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15:42:47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24185 4887 0,'0'0'0,"0"-25"31,0 0 16,24 25-32,1 0 17,0 0-32,0 25 31,0 0 0,-1-25 0,-24 24 1,25-24-17,0 0 17,0 0-17,0 0 16,24 0 1,26-24-17,73-76 1,1 1-16,0 25 16,-74 24-1,-26 0 1,1 26-1,-25 24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Overflow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dirty="0" smtClean="0"/>
              <a:t>When we add a content to box, it may visible or hidden or adding a scroll for that box to up down to view more content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Visible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Hidden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Scroll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Auto </a:t>
            </a:r>
          </a:p>
          <a:p>
            <a:pPr algn="l"/>
            <a:r>
              <a:rPr lang="en-US" sz="1800" dirty="0" smtClean="0"/>
              <a:t>#box{</a:t>
            </a:r>
          </a:p>
          <a:p>
            <a:pPr algn="l"/>
            <a:r>
              <a:rPr lang="en-US" sz="1800" dirty="0" smtClean="0"/>
              <a:t>  overflow: </a:t>
            </a:r>
            <a:r>
              <a:rPr lang="en-US" sz="1800" dirty="0" err="1"/>
              <a:t>s</a:t>
            </a:r>
            <a:r>
              <a:rPr lang="en-US" sz="1800" dirty="0" err="1" smtClean="0"/>
              <a:t>roll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706600" y="1616400"/>
              <a:ext cx="366480" cy="15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7240" y="1607040"/>
                <a:ext cx="385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Overflow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404</cp:revision>
  <dcterms:created xsi:type="dcterms:W3CDTF">2021-05-29T23:44:42Z</dcterms:created>
  <dcterms:modified xsi:type="dcterms:W3CDTF">2022-10-25T06:32:33Z</dcterms:modified>
</cp:coreProperties>
</file>