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10T14:55:54.3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4291 8235 0,'0'-25'31,"0"75"31,0-25-62,0 0 16,0 24 0,25-49-1,-25 25 16,25-25-15,0 0 15,-1 0-31,26-25 16,0 0 0,-1-24-1,26-26 1,-51 51-1,1-26 1,0 50 15</inkml:trace>
  <inkml:trace contextRef="#ctx0" brushRef="#br0" timeOffset="8746.9388">9748 9947 0,'0'49'62,"0"26"-46,0-1-1,0-24 1,0 24 0,0-49-1,0 0 1,0 0 0,0-1-1,0 1 1,25-25 78,0 0-79,-25-25 1,25 1-1,-1-1 1,-24 0 0,25 25-1,-25-25 1,0 0 31,50 25-16,-25 0-31,24 25 31,-49 0-15,0 0 15,0 0-15,0-1-1,0 26 17,-25-25-32,-24 24 15,24-24 17,0-25-1,0 0-16</inkml:trace>
  <inkml:trace contextRef="#ctx0" brushRef="#br0" timeOffset="9249.2665">10592 10269 0,'24'-25'141,"51"25"-126,-1-24 1,25-1 0,-24 0-16,49-25 15,-25 26 1,-49-1-1,-1 25 1,-49-25 0</inkml:trace>
  <inkml:trace contextRef="#ctx0" brushRef="#br0" timeOffset="9673.5515">11435 9947 0,'25'0'47,"0"74"-32,-25-24 1,24 24-16,-24-49 16,0 0-1,0 0 1</inkml:trace>
  <inkml:trace contextRef="#ctx0" brushRef="#br0" timeOffset="9999.7727">11485 9599 0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10T14:56:12.8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8161 4465 0,'0'25'78,"0"24"-62,-25 1-1,25-25 1,0-1-1,0 26 1,0-25 0,74 0-1,-24-1 1,0 1 0,24 0-1,0 0 1,1 0-1,-26 0-15,-24-25 16,0 24 0,-25 1 31,-25 25-1,-24-50-30,-1 25-16,25-25 16,0 0-1,1 0 1,-1 0 0,-25 0-1</inkml:trace>
  <inkml:trace contextRef="#ctx0" brushRef="#br0" timeOffset="1345.8898">8830 4564 0,'0'25'63,"0"24"-63,0 26 15,0-26 1,0 1 0,0-25 15,0 0-16,0 0-15,0-1 32,0-98 108,0-1-124,0 1-16,0 0 16,0-1-1,0 26 1,0-1 15,50 25 16,-25 25-31,24 0-1,-24 0 1,25 0-1,-25 0 17,0 0-17,-1 0 1,-24 50 31,0-1-32,0 1 1,0 0 0,0-26-16,0 1 31,-24-25-15,-1 0 15,0 25-16,0 0 1,0-25 15</inkml:trace>
  <inkml:trace contextRef="#ctx0" brushRef="#br0" timeOffset="2561.695">9302 4514 0,'-25'0'31,"0"75"0,0-50-15,25-1-1,-24 26 1,-1-25 0,25 24 15,0-24 0,0 0-15,0 0-1,25-25 32,-1 0 0,-24-50 16,25 1-63,0-1 15,-25 0 1,0 26-1,0-1 1,0 0 15,25 25 94,0 0-109,-1 0 0,-24 25-1,0 0 16,25-1-15,-25 1 15,0 0 1,0 0 30</inkml:trace>
  <inkml:trace contextRef="#ctx0" brushRef="#br0" timeOffset="3723.4679">9525 4614 0,'0'24'47,"50"26"-32,-50-25 1,0 0 15,24-1 0,-24 1-15,0-74 172,0-1-173,0-24 1,0 24-1,0 25 1,25 25 109,0 0-94,-25 25-15,25-25 0,-25 25-1,25 0-15,-25-1 16,0 1 15,24 0-15,1-25 46,-25 25-46</inkml:trace>
  <inkml:trace contextRef="#ctx0" brushRef="#br0" timeOffset="4397.91">10021 4688 0,'0'0'0,"25"0"31,49-25-15,26 25 0,48-25-16,51 1 15,24 24 1,-25 0-1,100 0 1,-99 0 0,-26 0-16,-49 24 15,-74 1 1,-25-25 0,-1 0-1,1 0 16</inkml:trace>
  <inkml:trace contextRef="#ctx0" brushRef="#br0" timeOffset="5272.4878">11757 4415 0,'25'0'94,"-25"25"-79,25 0 1,25 0-16,24 24 16,100 50-1,-50-49 1,-75-25 0,1 0-1,0-1 1,-26-24 15,-24 25 47,-49 0-47,-26-25-15,26 25-16,24 25 16,-25-50-1,25 24 17</inkml:trace>
  <inkml:trace contextRef="#ctx0" brushRef="#br0" timeOffset="10962.338">5358 9153 0,'0'0'0,"0"25"93,25 24-77,-25 26 0,24-1-1,1-49-15,-25 49 16,0-49 15,25-25-15,0 0 62,0 0-62,49 0-1,25-49 1,50-51-1,50-24 1,98-74 0,-198 123-1,-24 26 1,-50 49 0</inkml:trace>
  <inkml:trace contextRef="#ctx0" brushRef="#br0" timeOffset="19266.8314">3621 10443 0,'100'0'109,"49"0"-93,-25 0 0,74 0-1,-24 0 1,24 0 0,0 0-16,1 0 15,-75 0 1,0 0-1,-50 0 1,-24 0 0,-25 0-1,0 0 1,-1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1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 </a:t>
            </a:r>
            <a:r>
              <a:rPr lang="en-US" b="1" dirty="0" smtClean="0"/>
              <a:t>Display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Autofit/>
          </a:bodyPr>
          <a:lstStyle/>
          <a:p>
            <a:pPr algn="l"/>
            <a:r>
              <a:rPr lang="en-US" sz="2000" dirty="0" smtClean="0"/>
              <a:t>How a HTML element should be display on the browser 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h1</a:t>
            </a:r>
            <a:r>
              <a:rPr lang="en-US" sz="2000" dirty="0"/>
              <a:t>{</a:t>
            </a:r>
          </a:p>
          <a:p>
            <a:pPr algn="l"/>
            <a:r>
              <a:rPr lang="en-US" sz="2000" dirty="0"/>
              <a:t>display: none; // not display </a:t>
            </a:r>
          </a:p>
          <a:p>
            <a:pPr algn="l"/>
            <a:r>
              <a:rPr lang="en-US" sz="2000" dirty="0" smtClean="0"/>
              <a:t>}</a:t>
            </a:r>
            <a:endParaRPr lang="en-US" sz="2000" dirty="0"/>
          </a:p>
          <a:p>
            <a:pPr algn="l"/>
            <a:r>
              <a:rPr lang="en-US" sz="2000" dirty="0"/>
              <a:t>h1{</a:t>
            </a:r>
          </a:p>
          <a:p>
            <a:pPr algn="l"/>
            <a:r>
              <a:rPr lang="en-US" sz="2000" dirty="0"/>
              <a:t>display: inline; // consider as a inline level element</a:t>
            </a:r>
          </a:p>
          <a:p>
            <a:pPr algn="l"/>
            <a:r>
              <a:rPr lang="en-US" sz="2000" dirty="0"/>
              <a:t>}</a:t>
            </a:r>
          </a:p>
          <a:p>
            <a:pPr algn="l"/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544760" y="2928960"/>
              <a:ext cx="2598840" cy="857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5400" y="2919600"/>
                <a:ext cx="2617560" cy="87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620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 </a:t>
            </a:r>
            <a:r>
              <a:rPr lang="en-US" b="1" dirty="0" smtClean="0"/>
              <a:t>Display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Autofit/>
          </a:bodyPr>
          <a:lstStyle/>
          <a:p>
            <a:pPr algn="l"/>
            <a:r>
              <a:rPr lang="en-US" sz="2000" dirty="0" smtClean="0"/>
              <a:t>h1</a:t>
            </a:r>
            <a:r>
              <a:rPr lang="en-US" sz="2000" dirty="0"/>
              <a:t>{</a:t>
            </a:r>
          </a:p>
          <a:p>
            <a:pPr algn="l"/>
            <a:r>
              <a:rPr lang="en-US" sz="2000" dirty="0"/>
              <a:t>display: block</a:t>
            </a:r>
            <a:r>
              <a:rPr lang="en-US" sz="2000" dirty="0" smtClean="0"/>
              <a:t>; // consider as a block level element</a:t>
            </a:r>
            <a:endParaRPr lang="en-US" sz="2000" dirty="0"/>
          </a:p>
          <a:p>
            <a:pPr algn="l"/>
            <a:r>
              <a:rPr lang="en-US" sz="2000" dirty="0" smtClean="0"/>
              <a:t>}</a:t>
            </a:r>
          </a:p>
          <a:p>
            <a:pPr algn="l"/>
            <a:r>
              <a:rPr lang="en-US" sz="2000" dirty="0"/>
              <a:t>h1{</a:t>
            </a:r>
          </a:p>
          <a:p>
            <a:pPr algn="l"/>
            <a:r>
              <a:rPr lang="en-US" sz="2000" dirty="0"/>
              <a:t>display: inline-block</a:t>
            </a:r>
            <a:r>
              <a:rPr lang="en-US" sz="2000" dirty="0" smtClean="0"/>
              <a:t>; // will consider a inline but we can set width and height</a:t>
            </a:r>
            <a:endParaRPr lang="en-US" sz="2000" dirty="0"/>
          </a:p>
          <a:p>
            <a:pPr algn="l"/>
            <a:r>
              <a:rPr lang="en-US" sz="2000" dirty="0" smtClean="0"/>
              <a:t>}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303560" y="1589400"/>
              <a:ext cx="3161520" cy="2170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4200" y="1580040"/>
                <a:ext cx="3180240" cy="21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311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3837</TotalTime>
  <Words>71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CSS Display</vt:lpstr>
      <vt:lpstr>CSS Display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404</cp:revision>
  <dcterms:created xsi:type="dcterms:W3CDTF">2021-05-29T23:44:42Z</dcterms:created>
  <dcterms:modified xsi:type="dcterms:W3CDTF">2022-10-25T06:32:47Z</dcterms:modified>
</cp:coreProperties>
</file>