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0T23:24:41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18207 11609 0,'0'24'125,"0"1"-109,0 25 0,0-25 15,0-1-31,0 1 16,0 0 30,24-25 126,1 0-156,0 0-16,0-25 31,24 25-31,-24-25 16,25 1-1,-25-1 1,-1-25 0,26 50-1,-50-25 1,25 25 0,-25-24-16,25-1 15,0 25 1,-1-25 15,-24 0 32</inkml:trace>
  <inkml:trace contextRef="#ctx0" brushRef="#br0" timeOffset="5342.5337">15875 9252 0,'-25'0'141,"0"0"-126,1 0 1,-1 25 31,0-25-16,0 25-15,0-25-16,25 25 15,-24-25 17,-1 24 61,0-24-46,0 25-31,0-25 15,-24 25-31,49 0 16,-50-25-1,25 25 1,1-25 0,24 24-1,-25-24 16,25 25 79,-25-25-79,0 25 32</inkml:trace>
  <inkml:trace contextRef="#ctx0" brushRef="#br0" timeOffset="11058.3105">15751 10443 0,'0'25'47,"0"-1"-47,0 26 16,0-25 15,0 24-15,0 1-1,25 0 1,-25-26-16,25 26 16,-25-25-1,0 0 1,24-25 15,-24 24-15,50-24 15,74 25-15,-50-25-1,26 25 1,-51-25-16,1 25 15,-25-25 1,24 0 0,-24 0 15,0 0 16,0 0 203,24 0-235,75 0 1,25 0 0,25 0-1,49 0-15,-25 0 16,-24 0 0,-50 25-1,25-1 1,-50 1-1,-24 0 1,-1-25 0,0 25-1,-24-25-15,-25 0 16,0 0 0,-1 0 15,1 0 16,0-25 15,0 25-46,-25-25-1,25 25 1,-25-49 0,24 24-1,-24 0 1,0-49 0,25 24-16,-25 25 15,0 0 1,0 1-1,0-26 17,0 0-17,-25-24 1,-24 24 0,24 1-16,0 24 15,0 0 1,1 0-1,-1 1 1,-50-26 0,51 50-1,-26-25 1,0 25 0,26-25-1,-26 25 1,0 0-1,-24-24 1,0 24 0,49 0-1,-25-25 1,25 25 0,-24 0-1,-26 0-15,1-25 16,24 25-1,25 0 1,-24 0 0,-1 0-1,25 0 1,1 0-16,-1 0 16,0 0-1,0 0 1,0 0-1,1 0 1,-1 0 156,-25 0-156,-24 0-16,-1 0 15,26 25 1,-26-25-1,26 0 1,-26 0 0,26 25-1,24-25 1,-25 0 0,26 0-1,-1 0 1,0 0-1,0 0 1,0 0 15,0 0-15,1 24 0,-1-24 30,0 0-14,0 0-1,0 25-15,-24-25-1,24 0-15,0 25 16,0-25-1,1 0 1,-1 0 0,0 0-1,0 25 1,0-25 0,-24 0-16,24 0 31,0 25-16,0-25 17,25 24 46,-24-24 266,24 25-298,-25-25-14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/>
              <a:t>CSS </a:t>
            </a:r>
            <a:r>
              <a:rPr lang="en-US" b="1" smtClean="0"/>
              <a:t>Box Model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dirty="0" smtClean="0"/>
              <a:t>This is the box, we need we create a web layout</a:t>
            </a:r>
          </a:p>
          <a:p>
            <a:pPr algn="l"/>
            <a:r>
              <a:rPr lang="en-US" sz="2000" dirty="0" smtClean="0"/>
              <a:t>There are some component of the box model 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Margin  :</a:t>
            </a:r>
            <a:r>
              <a:rPr lang="en-US" sz="2000" dirty="0" smtClean="0"/>
              <a:t> 	Margin is the distance, from four sides, we can adjust a box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Outline  : </a:t>
            </a:r>
            <a:r>
              <a:rPr lang="en-US" sz="2000" dirty="0" smtClean="0"/>
              <a:t>	Lines around padding and border of the 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Border   :</a:t>
            </a:r>
            <a:r>
              <a:rPr lang="en-US" sz="2000" dirty="0" smtClean="0"/>
              <a:t>	Border is the wrapper for content and padding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Padding :</a:t>
            </a:r>
            <a:r>
              <a:rPr lang="en-US" sz="2000" dirty="0" smtClean="0"/>
              <a:t>	Padding is the distance between border and content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Content :</a:t>
            </a:r>
            <a:r>
              <a:rPr lang="en-US" sz="2000" dirty="0" smtClean="0"/>
              <a:t>	Content is the original data, image, videos etc. we display on web page</a:t>
            </a:r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/>
              <a:t>CSS </a:t>
            </a:r>
            <a:r>
              <a:rPr lang="en-US" b="1" smtClean="0"/>
              <a:t>Box Model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11439" y="2811439"/>
            <a:ext cx="6946710" cy="24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  Margin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26976" y="3194713"/>
            <a:ext cx="5115636" cy="1717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		  Border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08710" y="3575713"/>
            <a:ext cx="3610971" cy="96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83875" y="4039251"/>
            <a:ext cx="2201838" cy="27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Content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527440" y="3330720"/>
              <a:ext cx="1179000" cy="920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8080" y="3321360"/>
                <a:ext cx="1197720" cy="9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24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31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 Box Model</vt:lpstr>
      <vt:lpstr>CSS Box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411</cp:revision>
  <dcterms:created xsi:type="dcterms:W3CDTF">2021-05-29T23:44:42Z</dcterms:created>
  <dcterms:modified xsi:type="dcterms:W3CDTF">2022-10-25T06:34:15Z</dcterms:modified>
</cp:coreProperties>
</file>