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57" r:id="rId2"/>
    <p:sldId id="259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10T23:52:10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5779 6995 0,'50'50'109,"-25"-26"-77,0-24-1,24-24 47,51-51-62,-1 1-1,25-26 1,-25 1 0,-25 25-16,26-25 15,-51 49 1,1 25-1,-25-24 1,-1 24 0,1 0-1,0 25 1</inkml:trace>
  <inkml:trace contextRef="#ctx0" brushRef="#br0" timeOffset="5630.7214">5581 10046 0,'0'0'0,"0"25"125,0 0-109,0-1 0,0 1-1,0 0 63,25-25-62,0 0-16,-1 0 31,1 0 16,0 0-31,0 0-16,0 0 15,24-99 1,75-50 0,-24 25-1,-1 49 1,-74 26-16,49-1 16,-49 25-1,0 1 1,-25-1-1,24 25 1</inkml:trace>
  <inkml:trace contextRef="#ctx0" brushRef="#br0" timeOffset="8342.5152">5035 11038 0,'25'0'78,"25"0"-62,24 0 0,-24 0-1,-1 0 1,1 0-1,-25 0 1,49 0 0,-49 0-16,0 0 15,0 0 1,-1 0 0,1 0-1,25 0 1,-25 0-1,24 0 1,-24 0 15,25 0-15,-50-25 15,24 25-15</inkml:trace>
  <inkml:trace contextRef="#ctx0" brushRef="#br0" timeOffset="12627.4034">1811 12055 0,'49'0'94,"-24"0"-78,25 0-1,-1-25-15,26 25 16,-1-25 0,50 1-1,99 24 1,-49-25-1,0 25 1,-25-25 0,24 25-1,-24 0-15,-25 0 16,-50 0 0,26 0-1,24 0 1,-50 0-16,1 0 15,-1 0 1,-24 0 0,-1 0-1,1 0 1,-25 0 203,-1 0-219,51 25 15,-26-25 1,51 0 0,-1 0-1,-25 25 1,-24-25-1,-1 0 1,1 0 0,-25 0 15,-25 24 188</inkml:trace>
  <inkml:trace contextRef="#ctx0" brushRef="#br0" timeOffset="14523.6577">6499 11063 0,'0'-25'31,"0"0"32,25 25-32,-1 0-15,76 0-1,-51 0 1,26 0-16,-1 0 15,1 0 1,-1 0 0,25-25-1,-24 1 1,-26 24 0,-24-25-1,0 25 1,0 0 15</inkml:trace>
  <inkml:trace contextRef="#ctx0" brushRef="#br0" timeOffset="21757.4401">5308 15329 0,'0'-49'422,"25"-1"-406,25 0-1,49-24 1,25 0 0,174-75-1,-50 0 1,-50 99-16,-24-24 16,-26 74-1,-48-25 1,-1 25-1,0 0 1,0 0 0,25 0-16,75 0 15,-75 0 1,0-25 0,-50-24-1,1 24 1,-51 25 203,26 25-204,-25 24 1,0-49-1,24 50 1,-24-25 0,0 0-1,0-1 1,-25 1 0,0 25-1,25-50 1,-25 25-1,0-1 1,0 1 0,24 0-1,-24 0 17,0 0-1,0-1-16,0 1 1,0 0 0,0 0-1,0 0 1,0-1 15,0 1-15,0 0 31,0 0-32,0 0 63</inkml:trace>
  <inkml:trace contextRef="#ctx0" brushRef="#br0" timeOffset="30029.9837">7863 16148 0,'25'-25'141,"24"25"-125,1 0-1,0 0 1,-1-25-1,26 0 1,-1 25 0,-24 0-1,-25 0 17,-75 0 171,0 25-188,-49 0 1,25 0 0,-1-25-1,50 25-15,-24-25 16,24 24-1,0-24 1,0 0 15</inkml:trace>
  <inkml:trace contextRef="#ctx0" brushRef="#br0" timeOffset="31443.9185">5234 16148 0,'0'-25'125,"25"25"-93,24 0-17,-24 0 1,0 0 0,0 0-1,-1 0 1,1 0 15,0 0-15,0 0 15</inkml:trace>
  <inkml:trace contextRef="#ctx0" brushRef="#br0" timeOffset="32635.7044">6945 15404 0,'25'0'78,"99"-50"-63,50-49 1,49 0 0,50-25-1,25 24 1,49-24-1,-74 75-15,-75-1 16,100 1 0,-50-26-1,-50 75 1,-24-25 0,-75 25-1,-25 0-15</inkml:trace>
  <inkml:trace contextRef="#ctx0" brushRef="#br0" timeOffset="33536.3">10021 14833 0,'0'-25'93,"25"-24"-77,49-50-16,26 24 16,-51-24-1,-24 25 1,0 24-1,-25 0 1,0 25-16,0-24 16,0-1-1,0 1 17,-25 49-17,0-25 1,0 25 15,1 0-15,-1 0-1,0 0 17,25 25-17,-50-1-15,50 1 16,-24 25-1,-1 24 1,25-24 0,0-25-1,0 0 1,0 24-16,0-24 31,25-25-15,-1 25-1,1 0 1,0-25-16,0 0 31</inkml:trace>
  <inkml:trace contextRef="#ctx0" brushRef="#br0" timeOffset="34922.2176">10616 14461 0,'0'-25'47,"25"1"16,25 24-48,-25 0 1,24 0-16,-24 0 15,0 0 17,-25 24 30,0 1 1,-25-25-1,0 0-46,0 0-1,25-25 1,0-24 0,0-1-1,0 25 1,0-49 0,25 49-1,0 0 1</inkml:trace>
  <inkml:trace contextRef="#ctx0" brushRef="#br0" timeOffset="35468.579">10517 14759 0,'0'49'78,"-25"-49"-62,1 50-1,24-25 1,0 0 15,-25-1-15,25 1-1,0 0 32</inkml:trace>
  <inkml:trace contextRef="#ctx0" brushRef="#br0" timeOffset="41005.2415">15776 6945 0,'25'0'31,"-25"25"94,0 0-93,0 0-17,0 0 1,0-1 0,24-24-1,-24 25 1,25 0-1,0-25 110,0 0-93,24-50-32,125-98 15,0-1 1,-25 0 0,-1 25-1,1 25 1,-25 24-1,25-24 1,-50 25-16,0 24 16,-49 25-1,-25 0 1,0 25 0,-25-24-1</inkml:trace>
  <inkml:trace contextRef="#ctx0" brushRef="#br0" timeOffset="42562.298">17090 6921 0,'0'-25'16,"0"50"124,25-1-124,0 1 15,0-25 63,24 0-16,1-25-78,0-24 16,98-51-1,-23 1 1,-51 25 0,0 24-1,1 1 1,-1-1-1,25-24-15,-49 49 16,0-25 0,-1 25-1,-49 1 1,25 24 0</inkml:trace>
  <inkml:trace contextRef="#ctx0" brushRef="#br0" timeOffset="43509.9245">18430 6896 0,'0'0'0,"25"0"125,24 0-109,51 0-1,-26 0 1,25-25 0,-24 0-16,-26-25 15,-24 26 1,25-26-1,-1 25 1,1 0 0,-50-24-1,25 24 1,-1 0-16,1 0 31</inkml:trace>
  <inkml:trace contextRef="#ctx0" brushRef="#br0" timeOffset="44573.6296">19695 6846 0,'50'0'31,"-1"0"-16,-24 25 17,0 25-17,0-50 32,-25 24-16,49-24 32,26-24-32,49-76-31,74-73 16,-24 24-1,-75 74 1,-25 1 0,-24 24-1,24 1 1,-49-1 0,0 50-1,-25-25-15,0 1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10T23:53:20.3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1513 9054 0,'50'0'172,"-1"0"-157,26 0 1,24 0-1,0 0 1,0 0 0,1 0-16,48 0 15,-48 0 1,-51 0 0,1 0-1,-25 0 1,24 0-1,1 0 17,-1 0-17,-24 0-15,50 0 250,-1 0-234,1 0-16,-1 0 16,0 0-1,1 0 1,-26 0-1,1 0 1,24 0 0,1 0-1,-50 0 1,24 0 0,1 0-1,-25 0 1,24 0-1,-24 0 1,0 0 15,0 0-15,-1 0 15,26 0 0,-25 0-15,0 0 15,0 0 1,-1 0-17,1 0 1,25 0 515,-25 0-515,-1 0-1,1 0 1,0 0 15,25 0-15,-26 0-1,1 0 1,0 0 0,0 0-1,0 0 17,-1 0-1,1 0 16,0 0 15</inkml:trace>
  <inkml:trace contextRef="#ctx0" brushRef="#br0" timeOffset="3438.2713">6796 8483 0,'0'-25'16,"-24"1"-1,-26-1 1,0 0 0,1 0-1,24 0 1,0 25 0,-24-24-16,24-1 15,-50 0 1,1 0-1,24 0 1,-24 1 0,49 24-1,-24 0 1,24-25 0,-50 25-1,26 0 1,24 0-16,0 0 15,-24 0 1,-1 0 0,0 0-1,-24 0 1,-1 0 0,26 0-1,24 0 1,-25 0-16,1 0 15,24 0 1,-25 0 0,26 0-1,-1 0 1,0 25 15,0-25-15,-24 24-1,24 1 1,0-25-16,-25 50 16,26-25-1,-1-25 1,25 24 0,-25 26-1,0-50 1,25 50-1,-25-26 1,25 1-16,0 0 16,-24 25 15,24-26-15,0 1-1,0 0 1,0 25-1,0-26 1,24 1-16,-24 0 16,50 0-1,-25 24 1,24-24 0,-49 25-1,50-50 1,-50 49-1,25-49 1,0 25 0,24 25-16,-49-25 15,50 0 1,-25-1 0,-1 1-1,51 0 1,-26 0-1,1 0 1,-25-1 0,24-24-1,-24 0 1,0 0 0,25 0-16,-26 0 15,26 0 16,0 0-15,-1 0 0,1-49-1,24 24-15,-24-25 16,24 26 0,-24-26-1,0 50 1,24 0-1,-49-25 1,0 0-16,-1 25 16,26-25 15,-25 1 0,0 24-15,-1-25-1,1 0 32,-25 0-15,0 0-17,25 25 1,-25-24-1,0-1 17,0 0-17,0 0 63,0 0 1,0 1-64,0-1 16,0 0 407</inkml:trace>
  <inkml:trace contextRef="#ctx0" brushRef="#br0" timeOffset="9181.079">10344 7020 0,'49'0'93,"-24"0"-77,25-25 0,49 25-1,149-99-15,25 24 16,-25 1-1,0 24 1,0-49 0,-50 49-1,-24 26-15,0-26 16,-100 50 0,-24 0-1,-50 25 1,24-25 203,26 0-204,-25 0-15,0 0 16,24 25-1,-49 24 1,50 26 0,-25 98-1,-25-73 1,24-1-16,-24 0 31,0-49-31,0-1 16,0-24-1,0 0 95,0 0-95,-49-25-15,-1 0 16,-49 49 0,-50-24-1,0 25 1,-49 24 0,-1-24-16,-148 74 15,99-50 1,50-24-1,49 24 1,0-49 0,50 24-1,24-24 1,1-25 0,0 25-16,-1 0 15,26-25 1,-1 0 218,25 0-234,-24 0 16,-1 0-1,-49-25 1,24-49 0,26-50-1,-1 24 1,50 26 0,0-25-1,0 24-15,50-24 16,-26 50-1,1-1 1,0 0 0,-25 26 62,0-1-31,0 0 15,25 25 63,25 0-94,-26 0-15,1-25-16,0 25 16,0 0-1,-25-25 32,25 1 109,24 24-140,-49-25 0,25 25-1,0 0 17</inkml:trace>
  <inkml:trace contextRef="#ctx0" brushRef="#br0" timeOffset="11034.3">10096 7119 0,'0'25'109,"-25"-25"-109,25 25 16,-25-25-1,0 24 1,25 1 0,-25 0-1,25 0 1,-25-25-1,25 25 1,-24-25 0,24 24-1,-25 1 1,25 0-16,-25-25 16,25 25 15,-25 0-16,25-1 17,0 1-17,-25-25 17,25 25-17,0 0 1,0-50 234,25 25-219,-25-25-15,25 0-1,0-24 17,0 49-17,-25-25 32,24 0-31,1 0-1,0 25 1,-25-24 0,-25 24 155,0 0-155,-24 24 0,49 1-1,-25-25 1,25 25 0,-25-25 15,25 25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8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4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7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1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CSS </a:t>
            </a:r>
            <a:r>
              <a:rPr lang="en-US" b="1" dirty="0" smtClean="0"/>
              <a:t>Border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3">
            <a:noAutofit/>
          </a:bodyPr>
          <a:lstStyle/>
          <a:p>
            <a:pPr algn="l"/>
            <a:r>
              <a:rPr lang="en-US" sz="1800" b="1" u="sng" dirty="0" smtClean="0"/>
              <a:t>Border</a:t>
            </a:r>
            <a:endParaRPr lang="en-US" sz="1800" dirty="0" smtClean="0"/>
          </a:p>
          <a:p>
            <a:pPr algn="l"/>
            <a:r>
              <a:rPr lang="en-US" sz="1800" dirty="0" smtClean="0"/>
              <a:t>#header {</a:t>
            </a:r>
          </a:p>
          <a:p>
            <a:pPr algn="l"/>
            <a:r>
              <a:rPr lang="en-US" sz="1800" dirty="0" smtClean="0"/>
              <a:t>	border: 1px solid gray;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/*</a:t>
            </a:r>
          </a:p>
          <a:p>
            <a:pPr algn="l"/>
            <a:r>
              <a:rPr lang="en-US" sz="1800" dirty="0"/>
              <a:t>	 </a:t>
            </a:r>
            <a:r>
              <a:rPr lang="en-US" sz="1800" dirty="0" smtClean="0"/>
              <a:t>border-left: value;</a:t>
            </a:r>
          </a:p>
          <a:p>
            <a:pPr algn="l"/>
            <a:r>
              <a:rPr lang="en-US" sz="1800" dirty="0"/>
              <a:t>	 </a:t>
            </a:r>
            <a:r>
              <a:rPr lang="en-US" sz="1800" dirty="0" smtClean="0"/>
              <a:t>border-right</a:t>
            </a:r>
            <a:r>
              <a:rPr lang="en-US" sz="1800" dirty="0"/>
              <a:t>: value;</a:t>
            </a:r>
          </a:p>
          <a:p>
            <a:pPr algn="l"/>
            <a:r>
              <a:rPr lang="en-US" sz="1800" dirty="0"/>
              <a:t>	 </a:t>
            </a:r>
            <a:r>
              <a:rPr lang="en-US" sz="1800" dirty="0" smtClean="0"/>
              <a:t>border-top: </a:t>
            </a:r>
            <a:r>
              <a:rPr lang="en-US" sz="1800" dirty="0"/>
              <a:t>value;</a:t>
            </a:r>
          </a:p>
          <a:p>
            <a:pPr algn="l"/>
            <a:r>
              <a:rPr lang="en-US" sz="1800" dirty="0"/>
              <a:t>	 </a:t>
            </a:r>
            <a:r>
              <a:rPr lang="en-US" sz="1800" dirty="0" smtClean="0"/>
              <a:t>border-bottom: </a:t>
            </a:r>
            <a:r>
              <a:rPr lang="en-US" sz="1800" dirty="0"/>
              <a:t>value</a:t>
            </a:r>
            <a:r>
              <a:rPr lang="en-US" sz="1800" dirty="0" smtClean="0"/>
              <a:t>;</a:t>
            </a:r>
          </a:p>
          <a:p>
            <a:pPr algn="l"/>
            <a:r>
              <a:rPr lang="en-US" sz="1800" dirty="0" smtClean="0"/>
              <a:t>	*/</a:t>
            </a:r>
            <a:endParaRPr lang="en-US" sz="1800" dirty="0"/>
          </a:p>
          <a:p>
            <a:pPr algn="l"/>
            <a:r>
              <a:rPr lang="en-US" sz="1800" dirty="0" smtClean="0"/>
              <a:t>}</a:t>
            </a:r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  <a:p>
            <a:pPr algn="l"/>
            <a:r>
              <a:rPr lang="en-US" sz="1800" b="1" u="sng" dirty="0" smtClean="0"/>
              <a:t>Component of Border</a:t>
            </a:r>
            <a:endParaRPr lang="en-US" sz="1800" b="1" u="sng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Width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Style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Color</a:t>
            </a:r>
            <a:endParaRPr lang="en-US" sz="1800" dirty="0"/>
          </a:p>
          <a:p>
            <a:pPr algn="l"/>
            <a:endParaRPr lang="en-US" sz="1800" u="sng" dirty="0" smtClean="0"/>
          </a:p>
          <a:p>
            <a:pPr algn="l"/>
            <a:r>
              <a:rPr lang="en-US" sz="1800" u="sng" dirty="0" smtClean="0"/>
              <a:t>Style</a:t>
            </a:r>
            <a:r>
              <a:rPr lang="en-US" sz="1800" dirty="0" smtClean="0"/>
              <a:t> </a:t>
            </a:r>
          </a:p>
          <a:p>
            <a:pPr algn="l"/>
            <a:r>
              <a:rPr lang="en-US" sz="1800" dirty="0" smtClean="0"/>
              <a:t>Dotted</a:t>
            </a:r>
          </a:p>
          <a:p>
            <a:pPr algn="l"/>
            <a:r>
              <a:rPr lang="en-US" sz="1800" dirty="0" smtClean="0"/>
              <a:t>Dashed</a:t>
            </a:r>
          </a:p>
          <a:p>
            <a:pPr algn="l"/>
            <a:r>
              <a:rPr lang="en-US" sz="1800" dirty="0" smtClean="0"/>
              <a:t>Solid </a:t>
            </a:r>
          </a:p>
          <a:p>
            <a:pPr algn="l"/>
            <a:r>
              <a:rPr lang="en-US" sz="1800" dirty="0" smtClean="0"/>
              <a:t>Double</a:t>
            </a:r>
          </a:p>
          <a:p>
            <a:pPr algn="l"/>
            <a:r>
              <a:rPr lang="en-US" sz="1800" dirty="0" smtClean="0"/>
              <a:t>Groove</a:t>
            </a:r>
          </a:p>
          <a:p>
            <a:pPr algn="l"/>
            <a:r>
              <a:rPr lang="en-US" sz="1800" dirty="0" smtClean="0"/>
              <a:t>Ridge</a:t>
            </a:r>
          </a:p>
          <a:p>
            <a:pPr algn="l"/>
            <a:r>
              <a:rPr lang="en-US" sz="1800" dirty="0" smtClean="0"/>
              <a:t>Inset</a:t>
            </a:r>
          </a:p>
          <a:p>
            <a:pPr algn="l"/>
            <a:r>
              <a:rPr lang="en-US" sz="1800" dirty="0" smtClean="0"/>
              <a:t>Outset</a:t>
            </a:r>
          </a:p>
          <a:p>
            <a:pPr algn="l"/>
            <a:r>
              <a:rPr lang="en-US" sz="1800" dirty="0" smtClean="0"/>
              <a:t>None</a:t>
            </a:r>
          </a:p>
          <a:p>
            <a:pPr algn="l"/>
            <a:r>
              <a:rPr lang="en-US" sz="1800" dirty="0" smtClean="0"/>
              <a:t>Hidden</a:t>
            </a:r>
          </a:p>
        </p:txBody>
      </p:sp>
      <p:sp>
        <p:nvSpPr>
          <p:cNvPr id="4" name="Rectangle 3"/>
          <p:cNvSpPr/>
          <p:nvPr/>
        </p:nvSpPr>
        <p:spPr>
          <a:xfrm>
            <a:off x="7979389" y="3385864"/>
            <a:ext cx="1733265" cy="9689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63715" y="3554755"/>
            <a:ext cx="1164612" cy="6209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CSS </a:t>
            </a:r>
            <a:r>
              <a:rPr lang="en-US" b="1" dirty="0" smtClean="0"/>
              <a:t>Border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3">
            <a:noAutofit/>
          </a:bodyPr>
          <a:lstStyle/>
          <a:p>
            <a:pPr algn="l"/>
            <a:r>
              <a:rPr lang="en-US" sz="1800" b="1" u="sng" dirty="0" smtClean="0"/>
              <a:t>Border </a:t>
            </a:r>
            <a:r>
              <a:rPr lang="en-US" sz="1800" b="1" u="sng" dirty="0"/>
              <a:t>Width</a:t>
            </a:r>
          </a:p>
          <a:p>
            <a:pPr algn="l"/>
            <a:r>
              <a:rPr lang="en-US" sz="1800" dirty="0" smtClean="0"/>
              <a:t>#header{</a:t>
            </a:r>
            <a:endParaRPr lang="en-US" sz="1800" dirty="0"/>
          </a:p>
          <a:p>
            <a:pPr algn="l"/>
            <a:r>
              <a:rPr lang="en-US" sz="1800" dirty="0" smtClean="0"/>
              <a:t>border-width</a:t>
            </a:r>
            <a:r>
              <a:rPr lang="en-US" sz="1800" dirty="0"/>
              <a:t>: </a:t>
            </a:r>
            <a:r>
              <a:rPr lang="en-US" sz="1800" dirty="0" smtClean="0"/>
              <a:t>15px; // four sides</a:t>
            </a:r>
            <a:endParaRPr lang="en-US" sz="1800" dirty="0"/>
          </a:p>
          <a:p>
            <a:pPr algn="l"/>
            <a:r>
              <a:rPr lang="en-US" sz="1800" dirty="0" smtClean="0"/>
              <a:t>}</a:t>
            </a:r>
          </a:p>
          <a:p>
            <a:pPr algn="l"/>
            <a:r>
              <a:rPr lang="en-US" sz="1800" dirty="0"/>
              <a:t>#header {</a:t>
            </a:r>
          </a:p>
          <a:p>
            <a:pPr algn="l"/>
            <a:r>
              <a:rPr lang="en-US" sz="1800" dirty="0"/>
              <a:t>border-width: </a:t>
            </a:r>
            <a:r>
              <a:rPr lang="en-US" sz="1800" dirty="0" smtClean="0"/>
              <a:t>15px 10px; </a:t>
            </a:r>
          </a:p>
          <a:p>
            <a:pPr algn="l"/>
            <a:r>
              <a:rPr lang="en-US" sz="1800" dirty="0" smtClean="0"/>
              <a:t>// top and bottom will have 15px</a:t>
            </a:r>
          </a:p>
          <a:p>
            <a:pPr algn="l"/>
            <a:r>
              <a:rPr lang="en-US" sz="1800" dirty="0" smtClean="0"/>
              <a:t>// left and right will have 10px</a:t>
            </a:r>
            <a:endParaRPr lang="en-US" sz="1800" dirty="0"/>
          </a:p>
          <a:p>
            <a:pPr algn="l"/>
            <a:r>
              <a:rPr lang="en-US" sz="1800" dirty="0" smtClean="0"/>
              <a:t>}</a:t>
            </a:r>
          </a:p>
          <a:p>
            <a:pPr algn="l"/>
            <a:r>
              <a:rPr lang="en-US" sz="1800" dirty="0"/>
              <a:t>#header {</a:t>
            </a:r>
          </a:p>
          <a:p>
            <a:pPr algn="l"/>
            <a:r>
              <a:rPr lang="en-US" sz="1800" dirty="0"/>
              <a:t>border-width: 15px </a:t>
            </a:r>
            <a:r>
              <a:rPr lang="en-US" sz="1800" dirty="0" smtClean="0"/>
              <a:t>10px 13px; </a:t>
            </a:r>
            <a:endParaRPr lang="en-US" sz="1800" dirty="0"/>
          </a:p>
          <a:p>
            <a:pPr algn="l"/>
            <a:r>
              <a:rPr lang="en-US" sz="1800" dirty="0"/>
              <a:t>// </a:t>
            </a:r>
            <a:r>
              <a:rPr lang="en-US" sz="1800" dirty="0" smtClean="0"/>
              <a:t>three sides </a:t>
            </a:r>
            <a:r>
              <a:rPr lang="en-US" sz="1800" dirty="0"/>
              <a:t>as </a:t>
            </a:r>
            <a:r>
              <a:rPr lang="en-US" sz="1800" dirty="0" smtClean="0"/>
              <a:t>top, (left and right) </a:t>
            </a:r>
            <a:r>
              <a:rPr lang="en-US" sz="1800" dirty="0"/>
              <a:t>and bottom</a:t>
            </a:r>
          </a:p>
          <a:p>
            <a:pPr algn="l"/>
            <a:r>
              <a:rPr lang="en-US" sz="1800" dirty="0"/>
              <a:t>}</a:t>
            </a:r>
          </a:p>
          <a:p>
            <a:pPr algn="l"/>
            <a:r>
              <a:rPr lang="en-US" sz="1800" dirty="0" smtClean="0"/>
              <a:t>#</a:t>
            </a:r>
            <a:r>
              <a:rPr lang="en-US" sz="1800" dirty="0"/>
              <a:t>header {</a:t>
            </a:r>
          </a:p>
          <a:p>
            <a:pPr algn="l"/>
            <a:r>
              <a:rPr lang="en-US" sz="1800" dirty="0"/>
              <a:t>border-width: 15px </a:t>
            </a:r>
            <a:r>
              <a:rPr lang="en-US" sz="1800" dirty="0" smtClean="0"/>
              <a:t>10px 5px 20px; </a:t>
            </a:r>
            <a:r>
              <a:rPr lang="en-US" sz="1800" dirty="0"/>
              <a:t>// </a:t>
            </a:r>
            <a:r>
              <a:rPr lang="en-US" sz="1800" dirty="0" smtClean="0"/>
              <a:t>four </a:t>
            </a:r>
            <a:r>
              <a:rPr lang="en-US" sz="1800" dirty="0"/>
              <a:t>sides as </a:t>
            </a:r>
            <a:r>
              <a:rPr lang="en-US" sz="1800" dirty="0" smtClean="0"/>
              <a:t>top, right, bottom </a:t>
            </a:r>
            <a:r>
              <a:rPr lang="en-US" sz="1800" dirty="0"/>
              <a:t>and </a:t>
            </a:r>
            <a:r>
              <a:rPr lang="en-US" sz="1800" dirty="0" smtClean="0"/>
              <a:t>left</a:t>
            </a:r>
            <a:endParaRPr lang="en-US" sz="1800" dirty="0"/>
          </a:p>
          <a:p>
            <a:pPr algn="l"/>
            <a:r>
              <a:rPr lang="en-US" sz="1800" dirty="0" smtClean="0"/>
              <a:t>}</a:t>
            </a:r>
            <a:endParaRPr lang="en-US" sz="1800" dirty="0"/>
          </a:p>
          <a:p>
            <a:pPr algn="l"/>
            <a:r>
              <a:rPr lang="en-US" sz="1800" b="1" u="sng" dirty="0"/>
              <a:t>Border </a:t>
            </a:r>
            <a:r>
              <a:rPr lang="en-US" sz="1800" b="1" u="sng" dirty="0" smtClean="0"/>
              <a:t>Style </a:t>
            </a:r>
            <a:endParaRPr lang="en-US" sz="1800" b="1" u="sng" dirty="0"/>
          </a:p>
          <a:p>
            <a:pPr algn="l"/>
            <a:r>
              <a:rPr lang="en-US" sz="1800" dirty="0"/>
              <a:t>#header{</a:t>
            </a:r>
          </a:p>
          <a:p>
            <a:pPr algn="l"/>
            <a:r>
              <a:rPr lang="en-US" sz="1800" dirty="0" smtClean="0"/>
              <a:t>border-style: solid;</a:t>
            </a:r>
          </a:p>
          <a:p>
            <a:pPr algn="l"/>
            <a:r>
              <a:rPr lang="en-US" sz="1800" dirty="0" smtClean="0"/>
              <a:t>/*</a:t>
            </a:r>
          </a:p>
          <a:p>
            <a:pPr algn="l"/>
            <a:r>
              <a:rPr lang="en-US" sz="1800" dirty="0">
                <a:solidFill>
                  <a:srgbClr val="00B0F0"/>
                </a:solidFill>
              </a:rPr>
              <a:t>border-left-style: solid</a:t>
            </a:r>
            <a:r>
              <a:rPr lang="en-US" sz="1800" dirty="0" smtClean="0">
                <a:solidFill>
                  <a:srgbClr val="00B0F0"/>
                </a:solidFill>
              </a:rPr>
              <a:t>;</a:t>
            </a:r>
          </a:p>
          <a:p>
            <a:pPr algn="l"/>
            <a:r>
              <a:rPr lang="en-US" sz="1800" dirty="0" smtClean="0">
                <a:solidFill>
                  <a:srgbClr val="00B0F0"/>
                </a:solidFill>
              </a:rPr>
              <a:t>border-right-style</a:t>
            </a:r>
            <a:r>
              <a:rPr lang="en-US" sz="1800" dirty="0">
                <a:solidFill>
                  <a:srgbClr val="00B0F0"/>
                </a:solidFill>
              </a:rPr>
              <a:t>: solid;</a:t>
            </a:r>
          </a:p>
          <a:p>
            <a:pPr algn="l"/>
            <a:r>
              <a:rPr lang="en-US" sz="1800" dirty="0" smtClean="0">
                <a:solidFill>
                  <a:srgbClr val="00B0F0"/>
                </a:solidFill>
              </a:rPr>
              <a:t>border-top-style</a:t>
            </a:r>
            <a:r>
              <a:rPr lang="en-US" sz="1800" dirty="0">
                <a:solidFill>
                  <a:srgbClr val="00B0F0"/>
                </a:solidFill>
              </a:rPr>
              <a:t>: solid;</a:t>
            </a:r>
          </a:p>
          <a:p>
            <a:pPr algn="l"/>
            <a:r>
              <a:rPr lang="en-US" sz="1800" dirty="0" smtClean="0">
                <a:solidFill>
                  <a:srgbClr val="00B0F0"/>
                </a:solidFill>
              </a:rPr>
              <a:t>border-bottom-style</a:t>
            </a:r>
            <a:r>
              <a:rPr lang="en-US" sz="1800" dirty="0">
                <a:solidFill>
                  <a:srgbClr val="00B0F0"/>
                </a:solidFill>
              </a:rPr>
              <a:t>: solid</a:t>
            </a:r>
            <a:r>
              <a:rPr lang="en-US" sz="1800" dirty="0" smtClean="0">
                <a:solidFill>
                  <a:srgbClr val="00B0F0"/>
                </a:solidFill>
              </a:rPr>
              <a:t>;</a:t>
            </a:r>
            <a:r>
              <a:rPr lang="en-US" sz="1800" dirty="0" smtClean="0"/>
              <a:t>*/</a:t>
            </a:r>
            <a:endParaRPr lang="en-US" sz="1800" dirty="0"/>
          </a:p>
          <a:p>
            <a:pPr algn="l"/>
            <a:r>
              <a:rPr lang="en-US" sz="1800" dirty="0" smtClean="0"/>
              <a:t>}</a:t>
            </a:r>
            <a:endParaRPr lang="en-US" sz="1800" dirty="0"/>
          </a:p>
          <a:p>
            <a:pPr algn="l"/>
            <a:r>
              <a:rPr lang="en-US" sz="1800" b="1" u="sng" dirty="0"/>
              <a:t>Border </a:t>
            </a:r>
            <a:r>
              <a:rPr lang="en-US" sz="1800" b="1" u="sng" dirty="0" smtClean="0"/>
              <a:t>Color </a:t>
            </a:r>
            <a:endParaRPr lang="en-US" sz="1800" b="1" u="sng" dirty="0"/>
          </a:p>
          <a:p>
            <a:pPr algn="l"/>
            <a:r>
              <a:rPr lang="en-US" sz="1800" dirty="0"/>
              <a:t>#header {</a:t>
            </a:r>
          </a:p>
          <a:p>
            <a:pPr algn="l"/>
            <a:r>
              <a:rPr lang="en-US" sz="1800" dirty="0" smtClean="0"/>
              <a:t>border-color: gray;</a:t>
            </a:r>
          </a:p>
          <a:p>
            <a:pPr algn="l"/>
            <a:r>
              <a:rPr lang="en-US" sz="1800" dirty="0" smtClean="0"/>
              <a:t>}</a:t>
            </a:r>
            <a:endParaRPr lang="en-US" sz="1800" dirty="0"/>
          </a:p>
          <a:p>
            <a:pPr algn="l"/>
            <a:endParaRPr lang="en-US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51960" y="2170080"/>
              <a:ext cx="6849360" cy="3661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2600" y="2160720"/>
                <a:ext cx="6868080" cy="367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467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CSS </a:t>
            </a:r>
            <a:r>
              <a:rPr lang="en-US" b="1" dirty="0" smtClean="0"/>
              <a:t>Border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800532"/>
            <a:ext cx="11600597" cy="4804984"/>
          </a:xfrm>
        </p:spPr>
        <p:txBody>
          <a:bodyPr numCol="3">
            <a:noAutofit/>
          </a:bodyPr>
          <a:lstStyle/>
          <a:p>
            <a:pPr algn="l"/>
            <a:r>
              <a:rPr lang="en-US" sz="1800" b="1" u="sng" dirty="0" smtClean="0"/>
              <a:t>Round a Border</a:t>
            </a:r>
            <a:endParaRPr lang="en-US" sz="1800" b="1" u="sng" dirty="0"/>
          </a:p>
          <a:p>
            <a:pPr algn="l"/>
            <a:r>
              <a:rPr lang="en-US" sz="1800" dirty="0"/>
              <a:t>#header{</a:t>
            </a:r>
          </a:p>
          <a:p>
            <a:pPr algn="l"/>
            <a:r>
              <a:rPr lang="en-US" sz="1800" dirty="0"/>
              <a:t>  border: 2</a:t>
            </a:r>
            <a:r>
              <a:rPr lang="en-US" sz="1800" dirty="0" smtClean="0"/>
              <a:t>px </a:t>
            </a:r>
            <a:r>
              <a:rPr lang="en-US" sz="1800" dirty="0"/>
              <a:t>solid </a:t>
            </a:r>
            <a:r>
              <a:rPr lang="en-US" sz="1800" dirty="0" smtClean="0"/>
              <a:t>blue;</a:t>
            </a:r>
            <a:endParaRPr lang="en-US" sz="1800" dirty="0"/>
          </a:p>
          <a:p>
            <a:pPr algn="l"/>
            <a:r>
              <a:rPr lang="en-US" sz="1800" dirty="0"/>
              <a:t>  border-radius: </a:t>
            </a:r>
            <a:r>
              <a:rPr lang="en-US" sz="1800" dirty="0" smtClean="0"/>
              <a:t>15px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44680" y="2330640"/>
              <a:ext cx="4054320" cy="991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320" y="2321280"/>
                <a:ext cx="4073040" cy="101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626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4262</TotalTime>
  <Words>148</Words>
  <Application>Microsoft Office PowerPoint</Application>
  <PresentationFormat>Widescreen</PresentationFormat>
  <Paragraphs>66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CSS Border</vt:lpstr>
      <vt:lpstr>CSS Border</vt:lpstr>
      <vt:lpstr>CSS Border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406</cp:revision>
  <dcterms:created xsi:type="dcterms:W3CDTF">2021-05-29T23:44:42Z</dcterms:created>
  <dcterms:modified xsi:type="dcterms:W3CDTF">2022-10-25T06:34:32Z</dcterms:modified>
</cp:coreProperties>
</file>