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1T00:09:07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5308 8582 0,'0'-24'16,"0"48"78,0 76-94,0-51 15,0 1 1,0-25 15,0-1 0,25-24-15,0 0 15,24-24 1,1-1-17,-25 0-15,0 25 31</inkml:trace>
  <inkml:trace contextRef="#ctx0" brushRef="#br0" timeOffset="598.3884">5507 9475 0,'0'25'62,"24"0"-46,1 0 0,-25 0-1,25-25 1,0 0 78,0 0-94,-1 0 31,1 0-15,25 0-1,-50-25 1,25 25-1</inkml:trace>
  <inkml:trace contextRef="#ctx0" brushRef="#br0" timeOffset="1939.2741">5854 10592 0,'0'0'0,"0"24"125,25 26-109,-25-25-16,25 0 16,-1-25 15,-24 24 16,75-73 15,24-26-46,-49 26-1,-26-1 1,1 25 0,0 25 15,-25-24-15,50-1-1,-26 0 1,1 0 15</inkml:trace>
  <inkml:trace contextRef="#ctx0" brushRef="#br0" timeOffset="26982.8355">15751 13915 0,'-25'25'188,"0"-25"-110,75 0 31,49 0-93,-24 0-16,-1 0 15,0 0 1,-24 0 0,0 0-1,-26 0 16,1 0-15,0 0 15,0 0 16,0 25-31,-1 25-1,-24 49 1,25 50 0,-25-75-1,0 50 1,0 25 0,0 25-1,0-75-15,0 0 16,0-25-1,0-24 1,-25-25 0,25 0-1,0 24 360,0 1-359,0-25 0,-24-1-1,24 26 1,0-25-1,0 0 1,0 0 15,0-1 454,0 1-454,0 0 31,0 0 1,0 0 62,0-1-31,0 1-47,-25-25-1,25 25-30,0 0 15,0 0-15,0 24 0,0-24 15,-25 0 16,25 0-16,0-1 16,0 1 0,-25-25-32,25 25 1,0 0 15,0 0-15,-25-1 15,25 1-15,-24 0-1,24 0-15,0 0 16,0-1 0,-25-24-1,25 25 1,-25 0-1,0 0 1,25 0 0,-25-25-1,25 24 17,-24-24-17,-1 25 1,25 0-1,-25-25 17,25 25-17,-25-25-15,0 25 32,1-25-1,-1 24-16,0 1 17,0 0-1,0-25 0</inkml:trace>
  <inkml:trace contextRef="#ctx0" brushRef="#br0" timeOffset="38867.7483">24259 6524 0,'0'24'109,"0"1"-93,0 0-1,0 25-15,0-26 32,50-24 124,24-49-141,50-50 1,-74 49 0,-1 25-1,1-24 1,-25 49 0,-25-25 30</inkml:trace>
  <inkml:trace contextRef="#ctx0" brushRef="#br0" timeOffset="39869.4086">25028 7144 0,'25'0'63,"-25"49"-48,25-24 1,-25 0-1,24-25 1,-24 25 15,25-25-15,0 0 31,0 0-32,99-99 1,0-50 0,25 25-16,-1 0 15,-73 49 1,-50 75 0,-1-25-1</inkml:trace>
  <inkml:trace contextRef="#ctx0" brushRef="#br0" timeOffset="40823.0633">24383 8409 0,'25'0'78,"-25"25"-63,25-25 1,-25 24 0,24-24 15,1 0 0,0 0-15,0 0-1,24 0 1,26 0 0,-1-49-1,-24 24 1,-25 0-1,-1 25 1</inkml:trace>
  <inkml:trace contextRef="#ctx0" brushRef="#br0" timeOffset="57612.3654">24358 12948 0,'0'50'109,"0"-26"-93,0 1-16,0 0 16,0 0-1,0 24 16,0-24 1,0 0-17,0 0 1,0 0 0,0 24 15,0-24 0,0 0 0,0 0 1,0 0-17,0-1 1,0 1 15,0 0 0,0 0 1,0 0-17,0-1 16,0 1 16,0 0 0,0 0 16,0-50 249,25 25 1969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6"/>
            <a:ext cx="11600597" cy="5084763"/>
          </a:xfrm>
        </p:spPr>
        <p:txBody>
          <a:bodyPr numCol="3">
            <a:noAutofit/>
          </a:bodyPr>
          <a:lstStyle/>
          <a:p>
            <a:pPr algn="l"/>
            <a:r>
              <a:rPr lang="en-US" sz="1800" b="1" u="sng" dirty="0"/>
              <a:t>O</a:t>
            </a:r>
            <a:r>
              <a:rPr lang="en-US" sz="1800" b="1" u="sng" dirty="0" smtClean="0"/>
              <a:t>utline</a:t>
            </a:r>
          </a:p>
          <a:p>
            <a:pPr algn="l"/>
            <a:r>
              <a:rPr lang="en-US" sz="1800" dirty="0" smtClean="0"/>
              <a:t>It is the line above the border </a:t>
            </a:r>
          </a:p>
          <a:p>
            <a:pPr algn="l"/>
            <a:r>
              <a:rPr lang="en-US" sz="1800" b="1" u="sng" dirty="0" smtClean="0"/>
              <a:t>Component of 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Outline Style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Outline </a:t>
            </a:r>
            <a:r>
              <a:rPr lang="en-US" sz="1800" dirty="0"/>
              <a:t>C</a:t>
            </a:r>
            <a:r>
              <a:rPr lang="en-US" sz="1800" dirty="0" smtClean="0"/>
              <a:t>olor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Outline Width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Outline (Shorthand property)</a:t>
            </a:r>
            <a:endParaRPr lang="en-US" sz="1800" b="1" u="sng" dirty="0" smtClean="0"/>
          </a:p>
          <a:p>
            <a:pPr algn="l"/>
            <a:r>
              <a:rPr lang="en-US" sz="1800" b="1" u="sng" dirty="0" smtClean="0"/>
              <a:t>Style: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Dotted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Dashed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Solid 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/>
              <a:t>Double</a:t>
            </a: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Groove</a:t>
            </a:r>
          </a:p>
          <a:p>
            <a:pPr algn="l">
              <a:lnSpc>
                <a:spcPct val="100000"/>
              </a:lnSpc>
            </a:pPr>
            <a:endParaRPr lang="en-US" sz="1800" dirty="0" smtClean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smtClean="0"/>
              <a:t>Ridge</a:t>
            </a: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Inset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Outset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None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Hidden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u="sng" dirty="0" smtClean="0"/>
              <a:t>Color value:</a:t>
            </a:r>
          </a:p>
          <a:p>
            <a:pPr algn="l"/>
            <a:r>
              <a:rPr lang="en-US" sz="1800" dirty="0" smtClean="0"/>
              <a:t>Using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Color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Hex 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RGB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HSL  </a:t>
            </a:r>
          </a:p>
          <a:p>
            <a:pPr algn="l"/>
            <a:endParaRPr lang="en-US" sz="1800" u="sng" dirty="0" smtClean="0"/>
          </a:p>
          <a:p>
            <a:pPr algn="l"/>
            <a:endParaRPr lang="en-US" sz="1800" u="sng" dirty="0"/>
          </a:p>
          <a:p>
            <a:pPr algn="l"/>
            <a:endParaRPr lang="en-US" sz="1800" u="sng" dirty="0" smtClean="0"/>
          </a:p>
          <a:p>
            <a:pPr algn="l"/>
            <a:r>
              <a:rPr lang="en-US" sz="1800" b="1" u="sng" dirty="0" smtClean="0"/>
              <a:t>Width value: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Thin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medium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Thick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Also a user defined size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714699" y="4022570"/>
            <a:ext cx="444917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Outline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03660" y="4268229"/>
            <a:ext cx="3671248" cy="144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                      Border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4507" y="4626591"/>
            <a:ext cx="287967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or content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10880" y="2295000"/>
              <a:ext cx="7394040" cy="359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520" y="2285640"/>
                <a:ext cx="7412760" cy="36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56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411</cp:revision>
  <dcterms:created xsi:type="dcterms:W3CDTF">2021-05-29T23:44:42Z</dcterms:created>
  <dcterms:modified xsi:type="dcterms:W3CDTF">2022-10-25T06:34:43Z</dcterms:modified>
</cp:coreProperties>
</file>