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1T00:00:42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15230 11212 0,'0'0'0,"-25"25"31,-24-25 63,-1 0-78,0 0-16,1-50 15,-1 0 1,1 25-1,24 1 1,-25-1 0,25-50-1,1 26-15,-1 24 16,-25-25 0,50-24-1,-25 49 1,-24-49-1,24-1 1,25 26-16,0-26 16,-25 1-1,25 0 1,0-26 0,25 1-1,49-25 1,100-149-1,24 50 1,-98 99 0,-1 50-16,-99 24 15,25 50 1,-25-25 0,49-24 62,-24 24-63,0 0 1,0 0 0,0 25-1,24 0 1,-24 0-1,0 0 1,0 0 31,-1 0-16,1 0 0,0 0 1,0 25 30,-25 0 63,25 0-62</inkml:trace>
  <inkml:trace contextRef="#ctx0" brushRef="#br0" timeOffset="1133.7446">15801 9004 0,'0'25'94,"0"0"-63,0 0-31,0-1 16,0 1-1,24 0 1,1 0-1,-25 0 17,25-1-32,0 26 31,-25 0-15,0-26 15,0 1-16,0 0 1,0 0 15,0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1T00:02:00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17363 7094 0,'-25'0'47,"-24"50"-47,-26-25 15,1 24 1,24-24 0,1 25-1,-1-26 1,25 26-16,-24-25 15,-1 74 1,25-49 0,1 49-1,24-25 1,-25-24 0,25 24-1,0 1-15,0-26 16,0 1-1,0 0 1,0-1 0,0 50-1,-25-24-15,25 24 16,0-25 0,0 1-1,-25-1 1,25 25-1,0-24 1,0-26-16,0 26 31,-25-1-31,25 1 16,0-50 15,0 24 235,0 26-251,-24 49 1,24 0 0,0 49-1,-25 75 1,0-74 0,25-75-16,0-24 15,0-1 1,0 0-1,0-49 1,0 74 0,0-49-1,0-25 1,0 24 0,0-24-1,25 0-15,0 0 16,-1 0-1,1 24 1,0-49 0,0 25-1,0 25 17,24-1-17,-49 1 1,25-1-1,0-24 1,-25 0 0,49 49-1,-24-49 1,50 25 0,-1-25-1,-24 0 1,24-1-1,-24-24-15,24 0 16,0 25 0,1-25-1,-25 25 1,-26-25 0,1 25 15,0-25-16,0 0 376,24 0-375,1 0-1,-25 0 1,0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12-11T00:02:28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6350 5011 0,'0'-25'46,"25"25"-14,0 0-1,-1 0-15,1 0 30,0 0-30,0 25 0,24-25-1,1 0 1,0 0 0,24-25-1,50-25 1,-49 1-1,73-26 1,-24 1 0,-99 49-1,0 25 1,0-25 15,0 25 79</inkml:trace>
  <inkml:trace contextRef="#ctx0" brushRef="#br0" timeOffset="4492.9927">4093 6945 0,'0'-24'15,"49"24"95,26 0-95,24 0 1,0 0-16,75 0 16,24 0-1,125 24 1,-75 1-1,-75 25 1,-73-50 0,-26 25-1,-49-1-15,24-24 16,1 0 15,-25 0-15,0 0 31,-25 25-16,49-25 31,-24 0-46,25 0 0,-1 0-1,-24 0 1,0 0 0,0 0-1,0 0-15,-1 0 16,1 0-1,0 0 1</inkml:trace>
  <inkml:trace contextRef="#ctx0" brushRef="#br0" timeOffset="7150.7815">14238 5904 0,'0'49'125,"0"-24"-109,25-25-1,-25 25 1,0 0-1,0-1 17,0 1-32,0 0 31,0 0 0,0 0 0,0-1 1,24-24 124,26-49-125,25 24-15,-51-25-1,26 26 1,0-1 0,-1 0-1,1-25 1,-25 50-16,-25-24 16,24 24 15</inkml:trace>
  <inkml:trace contextRef="#ctx0" brushRef="#br0" timeOffset="8415.616">18033 5854 0,'25'25'141,"24"0"-126,-49-1 1,25 1-16,0 0 16,-25 0 30,25-25-30,0 0 31,-1 0-16,1 0-15,0-25-16,-25 0 31,25 25-15,0 0 46,-25-25-62</inkml:trace>
  <inkml:trace contextRef="#ctx0" brushRef="#br0" timeOffset="9589.3958">22374 6127 0,'25'0'125,"-1"0"-94,1 25 0,0-25-15,0 0 15,0 0-15,-1 0-1,1 0 1,25 0-1,24 0-15,-24-50 16,0 0 0,-1 1-1,-24 24 1,0 25 0,-25-25-1</inkml:trace>
  <inkml:trace contextRef="#ctx0" brushRef="#br0" timeOffset="11348.5592">27806 5779 0,'25'25'94,"-25"0"-94,0 0 15,25-25 1,-25 25 0,0 0-1,24-25 1,-24 24 0,25-24-16,0 25 31,0-25 16,0 0 15,-1 0-15,26 0-31,-25 0-16,25-25 15,-26 25 1,26-49 0,-25 24-1,0 0 1,24-25-16,-49 1 15,50 49 1,-50-25 0</inkml:trace>
  <inkml:trace contextRef="#ctx0" brushRef="#br0" timeOffset="17401.5579">4118 7838 0,'24'25'188,"-24"0"-173,0 0 1,0-1-1,25 1 1,-25 0 15,0 0-31,0 0 16,0 0 0,0-1-1,0 1 1,0 0-1,0 0 1,0 0 0,25-1-1,-25 1 1,0 0 0,25-25-1,-25 25 563,0 0-515,0-1 187</inkml:trace>
  <inkml:trace contextRef="#ctx0" brushRef="#br0" timeOffset="19118.6934">6970 7888 0,'-49'0'94,"24"0"-78,-25 49-1,-24-24 1,-1 50 0,1-26-1,24 1-15,1-25 16,24 0 0,-25-25-1,25 24 16,1 1-15,-1-25 0,0 25 15,0-25 0,25 25-15,-25-25 31,25 25-32,-24-25 1,24 24 0,-25-24-16,25 25 31,-25-25-16</inkml:trace>
  <inkml:trace contextRef="#ctx0" brushRef="#br0" timeOffset="20559.6463">5085 8037 0,'0'-25'94,"25"25"-78,24-25-1,51 25 1,148-25 0,-50 25-16,-74-25 15,0 25 1,-49 0-1,-51-24 1,1 24 0</inkml:trace>
  <inkml:trace contextRef="#ctx0" brushRef="#br0" timeOffset="25330.8014">4118 8930 0,'-25'0'93,"25"24"-30,0 26-47,0-25-1,0 0 1,0 24-1,0-24-15,0 0 16,0 0 0,0 24-1,-25-24 1,25 0 0,0 0-1,0 0 1,0-1-1,0 1 1,0 0 0,0 0-1,0 0 17,-25-1-17,25 1 1,0 0-1,0 0 17,-25 0-17,25-1 17,0 1-1,0 0 0</inkml:trace>
  <inkml:trace contextRef="#ctx0" brushRef="#br0" timeOffset="27025.9234">5482 9029 0,'0'25'343,"0"49"-327,0 1-16,0-26 16,0 26-1,0-51 1,0 1-1,0 0 1,0 0 0,0 0 31,0-1-32,0 1 1,-25 0-1,25 0-15,0 0 32,0-1 15,0 1 62,0 0-62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8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6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91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Padding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2811439" y="2811439"/>
            <a:ext cx="6946710" cy="2483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			  Margin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26976" y="3194713"/>
            <a:ext cx="5115636" cy="1717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		  Border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308710" y="3575713"/>
            <a:ext cx="3610971" cy="96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Padding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5186152" y="3957851"/>
            <a:ext cx="1787856" cy="313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Content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250600" y="3241440"/>
              <a:ext cx="473760" cy="8042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1240" y="3232080"/>
                <a:ext cx="492480" cy="8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Padding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2">
            <a:noAutofit/>
          </a:bodyPr>
          <a:lstStyle/>
          <a:p>
            <a:pPr algn="l"/>
            <a:r>
              <a:rPr lang="en-US" sz="1800" dirty="0"/>
              <a:t>We can apply </a:t>
            </a:r>
            <a:r>
              <a:rPr lang="en-US" sz="1800" dirty="0" smtClean="0"/>
              <a:t>padding to </a:t>
            </a:r>
            <a:r>
              <a:rPr lang="en-US" sz="1800" dirty="0"/>
              <a:t>HTML element to four side of the HTML element</a:t>
            </a:r>
          </a:p>
          <a:p>
            <a:pPr algn="l"/>
            <a:r>
              <a:rPr lang="en-US" sz="1800" dirty="0" smtClean="0"/>
              <a:t>padding-top</a:t>
            </a:r>
            <a:endParaRPr lang="en-US" sz="1800" dirty="0"/>
          </a:p>
          <a:p>
            <a:pPr algn="l"/>
            <a:r>
              <a:rPr lang="en-US" sz="1800" dirty="0" smtClean="0"/>
              <a:t>padding-right</a:t>
            </a:r>
            <a:endParaRPr lang="en-US" sz="1800" dirty="0"/>
          </a:p>
          <a:p>
            <a:pPr algn="l"/>
            <a:r>
              <a:rPr lang="en-US" sz="1800" dirty="0" smtClean="0"/>
              <a:t>padding-bottom</a:t>
            </a:r>
            <a:endParaRPr lang="en-US" sz="1800" dirty="0"/>
          </a:p>
          <a:p>
            <a:pPr algn="l"/>
            <a:r>
              <a:rPr lang="en-US" sz="1800" dirty="0" smtClean="0"/>
              <a:t>padding-left</a:t>
            </a:r>
            <a:endParaRPr lang="en-US" sz="1800" dirty="0"/>
          </a:p>
          <a:p>
            <a:pPr algn="l"/>
            <a:r>
              <a:rPr lang="en-US" sz="1800" dirty="0" smtClean="0"/>
              <a:t>Units- </a:t>
            </a:r>
            <a:r>
              <a:rPr lang="en-US" sz="1800" dirty="0"/>
              <a:t>specifies a </a:t>
            </a:r>
            <a:r>
              <a:rPr lang="en-US" sz="1800" dirty="0" smtClean="0"/>
              <a:t>padding in </a:t>
            </a:r>
            <a:r>
              <a:rPr lang="en-US" sz="1800" dirty="0" err="1"/>
              <a:t>px</a:t>
            </a:r>
            <a:r>
              <a:rPr lang="en-US" sz="1800" dirty="0"/>
              <a:t>, </a:t>
            </a:r>
            <a:r>
              <a:rPr lang="en-US" sz="1800" dirty="0" err="1"/>
              <a:t>pt</a:t>
            </a:r>
            <a:r>
              <a:rPr lang="en-US" sz="1800" dirty="0"/>
              <a:t>, cm,%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Example</a:t>
            </a:r>
          </a:p>
          <a:p>
            <a:pPr algn="l"/>
            <a:r>
              <a:rPr lang="en-US" sz="1800" dirty="0"/>
              <a:t>h1 {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smtClean="0"/>
              <a:t>padding-top</a:t>
            </a:r>
            <a:r>
              <a:rPr lang="en-US" sz="1800" dirty="0"/>
              <a:t>: 50px;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smtClean="0"/>
              <a:t>padding-bottom</a:t>
            </a:r>
            <a:r>
              <a:rPr lang="en-US" sz="1800" dirty="0"/>
              <a:t>: 40px;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smtClean="0"/>
              <a:t>padding-right</a:t>
            </a:r>
            <a:r>
              <a:rPr lang="en-US" sz="1800" dirty="0"/>
              <a:t>: 50px;</a:t>
            </a:r>
          </a:p>
          <a:p>
            <a:pPr algn="l"/>
            <a:r>
              <a:rPr lang="en-US" sz="1800" dirty="0"/>
              <a:t>  </a:t>
            </a:r>
            <a:r>
              <a:rPr lang="en-US" sz="1800" dirty="0" smtClean="0"/>
              <a:t>padding-left</a:t>
            </a:r>
            <a:r>
              <a:rPr lang="en-US" sz="1800" dirty="0"/>
              <a:t>: 10px;</a:t>
            </a:r>
          </a:p>
          <a:p>
            <a:pPr algn="l"/>
            <a:r>
              <a:rPr lang="en-US" sz="1800" dirty="0"/>
              <a:t>}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991840" y="2553840"/>
              <a:ext cx="429120" cy="1527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82480" y="2544480"/>
                <a:ext cx="447840" cy="15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01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823959"/>
            <a:ext cx="11600597" cy="7531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CSS </a:t>
            </a:r>
            <a:r>
              <a:rPr lang="en-US" b="1" dirty="0" smtClean="0"/>
              <a:t>Padding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773237"/>
            <a:ext cx="11600597" cy="4804984"/>
          </a:xfrm>
        </p:spPr>
        <p:txBody>
          <a:bodyPr numCol="1">
            <a:noAutofit/>
          </a:bodyPr>
          <a:lstStyle/>
          <a:p>
            <a:pPr algn="l"/>
            <a:r>
              <a:rPr lang="en-US" sz="1800" dirty="0" smtClean="0">
                <a:solidFill>
                  <a:srgbClr val="FFFF00"/>
                </a:solidFill>
              </a:rPr>
              <a:t>padding</a:t>
            </a:r>
            <a:r>
              <a:rPr lang="en-US" sz="1800" dirty="0" smtClean="0"/>
              <a:t>: </a:t>
            </a:r>
            <a:r>
              <a:rPr lang="en-US" sz="1800" dirty="0"/>
              <a:t>10px; // all side will have 10px</a:t>
            </a:r>
          </a:p>
          <a:p>
            <a:pPr algn="l"/>
            <a:r>
              <a:rPr lang="en-US" sz="1800" dirty="0" smtClean="0">
                <a:solidFill>
                  <a:srgbClr val="FFFF00"/>
                </a:solidFill>
              </a:rPr>
              <a:t>padding</a:t>
            </a:r>
            <a:r>
              <a:rPr lang="en-US" sz="1800" dirty="0" smtClean="0"/>
              <a:t>: </a:t>
            </a:r>
            <a:r>
              <a:rPr lang="en-US" sz="1800" dirty="0"/>
              <a:t>10px 20px 30px 40px; // top side have 10px, right have 20px, bottom have 30px and left have 40px </a:t>
            </a:r>
          </a:p>
          <a:p>
            <a:pPr algn="l"/>
            <a:r>
              <a:rPr lang="en-US" sz="1800" dirty="0" smtClean="0">
                <a:solidFill>
                  <a:srgbClr val="FFFF00"/>
                </a:solidFill>
              </a:rPr>
              <a:t>padding</a:t>
            </a:r>
            <a:r>
              <a:rPr lang="en-US" sz="1800" dirty="0" smtClean="0"/>
              <a:t>: </a:t>
            </a:r>
            <a:r>
              <a:rPr lang="en-US" sz="1800" dirty="0"/>
              <a:t>10px 20px 30px; // top side have 10px, </a:t>
            </a:r>
            <a:r>
              <a:rPr lang="en-US" sz="1800" dirty="0" smtClean="0"/>
              <a:t>right and left side </a:t>
            </a:r>
            <a:r>
              <a:rPr lang="en-US" sz="1800" dirty="0"/>
              <a:t>have 20px and bottom have 30px</a:t>
            </a:r>
          </a:p>
          <a:p>
            <a:pPr algn="l"/>
            <a:r>
              <a:rPr lang="en-US" sz="1800" dirty="0" smtClean="0">
                <a:solidFill>
                  <a:srgbClr val="FFFF00"/>
                </a:solidFill>
              </a:rPr>
              <a:t>padding</a:t>
            </a:r>
            <a:r>
              <a:rPr lang="en-US" sz="1800" dirty="0" smtClean="0"/>
              <a:t>: </a:t>
            </a:r>
            <a:r>
              <a:rPr lang="en-US" sz="1800" dirty="0"/>
              <a:t>10px 20px; // top side </a:t>
            </a:r>
            <a:r>
              <a:rPr lang="en-US" sz="1800" dirty="0" smtClean="0"/>
              <a:t> and bottom have </a:t>
            </a:r>
            <a:r>
              <a:rPr lang="en-US" sz="1800" dirty="0"/>
              <a:t>10px and </a:t>
            </a:r>
            <a:r>
              <a:rPr lang="en-US" sz="1800" dirty="0" smtClean="0"/>
              <a:t>right side and left side </a:t>
            </a:r>
            <a:r>
              <a:rPr lang="en-US" sz="1800" dirty="0"/>
              <a:t>have </a:t>
            </a:r>
            <a:r>
              <a:rPr lang="en-US" sz="1800" dirty="0" smtClean="0"/>
              <a:t>20px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3572300" y="3957850"/>
            <a:ext cx="4493527" cy="1774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Padding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4845525" y="4503760"/>
            <a:ext cx="1937411" cy="6687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Content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46480" y="1687680"/>
              <a:ext cx="8760600" cy="1786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7120" y="1678320"/>
                <a:ext cx="8779320" cy="18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96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</TotalTime>
  <Words>141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CSS Padding</vt:lpstr>
      <vt:lpstr>CSS Padding</vt:lpstr>
      <vt:lpstr>CSS Padding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389</cp:revision>
  <dcterms:created xsi:type="dcterms:W3CDTF">2021-05-29T23:44:42Z</dcterms:created>
  <dcterms:modified xsi:type="dcterms:W3CDTF">2022-10-25T06:35:00Z</dcterms:modified>
</cp:coreProperties>
</file>