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Outline for Unit: Boolean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What is Boolean data type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When come False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When come True </a:t>
            </a:r>
            <a:endParaRPr lang="en-US" sz="1800" dirty="0">
              <a:solidFill>
                <a:srgbClr val="002060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Different examples to clear concept of Boolean data type</a:t>
            </a:r>
          </a:p>
        </p:txBody>
      </p:sp>
    </p:spTree>
    <p:extLst>
      <p:ext uri="{BB962C8B-B14F-4D97-AF65-F5344CB8AC3E}">
        <p14:creationId xmlns:p14="http://schemas.microsoft.com/office/powerpoint/2010/main" val="21324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Boolean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Boolean is the data type in the JavaScript. It return possible two value, false or true.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Some, time we check any condition, that my be true or false. 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Examples</a:t>
            </a: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Is.Finite</a:t>
            </a:r>
            <a:r>
              <a:rPr lang="en-US" sz="1800" dirty="0" smtClean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num.isInteger</a:t>
            </a:r>
            <a:r>
              <a:rPr lang="en-US" sz="1800" dirty="0" smtClean="0">
                <a:solidFill>
                  <a:srgbClr val="002060"/>
                </a:solidFill>
              </a:rPr>
              <a:t>()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Result will be false if value 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 0 or -0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Null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Undefined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Empty value like empty string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>
                <a:solidFill>
                  <a:srgbClr val="002060"/>
                </a:solidFill>
              </a:rPr>
              <a:t>Result will be </a:t>
            </a:r>
            <a:r>
              <a:rPr lang="en-US" sz="1800" b="1" dirty="0" smtClean="0">
                <a:solidFill>
                  <a:srgbClr val="002060"/>
                </a:solidFill>
              </a:rPr>
              <a:t>true if value </a:t>
            </a:r>
            <a:r>
              <a:rPr lang="en-US" sz="1800" b="1" dirty="0">
                <a:solidFill>
                  <a:srgbClr val="002060"/>
                </a:solidFill>
              </a:rPr>
              <a:t>is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null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undefined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Not zero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Boolean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 to declare and initialize the Boolean variable 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	//</a:t>
            </a: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var1 = new Boolean(null)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//</a:t>
            </a: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var1 = new Boolean(undefined)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//</a:t>
            </a: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var1 = new Boolean(0)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//</a:t>
            </a: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var1 = new Boolean(0/0)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//</a:t>
            </a: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var1 = new Boolean("")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//</a:t>
            </a: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var1 = new Boolean(34)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 smtClean="0">
                <a:solidFill>
                  <a:srgbClr val="002060"/>
                </a:solidFill>
              </a:rPr>
              <a:t>var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var1 = new Boolean("</a:t>
            </a:r>
            <a:r>
              <a:rPr lang="en-US" sz="1800" dirty="0" err="1">
                <a:solidFill>
                  <a:srgbClr val="002060"/>
                </a:solidFill>
              </a:rPr>
              <a:t>jafricode</a:t>
            </a:r>
            <a:r>
              <a:rPr lang="en-US" sz="1800" dirty="0">
                <a:solidFill>
                  <a:srgbClr val="002060"/>
                </a:solidFill>
              </a:rPr>
              <a:t>")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(var1)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3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Words>111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Outline for Unit: Boolean</vt:lpstr>
      <vt:lpstr>Boolean</vt:lpstr>
      <vt:lpstr>Boolean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381</cp:revision>
  <dcterms:created xsi:type="dcterms:W3CDTF">2021-05-29T23:44:42Z</dcterms:created>
  <dcterms:modified xsi:type="dcterms:W3CDTF">2022-10-28T01:09:41Z</dcterms:modified>
</cp:coreProperties>
</file>