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Specificity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dirty="0"/>
              <a:t>1) Lowest to Highest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* (Universal selector have lowest priority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Pseudo </a:t>
            </a:r>
            <a:r>
              <a:rPr lang="en-US" sz="1800" dirty="0" smtClean="0"/>
              <a:t>Element (::first-line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Class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Inline style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!</a:t>
            </a:r>
            <a:r>
              <a:rPr lang="en-US" sz="1800" dirty="0" smtClean="0"/>
              <a:t>important</a:t>
            </a:r>
            <a:endParaRPr lang="en-US" sz="1800" dirty="0"/>
          </a:p>
          <a:p>
            <a:pPr algn="l"/>
            <a:r>
              <a:rPr lang="en-US" sz="1800" b="1" dirty="0"/>
              <a:t>2) Equal properties </a:t>
            </a:r>
          </a:p>
          <a:p>
            <a:pPr algn="l"/>
            <a:r>
              <a:rPr lang="en-US" sz="1800" dirty="0"/>
              <a:t>		1) background-color</a:t>
            </a:r>
            <a:r>
              <a:rPr lang="en-US" sz="1800" dirty="0" smtClean="0"/>
              <a:t>: yellow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		2) background-color</a:t>
            </a:r>
            <a:r>
              <a:rPr lang="en-US" sz="1800" dirty="0" smtClean="0"/>
              <a:t>: blue</a:t>
            </a:r>
            <a:r>
              <a:rPr lang="en-US" sz="1800" dirty="0"/>
              <a:t>; // affected</a:t>
            </a:r>
          </a:p>
          <a:p>
            <a:pPr algn="l"/>
            <a:r>
              <a:rPr lang="en-US" sz="1800" b="1" dirty="0"/>
              <a:t>3) Internal style have more specificity than External style</a:t>
            </a:r>
          </a:p>
        </p:txBody>
      </p:sp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6293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 Specificity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451</cp:revision>
  <dcterms:created xsi:type="dcterms:W3CDTF">2021-05-29T23:44:42Z</dcterms:created>
  <dcterms:modified xsi:type="dcterms:W3CDTF">2022-10-25T06:35:40Z</dcterms:modified>
</cp:coreProperties>
</file>