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62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Outline for Unit: Math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What are math function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Different Function with examples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Trigonometric function of math</a:t>
            </a:r>
          </a:p>
        </p:txBody>
      </p:sp>
    </p:spTree>
    <p:extLst>
      <p:ext uri="{BB962C8B-B14F-4D97-AF65-F5344CB8AC3E}">
        <p14:creationId xmlns:p14="http://schemas.microsoft.com/office/powerpoint/2010/main" val="381955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Math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There are different functions in JavaScript related math. We can work with mathematics related question with JS.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For example to work with trigonometric, to find square root, to find power of any number etc.</a:t>
            </a: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Math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max()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min</a:t>
            </a:r>
            <a:r>
              <a:rPr lang="en-US" sz="2000" dirty="0" smtClean="0">
                <a:solidFill>
                  <a:srgbClr val="002060"/>
                </a:solidFill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exp</a:t>
            </a:r>
            <a:r>
              <a:rPr lang="en-US" sz="2000" dirty="0" smtClean="0">
                <a:solidFill>
                  <a:srgbClr val="002060"/>
                </a:solidFill>
              </a:rPr>
              <a:t>()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log()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pow()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random()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round() 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sqrt</a:t>
            </a:r>
            <a:r>
              <a:rPr lang="en-US" sz="2000" dirty="0">
                <a:solidFill>
                  <a:srgbClr val="002060"/>
                </a:solidFill>
              </a:rPr>
              <a:t>() 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Math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Trigonometric Math Functions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sin</a:t>
            </a:r>
            <a:r>
              <a:rPr lang="en-US" sz="2000" dirty="0">
                <a:solidFill>
                  <a:srgbClr val="002060"/>
                </a:solidFill>
              </a:rPr>
              <a:t>() 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tan()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cos() 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acos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</a:rPr>
              <a:t>asin</a:t>
            </a:r>
            <a:r>
              <a:rPr lang="en-US" sz="2000" dirty="0">
                <a:solidFill>
                  <a:srgbClr val="002060"/>
                </a:solidFill>
              </a:rPr>
              <a:t>() </a:t>
            </a:r>
          </a:p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</a:rPr>
              <a:t>atan</a:t>
            </a:r>
            <a:r>
              <a:rPr lang="en-US" sz="2000" dirty="0">
                <a:solidFill>
                  <a:srgbClr val="002060"/>
                </a:solidFill>
              </a:rPr>
              <a:t>() </a:t>
            </a: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</TotalTime>
  <Words>90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Outline for Unit: Math</vt:lpstr>
      <vt:lpstr>Math</vt:lpstr>
      <vt:lpstr>Math</vt:lpstr>
      <vt:lpstr>Math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372</cp:revision>
  <dcterms:created xsi:type="dcterms:W3CDTF">2021-05-29T23:44:42Z</dcterms:created>
  <dcterms:modified xsi:type="dcterms:W3CDTF">2022-10-28T01:08:31Z</dcterms:modified>
</cp:coreProperties>
</file>