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>
        <p:scale>
          <a:sx n="91" d="100"/>
          <a:sy n="91" d="100"/>
        </p:scale>
        <p:origin x="341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G2M Use Case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endParaRPr lang="en-US" sz="4000" dirty="0"/>
          </a:p>
          <a:p>
            <a:r>
              <a:rPr lang="en-US" sz="2800" b="1" dirty="0" smtClean="0"/>
              <a:t>01-March-2021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184731" cy="70788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810311" y="484356"/>
            <a:ext cx="6425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6600"/>
                </a:solidFill>
              </a:rPr>
              <a:t>Use Case Overview – G2M</a:t>
            </a:r>
            <a:endParaRPr lang="en-US" sz="3200" dirty="0">
              <a:solidFill>
                <a:srgbClr val="FF66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31854" y="1566536"/>
            <a:ext cx="9582880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XYZ is a private equity firm in US. Due to remarkable growth in the Cab Industry in last few years and</a:t>
            </a:r>
          </a:p>
          <a:p>
            <a:r>
              <a:rPr lang="en-US" dirty="0">
                <a:solidFill>
                  <a:schemeClr val="bg1"/>
                </a:solidFill>
              </a:rPr>
              <a:t>multiple key players in the market, it is planning for an investment in Cab industry.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Objective </a:t>
            </a:r>
            <a:r>
              <a:rPr lang="en-US" dirty="0">
                <a:solidFill>
                  <a:schemeClr val="bg1"/>
                </a:solidFill>
              </a:rPr>
              <a:t>: Provide actionable insights to help XYZ firm in identifying the right company for making</a:t>
            </a:r>
          </a:p>
          <a:p>
            <a:r>
              <a:rPr lang="en-US" dirty="0">
                <a:solidFill>
                  <a:schemeClr val="bg1"/>
                </a:solidFill>
              </a:rPr>
              <a:t>investment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Dataset : </a:t>
            </a:r>
            <a:r>
              <a:rPr lang="en-US" dirty="0">
                <a:solidFill>
                  <a:schemeClr val="bg1"/>
                </a:solidFill>
              </a:rPr>
              <a:t>Time period of data is from 31/01/2016 to 31/12/2018.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analysis has been divided into four parts:</a:t>
            </a:r>
          </a:p>
          <a:p>
            <a:r>
              <a:rPr lang="en-US" dirty="0">
                <a:solidFill>
                  <a:schemeClr val="bg1"/>
                </a:solidFill>
              </a:rPr>
              <a:t>• Data Understanding</a:t>
            </a:r>
          </a:p>
          <a:p>
            <a:r>
              <a:rPr lang="en-US" dirty="0">
                <a:solidFill>
                  <a:schemeClr val="bg1"/>
                </a:solidFill>
              </a:rPr>
              <a:t>• Forecasting profit and number of rides for each cab type</a:t>
            </a:r>
          </a:p>
          <a:p>
            <a:r>
              <a:rPr lang="en-US" dirty="0">
                <a:solidFill>
                  <a:schemeClr val="bg1"/>
                </a:solidFill>
              </a:rPr>
              <a:t>• Finding the most profitable Cab company</a:t>
            </a:r>
          </a:p>
          <a:p>
            <a:r>
              <a:rPr lang="en-US" dirty="0">
                <a:solidFill>
                  <a:schemeClr val="bg1"/>
                </a:solidFill>
              </a:rPr>
              <a:t>• Recommendations for investment</a:t>
            </a:r>
          </a:p>
        </p:txBody>
      </p:sp>
    </p:spTree>
    <p:extLst>
      <p:ext uri="{BB962C8B-B14F-4D97-AF65-F5344CB8AC3E}">
        <p14:creationId xmlns:p14="http://schemas.microsoft.com/office/powerpoint/2010/main" val="183538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BEE7A3-F2C2-8145-B852-24B96B83A958}"/>
              </a:ext>
            </a:extLst>
          </p:cNvPr>
          <p:cNvSpPr txBox="1"/>
          <p:nvPr/>
        </p:nvSpPr>
        <p:spPr>
          <a:xfrm>
            <a:off x="838200" y="2218889"/>
            <a:ext cx="69293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12 </a:t>
            </a:r>
            <a:r>
              <a:rPr lang="en-US" dirty="0"/>
              <a:t>Features( including 9 derived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Timeframe of the data: 2016-01-31 to 2018-12-31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data points </a:t>
            </a:r>
            <a:r>
              <a:rPr lang="en-US" dirty="0" smtClean="0"/>
              <a:t>:</a:t>
            </a:r>
            <a:r>
              <a:rPr lang="en-US" dirty="0" smtClean="0"/>
              <a:t>359,392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Assumptions: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Profit of rides are calculated keeping other factors constant and only </a:t>
            </a:r>
          </a:p>
          <a:p>
            <a:r>
              <a:rPr lang="en-US" dirty="0"/>
              <a:t>      Price_Charged and Cost_of_Trip features used to calculate profit.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xmlns="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Data Exploration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350" y="2296661"/>
            <a:ext cx="31337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+mj-lt"/>
              </a:rPr>
              <a:t>Figures </a:t>
            </a:r>
            <a:r>
              <a:rPr lang="en-US" sz="4400" b="1" dirty="0" smtClean="0">
                <a:solidFill>
                  <a:schemeClr val="accent2"/>
                </a:solidFill>
                <a:latin typeface="+mj-lt"/>
              </a:rPr>
              <a:t>– Income Analysis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599" y="1759483"/>
            <a:ext cx="105748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Below is the Income of the customers for both companies in order to study the customer behavior and segment them according to their incomes.</a:t>
            </a:r>
          </a:p>
          <a:p>
            <a:r>
              <a:rPr lang="en-US" b="1" dirty="0" smtClean="0"/>
              <a:t>-     Insights 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smtClean="0"/>
              <a:t>Income </a:t>
            </a:r>
            <a:r>
              <a:rPr lang="en-US" dirty="0"/>
              <a:t>of the people </a:t>
            </a:r>
            <a:r>
              <a:rPr lang="en-US" dirty="0" smtClean="0"/>
              <a:t>lies between 20K and 9K.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3189215"/>
            <a:ext cx="46672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7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+mj-lt"/>
              </a:rPr>
              <a:t>Figures </a:t>
            </a:r>
            <a:r>
              <a:rPr lang="en-US" sz="4400" b="1" dirty="0" smtClean="0">
                <a:solidFill>
                  <a:schemeClr val="accent2"/>
                </a:solidFill>
                <a:latin typeface="+mj-lt"/>
              </a:rPr>
              <a:t>– Gender Analysis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599" y="1759483"/>
            <a:ext cx="105748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Gender is a crucial feature used in EDA </a:t>
            </a:r>
          </a:p>
          <a:p>
            <a:r>
              <a:rPr lang="en-US" b="1" dirty="0" smtClean="0"/>
              <a:t>-    Insights 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Almost 58% of the </a:t>
            </a:r>
            <a:r>
              <a:rPr lang="en-US" dirty="0" smtClean="0"/>
              <a:t>people are males for both companies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3058384"/>
            <a:ext cx="42386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1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+mj-lt"/>
              </a:rPr>
              <a:t>Figures </a:t>
            </a:r>
            <a:r>
              <a:rPr lang="en-US" sz="4400" b="1" dirty="0" smtClean="0">
                <a:solidFill>
                  <a:schemeClr val="accent2"/>
                </a:solidFill>
                <a:latin typeface="+mj-lt"/>
              </a:rPr>
              <a:t>– Payment Analysis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599" y="1759483"/>
            <a:ext cx="10574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-    Insights 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smtClean="0"/>
              <a:t>People tend to pay using Credit/debit Card instead of Cash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52" y="3116685"/>
            <a:ext cx="34004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+mj-lt"/>
              </a:rPr>
              <a:t>Figures </a:t>
            </a:r>
            <a:r>
              <a:rPr lang="en-US" sz="4400" b="1" dirty="0" smtClean="0">
                <a:solidFill>
                  <a:schemeClr val="accent2"/>
                </a:solidFill>
                <a:latin typeface="+mj-lt"/>
              </a:rPr>
              <a:t>– Profit Analysis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599" y="1759483"/>
            <a:ext cx="105748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-   </a:t>
            </a:r>
            <a:r>
              <a:rPr lang="en-US" dirty="0"/>
              <a:t>The main feature that affects the overall decision is the </a:t>
            </a:r>
            <a:r>
              <a:rPr lang="en-US" dirty="0" smtClean="0"/>
              <a:t>profit; </a:t>
            </a:r>
            <a:r>
              <a:rPr lang="en-US" dirty="0"/>
              <a:t>as a investor people tend to invest in a well </a:t>
            </a:r>
            <a:r>
              <a:rPr lang="en-US" dirty="0" smtClean="0"/>
              <a:t>known and stable company with the highest </a:t>
            </a:r>
            <a:r>
              <a:rPr lang="en-US" dirty="0"/>
              <a:t>revenue.</a:t>
            </a:r>
          </a:p>
          <a:p>
            <a:r>
              <a:rPr lang="en-US" b="1" dirty="0" smtClean="0"/>
              <a:t>-  Insights 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smtClean="0"/>
              <a:t>Investors might think of Yellow Cab Company as a first option.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99" y="2885813"/>
            <a:ext cx="6555210" cy="3550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465" y="3108426"/>
            <a:ext cx="60483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7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+mj-lt"/>
              </a:rPr>
              <a:t>Figures </a:t>
            </a:r>
            <a:r>
              <a:rPr lang="en-US" sz="4400" b="1" dirty="0" smtClean="0">
                <a:solidFill>
                  <a:schemeClr val="accent2"/>
                </a:solidFill>
                <a:latin typeface="+mj-lt"/>
              </a:rPr>
              <a:t>– KM Analysis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599" y="1759483"/>
            <a:ext cx="105748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-   </a:t>
            </a:r>
            <a:r>
              <a:rPr lang="en-US" dirty="0" smtClean="0"/>
              <a:t>The Distance travelled by the Pink Cap is way larger than the distance travelled by Yellow Cab.</a:t>
            </a:r>
          </a:p>
          <a:p>
            <a:r>
              <a:rPr lang="en-US" b="1" dirty="0" smtClean="0"/>
              <a:t>-  Insights :</a:t>
            </a:r>
            <a:endParaRPr lang="en-US" dirty="0" smtClean="0"/>
          </a:p>
          <a:p>
            <a:r>
              <a:rPr lang="en-US" dirty="0" smtClean="0"/>
              <a:t>This feature might support the Yellow Cap Company more as the Pink Cap Company travelled more distance but with less profit than the other company.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36" y="3094198"/>
            <a:ext cx="5057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7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102</TotalTime>
  <Words>378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   Agenda</vt:lpstr>
      <vt:lpstr>PowerPoint Presentation</vt:lpstr>
      <vt:lpstr>Data Exploration</vt:lpstr>
      <vt:lpstr>Profit Analysis</vt:lpstr>
      <vt:lpstr>Profit Analysis</vt:lpstr>
      <vt:lpstr>Profit Analysis</vt:lpstr>
      <vt:lpstr>Profit Analysis</vt:lpstr>
      <vt:lpstr>Profit Analysis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Muhammed Shehab</dc:creator>
  <cp:lastModifiedBy>Muhammed Shehab</cp:lastModifiedBy>
  <cp:revision>23</cp:revision>
  <dcterms:created xsi:type="dcterms:W3CDTF">2021-03-05T18:07:53Z</dcterms:created>
  <dcterms:modified xsi:type="dcterms:W3CDTF">2021-03-05T19:50:04Z</dcterms:modified>
</cp:coreProperties>
</file>