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Tahoma</vt:lpstr>
      <vt:lpstr>Trade Gothic LT Pro</vt:lpstr>
      <vt:lpstr>Trebuchet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2025-07-05T19:51:49Z</dcterms:created>
  <dcterms:modified xsi:type="dcterms:W3CDTF">2025-07-05T19:52:56Z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