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88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67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</dc:creator>
  <cp:lastModifiedBy>Mohammed</cp:lastModifiedBy>
  <cp:revision>4</cp:revision>
  <dcterms:created xsi:type="dcterms:W3CDTF">2025-06-27T13:13:41Z</dcterms:created>
  <dcterms:modified xsi:type="dcterms:W3CDTF">2025-07-06T16:55:54Z</dcterms:modified>
</cp:coreProperties>
</file>