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8b784b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8b784b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8b784be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8b784b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8b784b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8b784b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8b784be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8b784b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8b784be2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8b784be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8b784be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8b784be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8b784be2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8b784b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8b784b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8b784b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8b784b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d8b784b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d8b784b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d8b784b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Hastane Otomasyonu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28115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Open Sans"/>
                <a:ea typeface="Open Sans"/>
                <a:cs typeface="Open Sans"/>
                <a:sym typeface="Open Sans"/>
              </a:rPr>
              <a:t>Muhammed Hüseyin YILDIZBAŞ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Open Sans"/>
                <a:ea typeface="Open Sans"/>
                <a:cs typeface="Open Sans"/>
                <a:sym typeface="Open Sans"/>
              </a:rPr>
              <a:t>Batman Üniversitesi Bilgisayar Mühendisliği 3.Sınıf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950" y="4107651"/>
            <a:ext cx="565600" cy="5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3114075" y="4246450"/>
            <a:ext cx="54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accent1"/>
                </a:solidFill>
              </a:rPr>
              <a:t>https://github.com/muhammedyildizbas/Hospital_Automation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Bilgi  İşlem Kullanıcı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375" y="1793250"/>
            <a:ext cx="4308775" cy="24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Poliklinik Ekle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084175"/>
            <a:ext cx="4308750" cy="18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427950" y="3819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Doktor Randevu Ekranı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950" y="1214450"/>
            <a:ext cx="6480524" cy="34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İlaç Verme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975" y="1599275"/>
            <a:ext cx="5263850" cy="27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Kullanılan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Programlar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C# Programlama Dili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MySQl Veri Tabanı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 Tabanları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Kullanıcılar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Doktorlar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Hastalar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Poliklinikler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Randevular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Muayeneler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tr" sz="2300">
                <a:latin typeface="Open Sans"/>
                <a:ea typeface="Open Sans"/>
                <a:cs typeface="Open Sans"/>
                <a:sym typeface="Open Sans"/>
              </a:rPr>
              <a:t>İlaçlar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Formlar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Hastane Giriş Ekranı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Kullanıcı Gİrişi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Bilgi İşlem Kontrol Paneli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Hasta Kayıt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Randevu Alma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Bilgi İşlem Kullanıcı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Poliklinik Ekle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Doktor Randevu Ekranı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İlaç Verme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İlaç Depo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Hastane </a:t>
            </a:r>
            <a:r>
              <a:rPr lang="tr"/>
              <a:t> Giriş Ekranı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650" y="1377600"/>
            <a:ext cx="51625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Kullanıcı Girişi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75" y="1876375"/>
            <a:ext cx="5056900" cy="2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Bilgi İşlem Kontrol Paneli</a:t>
            </a:r>
            <a:endParaRPr sz="21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675" y="1142075"/>
            <a:ext cx="6109849" cy="34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55650" y="4097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Hasta Kayıt</a:t>
            </a:r>
            <a:endParaRPr sz="21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725" y="1045098"/>
            <a:ext cx="2951000" cy="35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455650" y="3335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Randevu Alma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150" y="881675"/>
            <a:ext cx="3699175" cy="372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