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649bd1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649bd1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649bd1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649bd1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649bd14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649bd14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649bd1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649bd1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649bd14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649bd14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649bd14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649bd1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Enzyme JS (React &amp; Front End)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 (API and Scripting)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CI (CI, ensuring tests are run)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649bd14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649bd14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649bd14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649bd14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Yusuf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are employing a comprehensive testing workflow in this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Every implemented feature will have unit tests to check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use Red-Green-Refactor approach when implementing a new feature. Basically, we first write the test, then implement the minimum software to pass the test, and then evaluate and refactor the code for edge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Every developer is responsible to write the unit tests for corresponding feature and choose appropriate reviewers.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Overall, we are requiring an at least 80% code coverage for the whole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unit tests, we will also have integration tests that will test the interactions between different features.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649bd14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649bd14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649bd14a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649bd14a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Yusuf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581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Review and Testing Overview 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551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 Team 5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16175"/>
            <a:ext cx="48577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 Comments? Concerns?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Progress Review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MVP: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Catalog view of monsters, player characters, encounters, and campaigns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CRUD for monsters, player characters, encounters, and campaigns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Basic running through an encounter of a campaign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Left to Do and Scheduling Plan: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UD Front end integration for Encounters and Campaigns</a:t>
            </a:r>
            <a:r>
              <a:rPr b="1" lang="en" sz="1400">
                <a:solidFill>
                  <a:srgbClr val="000000"/>
                </a:solidFill>
              </a:rPr>
              <a:t> [U - Sprint 5, D - Sprint 6]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CRUD integration for player characters</a:t>
            </a:r>
            <a:r>
              <a:rPr b="1" lang="en" sz="1400">
                <a:solidFill>
                  <a:srgbClr val="000000"/>
                </a:solidFill>
              </a:rPr>
              <a:t> [Sprint 6]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Catalog view of player characters </a:t>
            </a:r>
            <a:r>
              <a:rPr b="1" lang="en" sz="1400">
                <a:solidFill>
                  <a:srgbClr val="000000"/>
                </a:solidFill>
              </a:rPr>
              <a:t>[Sprint 6]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Basic running through an encounter </a:t>
            </a:r>
            <a:r>
              <a:rPr b="1" lang="en" sz="1400">
                <a:solidFill>
                  <a:srgbClr val="000000"/>
                </a:solidFill>
              </a:rPr>
              <a:t>[4/7 tasks for Sprint 5, remaining 3 tasks for Sprint 6]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81" name="Google Shape;81;p15"/>
          <p:cNvCxnSpPr/>
          <p:nvPr/>
        </p:nvCxnSpPr>
        <p:spPr>
          <a:xfrm>
            <a:off x="491500" y="3083650"/>
            <a:ext cx="84333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78" y="1219813"/>
            <a:ext cx="20002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Tools</a:t>
            </a:r>
            <a:endParaRPr/>
          </a:p>
        </p:txBody>
      </p:sp>
      <p:pic>
        <p:nvPicPr>
          <p:cNvPr descr="See the source image"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0" y="1323700"/>
            <a:ext cx="1782950" cy="178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700" y="1298751"/>
            <a:ext cx="1782950" cy="1782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95" name="Google Shape;95;p17"/>
          <p:cNvPicPr preferRelativeResize="0"/>
          <p:nvPr/>
        </p:nvPicPr>
        <p:blipFill rotWithShape="1">
          <a:blip r:embed="rId6">
            <a:alphaModFix/>
          </a:blip>
          <a:srcRect b="0" l="0" r="65658" t="0"/>
          <a:stretch/>
        </p:blipFill>
        <p:spPr>
          <a:xfrm>
            <a:off x="3981275" y="1298762"/>
            <a:ext cx="1955678" cy="1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-98400" y="3272700"/>
            <a:ext cx="2312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TS-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Enzyme: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React Integration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Front End Testing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712075" y="3272700"/>
            <a:ext cx="2453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TS-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Jest: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Testing Integration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Backend and Scripting Testing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903200" y="3272700"/>
            <a:ext cx="2555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Travis CI and CodeCov: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Ensures 80%+ code coverage on all pull requests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161025" y="3272700"/>
            <a:ext cx="2853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Nock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Mocks HTTP requests and their returns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9300" y="1427600"/>
            <a:ext cx="1782950" cy="1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Responsibilities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984800" y="2024125"/>
            <a:ext cx="676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developer(s) are responsible for implementing all code-based tests for their feature</a:t>
            </a:r>
            <a:br>
              <a:rPr lang="en"/>
            </a:b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reviewer are responsible for verifying that the code-based tests are accurate and comprehensive for the feature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Product owner is responsible for (official) acceptance testing</a:t>
            </a:r>
            <a:endParaRPr/>
          </a:p>
        </p:txBody>
      </p:sp>
      <p:pic>
        <p:nvPicPr>
          <p:cNvPr descr="See the source image" id="107" name="Google Shape;107;p18"/>
          <p:cNvPicPr preferRelativeResize="0"/>
          <p:nvPr/>
        </p:nvPicPr>
        <p:blipFill rotWithShape="1">
          <a:blip r:embed="rId3">
            <a:alphaModFix/>
          </a:blip>
          <a:srcRect b="15437" l="15677" r="15290" t="15055"/>
          <a:stretch/>
        </p:blipFill>
        <p:spPr>
          <a:xfrm>
            <a:off x="806875" y="1917450"/>
            <a:ext cx="907821" cy="91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See the source image"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700" y="3975725"/>
            <a:ext cx="746775" cy="74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See the source image" id="109" name="Google Shape;109;p18"/>
          <p:cNvPicPr preferRelativeResize="0"/>
          <p:nvPr/>
        </p:nvPicPr>
        <p:blipFill rotWithShape="1">
          <a:blip r:embed="rId5">
            <a:alphaModFix/>
          </a:blip>
          <a:srcRect b="15437" l="15677" r="15290" t="15055"/>
          <a:stretch/>
        </p:blipFill>
        <p:spPr>
          <a:xfrm>
            <a:off x="772176" y="2912964"/>
            <a:ext cx="907825" cy="9141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 Standards (Unit &amp; Regression Testing)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30600" y="1825350"/>
            <a:ext cx="567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Unit Testing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least 80% of all feature code has to be covered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U</a:t>
            </a:r>
            <a:r>
              <a:rPr i="1" lang="en" sz="1400"/>
              <a:t>sually close to 90%, wit</a:t>
            </a:r>
            <a:r>
              <a:rPr i="1" lang="en"/>
              <a:t>h </a:t>
            </a:r>
            <a:r>
              <a:rPr i="1" lang="en" sz="1400"/>
              <a:t>a few 80%’s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Regression Testing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least 80% of codebase must be covered at all times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</a:t>
            </a:r>
            <a:r>
              <a:rPr i="1" lang="en" sz="1400"/>
              <a:t>onsistently has been around 93%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100% of the tests for the codebase must pass at all times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2628" l="5724" r="8320" t="5796"/>
          <a:stretch/>
        </p:blipFill>
        <p:spPr>
          <a:xfrm>
            <a:off x="6354925" y="2122175"/>
            <a:ext cx="2469175" cy="254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7100850" y="4524850"/>
            <a:ext cx="65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80% ^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704275" y="2089950"/>
            <a:ext cx="876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 100%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Standards (Acceptance Testing)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0600" y="1825350"/>
            <a:ext cx="848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External Product Owner pilots feature to local DMs currently involved in campaigns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Piloting observed by scrum master and reported back to team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features must be accepted by the external product owner and (within reason) local DMs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Procedure for conflict between DMs and team/product owner documented on Wiki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Implementation Strategy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1919075"/>
            <a:ext cx="5007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Snapshot Testing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Happy/Sad Path Testing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Pseudo-Red-Green Refactor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 Components and Interactions via Mocking when not implementing integration testing</a:t>
            </a:r>
            <a:endParaRPr/>
          </a:p>
        </p:txBody>
      </p:sp>
      <p:pic>
        <p:nvPicPr>
          <p:cNvPr descr="See the source image"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5769" r="10133" t="0"/>
          <a:stretch/>
        </p:blipFill>
        <p:spPr>
          <a:xfrm>
            <a:off x="6023150" y="2001175"/>
            <a:ext cx="2803775" cy="28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