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1d20554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1d20554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1d205540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1d20554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1d20554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1d20554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1d20554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1d20554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f1d205540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f1d205540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1d205540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f1d20554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1d205540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1d205540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1d205540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1d20554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We’re going to Fix what went wrong / what will we commit to next sprint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f1d205540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f1d205540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1d205540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1d20554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1d20554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1d20554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1d205540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1d20554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f1d205540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f1d205540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f1d205540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f1d205540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f1d205540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f1d205540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03c1111d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03c1111d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03c1111d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03c1111d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03c1111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03c1111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3c1111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3c1111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1d205540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1d205540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1d205540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1d20554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1d20554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1d20554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Right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1d20554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1d20554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1d205540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1d205540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1d20554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1d20554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 and Can Be Improved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f1d205540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f1d205540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Retrospective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 Team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Capacities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estimates of capacity did not include time dedicated to test plan documents, presentations,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duties cut into development time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and Feature Break Down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X4 - 1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X1 - 2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X4 - 3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X2 - 5 Point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X2 - 8 Points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Total: 45 Points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and Feature Break Down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Integration Set-Up (Included Code Coverage set 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In (Included Testing and React set 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in Backend (Included Testing and Enzyme set 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set up (Included orm set up)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 Down Rate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8725"/>
            <a:ext cx="8839198" cy="3925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Interteam Communication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Minor confusions about tasks and errors that weren’t brought up until scrum meetings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We’ll Take to Improve Next Sprint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Task Delivery Time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tasks even smaller to encourage faster delivery of smaller parts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 Review Response Time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Reminders of open pull requests are now a part of our scrum meetings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 Project Set-up and Dependency Adding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setups are going to be in </a:t>
            </a:r>
            <a:r>
              <a:rPr lang="en"/>
              <a:t>separate</a:t>
            </a:r>
            <a:r>
              <a:rPr lang="en"/>
              <a:t> tasks/pull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dependencies are already added, so future dependency adding will be limited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Capacities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assigning workload capacity, review the class schedule and our own schedules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We Did Well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and Feature Break Down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tasks in advance before accepting or creating the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more details into what </a:t>
            </a:r>
            <a:r>
              <a:rPr i="1" lang="en"/>
              <a:t>exactly</a:t>
            </a:r>
            <a:r>
              <a:rPr lang="en"/>
              <a:t> we want for a story before beginning it to prevent feature creep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Interteam Communication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team to post  errors and seek for help as soon as issues arise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 Down Rate Catch Up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tasks up into more manageable chunks to encourage smaller features being accepted sooner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/ Registration / Login Page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13" y="740975"/>
            <a:ext cx="7883075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Game Catalogue / Monsters Gallery</a:t>
            </a:r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3">
            <a:alphaModFix/>
          </a:blip>
          <a:srcRect b="0" l="0" r="36760" t="7045"/>
          <a:stretch/>
        </p:blipFill>
        <p:spPr>
          <a:xfrm>
            <a:off x="1834725" y="776250"/>
            <a:ext cx="5358173" cy="422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Set Up</a:t>
            </a:r>
            <a:endParaRPr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175" y="762875"/>
            <a:ext cx="6817908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 and Robust Project Foundation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Proactive fixes of unmaintainable code over temporary fixes to complete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Thoroughly documented wiki pages and processes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Pro-active Roadblock Removal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database schema and creation during sprint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 component creation for re-use in future sprints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Product Owner Communication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on story acceptance in &lt; 24 hours of completion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We Didn’t Do Well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Task Delivery Time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database </a:t>
            </a:r>
            <a:r>
              <a:rPr lang="en"/>
              <a:t>setup</a:t>
            </a:r>
            <a:r>
              <a:rPr lang="en"/>
              <a:t> was delayed until late Saturday night, 2nd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front end tasks were delayed until mid second week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 Review Response Time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requests went for up to 3 days without being </a:t>
            </a:r>
            <a:r>
              <a:rPr lang="en"/>
              <a:t>receiving</a:t>
            </a:r>
            <a:r>
              <a:rPr lang="en"/>
              <a:t> initial review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 Project Set-up and Dependency Adding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Frameworks (i.e. React/Joi/TypeORM) were delayed into the later half of the sprint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Unexpected dependencies due to late set up to avoid duplicate 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