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1d20554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1d20554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1d20554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1d20554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 and Can Be Improved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bdc8bd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bdc8bd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1d20554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1d20554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1d205540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1d20554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1d20554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1d20554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We’re going to Fix what went wrong / what will we commit to next sprint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1d20554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1d20554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1d20554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1d20554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c1111d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c1111d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3c1111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3c1111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1d20554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1d20554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1d20554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1d20554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1d20554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1d20554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1d20554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1d20554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Right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bdc8b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bdc8b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1d20554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1d20554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1d20554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1d20554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1d20554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f1d20554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Retrospective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 Team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Capacities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took into account absences but not </a:t>
            </a:r>
            <a:r>
              <a:rPr i="1" lang="en"/>
              <a:t>when</a:t>
            </a:r>
            <a:r>
              <a:rPr lang="en"/>
              <a:t> those absences were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team members were only here the first 2 days and the last 2-3 days of the 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development time and impact on burndown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time went a little over the end of the sprint (last pull request at 4am on Saturday)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 Review Response Time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half of the team being gone the first week, pull requests review capacity was limited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review ability was also limited by workstation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review conversations mainly took place in Discord for ease of conversation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Rate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6150"/>
            <a:ext cx="8839200" cy="376256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/>
          <p:nvPr/>
        </p:nvSpPr>
        <p:spPr>
          <a:xfrm>
            <a:off x="925200" y="4714325"/>
            <a:ext cx="754500" cy="1767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1723175" y="4604925"/>
            <a:ext cx="6626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planned burn down rate (taking into account missing team members)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We’ll Take to Improve Next Sprint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Workstation Setup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meeting as a team early this week to go over complete workstation setup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Catching up teammates who were gone and solidifying understanding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 Review Response Time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Rate Catch Up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workstations are set up for all aspects of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someone is always available and ready to review incoming pull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pull request conversations (or at least summaries of them) happen on GitHub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Capacities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someone is going to be gone for most of the sprint, ensure that the groundwork is laid out for their task first to allow for a smooth finish for tasks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Monster Creation Page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48" y="772963"/>
            <a:ext cx="6366827" cy="35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1948700" y="4420700"/>
            <a:ext cx="4666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54 inputs with various constraints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98250" y="620575"/>
            <a:ext cx="919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NavBar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951225" y="829775"/>
            <a:ext cx="199500" cy="2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We Did Well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Caught up on Sprint 1 tasks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tasks from sprint 1 are now complete and additional tasks to get us set up for sprint 3 were completed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450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Pro-active Dependency and Resource Adding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crucial things were accomplished within the first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Dependencies were added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of pages and application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entities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and Robust Code Features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files containing commonly reused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Enums for monster related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 handling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91% Code Coverage (Sprint 1) → 95% Code Coverage (Sprint 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Capacity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one was extremely overworked or had excessive tasks leftover at the end of the sprint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and Feature Break Down (Sprint 2)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Router Set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Catalog Monster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login and registration (Sprint 1 leftover tasks)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Encounter (backend)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dockerizing the application backend for local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to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parsing and importing tasks for database, migrations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Entity set up for Monsters and Encounters (Sprint 2 and 3 tasks)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We Didn’t Do Well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Workstation Setup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Workstations were only set up for the tasks that the developer was working on (frontend, backend, 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Workstation setup was delayed until the end of the first week while completing current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Delayed pull requests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