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975" autoAdjust="0"/>
  </p:normalViewPr>
  <p:slideViewPr>
    <p:cSldViewPr>
      <p:cViewPr>
        <p:scale>
          <a:sx n="80" d="100"/>
          <a:sy n="80" d="100"/>
        </p:scale>
        <p:origin x="-1086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26/03/2012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EF9D8-D41D-43CA-AEE4-5ED29B433F8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8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4543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 smtClean="0">
                <a:solidFill>
                  <a:schemeClr val="accent6"/>
                </a:solidFill>
              </a:rPr>
              <a:t>Courtesy of Prof. Patterson of UC</a:t>
            </a:r>
            <a:r>
              <a:rPr lang="en-US" sz="1200" b="1" baseline="0" noProof="0" dirty="0" smtClean="0">
                <a:solidFill>
                  <a:schemeClr val="accent6"/>
                </a:solidFill>
              </a:rPr>
              <a:t> Berkeley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0806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 smtClean="0">
                <a:solidFill>
                  <a:schemeClr val="accent6"/>
                </a:solidFill>
              </a:rPr>
              <a:t>Courtesy of Prof. Comer of Purdue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noProof="0" dirty="0" smtClean="0">
                  <a:solidFill>
                    <a:schemeClr val="accent6"/>
                  </a:solidFill>
                </a:rPr>
                <a:t>System on Chip </a:t>
              </a:r>
              <a:r>
                <a:rPr lang="tr-TR" sz="1200" b="1" noProof="0" dirty="0" smtClean="0">
                  <a:solidFill>
                    <a:schemeClr val="accent6"/>
                  </a:solidFill>
                </a:rPr>
                <a:t>Design 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by  HFU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811602" y="18190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Spring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012" y="6309320"/>
            <a:ext cx="8690627" cy="276999"/>
            <a:chOff x="227012" y="6309320"/>
            <a:chExt cx="8690627" cy="276999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27012" y="6309320"/>
              <a:ext cx="181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Mar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30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,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7765511" y="630932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551E796-C9F9-40FE-AF32-CA1A788070EC}" type="slidenum">
                <a:rPr lang="en-US" sz="1200" b="1" baseline="0" noProof="0" smtClean="0">
                  <a:solidFill>
                    <a:schemeClr val="accent6"/>
                  </a:solidFill>
                </a:rPr>
                <a:pPr algn="r"/>
                <a:t>‹#›</a:t>
              </a:fld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/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4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736" y="2073042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One Digit Up-Down Counter</a:t>
            </a:r>
            <a:r>
              <a:rPr lang="tr-TR" sz="4000" dirty="0" smtClean="0"/>
              <a:t> (UDC)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Design Description: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718806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628800"/>
            <a:ext cx="69127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On FPGA board we have 4 seven segments displays. For this design we want to implement up – down counter only using one of the seven segments display.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mtClean="0"/>
              <a:t>It should count from 0 to 9 and 9 to 0 according to one of the input (upDown)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5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800" dirty="0"/>
              <a:t>Design </a:t>
            </a:r>
            <a:r>
              <a:rPr lang="en-US" sz="2800" dirty="0" smtClean="0"/>
              <a:t>I</a:t>
            </a:r>
            <a:r>
              <a:rPr lang="tr-TR" sz="2800" dirty="0" smtClean="0"/>
              <a:t>/</a:t>
            </a:r>
            <a:r>
              <a:rPr lang="en-US" sz="2800" dirty="0" smtClean="0"/>
              <a:t>O</a:t>
            </a:r>
            <a:r>
              <a:rPr lang="en-US" sz="2800" dirty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1340768"/>
            <a:ext cx="5861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/>
              <a:t>rst</a:t>
            </a:r>
            <a:r>
              <a:rPr lang="en-US" sz="1600" b="1" dirty="0" smtClean="0"/>
              <a:t>: </a:t>
            </a:r>
            <a:r>
              <a:rPr lang="tr-TR" sz="1600" dirty="0" smtClean="0"/>
              <a:t>	</a:t>
            </a:r>
            <a:r>
              <a:rPr lang="tr-TR" sz="1600" dirty="0" smtClean="0"/>
              <a:t>	</a:t>
            </a:r>
            <a:r>
              <a:rPr lang="en-US" sz="1600" dirty="0" smtClean="0"/>
              <a:t>1 </a:t>
            </a:r>
            <a:r>
              <a:rPr lang="en-US" sz="1600" dirty="0" smtClean="0"/>
              <a:t>bit input for reset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clk: </a:t>
            </a:r>
            <a:r>
              <a:rPr lang="tr-TR" sz="1600" dirty="0" smtClean="0"/>
              <a:t>	</a:t>
            </a:r>
            <a:r>
              <a:rPr lang="tr-TR" sz="1600" dirty="0" smtClean="0"/>
              <a:t>	</a:t>
            </a:r>
            <a:r>
              <a:rPr lang="en-US" sz="1600" dirty="0" smtClean="0"/>
              <a:t>1 </a:t>
            </a:r>
            <a:r>
              <a:rPr lang="en-US" sz="1600" dirty="0" smtClean="0"/>
              <a:t>bit input for clock </a:t>
            </a:r>
          </a:p>
          <a:p>
            <a:pPr>
              <a:lnSpc>
                <a:spcPct val="150000"/>
              </a:lnSpc>
            </a:pPr>
            <a:r>
              <a:rPr lang="tr-TR" sz="1600" b="1" dirty="0" err="1" smtClean="0"/>
              <a:t>upDown</a:t>
            </a:r>
            <a:r>
              <a:rPr lang="en-US" sz="1600" b="1" dirty="0" smtClean="0"/>
              <a:t>: </a:t>
            </a:r>
            <a:r>
              <a:rPr lang="tr-TR" sz="1600" dirty="0" smtClean="0"/>
              <a:t>	</a:t>
            </a:r>
            <a:r>
              <a:rPr lang="tr-TR" sz="1600" dirty="0" smtClean="0"/>
              <a:t>	</a:t>
            </a:r>
            <a:r>
              <a:rPr lang="en-US" sz="1600" dirty="0" smtClean="0"/>
              <a:t>1 </a:t>
            </a:r>
            <a:r>
              <a:rPr lang="en-US" sz="1600" dirty="0" smtClean="0"/>
              <a:t>bit input coming from a push-button</a:t>
            </a:r>
            <a:endParaRPr lang="tr-TR" sz="1600" dirty="0" smtClean="0"/>
          </a:p>
          <a:p>
            <a:pPr>
              <a:lnSpc>
                <a:spcPct val="150000"/>
              </a:lnSpc>
            </a:pPr>
            <a:r>
              <a:rPr lang="tr-TR" sz="1600" b="1" dirty="0" err="1" smtClean="0"/>
              <a:t>sevenSegment</a:t>
            </a:r>
            <a:r>
              <a:rPr lang="tr-TR" sz="1600" b="1" dirty="0" smtClean="0"/>
              <a:t>: </a:t>
            </a:r>
            <a:r>
              <a:rPr lang="tr-TR" sz="1600" dirty="0" smtClean="0"/>
              <a:t> </a:t>
            </a:r>
            <a:r>
              <a:rPr lang="tr-TR" sz="1600" dirty="0" smtClean="0"/>
              <a:t>	8 </a:t>
            </a:r>
            <a:r>
              <a:rPr lang="tr-TR" sz="1600" dirty="0" smtClean="0"/>
              <a:t>bit </a:t>
            </a:r>
            <a:r>
              <a:rPr lang="tr-TR" sz="1600" dirty="0" err="1" smtClean="0"/>
              <a:t>output</a:t>
            </a:r>
            <a:endParaRPr lang="tr-TR" sz="1600" dirty="0" smtClean="0"/>
          </a:p>
          <a:p>
            <a:pPr>
              <a:lnSpc>
                <a:spcPct val="150000"/>
              </a:lnSpc>
            </a:pPr>
            <a:r>
              <a:rPr lang="tr-TR" sz="1600" b="1" dirty="0" err="1"/>
              <a:t>a</a:t>
            </a:r>
            <a:r>
              <a:rPr lang="tr-TR" sz="1600" b="1" dirty="0" err="1" smtClean="0"/>
              <a:t>node</a:t>
            </a:r>
            <a:r>
              <a:rPr lang="tr-TR" sz="1600" b="1" dirty="0" smtClean="0"/>
              <a:t>: </a:t>
            </a:r>
            <a:r>
              <a:rPr lang="tr-TR" sz="1600" dirty="0" smtClean="0"/>
              <a:t>		4 bit </a:t>
            </a:r>
            <a:r>
              <a:rPr lang="tr-TR" sz="1600" dirty="0" err="1" smtClean="0"/>
              <a:t>output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826147" y="3768849"/>
            <a:ext cx="1512168" cy="166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tx1"/>
                </a:solidFill>
              </a:rPr>
              <a:t>UDC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1235" y="4005064"/>
            <a:ext cx="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2126" y="443711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clk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0119" y="4856753"/>
            <a:ext cx="9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upDown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033012" y="4136840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24324" y="4566886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013735" y="4996856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55441" y="39567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42699" y="43933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9418" y="4822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86223" y="4638894"/>
            <a:ext cx="1139924" cy="8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86223" y="4200897"/>
            <a:ext cx="1139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86223" y="5068864"/>
            <a:ext cx="1139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30919" y="4353297"/>
            <a:ext cx="667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30919" y="4791294"/>
            <a:ext cx="667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50436" y="4138890"/>
            <a:ext cx="157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sevenSegment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940152" y="4586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anode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436096" y="41091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8</a:t>
            </a:r>
            <a:endParaRPr lang="en-US" sz="1400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5508104" y="4289240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48090" y="45613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4</a:t>
            </a:r>
            <a:endParaRPr lang="en-US" sz="14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5508104" y="4719286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50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270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Design Behavior: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1600" y="1628800"/>
            <a:ext cx="72008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Output anode should be assigned 4’b0111 to make active only one seven segment display out of 4.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On seven segment display we should see 0 if </a:t>
            </a:r>
            <a:r>
              <a:rPr lang="en-US" dirty="0" err="1" smtClean="0"/>
              <a:t>rst</a:t>
            </a:r>
            <a:r>
              <a:rPr lang="en-US" dirty="0" smtClean="0"/>
              <a:t> signal is high, otherwise it should increment or decrement one by one depending on </a:t>
            </a:r>
            <a:r>
              <a:rPr lang="en-US" dirty="0" err="1" smtClean="0"/>
              <a:t>upDown</a:t>
            </a:r>
            <a:r>
              <a:rPr lang="en-US" dirty="0" smtClean="0"/>
              <a:t> input signal. If </a:t>
            </a:r>
            <a:r>
              <a:rPr lang="en-US" dirty="0" err="1" smtClean="0"/>
              <a:t>upDown</a:t>
            </a:r>
            <a:r>
              <a:rPr lang="en-US" dirty="0" smtClean="0"/>
              <a:t> is 1, it should increment and if </a:t>
            </a:r>
            <a:r>
              <a:rPr lang="en-US" dirty="0" err="1" smtClean="0"/>
              <a:t>upDown</a:t>
            </a:r>
            <a:r>
              <a:rPr lang="en-US" dirty="0" smtClean="0"/>
              <a:t> is 0, it should decrement.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Do not forget to use delay module to slow down incrementing or decrementing. Otherwise number</a:t>
            </a:r>
            <a:r>
              <a:rPr lang="tr-TR" dirty="0" smtClean="0"/>
              <a:t>s</a:t>
            </a:r>
            <a:r>
              <a:rPr lang="en-US" dirty="0" smtClean="0"/>
              <a:t> on display can not be 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9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173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OzU</vt:lpstr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ft1068</cp:lastModifiedBy>
  <cp:revision>625</cp:revision>
  <dcterms:created xsi:type="dcterms:W3CDTF">2010-10-28T18:42:08Z</dcterms:created>
  <dcterms:modified xsi:type="dcterms:W3CDTF">2012-03-26T15:14:46Z</dcterms:modified>
</cp:coreProperties>
</file>