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64" r:id="rId4"/>
    <p:sldId id="266" r:id="rId5"/>
    <p:sldId id="265" r:id="rId6"/>
    <p:sldId id="267" r:id="rId7"/>
    <p:sldId id="268" r:id="rId8"/>
    <p:sldId id="271" r:id="rId9"/>
    <p:sldId id="270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75" autoAdjust="0"/>
  </p:normalViewPr>
  <p:slideViewPr>
    <p:cSldViewPr>
      <p:cViewPr>
        <p:scale>
          <a:sx n="100" d="100"/>
          <a:sy n="100" d="100"/>
        </p:scale>
        <p:origin x="-516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17/04/2012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4543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 smtClean="0">
                <a:solidFill>
                  <a:schemeClr val="accent6"/>
                </a:solidFill>
              </a:rPr>
              <a:t>Courtesy of Prof. Patterson of UC</a:t>
            </a:r>
            <a:r>
              <a:rPr lang="en-US" sz="1200" b="1" baseline="0" noProof="0" dirty="0" smtClean="0">
                <a:solidFill>
                  <a:schemeClr val="accent6"/>
                </a:solidFill>
              </a:rPr>
              <a:t> Berkeley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0806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 smtClean="0">
                <a:solidFill>
                  <a:schemeClr val="accent6"/>
                </a:solidFill>
              </a:rPr>
              <a:t>Courtesy of Prof. Comer of Purdue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noProof="0" dirty="0" smtClean="0">
                  <a:solidFill>
                    <a:schemeClr val="accent6"/>
                  </a:solidFill>
                </a:rPr>
                <a:t>System on Chip </a:t>
              </a:r>
              <a:r>
                <a:rPr lang="tr-TR" sz="1200" b="1" noProof="0" dirty="0" smtClean="0">
                  <a:solidFill>
                    <a:schemeClr val="accent6"/>
                  </a:solidFill>
                </a:rPr>
                <a:t>Design 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by  HFU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811602" y="18190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Spring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012" y="6309320"/>
            <a:ext cx="8690627" cy="276999"/>
            <a:chOff x="227012" y="6309320"/>
            <a:chExt cx="8690627" cy="276999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27012" y="6309320"/>
              <a:ext cx="181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Mar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30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,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7765511" y="630932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551E796-C9F9-40FE-AF32-CA1A788070EC}" type="slidenum">
                <a:rPr lang="en-US" sz="1200" b="1" baseline="0" noProof="0" smtClean="0">
                  <a:solidFill>
                    <a:schemeClr val="accent6"/>
                  </a:solidFill>
                </a:rPr>
                <a:pPr algn="r"/>
                <a:t>‹#›</a:t>
              </a:fld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/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4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736" y="2073042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/>
              <a:t>7 Segment </a:t>
            </a:r>
          </a:p>
          <a:p>
            <a:pPr algn="ctr"/>
            <a:r>
              <a:rPr lang="tr-TR" sz="4000" dirty="0" smtClean="0"/>
              <a:t>Rotating Display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Top Level: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30393"/>
            <a:ext cx="6108154" cy="46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772816"/>
            <a:ext cx="80648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Inputs</a:t>
            </a:r>
            <a:endParaRPr lang="tr-T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dataIn[7:0] will be tied to the switches (SW7-SW0) on the board.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/>
              <a:t>c</a:t>
            </a:r>
            <a:r>
              <a:rPr lang="tr-TR" sz="2000" dirty="0" smtClean="0"/>
              <a:t>lk will be connected to the clock pin.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/>
              <a:t>r</a:t>
            </a:r>
            <a:r>
              <a:rPr lang="tr-TR" sz="2000" dirty="0" smtClean="0"/>
              <a:t>st will be connected to the button BTN0 on the board.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anode[3:0] will be connected to 7 segment anode pins.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sevenSeg[7:0] will be connected to each of the seven segment displays.</a:t>
            </a:r>
          </a:p>
          <a:p>
            <a:endParaRPr lang="tr-T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Top Level: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32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Submodule Connections: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96414"/>
            <a:ext cx="7992305" cy="30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756" y="1628800"/>
            <a:ext cx="8208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/>
              <a:t>There </a:t>
            </a:r>
            <a:r>
              <a:rPr lang="tr-TR" sz="2000" dirty="0"/>
              <a:t>are two modules inside the topmodule.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/>
              <a:t>Interface module takes input number and output the rotated the number with a little delay.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/>
              <a:t>SevenSegFourDig module takes the output from the interface module and produce anode and sevenSeg outputs for seven segment display.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Submodule Connections: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5675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Behavior:</a:t>
            </a:r>
            <a:endParaRPr lang="tr-T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608512" cy="3456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494116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Data is taken from 4 different 2 bit input switches at every reset, then the data taken is rotated from right to left. To see where the number starts and ends, 3 empty digits are attached to the output.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47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Behavior: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1" y="1427386"/>
            <a:ext cx="5916149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Behavior: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25761"/>
            <a:ext cx="5972670" cy="44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Behavior: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63638"/>
            <a:ext cx="5832648" cy="43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179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OzU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gg1070</dc:creator>
  <cp:lastModifiedBy>Gökhan Güner</cp:lastModifiedBy>
  <cp:revision>604</cp:revision>
  <dcterms:created xsi:type="dcterms:W3CDTF">2010-10-28T18:42:08Z</dcterms:created>
  <dcterms:modified xsi:type="dcterms:W3CDTF">2012-04-16T21:42:34Z</dcterms:modified>
</cp:coreProperties>
</file>