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64" r:id="rId4"/>
    <p:sldId id="266" r:id="rId5"/>
    <p:sldId id="265" r:id="rId6"/>
    <p:sldId id="267" r:id="rId7"/>
    <p:sldId id="268" r:id="rId8"/>
    <p:sldId id="272" r:id="rId9"/>
    <p:sldId id="271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75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17/04/2012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4543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 smtClean="0">
                <a:solidFill>
                  <a:schemeClr val="accent6"/>
                </a:solidFill>
              </a:rPr>
              <a:t>Courtesy of Prof. Patterson of UC</a:t>
            </a:r>
            <a:r>
              <a:rPr lang="en-US" sz="1200" b="1" baseline="0" noProof="0" dirty="0" smtClean="0">
                <a:solidFill>
                  <a:schemeClr val="accent6"/>
                </a:solidFill>
              </a:rPr>
              <a:t> Berkeley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0806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 smtClean="0">
                <a:solidFill>
                  <a:schemeClr val="accent6"/>
                </a:solidFill>
              </a:rPr>
              <a:t>Courtesy of Prof. Comer of Purdue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noProof="0" dirty="0" smtClean="0">
                  <a:solidFill>
                    <a:schemeClr val="accent6"/>
                  </a:solidFill>
                </a:rPr>
                <a:t>System on Chip </a:t>
              </a:r>
              <a:r>
                <a:rPr lang="tr-TR" sz="1200" b="1" noProof="0" dirty="0" smtClean="0">
                  <a:solidFill>
                    <a:schemeClr val="accent6"/>
                  </a:solidFill>
                </a:rPr>
                <a:t>Design 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by  HFU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811602" y="18190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Spring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012" y="6309320"/>
            <a:ext cx="8690627" cy="276999"/>
            <a:chOff x="227012" y="6309320"/>
            <a:chExt cx="8690627" cy="276999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27012" y="6309320"/>
              <a:ext cx="181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Mar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30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,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7765511" y="630932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551E796-C9F9-40FE-AF32-CA1A788070EC}" type="slidenum">
                <a:rPr lang="en-US" sz="1200" b="1" baseline="0" noProof="0" smtClean="0">
                  <a:solidFill>
                    <a:schemeClr val="accent6"/>
                  </a:solidFill>
                </a:rPr>
                <a:pPr algn="r"/>
                <a:t>‹#›</a:t>
              </a:fld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/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4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736" y="2073042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/>
              <a:t>7 Segment </a:t>
            </a:r>
          </a:p>
          <a:p>
            <a:pPr algn="ctr"/>
            <a:r>
              <a:rPr lang="tr-TR" sz="4000" dirty="0" smtClean="0"/>
              <a:t>Rotating Display</a:t>
            </a:r>
          </a:p>
          <a:p>
            <a:pPr algn="ctr"/>
            <a:r>
              <a:rPr lang="tr-TR" sz="4000" dirty="0" smtClean="0"/>
              <a:t>with Enter Button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Behavior: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68" y="1278142"/>
            <a:ext cx="6228184" cy="46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Top Level: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40768"/>
            <a:ext cx="5458907" cy="46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251332"/>
            <a:ext cx="80648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Inputs</a:t>
            </a:r>
            <a:endParaRPr lang="tr-TR" sz="20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dataIn[3:0] will be tied to the switches (SW3-SW0) on the board.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/>
              <a:t>c</a:t>
            </a:r>
            <a:r>
              <a:rPr lang="tr-TR" sz="2000" dirty="0" smtClean="0"/>
              <a:t>lk will be connected to the clock pin.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/>
              <a:t>r</a:t>
            </a:r>
            <a:r>
              <a:rPr lang="tr-TR" sz="2000" dirty="0" smtClean="0"/>
              <a:t>st will be connected to the button BTN0 on the board.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/>
              <a:t>v</a:t>
            </a:r>
            <a:r>
              <a:rPr lang="tr-TR" sz="2000" dirty="0" smtClean="0"/>
              <a:t>ld will be tied to the button BTN3 on the board.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anode[3:0] will be connected to 7 segment anode pins.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sevenSeg[7:0] will be connected to each of the seven segment displays.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tr-TR" sz="2000" dirty="0" smtClean="0"/>
              <a:t>ledOut[3:0] will be showing the last input on leds (LD3-LD0).</a:t>
            </a:r>
          </a:p>
          <a:p>
            <a:endParaRPr lang="tr-T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Top Level: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32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Submodule Connections: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6984776" cy="47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756" y="1628800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smtClean="0"/>
              <a:t>There </a:t>
            </a:r>
            <a:r>
              <a:rPr lang="tr-TR" sz="2000" dirty="0"/>
              <a:t>are </a:t>
            </a:r>
            <a:r>
              <a:rPr lang="tr-TR" sz="2000" dirty="0" smtClean="0"/>
              <a:t>three </a:t>
            </a:r>
            <a:r>
              <a:rPr lang="tr-TR" sz="2000" dirty="0"/>
              <a:t>modules inside the topmodule.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/>
              <a:t>Interface module takes input </a:t>
            </a:r>
            <a:r>
              <a:rPr lang="tr-TR" sz="2000" dirty="0" smtClean="0"/>
              <a:t>number, store numbers with valid input until 4 numbers are stored </a:t>
            </a:r>
            <a:r>
              <a:rPr lang="tr-TR" sz="2000" dirty="0"/>
              <a:t>and </a:t>
            </a:r>
            <a:r>
              <a:rPr lang="tr-TR" sz="2000" dirty="0" smtClean="0"/>
              <a:t>output the </a:t>
            </a:r>
            <a:r>
              <a:rPr lang="tr-TR" sz="2000" dirty="0"/>
              <a:t>number </a:t>
            </a:r>
            <a:r>
              <a:rPr lang="tr-TR" sz="2000" dirty="0" smtClean="0"/>
              <a:t>with rotation.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 smtClean="0"/>
              <a:t>debounce module takes noisy vld input from BTN3 and gives out clean valid signal.</a:t>
            </a:r>
            <a:endParaRPr lang="tr-T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000" dirty="0"/>
              <a:t>SevenSegFourDig module takes the output from the interface module and produce anode and sevenSeg outputs for seven segment display.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Submodule Connections: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5675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Behavior:</a:t>
            </a:r>
            <a:endParaRPr lang="tr-T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65313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Data is entered from the 4 rightmost switches. To validate the number a valid button is arranged. The four digit hexadecimal number that will rotate is entered one digit at a time and stored whenever the valid button is pressed. The number is updated only when all four digits are entered.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54361"/>
            <a:ext cx="4655278" cy="34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Behavior: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0" y="1296143"/>
            <a:ext cx="6076428" cy="45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Behavior: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96144"/>
            <a:ext cx="6108171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Design Behavior: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32756"/>
            <a:ext cx="6192688" cy="46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7390</TotalTime>
  <Words>244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OzU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gg1070</dc:creator>
  <cp:lastModifiedBy>Gökhan Güner</cp:lastModifiedBy>
  <cp:revision>604</cp:revision>
  <dcterms:created xsi:type="dcterms:W3CDTF">2010-10-28T18:42:08Z</dcterms:created>
  <dcterms:modified xsi:type="dcterms:W3CDTF">2012-04-16T21:53:13Z</dcterms:modified>
</cp:coreProperties>
</file>