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64" r:id="rId4"/>
    <p:sldId id="266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100" d="100"/>
          <a:sy n="100" d="100"/>
        </p:scale>
        <p:origin x="-516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17/04/2012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7 Segment Display Driver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7736"/>
            <a:ext cx="6396186" cy="4697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69269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Design Top Level: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286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6470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tr-TR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Inputs</a:t>
            </a:r>
            <a:endParaRPr lang="tr-T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dataIn[7:0] will be tied to the switches (SW7-SW0) on the board.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c</a:t>
            </a:r>
            <a:r>
              <a:rPr lang="tr-TR" sz="2000" dirty="0" smtClean="0"/>
              <a:t>lk will be connected to the clock pin.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r</a:t>
            </a:r>
            <a:r>
              <a:rPr lang="tr-TR" sz="2000" dirty="0" smtClean="0"/>
              <a:t>st will be connected to the button BTN0 on the board.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anode[3:0] will be connected to 7 segment anode pins.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sevenSeg[7:0] will be connected to each of the seven segment displays.</a:t>
            </a:r>
          </a:p>
          <a:p>
            <a:endParaRPr lang="tr-T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Design Top Level: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32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Submodule Connections:</a:t>
            </a:r>
            <a:endParaRPr lang="tr-T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86916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Be aware that dataIn[7:0] is connected to in[15:0]. You should divide in[15:0] to 4 equal parts and connect the two highest bits to zero, while connecting the lower two bits to dataIn[n:n-1] pins.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4" y="1196752"/>
            <a:ext cx="692961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550" y="1340768"/>
            <a:ext cx="5479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To see the schematics of your design: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Select the «Design» tab on the left side of the screen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Choose «Implementation» on «View» tab on the top.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Select top level of your design on the «Hierarchy» section.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In the «Processes» section just below «Hierarchy» section, expand «Synthesize – XST» and run «View RTL Schematic».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7" y="1443583"/>
            <a:ext cx="2667000" cy="3857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69269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Viewing Schematics: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534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Design Behavior:</a:t>
            </a:r>
            <a:endParaRPr lang="tr-T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900" y="472514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 it can be seen from the </a:t>
            </a:r>
            <a:r>
              <a:rPr lang="tr-TR" dirty="0" smtClean="0"/>
              <a:t>picture</a:t>
            </a:r>
            <a:r>
              <a:rPr lang="tr-TR" dirty="0" smtClean="0"/>
              <a:t> </a:t>
            </a:r>
            <a:r>
              <a:rPr lang="tr-TR" dirty="0" smtClean="0"/>
              <a:t>above, 4 different 2-bit data (max value = 3) will be entered from switches and the output should be observed on 7-Segment Display instantaneously.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25" y="1113022"/>
            <a:ext cx="4624141" cy="34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231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gg1070</dc:creator>
  <cp:lastModifiedBy>Gökhan Güner</cp:lastModifiedBy>
  <cp:revision>601</cp:revision>
  <dcterms:created xsi:type="dcterms:W3CDTF">2010-10-28T18:42:08Z</dcterms:created>
  <dcterms:modified xsi:type="dcterms:W3CDTF">2012-04-16T21:34:18Z</dcterms:modified>
</cp:coreProperties>
</file>