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68" r:id="rId6"/>
    <p:sldId id="267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905" y="1988840"/>
            <a:ext cx="8735325" cy="2000251"/>
          </a:xfrm>
        </p:spPr>
        <p:txBody>
          <a:bodyPr>
            <a:normAutofit fontScale="90000"/>
          </a:bodyPr>
          <a:lstStyle/>
          <a:p>
            <a:r>
              <a:rPr lang="tr-TR" dirty="0"/>
              <a:t>Fundamentals of Power Systems</a:t>
            </a:r>
            <a:br>
              <a:rPr lang="tr-TR" dirty="0"/>
            </a:br>
            <a:r>
              <a:rPr lang="tr-TR" dirty="0"/>
              <a:t>EE 303 – Final Project</a:t>
            </a:r>
            <a:br>
              <a:rPr lang="tr-TR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2905" y="1357945"/>
            <a:ext cx="3677148" cy="45276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Özyeğin unıversıty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FEC59-4331-4CB6-A1C3-A97C17CA57B1}"/>
              </a:ext>
            </a:extLst>
          </p:cNvPr>
          <p:cNvSpPr txBox="1"/>
          <p:nvPr/>
        </p:nvSpPr>
        <p:spPr>
          <a:xfrm>
            <a:off x="6886500" y="5903893"/>
            <a:ext cx="5302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800" dirty="0"/>
              <a:t>Prepared by : Muhammet AKGÜL</a:t>
            </a:r>
          </a:p>
          <a:p>
            <a:pPr algn="r"/>
            <a:r>
              <a:rPr lang="tr-TR" sz="2800" dirty="0"/>
              <a:t>Salih Emre KAYNAR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0FE9F6-37EB-4D11-AA0C-EC6706B0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9" t="9020" r="9237" b="19527"/>
          <a:stretch/>
        </p:blipFill>
        <p:spPr>
          <a:xfrm>
            <a:off x="333772" y="548680"/>
            <a:ext cx="11351849" cy="5760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C5136D-A754-459F-95C7-5951E01E9210}"/>
              </a:ext>
            </a:extLst>
          </p:cNvPr>
          <p:cNvSpPr txBox="1"/>
          <p:nvPr/>
        </p:nvSpPr>
        <p:spPr>
          <a:xfrm>
            <a:off x="2277988" y="172723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8F617-5B22-479A-9D27-F0BACA6F89C1}"/>
              </a:ext>
            </a:extLst>
          </p:cNvPr>
          <p:cNvSpPr txBox="1"/>
          <p:nvPr/>
        </p:nvSpPr>
        <p:spPr>
          <a:xfrm>
            <a:off x="2277988" y="2142363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5BC1E-D515-4BDA-940F-4489C11B647D}"/>
              </a:ext>
            </a:extLst>
          </p:cNvPr>
          <p:cNvSpPr txBox="1"/>
          <p:nvPr/>
        </p:nvSpPr>
        <p:spPr>
          <a:xfrm>
            <a:off x="2277988" y="256490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BBC22-20B1-4EB7-8050-61BC417DCF1B}"/>
              </a:ext>
            </a:extLst>
          </p:cNvPr>
          <p:cNvSpPr txBox="1"/>
          <p:nvPr/>
        </p:nvSpPr>
        <p:spPr>
          <a:xfrm>
            <a:off x="2998068" y="1730002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40A5C-23D5-4BD8-AFA0-26F97A84E687}"/>
              </a:ext>
            </a:extLst>
          </p:cNvPr>
          <p:cNvSpPr txBox="1"/>
          <p:nvPr/>
        </p:nvSpPr>
        <p:spPr>
          <a:xfrm>
            <a:off x="3070076" y="215927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98DD2-D227-4EC5-B5AF-2D97B2693784}"/>
              </a:ext>
            </a:extLst>
          </p:cNvPr>
          <p:cNvSpPr txBox="1"/>
          <p:nvPr/>
        </p:nvSpPr>
        <p:spPr>
          <a:xfrm>
            <a:off x="3006452" y="2564904"/>
            <a:ext cx="35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C7F01-9982-4F8B-A62B-4B1A973634D5}"/>
              </a:ext>
            </a:extLst>
          </p:cNvPr>
          <p:cNvSpPr txBox="1"/>
          <p:nvPr/>
        </p:nvSpPr>
        <p:spPr>
          <a:xfrm>
            <a:off x="4006180" y="1727230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0.016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C176CC-EA98-4E92-97DF-4D42D956B4BF}"/>
              </a:ext>
            </a:extLst>
          </p:cNvPr>
          <p:cNvSpPr txBox="1"/>
          <p:nvPr/>
        </p:nvSpPr>
        <p:spPr>
          <a:xfrm>
            <a:off x="4006180" y="2159278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0.018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629CB-FF11-43DD-B390-DFAFAACE2F2F}"/>
              </a:ext>
            </a:extLst>
          </p:cNvPr>
          <p:cNvSpPr txBox="1"/>
          <p:nvPr/>
        </p:nvSpPr>
        <p:spPr>
          <a:xfrm>
            <a:off x="4018655" y="2564904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0.02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8346D-E926-451D-B724-53BA737DCA97}"/>
              </a:ext>
            </a:extLst>
          </p:cNvPr>
          <p:cNvSpPr txBox="1"/>
          <p:nvPr/>
        </p:nvSpPr>
        <p:spPr>
          <a:xfrm>
            <a:off x="7038900" y="1844824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78CD9-923E-479C-A5AD-767C875CB372}"/>
              </a:ext>
            </a:extLst>
          </p:cNvPr>
          <p:cNvSpPr txBox="1"/>
          <p:nvPr/>
        </p:nvSpPr>
        <p:spPr>
          <a:xfrm>
            <a:off x="7039513" y="2106434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3BAAC-4C0B-49C8-B899-E44D8F7A7BCD}"/>
              </a:ext>
            </a:extLst>
          </p:cNvPr>
          <p:cNvSpPr txBox="1"/>
          <p:nvPr/>
        </p:nvSpPr>
        <p:spPr>
          <a:xfrm>
            <a:off x="7038900" y="1584228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CF15B-F36E-49F1-AB82-691B9BA85589}"/>
              </a:ext>
            </a:extLst>
          </p:cNvPr>
          <p:cNvSpPr txBox="1"/>
          <p:nvPr/>
        </p:nvSpPr>
        <p:spPr>
          <a:xfrm>
            <a:off x="5886772" y="1844824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E3C84-E0D5-4B37-AA2A-F719DEF77C86}"/>
              </a:ext>
            </a:extLst>
          </p:cNvPr>
          <p:cNvSpPr txBox="1"/>
          <p:nvPr/>
        </p:nvSpPr>
        <p:spPr>
          <a:xfrm>
            <a:off x="5890792" y="1596425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ADC24-E93C-44C2-9BB4-17EFF904145C}"/>
              </a:ext>
            </a:extLst>
          </p:cNvPr>
          <p:cNvSpPr txBox="1"/>
          <p:nvPr/>
        </p:nvSpPr>
        <p:spPr>
          <a:xfrm>
            <a:off x="5926662" y="2093223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5C044A-6CFD-4DF7-BEE0-73618AED0DB4}"/>
              </a:ext>
            </a:extLst>
          </p:cNvPr>
          <p:cNvSpPr/>
          <p:nvPr/>
        </p:nvSpPr>
        <p:spPr>
          <a:xfrm>
            <a:off x="7767364" y="1871246"/>
            <a:ext cx="1704458" cy="837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F0186B5-547B-4E01-9243-DD6076CE6CC6}"/>
              </a:ext>
            </a:extLst>
          </p:cNvPr>
          <p:cNvSpPr/>
          <p:nvPr/>
        </p:nvSpPr>
        <p:spPr>
          <a:xfrm rot="7668578">
            <a:off x="8899809" y="1128176"/>
            <a:ext cx="799859" cy="648072"/>
          </a:xfrm>
          <a:prstGeom prst="rightArrow">
            <a:avLst>
              <a:gd name="adj1" fmla="val 50000"/>
              <a:gd name="adj2" fmla="val 45910"/>
            </a:avLst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D2A47C-1187-4773-B99F-E7F9FB80F5E7}"/>
              </a:ext>
            </a:extLst>
          </p:cNvPr>
          <p:cNvSpPr txBox="1"/>
          <p:nvPr/>
        </p:nvSpPr>
        <p:spPr>
          <a:xfrm>
            <a:off x="6606852" y="2852936"/>
            <a:ext cx="107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D97B69-025B-432C-A063-31138BA09633}"/>
              </a:ext>
            </a:extLst>
          </p:cNvPr>
          <p:cNvSpPr/>
          <p:nvPr/>
        </p:nvSpPr>
        <p:spPr>
          <a:xfrm>
            <a:off x="1125860" y="4967590"/>
            <a:ext cx="1704458" cy="8376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9887F1A-67A6-4957-99DD-8910D48AE9D4}"/>
              </a:ext>
            </a:extLst>
          </p:cNvPr>
          <p:cNvSpPr/>
          <p:nvPr/>
        </p:nvSpPr>
        <p:spPr>
          <a:xfrm rot="2698752">
            <a:off x="445783" y="4408954"/>
            <a:ext cx="799859" cy="648072"/>
          </a:xfrm>
          <a:prstGeom prst="rightArrow">
            <a:avLst>
              <a:gd name="adj1" fmla="val 50000"/>
              <a:gd name="adj2" fmla="val 45910"/>
            </a:avLst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6" grpId="0"/>
      <p:bldP spid="17" grpId="0"/>
      <p:bldP spid="19" grpId="0"/>
      <p:bldP spid="21" grpId="0"/>
      <p:bldP spid="23" grpId="0"/>
      <p:bldP spid="24" grpId="0" build="allAtOnce"/>
      <p:bldP spid="25" grpId="0"/>
      <p:bldP spid="26" grpId="0"/>
      <p:bldP spid="28" grpId="0"/>
      <p:bldP spid="29" grpId="0"/>
      <p:bldP spid="30" grpId="0"/>
      <p:bldP spid="31" grpId="0"/>
      <p:bldP spid="32" grpId="0" animBg="1"/>
      <p:bldP spid="33" grpId="0" animBg="1"/>
      <p:bldP spid="35" grpId="0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917DE-1EFD-40F1-BD36-8F8A228C2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9" t="9020" r="9237" b="19527"/>
          <a:stretch/>
        </p:blipFill>
        <p:spPr>
          <a:xfrm>
            <a:off x="349899" y="548680"/>
            <a:ext cx="11335722" cy="57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91078A-1025-4659-A4B1-0AD13CCA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6" r="1557" b="5868"/>
          <a:stretch/>
        </p:blipFill>
        <p:spPr>
          <a:xfrm>
            <a:off x="-1" y="0"/>
            <a:ext cx="12188826" cy="685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0264A4-CE09-4AEC-AB76-EFD77B978668}"/>
              </a:ext>
            </a:extLst>
          </p:cNvPr>
          <p:cNvSpPr/>
          <p:nvPr/>
        </p:nvSpPr>
        <p:spPr>
          <a:xfrm>
            <a:off x="0" y="0"/>
            <a:ext cx="2710036" cy="332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758CC-696F-4730-B6F3-90C14F3F4720}"/>
              </a:ext>
            </a:extLst>
          </p:cNvPr>
          <p:cNvSpPr/>
          <p:nvPr/>
        </p:nvSpPr>
        <p:spPr>
          <a:xfrm>
            <a:off x="0" y="318008"/>
            <a:ext cx="10486900" cy="15988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A33E1-97D7-479A-902F-B6867BCD1057}"/>
              </a:ext>
            </a:extLst>
          </p:cNvPr>
          <p:cNvSpPr/>
          <p:nvPr/>
        </p:nvSpPr>
        <p:spPr>
          <a:xfrm>
            <a:off x="0" y="1902182"/>
            <a:ext cx="10486900" cy="15268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7B9303-7A44-48D3-B326-7B4489B9C3A7}"/>
              </a:ext>
            </a:extLst>
          </p:cNvPr>
          <p:cNvSpPr/>
          <p:nvPr/>
        </p:nvSpPr>
        <p:spPr>
          <a:xfrm>
            <a:off x="0" y="3428999"/>
            <a:ext cx="10486900" cy="20882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1CFA0-E29B-4E14-B6B4-49F26F2DB663}"/>
              </a:ext>
            </a:extLst>
          </p:cNvPr>
          <p:cNvSpPr txBox="1"/>
          <p:nvPr/>
        </p:nvSpPr>
        <p:spPr>
          <a:xfrm>
            <a:off x="4349904" y="26434"/>
            <a:ext cx="1787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Initial guess for lamda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3D682C-9C25-4D77-BC42-DABC39121F21}"/>
              </a:ext>
            </a:extLst>
          </p:cNvPr>
          <p:cNvCxnSpPr/>
          <p:nvPr/>
        </p:nvCxnSpPr>
        <p:spPr>
          <a:xfrm>
            <a:off x="2837736" y="196871"/>
            <a:ext cx="151216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F2E8F3-BBE9-4145-8133-54100720A3F1}"/>
              </a:ext>
            </a:extLst>
          </p:cNvPr>
          <p:cNvSpPr txBox="1"/>
          <p:nvPr/>
        </p:nvSpPr>
        <p:spPr>
          <a:xfrm>
            <a:off x="7534572" y="1117419"/>
            <a:ext cx="1629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Lamda high checker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42EC3-75B8-4F1F-956C-C1E12A020DD2}"/>
              </a:ext>
            </a:extLst>
          </p:cNvPr>
          <p:cNvSpPr txBox="1"/>
          <p:nvPr/>
        </p:nvSpPr>
        <p:spPr>
          <a:xfrm>
            <a:off x="7534571" y="2620074"/>
            <a:ext cx="15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Lamda low checker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77FB7-FD74-444C-8AAD-AA5EDE2977B6}"/>
              </a:ext>
            </a:extLst>
          </p:cNvPr>
          <p:cNvSpPr txBox="1"/>
          <p:nvPr/>
        </p:nvSpPr>
        <p:spPr>
          <a:xfrm>
            <a:off x="7534572" y="4440019"/>
            <a:ext cx="132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Main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0C6CD2-6F04-4AA7-A4E5-5D377C9D5860}"/>
              </a:ext>
            </a:extLst>
          </p:cNvPr>
          <p:cNvSpPr txBox="1"/>
          <p:nvPr/>
        </p:nvSpPr>
        <p:spPr>
          <a:xfrm>
            <a:off x="4349904" y="6033727"/>
            <a:ext cx="178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</a:rPr>
              <a:t>Function used in 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86965A-127D-49E2-97A0-34FC1FC83B31}"/>
              </a:ext>
            </a:extLst>
          </p:cNvPr>
          <p:cNvCxnSpPr/>
          <p:nvPr/>
        </p:nvCxnSpPr>
        <p:spPr>
          <a:xfrm>
            <a:off x="2710036" y="6187615"/>
            <a:ext cx="151216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21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352</TotalTime>
  <Words>46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Fundamentals of Power Systems EE 303 – Final Project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303 – Final Project</dc:title>
  <dc:creator>Salih Emre Kaynar</dc:creator>
  <cp:lastModifiedBy>Salih Emre Kaynar</cp:lastModifiedBy>
  <cp:revision>8</cp:revision>
  <dcterms:created xsi:type="dcterms:W3CDTF">2018-12-24T17:15:06Z</dcterms:created>
  <dcterms:modified xsi:type="dcterms:W3CDTF">2018-12-24T23:07:54Z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