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2152539"/>
            <a:ext cx="1625600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0D2FC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0D2FC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0D2FC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7E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3005" y="279288"/>
            <a:ext cx="6701989" cy="210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rgbClr val="0D2FC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55036"/>
            <a:ext cx="1327150" cy="7488555"/>
          </a:xfrm>
          <a:custGeom>
            <a:avLst/>
            <a:gdLst/>
            <a:ahLst/>
            <a:cxnLst/>
            <a:rect l="l" t="t" r="r" b="b"/>
            <a:pathLst>
              <a:path w="1327150" h="7488555">
                <a:moveTo>
                  <a:pt x="0" y="0"/>
                </a:moveTo>
                <a:lnTo>
                  <a:pt x="29862" y="37026"/>
                </a:lnTo>
                <a:lnTo>
                  <a:pt x="59407" y="74267"/>
                </a:lnTo>
                <a:lnTo>
                  <a:pt x="88615" y="111697"/>
                </a:lnTo>
                <a:lnTo>
                  <a:pt x="117487" y="149315"/>
                </a:lnTo>
                <a:lnTo>
                  <a:pt x="146022" y="187118"/>
                </a:lnTo>
                <a:lnTo>
                  <a:pt x="174220" y="225104"/>
                </a:lnTo>
                <a:lnTo>
                  <a:pt x="202082" y="263271"/>
                </a:lnTo>
                <a:lnTo>
                  <a:pt x="229607" y="301616"/>
                </a:lnTo>
                <a:lnTo>
                  <a:pt x="256795" y="340138"/>
                </a:lnTo>
                <a:lnTo>
                  <a:pt x="283645" y="378835"/>
                </a:lnTo>
                <a:lnTo>
                  <a:pt x="310159" y="417704"/>
                </a:lnTo>
                <a:lnTo>
                  <a:pt x="336334" y="456742"/>
                </a:lnTo>
                <a:lnTo>
                  <a:pt x="362172" y="495949"/>
                </a:lnTo>
                <a:lnTo>
                  <a:pt x="387672" y="535322"/>
                </a:lnTo>
                <a:lnTo>
                  <a:pt x="412834" y="574858"/>
                </a:lnTo>
                <a:lnTo>
                  <a:pt x="437658" y="614556"/>
                </a:lnTo>
                <a:lnTo>
                  <a:pt x="462144" y="654412"/>
                </a:lnTo>
                <a:lnTo>
                  <a:pt x="486292" y="694426"/>
                </a:lnTo>
                <a:lnTo>
                  <a:pt x="510100" y="734596"/>
                </a:lnTo>
                <a:lnTo>
                  <a:pt x="533570" y="774917"/>
                </a:lnTo>
                <a:lnTo>
                  <a:pt x="556702" y="815390"/>
                </a:lnTo>
                <a:lnTo>
                  <a:pt x="579494" y="856011"/>
                </a:lnTo>
                <a:lnTo>
                  <a:pt x="601947" y="896778"/>
                </a:lnTo>
                <a:lnTo>
                  <a:pt x="624061" y="937690"/>
                </a:lnTo>
                <a:lnTo>
                  <a:pt x="645836" y="978744"/>
                </a:lnTo>
                <a:lnTo>
                  <a:pt x="667271" y="1019937"/>
                </a:lnTo>
                <a:lnTo>
                  <a:pt x="688366" y="1061268"/>
                </a:lnTo>
                <a:lnTo>
                  <a:pt x="709121" y="1102735"/>
                </a:lnTo>
                <a:lnTo>
                  <a:pt x="729536" y="1144335"/>
                </a:lnTo>
                <a:lnTo>
                  <a:pt x="749612" y="1186067"/>
                </a:lnTo>
                <a:lnTo>
                  <a:pt x="769347" y="1227927"/>
                </a:lnTo>
                <a:lnTo>
                  <a:pt x="788741" y="1269914"/>
                </a:lnTo>
                <a:lnTo>
                  <a:pt x="807795" y="1312027"/>
                </a:lnTo>
                <a:lnTo>
                  <a:pt x="826508" y="1354261"/>
                </a:lnTo>
                <a:lnTo>
                  <a:pt x="844881" y="1396617"/>
                </a:lnTo>
                <a:lnTo>
                  <a:pt x="862912" y="1439090"/>
                </a:lnTo>
                <a:lnTo>
                  <a:pt x="880602" y="1481680"/>
                </a:lnTo>
                <a:lnTo>
                  <a:pt x="897951" y="1524383"/>
                </a:lnTo>
                <a:lnTo>
                  <a:pt x="914958" y="1567199"/>
                </a:lnTo>
                <a:lnTo>
                  <a:pt x="931624" y="1610124"/>
                </a:lnTo>
                <a:lnTo>
                  <a:pt x="947948" y="1653157"/>
                </a:lnTo>
                <a:lnTo>
                  <a:pt x="963930" y="1696294"/>
                </a:lnTo>
                <a:lnTo>
                  <a:pt x="979571" y="1739536"/>
                </a:lnTo>
                <a:lnTo>
                  <a:pt x="994869" y="1782878"/>
                </a:lnTo>
                <a:lnTo>
                  <a:pt x="1009824" y="1826319"/>
                </a:lnTo>
                <a:lnTo>
                  <a:pt x="1024438" y="1869857"/>
                </a:lnTo>
                <a:lnTo>
                  <a:pt x="1038708" y="1913489"/>
                </a:lnTo>
                <a:lnTo>
                  <a:pt x="1052636" y="1957213"/>
                </a:lnTo>
                <a:lnTo>
                  <a:pt x="1066221" y="2001028"/>
                </a:lnTo>
                <a:lnTo>
                  <a:pt x="1079463" y="2044931"/>
                </a:lnTo>
                <a:lnTo>
                  <a:pt x="1092362" y="2088920"/>
                </a:lnTo>
                <a:lnTo>
                  <a:pt x="1104917" y="2132993"/>
                </a:lnTo>
                <a:lnTo>
                  <a:pt x="1117129" y="2177147"/>
                </a:lnTo>
                <a:lnTo>
                  <a:pt x="1128998" y="2221381"/>
                </a:lnTo>
                <a:lnTo>
                  <a:pt x="1140522" y="2265692"/>
                </a:lnTo>
                <a:lnTo>
                  <a:pt x="1151703" y="2310078"/>
                </a:lnTo>
                <a:lnTo>
                  <a:pt x="1162539" y="2354537"/>
                </a:lnTo>
                <a:lnTo>
                  <a:pt x="1173032" y="2399067"/>
                </a:lnTo>
                <a:lnTo>
                  <a:pt x="1183180" y="2443665"/>
                </a:lnTo>
                <a:lnTo>
                  <a:pt x="1192983" y="2488330"/>
                </a:lnTo>
                <a:lnTo>
                  <a:pt x="1202442" y="2533060"/>
                </a:lnTo>
                <a:lnTo>
                  <a:pt x="1211557" y="2577851"/>
                </a:lnTo>
                <a:lnTo>
                  <a:pt x="1220326" y="2622703"/>
                </a:lnTo>
                <a:lnTo>
                  <a:pt x="1228750" y="2667612"/>
                </a:lnTo>
                <a:lnTo>
                  <a:pt x="1236829" y="2712577"/>
                </a:lnTo>
                <a:lnTo>
                  <a:pt x="1244562" y="2757596"/>
                </a:lnTo>
                <a:lnTo>
                  <a:pt x="1251951" y="2802666"/>
                </a:lnTo>
                <a:lnTo>
                  <a:pt x="1258993" y="2847785"/>
                </a:lnTo>
                <a:lnTo>
                  <a:pt x="1265690" y="2892951"/>
                </a:lnTo>
                <a:lnTo>
                  <a:pt x="1272040" y="2938163"/>
                </a:lnTo>
                <a:lnTo>
                  <a:pt x="1278045" y="2983417"/>
                </a:lnTo>
                <a:lnTo>
                  <a:pt x="1283703" y="3028711"/>
                </a:lnTo>
                <a:lnTo>
                  <a:pt x="1289015" y="3074044"/>
                </a:lnTo>
                <a:lnTo>
                  <a:pt x="1293981" y="3119414"/>
                </a:lnTo>
                <a:lnTo>
                  <a:pt x="1298600" y="3164817"/>
                </a:lnTo>
                <a:lnTo>
                  <a:pt x="1302872" y="3210252"/>
                </a:lnTo>
                <a:lnTo>
                  <a:pt x="1306797" y="3255717"/>
                </a:lnTo>
                <a:lnTo>
                  <a:pt x="1310375" y="3301210"/>
                </a:lnTo>
                <a:lnTo>
                  <a:pt x="1313606" y="3346729"/>
                </a:lnTo>
                <a:lnTo>
                  <a:pt x="1316489" y="3392270"/>
                </a:lnTo>
                <a:lnTo>
                  <a:pt x="1319025" y="3437833"/>
                </a:lnTo>
                <a:lnTo>
                  <a:pt x="1321213" y="3483415"/>
                </a:lnTo>
                <a:lnTo>
                  <a:pt x="1323053" y="3529013"/>
                </a:lnTo>
                <a:lnTo>
                  <a:pt x="1324546" y="3574627"/>
                </a:lnTo>
                <a:lnTo>
                  <a:pt x="1325690" y="3620252"/>
                </a:lnTo>
                <a:lnTo>
                  <a:pt x="1326486" y="3665889"/>
                </a:lnTo>
                <a:lnTo>
                  <a:pt x="1326933" y="3711533"/>
                </a:lnTo>
                <a:lnTo>
                  <a:pt x="1327032" y="3757184"/>
                </a:lnTo>
                <a:lnTo>
                  <a:pt x="1326783" y="3802838"/>
                </a:lnTo>
                <a:lnTo>
                  <a:pt x="1326184" y="3848494"/>
                </a:lnTo>
                <a:lnTo>
                  <a:pt x="1325237" y="3894150"/>
                </a:lnTo>
                <a:lnTo>
                  <a:pt x="1323940" y="3939803"/>
                </a:lnTo>
                <a:lnTo>
                  <a:pt x="1322294" y="3985452"/>
                </a:lnTo>
                <a:lnTo>
                  <a:pt x="1320299" y="4031093"/>
                </a:lnTo>
                <a:lnTo>
                  <a:pt x="1317954" y="4076726"/>
                </a:lnTo>
                <a:lnTo>
                  <a:pt x="1315260" y="4122347"/>
                </a:lnTo>
                <a:lnTo>
                  <a:pt x="1312215" y="4167955"/>
                </a:lnTo>
                <a:lnTo>
                  <a:pt x="1308821" y="4213547"/>
                </a:lnTo>
                <a:lnTo>
                  <a:pt x="1305076" y="4259122"/>
                </a:lnTo>
                <a:lnTo>
                  <a:pt x="1300982" y="4304677"/>
                </a:lnTo>
                <a:lnTo>
                  <a:pt x="1296536" y="4350210"/>
                </a:lnTo>
                <a:lnTo>
                  <a:pt x="1291740" y="4395718"/>
                </a:lnTo>
                <a:lnTo>
                  <a:pt x="1286594" y="4441201"/>
                </a:lnTo>
                <a:lnTo>
                  <a:pt x="1281097" y="4486655"/>
                </a:lnTo>
                <a:lnTo>
                  <a:pt x="1275248" y="4532078"/>
                </a:lnTo>
                <a:lnTo>
                  <a:pt x="1269049" y="4577468"/>
                </a:lnTo>
                <a:lnTo>
                  <a:pt x="1262498" y="4622824"/>
                </a:lnTo>
                <a:lnTo>
                  <a:pt x="1255595" y="4668142"/>
                </a:lnTo>
                <a:lnTo>
                  <a:pt x="1248341" y="4713422"/>
                </a:lnTo>
                <a:lnTo>
                  <a:pt x="1240736" y="4758659"/>
                </a:lnTo>
                <a:lnTo>
                  <a:pt x="1232778" y="4803854"/>
                </a:lnTo>
                <a:lnTo>
                  <a:pt x="1224469" y="4849002"/>
                </a:lnTo>
                <a:lnTo>
                  <a:pt x="1215807" y="4894103"/>
                </a:lnTo>
                <a:lnTo>
                  <a:pt x="1206793" y="4939153"/>
                </a:lnTo>
                <a:lnTo>
                  <a:pt x="1197426" y="4984151"/>
                </a:lnTo>
                <a:lnTo>
                  <a:pt x="1187707" y="5029095"/>
                </a:lnTo>
                <a:lnTo>
                  <a:pt x="1177635" y="5073982"/>
                </a:lnTo>
                <a:lnTo>
                  <a:pt x="1167211" y="5118811"/>
                </a:lnTo>
                <a:lnTo>
                  <a:pt x="1156433" y="5163579"/>
                </a:lnTo>
                <a:lnTo>
                  <a:pt x="1145302" y="5208284"/>
                </a:lnTo>
                <a:lnTo>
                  <a:pt x="1133818" y="5252923"/>
                </a:lnTo>
                <a:lnTo>
                  <a:pt x="1121980" y="5297496"/>
                </a:lnTo>
                <a:lnTo>
                  <a:pt x="1109789" y="5341999"/>
                </a:lnTo>
                <a:lnTo>
                  <a:pt x="1097243" y="5386430"/>
                </a:lnTo>
                <a:lnTo>
                  <a:pt x="1084344" y="5430787"/>
                </a:lnTo>
                <a:lnTo>
                  <a:pt x="1071091" y="5475069"/>
                </a:lnTo>
                <a:lnTo>
                  <a:pt x="1057484" y="5519272"/>
                </a:lnTo>
                <a:lnTo>
                  <a:pt x="1043522" y="5563395"/>
                </a:lnTo>
                <a:lnTo>
                  <a:pt x="1029206" y="5607436"/>
                </a:lnTo>
                <a:lnTo>
                  <a:pt x="1014535" y="5651392"/>
                </a:lnTo>
                <a:lnTo>
                  <a:pt x="999510" y="5695261"/>
                </a:lnTo>
                <a:lnTo>
                  <a:pt x="984129" y="5739041"/>
                </a:lnTo>
                <a:lnTo>
                  <a:pt x="968394" y="5782731"/>
                </a:lnTo>
                <a:lnTo>
                  <a:pt x="952303" y="5826327"/>
                </a:lnTo>
                <a:lnTo>
                  <a:pt x="935857" y="5869827"/>
                </a:lnTo>
                <a:lnTo>
                  <a:pt x="919055" y="5913231"/>
                </a:lnTo>
                <a:lnTo>
                  <a:pt x="901898" y="5956534"/>
                </a:lnTo>
                <a:lnTo>
                  <a:pt x="884385" y="5999736"/>
                </a:lnTo>
                <a:lnTo>
                  <a:pt x="866516" y="6042833"/>
                </a:lnTo>
                <a:lnTo>
                  <a:pt x="848291" y="6085825"/>
                </a:lnTo>
                <a:lnTo>
                  <a:pt x="829710" y="6128708"/>
                </a:lnTo>
                <a:lnTo>
                  <a:pt x="810772" y="6171480"/>
                </a:lnTo>
                <a:lnTo>
                  <a:pt x="791478" y="6214140"/>
                </a:lnTo>
                <a:lnTo>
                  <a:pt x="771827" y="6256685"/>
                </a:lnTo>
                <a:lnTo>
                  <a:pt x="751819" y="6299114"/>
                </a:lnTo>
                <a:lnTo>
                  <a:pt x="731455" y="6341423"/>
                </a:lnTo>
                <a:lnTo>
                  <a:pt x="710733" y="6383611"/>
                </a:lnTo>
                <a:lnTo>
                  <a:pt x="689654" y="6425675"/>
                </a:lnTo>
                <a:lnTo>
                  <a:pt x="668218" y="6467614"/>
                </a:lnTo>
                <a:lnTo>
                  <a:pt x="646424" y="6509425"/>
                </a:lnTo>
                <a:lnTo>
                  <a:pt x="624272" y="6551106"/>
                </a:lnTo>
                <a:lnTo>
                  <a:pt x="601763" y="6592655"/>
                </a:lnTo>
                <a:lnTo>
                  <a:pt x="578896" y="6634069"/>
                </a:lnTo>
                <a:lnTo>
                  <a:pt x="555670" y="6675348"/>
                </a:lnTo>
                <a:lnTo>
                  <a:pt x="532087" y="6716488"/>
                </a:lnTo>
                <a:lnTo>
                  <a:pt x="508145" y="6757487"/>
                </a:lnTo>
                <a:lnTo>
                  <a:pt x="483844" y="6798343"/>
                </a:lnTo>
                <a:lnTo>
                  <a:pt x="459185" y="6839054"/>
                </a:lnTo>
                <a:lnTo>
                  <a:pt x="434166" y="6879618"/>
                </a:lnTo>
                <a:lnTo>
                  <a:pt x="408789" y="6920033"/>
                </a:lnTo>
                <a:lnTo>
                  <a:pt x="383053" y="6960296"/>
                </a:lnTo>
                <a:lnTo>
                  <a:pt x="356958" y="7000406"/>
                </a:lnTo>
                <a:lnTo>
                  <a:pt x="330503" y="7040360"/>
                </a:lnTo>
                <a:lnTo>
                  <a:pt x="303688" y="7080155"/>
                </a:lnTo>
                <a:lnTo>
                  <a:pt x="276514" y="7119791"/>
                </a:lnTo>
                <a:lnTo>
                  <a:pt x="248980" y="7159264"/>
                </a:lnTo>
                <a:lnTo>
                  <a:pt x="221086" y="7198573"/>
                </a:lnTo>
                <a:lnTo>
                  <a:pt x="192832" y="7237715"/>
                </a:lnTo>
                <a:lnTo>
                  <a:pt x="164217" y="7276689"/>
                </a:lnTo>
                <a:lnTo>
                  <a:pt x="135242" y="7315492"/>
                </a:lnTo>
                <a:lnTo>
                  <a:pt x="105907" y="7354121"/>
                </a:lnTo>
                <a:lnTo>
                  <a:pt x="76211" y="7392575"/>
                </a:lnTo>
                <a:lnTo>
                  <a:pt x="46154" y="7430852"/>
                </a:lnTo>
                <a:lnTo>
                  <a:pt x="0" y="7488334"/>
                </a:lnTo>
                <a:lnTo>
                  <a:pt x="0" y="0"/>
                </a:lnTo>
                <a:close/>
              </a:path>
            </a:pathLst>
          </a:custGeom>
          <a:solidFill>
            <a:srgbClr val="6FC7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3521" y="974861"/>
            <a:ext cx="8201025" cy="10496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700" spc="-254"/>
              <a:t>Ders </a:t>
            </a:r>
            <a:r>
              <a:rPr dirty="0" sz="6700" spc="-220"/>
              <a:t>Kayıt</a:t>
            </a:r>
            <a:r>
              <a:rPr dirty="0" sz="6700" spc="-750"/>
              <a:t> </a:t>
            </a:r>
            <a:r>
              <a:rPr dirty="0" sz="6700" spc="-254"/>
              <a:t>Sistemi</a:t>
            </a:r>
            <a:endParaRPr sz="6700"/>
          </a:p>
        </p:txBody>
      </p:sp>
      <p:sp>
        <p:nvSpPr>
          <p:cNvPr id="4" name="object 4"/>
          <p:cNvSpPr/>
          <p:nvPr/>
        </p:nvSpPr>
        <p:spPr>
          <a:xfrm>
            <a:off x="14353911" y="0"/>
            <a:ext cx="3934460" cy="3940810"/>
          </a:xfrm>
          <a:custGeom>
            <a:avLst/>
            <a:gdLst/>
            <a:ahLst/>
            <a:cxnLst/>
            <a:rect l="l" t="t" r="r" b="b"/>
            <a:pathLst>
              <a:path w="3934459" h="3940810">
                <a:moveTo>
                  <a:pt x="3934087" y="1053154"/>
                </a:moveTo>
                <a:lnTo>
                  <a:pt x="3934087" y="3940423"/>
                </a:lnTo>
                <a:lnTo>
                  <a:pt x="3894683" y="3928168"/>
                </a:lnTo>
                <a:lnTo>
                  <a:pt x="3850168" y="3913934"/>
                </a:lnTo>
                <a:lnTo>
                  <a:pt x="3805805" y="3899361"/>
                </a:lnTo>
                <a:lnTo>
                  <a:pt x="3761597" y="3884449"/>
                </a:lnTo>
                <a:lnTo>
                  <a:pt x="3717545" y="3869202"/>
                </a:lnTo>
                <a:lnTo>
                  <a:pt x="3673651" y="3853619"/>
                </a:lnTo>
                <a:lnTo>
                  <a:pt x="3629915" y="3837703"/>
                </a:lnTo>
                <a:lnTo>
                  <a:pt x="3586340" y="3821456"/>
                </a:lnTo>
                <a:lnTo>
                  <a:pt x="3542927" y="3804878"/>
                </a:lnTo>
                <a:lnTo>
                  <a:pt x="3499677" y="3787971"/>
                </a:lnTo>
                <a:lnTo>
                  <a:pt x="3456593" y="3770736"/>
                </a:lnTo>
                <a:lnTo>
                  <a:pt x="3413675" y="3753177"/>
                </a:lnTo>
                <a:lnTo>
                  <a:pt x="3370926" y="3735293"/>
                </a:lnTo>
                <a:lnTo>
                  <a:pt x="3328346" y="3717086"/>
                </a:lnTo>
                <a:lnTo>
                  <a:pt x="3285937" y="3698558"/>
                </a:lnTo>
                <a:lnTo>
                  <a:pt x="3243701" y="3679710"/>
                </a:lnTo>
                <a:lnTo>
                  <a:pt x="3201640" y="3660545"/>
                </a:lnTo>
                <a:lnTo>
                  <a:pt x="3159754" y="3641063"/>
                </a:lnTo>
                <a:lnTo>
                  <a:pt x="3118046" y="3621265"/>
                </a:lnTo>
                <a:lnTo>
                  <a:pt x="3076517" y="3601155"/>
                </a:lnTo>
                <a:lnTo>
                  <a:pt x="3035168" y="3580732"/>
                </a:lnTo>
                <a:lnTo>
                  <a:pt x="2994001" y="3559999"/>
                </a:lnTo>
                <a:lnTo>
                  <a:pt x="2953017" y="3538957"/>
                </a:lnTo>
                <a:lnTo>
                  <a:pt x="2912219" y="3517608"/>
                </a:lnTo>
                <a:lnTo>
                  <a:pt x="2871607" y="3495952"/>
                </a:lnTo>
                <a:lnTo>
                  <a:pt x="2831183" y="3473993"/>
                </a:lnTo>
                <a:lnTo>
                  <a:pt x="2790948" y="3451731"/>
                </a:lnTo>
                <a:lnTo>
                  <a:pt x="2750905" y="3429167"/>
                </a:lnTo>
                <a:lnTo>
                  <a:pt x="2711055" y="3406304"/>
                </a:lnTo>
                <a:lnTo>
                  <a:pt x="2671398" y="3383142"/>
                </a:lnTo>
                <a:lnTo>
                  <a:pt x="2631938" y="3359684"/>
                </a:lnTo>
                <a:lnTo>
                  <a:pt x="2592674" y="3335931"/>
                </a:lnTo>
                <a:lnTo>
                  <a:pt x="2553610" y="3311884"/>
                </a:lnTo>
                <a:lnTo>
                  <a:pt x="2514745" y="3287545"/>
                </a:lnTo>
                <a:lnTo>
                  <a:pt x="2476083" y="3262915"/>
                </a:lnTo>
                <a:lnTo>
                  <a:pt x="2437624" y="3237997"/>
                </a:lnTo>
                <a:lnTo>
                  <a:pt x="2399370" y="3212791"/>
                </a:lnTo>
                <a:lnTo>
                  <a:pt x="2361322" y="3187299"/>
                </a:lnTo>
                <a:lnTo>
                  <a:pt x="2323482" y="3161522"/>
                </a:lnTo>
                <a:lnTo>
                  <a:pt x="2285852" y="3135463"/>
                </a:lnTo>
                <a:lnTo>
                  <a:pt x="2248432" y="3109122"/>
                </a:lnTo>
                <a:lnTo>
                  <a:pt x="2211226" y="3082501"/>
                </a:lnTo>
                <a:lnTo>
                  <a:pt x="2174233" y="3055602"/>
                </a:lnTo>
                <a:lnTo>
                  <a:pt x="2137456" y="3028427"/>
                </a:lnTo>
                <a:lnTo>
                  <a:pt x="2100896" y="3000976"/>
                </a:lnTo>
                <a:lnTo>
                  <a:pt x="2064554" y="2973251"/>
                </a:lnTo>
                <a:lnTo>
                  <a:pt x="2028433" y="2945254"/>
                </a:lnTo>
                <a:lnTo>
                  <a:pt x="1992534" y="2916987"/>
                </a:lnTo>
                <a:lnTo>
                  <a:pt x="1956858" y="2888450"/>
                </a:lnTo>
                <a:lnTo>
                  <a:pt x="1921406" y="2859646"/>
                </a:lnTo>
                <a:lnTo>
                  <a:pt x="1886181" y="2830575"/>
                </a:lnTo>
                <a:lnTo>
                  <a:pt x="1851184" y="2801241"/>
                </a:lnTo>
                <a:lnTo>
                  <a:pt x="1816416" y="2771643"/>
                </a:lnTo>
                <a:lnTo>
                  <a:pt x="1781879" y="2741783"/>
                </a:lnTo>
                <a:lnTo>
                  <a:pt x="1747575" y="2711664"/>
                </a:lnTo>
                <a:lnTo>
                  <a:pt x="1713504" y="2681286"/>
                </a:lnTo>
                <a:lnTo>
                  <a:pt x="1679669" y="2650651"/>
                </a:lnTo>
                <a:lnTo>
                  <a:pt x="1646071" y="2619761"/>
                </a:lnTo>
                <a:lnTo>
                  <a:pt x="1612711" y="2588617"/>
                </a:lnTo>
                <a:lnTo>
                  <a:pt x="1579592" y="2557221"/>
                </a:lnTo>
                <a:lnTo>
                  <a:pt x="1546714" y="2525574"/>
                </a:lnTo>
                <a:lnTo>
                  <a:pt x="1514079" y="2493678"/>
                </a:lnTo>
                <a:lnTo>
                  <a:pt x="1481689" y="2461534"/>
                </a:lnTo>
                <a:lnTo>
                  <a:pt x="1449545" y="2429144"/>
                </a:lnTo>
                <a:lnTo>
                  <a:pt x="1417649" y="2396509"/>
                </a:lnTo>
                <a:lnTo>
                  <a:pt x="1386002" y="2363631"/>
                </a:lnTo>
                <a:lnTo>
                  <a:pt x="1354606" y="2330511"/>
                </a:lnTo>
                <a:lnTo>
                  <a:pt x="1323462" y="2297152"/>
                </a:lnTo>
                <a:lnTo>
                  <a:pt x="1292572" y="2263553"/>
                </a:lnTo>
                <a:lnTo>
                  <a:pt x="1261938" y="2229718"/>
                </a:lnTo>
                <a:lnTo>
                  <a:pt x="1231560" y="2195647"/>
                </a:lnTo>
                <a:lnTo>
                  <a:pt x="1201441" y="2161343"/>
                </a:lnTo>
                <a:lnTo>
                  <a:pt x="1171581" y="2126806"/>
                </a:lnTo>
                <a:lnTo>
                  <a:pt x="1141984" y="2092038"/>
                </a:lnTo>
                <a:lnTo>
                  <a:pt x="1112649" y="2057040"/>
                </a:lnTo>
                <a:lnTo>
                  <a:pt x="1083579" y="2021815"/>
                </a:lnTo>
                <a:lnTo>
                  <a:pt x="1054774" y="1986364"/>
                </a:lnTo>
                <a:lnTo>
                  <a:pt x="1026238" y="1950687"/>
                </a:lnTo>
                <a:lnTo>
                  <a:pt x="997970" y="1914788"/>
                </a:lnTo>
                <a:lnTo>
                  <a:pt x="969974" y="1878667"/>
                </a:lnTo>
                <a:lnTo>
                  <a:pt x="942249" y="1842325"/>
                </a:lnTo>
                <a:lnTo>
                  <a:pt x="914798" y="1805765"/>
                </a:lnTo>
                <a:lnTo>
                  <a:pt x="887623" y="1768988"/>
                </a:lnTo>
                <a:lnTo>
                  <a:pt x="860724" y="1731995"/>
                </a:lnTo>
                <a:lnTo>
                  <a:pt x="834103" y="1694788"/>
                </a:lnTo>
                <a:lnTo>
                  <a:pt x="807763" y="1657369"/>
                </a:lnTo>
                <a:lnTo>
                  <a:pt x="781703" y="1619738"/>
                </a:lnTo>
                <a:lnTo>
                  <a:pt x="755927" y="1581898"/>
                </a:lnTo>
                <a:lnTo>
                  <a:pt x="730435" y="1543850"/>
                </a:lnTo>
                <a:lnTo>
                  <a:pt x="705229" y="1505596"/>
                </a:lnTo>
                <a:lnTo>
                  <a:pt x="680311" y="1467137"/>
                </a:lnTo>
                <a:lnTo>
                  <a:pt x="655681" y="1428474"/>
                </a:lnTo>
                <a:lnTo>
                  <a:pt x="631342" y="1389610"/>
                </a:lnTo>
                <a:lnTo>
                  <a:pt x="607295" y="1350545"/>
                </a:lnTo>
                <a:lnTo>
                  <a:pt x="583542" y="1311282"/>
                </a:lnTo>
                <a:lnTo>
                  <a:pt x="560084" y="1271821"/>
                </a:lnTo>
                <a:lnTo>
                  <a:pt x="536923" y="1232165"/>
                </a:lnTo>
                <a:lnTo>
                  <a:pt x="514060" y="1192314"/>
                </a:lnTo>
                <a:lnTo>
                  <a:pt x="491496" y="1152271"/>
                </a:lnTo>
                <a:lnTo>
                  <a:pt x="469234" y="1112036"/>
                </a:lnTo>
                <a:lnTo>
                  <a:pt x="447274" y="1071612"/>
                </a:lnTo>
                <a:lnTo>
                  <a:pt x="425619" y="1031000"/>
                </a:lnTo>
                <a:lnTo>
                  <a:pt x="383228" y="949218"/>
                </a:lnTo>
                <a:lnTo>
                  <a:pt x="342073" y="866702"/>
                </a:lnTo>
                <a:lnTo>
                  <a:pt x="302165" y="783464"/>
                </a:lnTo>
                <a:lnTo>
                  <a:pt x="263517" y="699517"/>
                </a:lnTo>
                <a:lnTo>
                  <a:pt x="226142" y="614872"/>
                </a:lnTo>
                <a:lnTo>
                  <a:pt x="190051" y="529543"/>
                </a:lnTo>
                <a:lnTo>
                  <a:pt x="155258" y="443540"/>
                </a:lnTo>
                <a:lnTo>
                  <a:pt x="121773" y="356878"/>
                </a:lnTo>
                <a:lnTo>
                  <a:pt x="89609" y="269567"/>
                </a:lnTo>
                <a:lnTo>
                  <a:pt x="58779" y="181620"/>
                </a:lnTo>
                <a:lnTo>
                  <a:pt x="29295" y="93049"/>
                </a:lnTo>
                <a:lnTo>
                  <a:pt x="0" y="0"/>
                </a:lnTo>
                <a:lnTo>
                  <a:pt x="2884394" y="0"/>
                </a:lnTo>
                <a:lnTo>
                  <a:pt x="2892215" y="12615"/>
                </a:lnTo>
                <a:lnTo>
                  <a:pt x="2916448" y="50537"/>
                </a:lnTo>
                <a:lnTo>
                  <a:pt x="2941181" y="88103"/>
                </a:lnTo>
                <a:lnTo>
                  <a:pt x="2966410" y="125310"/>
                </a:lnTo>
                <a:lnTo>
                  <a:pt x="2992130" y="162153"/>
                </a:lnTo>
                <a:lnTo>
                  <a:pt x="3018337" y="198627"/>
                </a:lnTo>
                <a:lnTo>
                  <a:pt x="3045025" y="234727"/>
                </a:lnTo>
                <a:lnTo>
                  <a:pt x="3072191" y="270449"/>
                </a:lnTo>
                <a:lnTo>
                  <a:pt x="3099830" y="305788"/>
                </a:lnTo>
                <a:lnTo>
                  <a:pt x="3127936" y="340738"/>
                </a:lnTo>
                <a:lnTo>
                  <a:pt x="3156506" y="375297"/>
                </a:lnTo>
                <a:lnTo>
                  <a:pt x="3185533" y="409458"/>
                </a:lnTo>
                <a:lnTo>
                  <a:pt x="3215015" y="443217"/>
                </a:lnTo>
                <a:lnTo>
                  <a:pt x="3244945" y="476570"/>
                </a:lnTo>
                <a:lnTo>
                  <a:pt x="3275320" y="509511"/>
                </a:lnTo>
                <a:lnTo>
                  <a:pt x="3306134" y="542036"/>
                </a:lnTo>
                <a:lnTo>
                  <a:pt x="3337383" y="574141"/>
                </a:lnTo>
                <a:lnTo>
                  <a:pt x="3369062" y="605820"/>
                </a:lnTo>
                <a:lnTo>
                  <a:pt x="3401167" y="637069"/>
                </a:lnTo>
                <a:lnTo>
                  <a:pt x="3433692" y="667883"/>
                </a:lnTo>
                <a:lnTo>
                  <a:pt x="3466633" y="698257"/>
                </a:lnTo>
                <a:lnTo>
                  <a:pt x="3499986" y="728187"/>
                </a:lnTo>
                <a:lnTo>
                  <a:pt x="3533745" y="757669"/>
                </a:lnTo>
                <a:lnTo>
                  <a:pt x="3567906" y="786696"/>
                </a:lnTo>
                <a:lnTo>
                  <a:pt x="3602465" y="815266"/>
                </a:lnTo>
                <a:lnTo>
                  <a:pt x="3637416" y="843372"/>
                </a:lnTo>
                <a:lnTo>
                  <a:pt x="3672755" y="871010"/>
                </a:lnTo>
                <a:lnTo>
                  <a:pt x="3708477" y="898176"/>
                </a:lnTo>
                <a:lnTo>
                  <a:pt x="3744577" y="924865"/>
                </a:lnTo>
                <a:lnTo>
                  <a:pt x="3781051" y="951072"/>
                </a:lnTo>
                <a:lnTo>
                  <a:pt x="3817894" y="976792"/>
                </a:lnTo>
                <a:lnTo>
                  <a:pt x="3855101" y="1002021"/>
                </a:lnTo>
                <a:lnTo>
                  <a:pt x="3892668" y="1026754"/>
                </a:lnTo>
                <a:lnTo>
                  <a:pt x="3930590" y="1050986"/>
                </a:lnTo>
                <a:lnTo>
                  <a:pt x="3934087" y="1053154"/>
                </a:lnTo>
                <a:close/>
              </a:path>
            </a:pathLst>
          </a:custGeom>
          <a:solidFill>
            <a:srgbClr val="F1C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317799" y="8257082"/>
            <a:ext cx="1294765" cy="1295400"/>
          </a:xfrm>
          <a:custGeom>
            <a:avLst/>
            <a:gdLst/>
            <a:ahLst/>
            <a:cxnLst/>
            <a:rect l="l" t="t" r="r" b="b"/>
            <a:pathLst>
              <a:path w="1294765" h="1295400">
                <a:moveTo>
                  <a:pt x="506285" y="251129"/>
                </a:moveTo>
                <a:lnTo>
                  <a:pt x="501319" y="201777"/>
                </a:lnTo>
                <a:lnTo>
                  <a:pt x="487045" y="155803"/>
                </a:lnTo>
                <a:lnTo>
                  <a:pt x="464477" y="114211"/>
                </a:lnTo>
                <a:lnTo>
                  <a:pt x="434581" y="77965"/>
                </a:lnTo>
                <a:lnTo>
                  <a:pt x="398348" y="48069"/>
                </a:lnTo>
                <a:lnTo>
                  <a:pt x="356755" y="25501"/>
                </a:lnTo>
                <a:lnTo>
                  <a:pt x="310781" y="11226"/>
                </a:lnTo>
                <a:lnTo>
                  <a:pt x="261429" y="6261"/>
                </a:lnTo>
                <a:lnTo>
                  <a:pt x="212090" y="11226"/>
                </a:lnTo>
                <a:lnTo>
                  <a:pt x="166141" y="25501"/>
                </a:lnTo>
                <a:lnTo>
                  <a:pt x="124548" y="48069"/>
                </a:lnTo>
                <a:lnTo>
                  <a:pt x="88303" y="77965"/>
                </a:lnTo>
                <a:lnTo>
                  <a:pt x="58394" y="114211"/>
                </a:lnTo>
                <a:lnTo>
                  <a:pt x="35814" y="155803"/>
                </a:lnTo>
                <a:lnTo>
                  <a:pt x="21539" y="201777"/>
                </a:lnTo>
                <a:lnTo>
                  <a:pt x="16573" y="251129"/>
                </a:lnTo>
                <a:lnTo>
                  <a:pt x="21539" y="300494"/>
                </a:lnTo>
                <a:lnTo>
                  <a:pt x="35814" y="346481"/>
                </a:lnTo>
                <a:lnTo>
                  <a:pt x="58394" y="388099"/>
                </a:lnTo>
                <a:lnTo>
                  <a:pt x="88303" y="424370"/>
                </a:lnTo>
                <a:lnTo>
                  <a:pt x="124548" y="454304"/>
                </a:lnTo>
                <a:lnTo>
                  <a:pt x="166141" y="476910"/>
                </a:lnTo>
                <a:lnTo>
                  <a:pt x="212090" y="491197"/>
                </a:lnTo>
                <a:lnTo>
                  <a:pt x="261429" y="496189"/>
                </a:lnTo>
                <a:lnTo>
                  <a:pt x="266954" y="496189"/>
                </a:lnTo>
                <a:lnTo>
                  <a:pt x="277863" y="495503"/>
                </a:lnTo>
                <a:lnTo>
                  <a:pt x="505739" y="495503"/>
                </a:lnTo>
                <a:lnTo>
                  <a:pt x="505739" y="267576"/>
                </a:lnTo>
                <a:lnTo>
                  <a:pt x="506171" y="262166"/>
                </a:lnTo>
                <a:lnTo>
                  <a:pt x="506285" y="256768"/>
                </a:lnTo>
                <a:lnTo>
                  <a:pt x="506285" y="251129"/>
                </a:lnTo>
                <a:close/>
              </a:path>
              <a:path w="1294765" h="1295400">
                <a:moveTo>
                  <a:pt x="648119" y="963891"/>
                </a:moveTo>
                <a:lnTo>
                  <a:pt x="647877" y="956767"/>
                </a:lnTo>
                <a:lnTo>
                  <a:pt x="647433" y="949604"/>
                </a:lnTo>
                <a:lnTo>
                  <a:pt x="647433" y="647865"/>
                </a:lnTo>
                <a:lnTo>
                  <a:pt x="345706" y="647865"/>
                </a:lnTo>
                <a:lnTo>
                  <a:pt x="331355" y="647128"/>
                </a:lnTo>
                <a:lnTo>
                  <a:pt x="324053" y="647128"/>
                </a:lnTo>
                <a:lnTo>
                  <a:pt x="276174" y="650646"/>
                </a:lnTo>
                <a:lnTo>
                  <a:pt x="230479" y="660869"/>
                </a:lnTo>
                <a:lnTo>
                  <a:pt x="187464" y="677278"/>
                </a:lnTo>
                <a:lnTo>
                  <a:pt x="147624" y="699389"/>
                </a:lnTo>
                <a:lnTo>
                  <a:pt x="111467" y="726681"/>
                </a:lnTo>
                <a:lnTo>
                  <a:pt x="79502" y="758659"/>
                </a:lnTo>
                <a:lnTo>
                  <a:pt x="52222" y="794829"/>
                </a:lnTo>
                <a:lnTo>
                  <a:pt x="30124" y="834669"/>
                </a:lnTo>
                <a:lnTo>
                  <a:pt x="13728" y="877697"/>
                </a:lnTo>
                <a:lnTo>
                  <a:pt x="3517" y="923391"/>
                </a:lnTo>
                <a:lnTo>
                  <a:pt x="0" y="971257"/>
                </a:lnTo>
                <a:lnTo>
                  <a:pt x="3517" y="1019149"/>
                </a:lnTo>
                <a:lnTo>
                  <a:pt x="13728" y="1064856"/>
                </a:lnTo>
                <a:lnTo>
                  <a:pt x="30124" y="1107884"/>
                </a:lnTo>
                <a:lnTo>
                  <a:pt x="52222" y="1147711"/>
                </a:lnTo>
                <a:lnTo>
                  <a:pt x="79502" y="1183868"/>
                </a:lnTo>
                <a:lnTo>
                  <a:pt x="111467" y="1215834"/>
                </a:lnTo>
                <a:lnTo>
                  <a:pt x="147624" y="1243114"/>
                </a:lnTo>
                <a:lnTo>
                  <a:pt x="187464" y="1265199"/>
                </a:lnTo>
                <a:lnTo>
                  <a:pt x="230479" y="1281595"/>
                </a:lnTo>
                <a:lnTo>
                  <a:pt x="276174" y="1291793"/>
                </a:lnTo>
                <a:lnTo>
                  <a:pt x="324053" y="1295311"/>
                </a:lnTo>
                <a:lnTo>
                  <a:pt x="371944" y="1291793"/>
                </a:lnTo>
                <a:lnTo>
                  <a:pt x="417652" y="1281595"/>
                </a:lnTo>
                <a:lnTo>
                  <a:pt x="460679" y="1265199"/>
                </a:lnTo>
                <a:lnTo>
                  <a:pt x="500519" y="1243114"/>
                </a:lnTo>
                <a:lnTo>
                  <a:pt x="536663" y="1215834"/>
                </a:lnTo>
                <a:lnTo>
                  <a:pt x="568629" y="1183868"/>
                </a:lnTo>
                <a:lnTo>
                  <a:pt x="595909" y="1147711"/>
                </a:lnTo>
                <a:lnTo>
                  <a:pt x="617994" y="1107884"/>
                </a:lnTo>
                <a:lnTo>
                  <a:pt x="634390" y="1064856"/>
                </a:lnTo>
                <a:lnTo>
                  <a:pt x="644601" y="1019149"/>
                </a:lnTo>
                <a:lnTo>
                  <a:pt x="648119" y="971257"/>
                </a:lnTo>
                <a:lnTo>
                  <a:pt x="648119" y="963891"/>
                </a:lnTo>
                <a:close/>
              </a:path>
              <a:path w="1294765" h="1295400">
                <a:moveTo>
                  <a:pt x="1281874" y="1033335"/>
                </a:moveTo>
                <a:lnTo>
                  <a:pt x="1276896" y="984008"/>
                </a:lnTo>
                <a:lnTo>
                  <a:pt x="1262621" y="938060"/>
                </a:lnTo>
                <a:lnTo>
                  <a:pt x="1240040" y="896467"/>
                </a:lnTo>
                <a:lnTo>
                  <a:pt x="1210132" y="860221"/>
                </a:lnTo>
                <a:lnTo>
                  <a:pt x="1173886" y="830300"/>
                </a:lnTo>
                <a:lnTo>
                  <a:pt x="1132281" y="807707"/>
                </a:lnTo>
                <a:lnTo>
                  <a:pt x="1086307" y="793432"/>
                </a:lnTo>
                <a:lnTo>
                  <a:pt x="1036955" y="788454"/>
                </a:lnTo>
                <a:lnTo>
                  <a:pt x="1031481" y="788454"/>
                </a:lnTo>
                <a:lnTo>
                  <a:pt x="1026020" y="788708"/>
                </a:lnTo>
                <a:lnTo>
                  <a:pt x="1020559" y="789076"/>
                </a:lnTo>
                <a:lnTo>
                  <a:pt x="792683" y="789076"/>
                </a:lnTo>
                <a:lnTo>
                  <a:pt x="792683" y="1016889"/>
                </a:lnTo>
                <a:lnTo>
                  <a:pt x="792327" y="1022413"/>
                </a:lnTo>
                <a:lnTo>
                  <a:pt x="792073" y="1027811"/>
                </a:lnTo>
                <a:lnTo>
                  <a:pt x="792073" y="1033335"/>
                </a:lnTo>
                <a:lnTo>
                  <a:pt x="797052" y="1082687"/>
                </a:lnTo>
                <a:lnTo>
                  <a:pt x="811326" y="1128661"/>
                </a:lnTo>
                <a:lnTo>
                  <a:pt x="833907" y="1170254"/>
                </a:lnTo>
                <a:lnTo>
                  <a:pt x="863815" y="1206512"/>
                </a:lnTo>
                <a:lnTo>
                  <a:pt x="900061" y="1236421"/>
                </a:lnTo>
                <a:lnTo>
                  <a:pt x="941654" y="1259001"/>
                </a:lnTo>
                <a:lnTo>
                  <a:pt x="987615" y="1273276"/>
                </a:lnTo>
                <a:lnTo>
                  <a:pt x="1036955" y="1278242"/>
                </a:lnTo>
                <a:lnTo>
                  <a:pt x="1086307" y="1273276"/>
                </a:lnTo>
                <a:lnTo>
                  <a:pt x="1132281" y="1259001"/>
                </a:lnTo>
                <a:lnTo>
                  <a:pt x="1173886" y="1236421"/>
                </a:lnTo>
                <a:lnTo>
                  <a:pt x="1210132" y="1206512"/>
                </a:lnTo>
                <a:lnTo>
                  <a:pt x="1240040" y="1170254"/>
                </a:lnTo>
                <a:lnTo>
                  <a:pt x="1262621" y="1128661"/>
                </a:lnTo>
                <a:lnTo>
                  <a:pt x="1276896" y="1082687"/>
                </a:lnTo>
                <a:lnTo>
                  <a:pt x="1281874" y="1033335"/>
                </a:lnTo>
                <a:close/>
              </a:path>
              <a:path w="1294765" h="1295400">
                <a:moveTo>
                  <a:pt x="1294320" y="324129"/>
                </a:moveTo>
                <a:lnTo>
                  <a:pt x="1290815" y="276237"/>
                </a:lnTo>
                <a:lnTo>
                  <a:pt x="1280604" y="230517"/>
                </a:lnTo>
                <a:lnTo>
                  <a:pt x="1264196" y="187490"/>
                </a:lnTo>
                <a:lnTo>
                  <a:pt x="1242110" y="147650"/>
                </a:lnTo>
                <a:lnTo>
                  <a:pt x="1214818" y="111480"/>
                </a:lnTo>
                <a:lnTo>
                  <a:pt x="1182852" y="79514"/>
                </a:lnTo>
                <a:lnTo>
                  <a:pt x="1146695" y="52222"/>
                </a:lnTo>
                <a:lnTo>
                  <a:pt x="1106855" y="30124"/>
                </a:lnTo>
                <a:lnTo>
                  <a:pt x="1063840" y="13728"/>
                </a:lnTo>
                <a:lnTo>
                  <a:pt x="1018133" y="3517"/>
                </a:lnTo>
                <a:lnTo>
                  <a:pt x="970254" y="0"/>
                </a:lnTo>
                <a:lnTo>
                  <a:pt x="922375" y="3517"/>
                </a:lnTo>
                <a:lnTo>
                  <a:pt x="876668" y="13728"/>
                </a:lnTo>
                <a:lnTo>
                  <a:pt x="833640" y="30124"/>
                </a:lnTo>
                <a:lnTo>
                  <a:pt x="793800" y="52222"/>
                </a:lnTo>
                <a:lnTo>
                  <a:pt x="757656" y="79514"/>
                </a:lnTo>
                <a:lnTo>
                  <a:pt x="725690" y="111480"/>
                </a:lnTo>
                <a:lnTo>
                  <a:pt x="698411" y="147650"/>
                </a:lnTo>
                <a:lnTo>
                  <a:pt x="676325" y="187490"/>
                </a:lnTo>
                <a:lnTo>
                  <a:pt x="659930" y="230517"/>
                </a:lnTo>
                <a:lnTo>
                  <a:pt x="649719" y="276237"/>
                </a:lnTo>
                <a:lnTo>
                  <a:pt x="646214" y="324129"/>
                </a:lnTo>
                <a:lnTo>
                  <a:pt x="646214" y="331419"/>
                </a:lnTo>
                <a:lnTo>
                  <a:pt x="646391" y="338594"/>
                </a:lnTo>
                <a:lnTo>
                  <a:pt x="646938" y="345782"/>
                </a:lnTo>
                <a:lnTo>
                  <a:pt x="646938" y="647433"/>
                </a:lnTo>
                <a:lnTo>
                  <a:pt x="948486" y="647433"/>
                </a:lnTo>
                <a:lnTo>
                  <a:pt x="962901" y="648233"/>
                </a:lnTo>
                <a:lnTo>
                  <a:pt x="970254" y="648233"/>
                </a:lnTo>
                <a:lnTo>
                  <a:pt x="1018133" y="644715"/>
                </a:lnTo>
                <a:lnTo>
                  <a:pt x="1063840" y="634504"/>
                </a:lnTo>
                <a:lnTo>
                  <a:pt x="1106855" y="618096"/>
                </a:lnTo>
                <a:lnTo>
                  <a:pt x="1146695" y="595998"/>
                </a:lnTo>
                <a:lnTo>
                  <a:pt x="1182852" y="568706"/>
                </a:lnTo>
                <a:lnTo>
                  <a:pt x="1214818" y="536727"/>
                </a:lnTo>
                <a:lnTo>
                  <a:pt x="1242110" y="500570"/>
                </a:lnTo>
                <a:lnTo>
                  <a:pt x="1264196" y="460730"/>
                </a:lnTo>
                <a:lnTo>
                  <a:pt x="1280604" y="417703"/>
                </a:lnTo>
                <a:lnTo>
                  <a:pt x="1290815" y="371995"/>
                </a:lnTo>
                <a:lnTo>
                  <a:pt x="1294320" y="324129"/>
                </a:lnTo>
                <a:close/>
              </a:path>
            </a:pathLst>
          </a:custGeom>
          <a:solidFill>
            <a:srgbClr val="0D2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76252" y="7790943"/>
            <a:ext cx="6736080" cy="146748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5050" spc="-60" b="1">
                <a:solidFill>
                  <a:srgbClr val="0D2FC6"/>
                </a:solidFill>
                <a:latin typeface="Verdana"/>
                <a:cs typeface="Verdana"/>
              </a:rPr>
              <a:t>MUHAMMET </a:t>
            </a:r>
            <a:r>
              <a:rPr dirty="0" sz="5050" spc="-385" b="1">
                <a:solidFill>
                  <a:srgbClr val="0D2FC6"/>
                </a:solidFill>
                <a:latin typeface="Verdana"/>
                <a:cs typeface="Verdana"/>
              </a:rPr>
              <a:t>ALİ</a:t>
            </a:r>
            <a:r>
              <a:rPr dirty="0" sz="5050" spc="-530" b="1">
                <a:solidFill>
                  <a:srgbClr val="0D2FC6"/>
                </a:solidFill>
                <a:latin typeface="Verdana"/>
                <a:cs typeface="Verdana"/>
              </a:rPr>
              <a:t> </a:t>
            </a:r>
            <a:r>
              <a:rPr dirty="0" sz="5050" spc="-60" b="1">
                <a:solidFill>
                  <a:srgbClr val="0D2FC6"/>
                </a:solidFill>
                <a:latin typeface="Verdana"/>
                <a:cs typeface="Verdana"/>
              </a:rPr>
              <a:t>OK</a:t>
            </a:r>
            <a:endParaRPr sz="5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3500" spc="-330">
                <a:solidFill>
                  <a:srgbClr val="0D2FC6"/>
                </a:solidFill>
                <a:latin typeface="Verdana"/>
                <a:cs typeface="Verdana"/>
              </a:rPr>
              <a:t>1191602069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152539"/>
            <a:ext cx="495427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75">
                <a:solidFill>
                  <a:srgbClr val="0D2FC6"/>
                </a:solidFill>
                <a:latin typeface="Arial Black"/>
                <a:cs typeface="Arial Black"/>
              </a:rPr>
              <a:t>Projenin</a:t>
            </a:r>
            <a:r>
              <a:rPr dirty="0" sz="5000" spc="-465">
                <a:solidFill>
                  <a:srgbClr val="0D2FC6"/>
                </a:solidFill>
                <a:latin typeface="Arial Black"/>
                <a:cs typeface="Arial Black"/>
              </a:rPr>
              <a:t> </a:t>
            </a:r>
            <a:r>
              <a:rPr dirty="0" sz="5000" spc="-330">
                <a:solidFill>
                  <a:srgbClr val="0D2FC6"/>
                </a:solidFill>
                <a:latin typeface="Arial Black"/>
                <a:cs typeface="Arial Black"/>
              </a:rPr>
              <a:t>amacı;</a:t>
            </a:r>
            <a:endParaRPr sz="5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0607" y="3346257"/>
            <a:ext cx="657860" cy="2759710"/>
          </a:xfrm>
          <a:custGeom>
            <a:avLst/>
            <a:gdLst/>
            <a:ahLst/>
            <a:cxnLst/>
            <a:rect l="l" t="t" r="r" b="b"/>
            <a:pathLst>
              <a:path w="657859" h="2759710">
                <a:moveTo>
                  <a:pt x="657392" y="2759109"/>
                </a:moveTo>
                <a:lnTo>
                  <a:pt x="601778" y="2712203"/>
                </a:lnTo>
                <a:lnTo>
                  <a:pt x="568610" y="2682198"/>
                </a:lnTo>
                <a:lnTo>
                  <a:pt x="536208" y="2651378"/>
                </a:lnTo>
                <a:lnTo>
                  <a:pt x="504588" y="2619759"/>
                </a:lnTo>
                <a:lnTo>
                  <a:pt x="473768" y="2587357"/>
                </a:lnTo>
                <a:lnTo>
                  <a:pt x="443764" y="2554188"/>
                </a:lnTo>
                <a:lnTo>
                  <a:pt x="414590" y="2520268"/>
                </a:lnTo>
                <a:lnTo>
                  <a:pt x="386264" y="2485614"/>
                </a:lnTo>
                <a:lnTo>
                  <a:pt x="358801" y="2450242"/>
                </a:lnTo>
                <a:lnTo>
                  <a:pt x="332218" y="2414167"/>
                </a:lnTo>
                <a:lnTo>
                  <a:pt x="306530" y="2377405"/>
                </a:lnTo>
                <a:lnTo>
                  <a:pt x="281755" y="2339974"/>
                </a:lnTo>
                <a:lnTo>
                  <a:pt x="257907" y="2301889"/>
                </a:lnTo>
                <a:lnTo>
                  <a:pt x="235004" y="2263165"/>
                </a:lnTo>
                <a:lnTo>
                  <a:pt x="213060" y="2223820"/>
                </a:lnTo>
                <a:lnTo>
                  <a:pt x="192093" y="2183870"/>
                </a:lnTo>
                <a:lnTo>
                  <a:pt x="172118" y="2143329"/>
                </a:lnTo>
                <a:lnTo>
                  <a:pt x="153152" y="2102216"/>
                </a:lnTo>
                <a:lnTo>
                  <a:pt x="135211" y="2060544"/>
                </a:lnTo>
                <a:lnTo>
                  <a:pt x="118310" y="2018332"/>
                </a:lnTo>
                <a:lnTo>
                  <a:pt x="102466" y="1975595"/>
                </a:lnTo>
                <a:lnTo>
                  <a:pt x="87695" y="1932348"/>
                </a:lnTo>
                <a:lnTo>
                  <a:pt x="74013" y="1888609"/>
                </a:lnTo>
                <a:lnTo>
                  <a:pt x="61436" y="1844393"/>
                </a:lnTo>
                <a:lnTo>
                  <a:pt x="49981" y="1799716"/>
                </a:lnTo>
                <a:lnTo>
                  <a:pt x="39663" y="1754595"/>
                </a:lnTo>
                <a:lnTo>
                  <a:pt x="30498" y="1709045"/>
                </a:lnTo>
                <a:lnTo>
                  <a:pt x="22503" y="1663083"/>
                </a:lnTo>
                <a:lnTo>
                  <a:pt x="15694" y="1616725"/>
                </a:lnTo>
                <a:lnTo>
                  <a:pt x="10087" y="1569986"/>
                </a:lnTo>
                <a:lnTo>
                  <a:pt x="5698" y="1522884"/>
                </a:lnTo>
                <a:lnTo>
                  <a:pt x="2543" y="1475434"/>
                </a:lnTo>
                <a:lnTo>
                  <a:pt x="638" y="1427652"/>
                </a:lnTo>
                <a:lnTo>
                  <a:pt x="0" y="1379554"/>
                </a:lnTo>
                <a:lnTo>
                  <a:pt x="638" y="1331457"/>
                </a:lnTo>
                <a:lnTo>
                  <a:pt x="2543" y="1283675"/>
                </a:lnTo>
                <a:lnTo>
                  <a:pt x="5698" y="1236225"/>
                </a:lnTo>
                <a:lnTo>
                  <a:pt x="10087" y="1189122"/>
                </a:lnTo>
                <a:lnTo>
                  <a:pt x="15694" y="1142384"/>
                </a:lnTo>
                <a:lnTo>
                  <a:pt x="22503" y="1096026"/>
                </a:lnTo>
                <a:lnTo>
                  <a:pt x="30498" y="1050064"/>
                </a:lnTo>
                <a:lnTo>
                  <a:pt x="39663" y="1004514"/>
                </a:lnTo>
                <a:lnTo>
                  <a:pt x="49981" y="959392"/>
                </a:lnTo>
                <a:lnTo>
                  <a:pt x="61436" y="914716"/>
                </a:lnTo>
                <a:lnTo>
                  <a:pt x="74013" y="870500"/>
                </a:lnTo>
                <a:lnTo>
                  <a:pt x="87695" y="826760"/>
                </a:lnTo>
                <a:lnTo>
                  <a:pt x="102466" y="783514"/>
                </a:lnTo>
                <a:lnTo>
                  <a:pt x="118310" y="740776"/>
                </a:lnTo>
                <a:lnTo>
                  <a:pt x="135211" y="698564"/>
                </a:lnTo>
                <a:lnTo>
                  <a:pt x="153152" y="656893"/>
                </a:lnTo>
                <a:lnTo>
                  <a:pt x="172118" y="615779"/>
                </a:lnTo>
                <a:lnTo>
                  <a:pt x="192093" y="575239"/>
                </a:lnTo>
                <a:lnTo>
                  <a:pt x="213060" y="535288"/>
                </a:lnTo>
                <a:lnTo>
                  <a:pt x="235004" y="495943"/>
                </a:lnTo>
                <a:lnTo>
                  <a:pt x="257907" y="457220"/>
                </a:lnTo>
                <a:lnTo>
                  <a:pt x="281755" y="419135"/>
                </a:lnTo>
                <a:lnTo>
                  <a:pt x="306530" y="381703"/>
                </a:lnTo>
                <a:lnTo>
                  <a:pt x="332218" y="344942"/>
                </a:lnTo>
                <a:lnTo>
                  <a:pt x="358801" y="308867"/>
                </a:lnTo>
                <a:lnTo>
                  <a:pt x="386264" y="273494"/>
                </a:lnTo>
                <a:lnTo>
                  <a:pt x="414590" y="238840"/>
                </a:lnTo>
                <a:lnTo>
                  <a:pt x="443764" y="204921"/>
                </a:lnTo>
                <a:lnTo>
                  <a:pt x="473768" y="171752"/>
                </a:lnTo>
                <a:lnTo>
                  <a:pt x="504588" y="139350"/>
                </a:lnTo>
                <a:lnTo>
                  <a:pt x="536208" y="107731"/>
                </a:lnTo>
                <a:lnTo>
                  <a:pt x="568610" y="76911"/>
                </a:lnTo>
                <a:lnTo>
                  <a:pt x="601778" y="46906"/>
                </a:lnTo>
                <a:lnTo>
                  <a:pt x="635698" y="17732"/>
                </a:lnTo>
                <a:lnTo>
                  <a:pt x="657392" y="0"/>
                </a:lnTo>
                <a:lnTo>
                  <a:pt x="657392" y="2759109"/>
                </a:lnTo>
                <a:close/>
              </a:path>
            </a:pathLst>
          </a:custGeom>
          <a:solidFill>
            <a:srgbClr val="E86A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70" y="8512240"/>
            <a:ext cx="3560445" cy="1774825"/>
          </a:xfrm>
          <a:custGeom>
            <a:avLst/>
            <a:gdLst/>
            <a:ahLst/>
            <a:cxnLst/>
            <a:rect l="l" t="t" r="r" b="b"/>
            <a:pathLst>
              <a:path w="3560445" h="1774825">
                <a:moveTo>
                  <a:pt x="980173" y="1774758"/>
                </a:moveTo>
                <a:lnTo>
                  <a:pt x="0" y="1774758"/>
                </a:lnTo>
                <a:lnTo>
                  <a:pt x="590" y="1731529"/>
                </a:lnTo>
                <a:lnTo>
                  <a:pt x="2487" y="1684246"/>
                </a:lnTo>
                <a:lnTo>
                  <a:pt x="5662" y="1636802"/>
                </a:lnTo>
                <a:lnTo>
                  <a:pt x="10073" y="1589739"/>
                </a:lnTo>
                <a:lnTo>
                  <a:pt x="15711" y="1543012"/>
                </a:lnTo>
                <a:lnTo>
                  <a:pt x="22557" y="1496657"/>
                </a:lnTo>
                <a:lnTo>
                  <a:pt x="30595" y="1450691"/>
                </a:lnTo>
                <a:lnTo>
                  <a:pt x="39808" y="1405130"/>
                </a:lnTo>
                <a:lnTo>
                  <a:pt x="50180" y="1359990"/>
                </a:lnTo>
                <a:lnTo>
                  <a:pt x="61694" y="1315289"/>
                </a:lnTo>
                <a:lnTo>
                  <a:pt x="74334" y="1271042"/>
                </a:lnTo>
                <a:lnTo>
                  <a:pt x="88084" y="1227265"/>
                </a:lnTo>
                <a:lnTo>
                  <a:pt x="102927" y="1183975"/>
                </a:lnTo>
                <a:lnTo>
                  <a:pt x="118847" y="1141189"/>
                </a:lnTo>
                <a:lnTo>
                  <a:pt x="135828" y="1098923"/>
                </a:lnTo>
                <a:lnTo>
                  <a:pt x="153852" y="1057193"/>
                </a:lnTo>
                <a:lnTo>
                  <a:pt x="172905" y="1016015"/>
                </a:lnTo>
                <a:lnTo>
                  <a:pt x="192969" y="975407"/>
                </a:lnTo>
                <a:lnTo>
                  <a:pt x="214028" y="935384"/>
                </a:lnTo>
                <a:lnTo>
                  <a:pt x="236065" y="895962"/>
                </a:lnTo>
                <a:lnTo>
                  <a:pt x="259065" y="857159"/>
                </a:lnTo>
                <a:lnTo>
                  <a:pt x="283010" y="818990"/>
                </a:lnTo>
                <a:lnTo>
                  <a:pt x="307885" y="781472"/>
                </a:lnTo>
                <a:lnTo>
                  <a:pt x="333673" y="744622"/>
                </a:lnTo>
                <a:lnTo>
                  <a:pt x="360358" y="708455"/>
                </a:lnTo>
                <a:lnTo>
                  <a:pt x="387923" y="672988"/>
                </a:lnTo>
                <a:lnTo>
                  <a:pt x="416352" y="638238"/>
                </a:lnTo>
                <a:lnTo>
                  <a:pt x="445628" y="604220"/>
                </a:lnTo>
                <a:lnTo>
                  <a:pt x="475736" y="570952"/>
                </a:lnTo>
                <a:lnTo>
                  <a:pt x="506658" y="538450"/>
                </a:lnTo>
                <a:lnTo>
                  <a:pt x="538379" y="506729"/>
                </a:lnTo>
                <a:lnTo>
                  <a:pt x="570882" y="475806"/>
                </a:lnTo>
                <a:lnTo>
                  <a:pt x="604150" y="445699"/>
                </a:lnTo>
                <a:lnTo>
                  <a:pt x="638167" y="416422"/>
                </a:lnTo>
                <a:lnTo>
                  <a:pt x="672918" y="387994"/>
                </a:lnTo>
                <a:lnTo>
                  <a:pt x="708384" y="360429"/>
                </a:lnTo>
                <a:lnTo>
                  <a:pt x="744551" y="333744"/>
                </a:lnTo>
                <a:lnTo>
                  <a:pt x="781402" y="307956"/>
                </a:lnTo>
                <a:lnTo>
                  <a:pt x="818920" y="283081"/>
                </a:lnTo>
                <a:lnTo>
                  <a:pt x="857088" y="259135"/>
                </a:lnTo>
                <a:lnTo>
                  <a:pt x="895892" y="236136"/>
                </a:lnTo>
                <a:lnTo>
                  <a:pt x="935313" y="214098"/>
                </a:lnTo>
                <a:lnTo>
                  <a:pt x="975336" y="193039"/>
                </a:lnTo>
                <a:lnTo>
                  <a:pt x="1015945" y="172975"/>
                </a:lnTo>
                <a:lnTo>
                  <a:pt x="1057122" y="153923"/>
                </a:lnTo>
                <a:lnTo>
                  <a:pt x="1098852" y="135898"/>
                </a:lnTo>
                <a:lnTo>
                  <a:pt x="1141119" y="118918"/>
                </a:lnTo>
                <a:lnTo>
                  <a:pt x="1183905" y="102998"/>
                </a:lnTo>
                <a:lnTo>
                  <a:pt x="1227194" y="88154"/>
                </a:lnTo>
                <a:lnTo>
                  <a:pt x="1270971" y="74405"/>
                </a:lnTo>
                <a:lnTo>
                  <a:pt x="1315218" y="61764"/>
                </a:lnTo>
                <a:lnTo>
                  <a:pt x="1359920" y="50250"/>
                </a:lnTo>
                <a:lnTo>
                  <a:pt x="1405059" y="39879"/>
                </a:lnTo>
                <a:lnTo>
                  <a:pt x="1450620" y="30666"/>
                </a:lnTo>
                <a:lnTo>
                  <a:pt x="1496587" y="22628"/>
                </a:lnTo>
                <a:lnTo>
                  <a:pt x="1542941" y="15782"/>
                </a:lnTo>
                <a:lnTo>
                  <a:pt x="1589669" y="10144"/>
                </a:lnTo>
                <a:lnTo>
                  <a:pt x="1636752" y="5730"/>
                </a:lnTo>
                <a:lnTo>
                  <a:pt x="1684175" y="2557"/>
                </a:lnTo>
                <a:lnTo>
                  <a:pt x="1731921" y="642"/>
                </a:lnTo>
                <a:lnTo>
                  <a:pt x="1779974" y="0"/>
                </a:lnTo>
                <a:lnTo>
                  <a:pt x="1828153" y="642"/>
                </a:lnTo>
                <a:lnTo>
                  <a:pt x="1876017" y="2557"/>
                </a:lnTo>
                <a:lnTo>
                  <a:pt x="1923549" y="5730"/>
                </a:lnTo>
                <a:lnTo>
                  <a:pt x="1970734" y="10144"/>
                </a:lnTo>
                <a:lnTo>
                  <a:pt x="2017555" y="15782"/>
                </a:lnTo>
                <a:lnTo>
                  <a:pt x="2063997" y="22628"/>
                </a:lnTo>
                <a:lnTo>
                  <a:pt x="2110042" y="30666"/>
                </a:lnTo>
                <a:lnTo>
                  <a:pt x="2155675" y="39879"/>
                </a:lnTo>
                <a:lnTo>
                  <a:pt x="2200880" y="50250"/>
                </a:lnTo>
                <a:lnTo>
                  <a:pt x="2245640" y="61764"/>
                </a:lnTo>
                <a:lnTo>
                  <a:pt x="2289940" y="74405"/>
                </a:lnTo>
                <a:lnTo>
                  <a:pt x="2333762" y="88154"/>
                </a:lnTo>
                <a:lnTo>
                  <a:pt x="2377092" y="102998"/>
                </a:lnTo>
                <a:lnTo>
                  <a:pt x="2419912" y="118918"/>
                </a:lnTo>
                <a:lnTo>
                  <a:pt x="2462207" y="135898"/>
                </a:lnTo>
                <a:lnTo>
                  <a:pt x="2503960" y="153923"/>
                </a:lnTo>
                <a:lnTo>
                  <a:pt x="2545155" y="172975"/>
                </a:lnTo>
                <a:lnTo>
                  <a:pt x="2585777" y="193039"/>
                </a:lnTo>
                <a:lnTo>
                  <a:pt x="2625808" y="214098"/>
                </a:lnTo>
                <a:lnTo>
                  <a:pt x="2665233" y="236136"/>
                </a:lnTo>
                <a:lnTo>
                  <a:pt x="2704036" y="259135"/>
                </a:lnTo>
                <a:lnTo>
                  <a:pt x="2742200" y="283081"/>
                </a:lnTo>
                <a:lnTo>
                  <a:pt x="2779709" y="307956"/>
                </a:lnTo>
                <a:lnTo>
                  <a:pt x="2816547" y="333744"/>
                </a:lnTo>
                <a:lnTo>
                  <a:pt x="2852698" y="360429"/>
                </a:lnTo>
                <a:lnTo>
                  <a:pt x="2888145" y="387994"/>
                </a:lnTo>
                <a:lnTo>
                  <a:pt x="2922873" y="416422"/>
                </a:lnTo>
                <a:lnTo>
                  <a:pt x="2956865" y="445699"/>
                </a:lnTo>
                <a:lnTo>
                  <a:pt x="2990106" y="475806"/>
                </a:lnTo>
                <a:lnTo>
                  <a:pt x="3022578" y="506729"/>
                </a:lnTo>
                <a:lnTo>
                  <a:pt x="3054266" y="538450"/>
                </a:lnTo>
                <a:lnTo>
                  <a:pt x="3085154" y="570952"/>
                </a:lnTo>
                <a:lnTo>
                  <a:pt x="3115225" y="604220"/>
                </a:lnTo>
                <a:lnTo>
                  <a:pt x="3144464" y="638238"/>
                </a:lnTo>
                <a:lnTo>
                  <a:pt x="3172853" y="672988"/>
                </a:lnTo>
                <a:lnTo>
                  <a:pt x="3200378" y="708455"/>
                </a:lnTo>
                <a:lnTo>
                  <a:pt x="3227021" y="744622"/>
                </a:lnTo>
                <a:lnTo>
                  <a:pt x="3252766" y="781472"/>
                </a:lnTo>
                <a:lnTo>
                  <a:pt x="3277598" y="818990"/>
                </a:lnTo>
                <a:lnTo>
                  <a:pt x="3301501" y="857159"/>
                </a:lnTo>
                <a:lnTo>
                  <a:pt x="3324457" y="895962"/>
                </a:lnTo>
                <a:lnTo>
                  <a:pt x="3346451" y="935384"/>
                </a:lnTo>
                <a:lnTo>
                  <a:pt x="3367467" y="975407"/>
                </a:lnTo>
                <a:lnTo>
                  <a:pt x="3369773" y="980084"/>
                </a:lnTo>
                <a:lnTo>
                  <a:pt x="1779974" y="980084"/>
                </a:lnTo>
                <a:lnTo>
                  <a:pt x="1731458" y="981552"/>
                </a:lnTo>
                <a:lnTo>
                  <a:pt x="1683682" y="985900"/>
                </a:lnTo>
                <a:lnTo>
                  <a:pt x="1636731" y="993041"/>
                </a:lnTo>
                <a:lnTo>
                  <a:pt x="1590691" y="1002891"/>
                </a:lnTo>
                <a:lnTo>
                  <a:pt x="1545647" y="1015363"/>
                </a:lnTo>
                <a:lnTo>
                  <a:pt x="1501686" y="1030373"/>
                </a:lnTo>
                <a:lnTo>
                  <a:pt x="1458892" y="1047833"/>
                </a:lnTo>
                <a:lnTo>
                  <a:pt x="1417351" y="1067660"/>
                </a:lnTo>
                <a:lnTo>
                  <a:pt x="1377148" y="1089767"/>
                </a:lnTo>
                <a:lnTo>
                  <a:pt x="1338371" y="1114069"/>
                </a:lnTo>
                <a:lnTo>
                  <a:pt x="1301103" y="1140479"/>
                </a:lnTo>
                <a:lnTo>
                  <a:pt x="1265431" y="1168913"/>
                </a:lnTo>
                <a:lnTo>
                  <a:pt x="1231439" y="1199286"/>
                </a:lnTo>
                <a:lnTo>
                  <a:pt x="1199215" y="1231510"/>
                </a:lnTo>
                <a:lnTo>
                  <a:pt x="1168843" y="1265501"/>
                </a:lnTo>
                <a:lnTo>
                  <a:pt x="1140409" y="1301173"/>
                </a:lnTo>
                <a:lnTo>
                  <a:pt x="1113998" y="1338441"/>
                </a:lnTo>
                <a:lnTo>
                  <a:pt x="1089696" y="1377219"/>
                </a:lnTo>
                <a:lnTo>
                  <a:pt x="1067589" y="1417421"/>
                </a:lnTo>
                <a:lnTo>
                  <a:pt x="1047763" y="1458962"/>
                </a:lnTo>
                <a:lnTo>
                  <a:pt x="1030302" y="1501756"/>
                </a:lnTo>
                <a:lnTo>
                  <a:pt x="1015292" y="1545718"/>
                </a:lnTo>
                <a:lnTo>
                  <a:pt x="1002820" y="1590762"/>
                </a:lnTo>
                <a:lnTo>
                  <a:pt x="992967" y="1636823"/>
                </a:lnTo>
                <a:lnTo>
                  <a:pt x="985829" y="1683753"/>
                </a:lnTo>
                <a:lnTo>
                  <a:pt x="981481" y="1731529"/>
                </a:lnTo>
                <a:lnTo>
                  <a:pt x="980173" y="1774758"/>
                </a:lnTo>
                <a:close/>
              </a:path>
              <a:path w="3560445" h="1774825">
                <a:moveTo>
                  <a:pt x="3559949" y="1774758"/>
                </a:moveTo>
                <a:lnTo>
                  <a:pt x="2579776" y="1774758"/>
                </a:lnTo>
                <a:lnTo>
                  <a:pt x="2578477" y="1731529"/>
                </a:lnTo>
                <a:lnTo>
                  <a:pt x="2574159" y="1683753"/>
                </a:lnTo>
                <a:lnTo>
                  <a:pt x="2567064" y="1636802"/>
                </a:lnTo>
                <a:lnTo>
                  <a:pt x="2557276" y="1590762"/>
                </a:lnTo>
                <a:lnTo>
                  <a:pt x="2544877" y="1545718"/>
                </a:lnTo>
                <a:lnTo>
                  <a:pt x="2529951" y="1501756"/>
                </a:lnTo>
                <a:lnTo>
                  <a:pt x="2512581" y="1458962"/>
                </a:lnTo>
                <a:lnTo>
                  <a:pt x="2492849" y="1417421"/>
                </a:lnTo>
                <a:lnTo>
                  <a:pt x="2470840" y="1377219"/>
                </a:lnTo>
                <a:lnTo>
                  <a:pt x="2446636" y="1338441"/>
                </a:lnTo>
                <a:lnTo>
                  <a:pt x="2420321" y="1301173"/>
                </a:lnTo>
                <a:lnTo>
                  <a:pt x="2391977" y="1265501"/>
                </a:lnTo>
                <a:lnTo>
                  <a:pt x="2361688" y="1231510"/>
                </a:lnTo>
                <a:lnTo>
                  <a:pt x="2329537" y="1199286"/>
                </a:lnTo>
                <a:lnTo>
                  <a:pt x="2295607" y="1168913"/>
                </a:lnTo>
                <a:lnTo>
                  <a:pt x="2259982" y="1140479"/>
                </a:lnTo>
                <a:lnTo>
                  <a:pt x="2222744" y="1114069"/>
                </a:lnTo>
                <a:lnTo>
                  <a:pt x="2183977" y="1089767"/>
                </a:lnTo>
                <a:lnTo>
                  <a:pt x="2143763" y="1067660"/>
                </a:lnTo>
                <a:lnTo>
                  <a:pt x="2102187" y="1047833"/>
                </a:lnTo>
                <a:lnTo>
                  <a:pt x="2059330" y="1030373"/>
                </a:lnTo>
                <a:lnTo>
                  <a:pt x="2015278" y="1015363"/>
                </a:lnTo>
                <a:lnTo>
                  <a:pt x="1970111" y="1002891"/>
                </a:lnTo>
                <a:lnTo>
                  <a:pt x="1923914" y="993041"/>
                </a:lnTo>
                <a:lnTo>
                  <a:pt x="1876770" y="985900"/>
                </a:lnTo>
                <a:lnTo>
                  <a:pt x="1828763" y="981552"/>
                </a:lnTo>
                <a:lnTo>
                  <a:pt x="1779974" y="980084"/>
                </a:lnTo>
                <a:lnTo>
                  <a:pt x="3369773" y="980084"/>
                </a:lnTo>
                <a:lnTo>
                  <a:pt x="3387488" y="1016015"/>
                </a:lnTo>
                <a:lnTo>
                  <a:pt x="3406499" y="1057193"/>
                </a:lnTo>
                <a:lnTo>
                  <a:pt x="3424483" y="1098923"/>
                </a:lnTo>
                <a:lnTo>
                  <a:pt x="3441423" y="1141189"/>
                </a:lnTo>
                <a:lnTo>
                  <a:pt x="3457305" y="1183975"/>
                </a:lnTo>
                <a:lnTo>
                  <a:pt x="3472111" y="1227265"/>
                </a:lnTo>
                <a:lnTo>
                  <a:pt x="3485826" y="1271042"/>
                </a:lnTo>
                <a:lnTo>
                  <a:pt x="3498433" y="1315289"/>
                </a:lnTo>
                <a:lnTo>
                  <a:pt x="3509916" y="1359990"/>
                </a:lnTo>
                <a:lnTo>
                  <a:pt x="3520259" y="1405130"/>
                </a:lnTo>
                <a:lnTo>
                  <a:pt x="3529445" y="1450691"/>
                </a:lnTo>
                <a:lnTo>
                  <a:pt x="3537460" y="1496657"/>
                </a:lnTo>
                <a:lnTo>
                  <a:pt x="3544285" y="1543012"/>
                </a:lnTo>
                <a:lnTo>
                  <a:pt x="3549906" y="1589739"/>
                </a:lnTo>
                <a:lnTo>
                  <a:pt x="3554306" y="1636823"/>
                </a:lnTo>
                <a:lnTo>
                  <a:pt x="3557469" y="1684246"/>
                </a:lnTo>
                <a:lnTo>
                  <a:pt x="3559379" y="1731992"/>
                </a:lnTo>
                <a:lnTo>
                  <a:pt x="3559949" y="1774758"/>
                </a:lnTo>
                <a:close/>
              </a:path>
            </a:pathLst>
          </a:custGeom>
          <a:solidFill>
            <a:srgbClr val="6FC7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3045460" cy="1778635"/>
          </a:xfrm>
          <a:custGeom>
            <a:avLst/>
            <a:gdLst/>
            <a:ahLst/>
            <a:cxnLst/>
            <a:rect l="l" t="t" r="r" b="b"/>
            <a:pathLst>
              <a:path w="3045460" h="1778635">
                <a:moveTo>
                  <a:pt x="1268563" y="1778052"/>
                </a:moveTo>
                <a:lnTo>
                  <a:pt x="1220466" y="1777414"/>
                </a:lnTo>
                <a:lnTo>
                  <a:pt x="1172684" y="1775509"/>
                </a:lnTo>
                <a:lnTo>
                  <a:pt x="1125234" y="1772354"/>
                </a:lnTo>
                <a:lnTo>
                  <a:pt x="1078131" y="1767965"/>
                </a:lnTo>
                <a:lnTo>
                  <a:pt x="1031393" y="1762358"/>
                </a:lnTo>
                <a:lnTo>
                  <a:pt x="985035" y="1755548"/>
                </a:lnTo>
                <a:lnTo>
                  <a:pt x="939073" y="1747554"/>
                </a:lnTo>
                <a:lnTo>
                  <a:pt x="893523" y="1738389"/>
                </a:lnTo>
                <a:lnTo>
                  <a:pt x="848402" y="1728071"/>
                </a:lnTo>
                <a:lnTo>
                  <a:pt x="803725" y="1716616"/>
                </a:lnTo>
                <a:lnTo>
                  <a:pt x="759509" y="1704039"/>
                </a:lnTo>
                <a:lnTo>
                  <a:pt x="715769" y="1690357"/>
                </a:lnTo>
                <a:lnTo>
                  <a:pt x="672523" y="1675586"/>
                </a:lnTo>
                <a:lnTo>
                  <a:pt x="629785" y="1659742"/>
                </a:lnTo>
                <a:lnTo>
                  <a:pt x="587573" y="1642841"/>
                </a:lnTo>
                <a:lnTo>
                  <a:pt x="545902" y="1624900"/>
                </a:lnTo>
                <a:lnTo>
                  <a:pt x="504788" y="1605934"/>
                </a:lnTo>
                <a:lnTo>
                  <a:pt x="464248" y="1585959"/>
                </a:lnTo>
                <a:lnTo>
                  <a:pt x="424297" y="1564992"/>
                </a:lnTo>
                <a:lnTo>
                  <a:pt x="384952" y="1543048"/>
                </a:lnTo>
                <a:lnTo>
                  <a:pt x="346229" y="1520145"/>
                </a:lnTo>
                <a:lnTo>
                  <a:pt x="308144" y="1496297"/>
                </a:lnTo>
                <a:lnTo>
                  <a:pt x="270712" y="1471522"/>
                </a:lnTo>
                <a:lnTo>
                  <a:pt x="233951" y="1445834"/>
                </a:lnTo>
                <a:lnTo>
                  <a:pt x="197876" y="1419251"/>
                </a:lnTo>
                <a:lnTo>
                  <a:pt x="162503" y="1391788"/>
                </a:lnTo>
                <a:lnTo>
                  <a:pt x="127849" y="1363462"/>
                </a:lnTo>
                <a:lnTo>
                  <a:pt x="93930" y="1334288"/>
                </a:lnTo>
                <a:lnTo>
                  <a:pt x="60761" y="1304283"/>
                </a:lnTo>
                <a:lnTo>
                  <a:pt x="28359" y="1273463"/>
                </a:lnTo>
                <a:lnTo>
                  <a:pt x="0" y="1245104"/>
                </a:lnTo>
                <a:lnTo>
                  <a:pt x="0" y="0"/>
                </a:lnTo>
                <a:lnTo>
                  <a:pt x="3044954" y="0"/>
                </a:lnTo>
                <a:lnTo>
                  <a:pt x="3044976" y="1642"/>
                </a:lnTo>
                <a:lnTo>
                  <a:pt x="3044337" y="49738"/>
                </a:lnTo>
                <a:lnTo>
                  <a:pt x="3042432" y="97520"/>
                </a:lnTo>
                <a:lnTo>
                  <a:pt x="3039277" y="144970"/>
                </a:lnTo>
                <a:lnTo>
                  <a:pt x="3034888" y="192072"/>
                </a:lnTo>
                <a:lnTo>
                  <a:pt x="3029281" y="238810"/>
                </a:lnTo>
                <a:lnTo>
                  <a:pt x="3022472" y="285169"/>
                </a:lnTo>
                <a:lnTo>
                  <a:pt x="3014477" y="331131"/>
                </a:lnTo>
                <a:lnTo>
                  <a:pt x="3005313" y="376680"/>
                </a:lnTo>
                <a:lnTo>
                  <a:pt x="2994995" y="421802"/>
                </a:lnTo>
                <a:lnTo>
                  <a:pt x="2983539" y="466479"/>
                </a:lnTo>
                <a:lnTo>
                  <a:pt x="2970962" y="510695"/>
                </a:lnTo>
                <a:lnTo>
                  <a:pt x="2957280" y="554434"/>
                </a:lnTo>
                <a:lnTo>
                  <a:pt x="2942509" y="597680"/>
                </a:lnTo>
                <a:lnTo>
                  <a:pt x="2926665" y="640418"/>
                </a:lnTo>
                <a:lnTo>
                  <a:pt x="2909765" y="682630"/>
                </a:lnTo>
                <a:lnTo>
                  <a:pt x="2891823" y="724301"/>
                </a:lnTo>
                <a:lnTo>
                  <a:pt x="2872857" y="765415"/>
                </a:lnTo>
                <a:lnTo>
                  <a:pt x="2852882" y="805955"/>
                </a:lnTo>
                <a:lnTo>
                  <a:pt x="2831915" y="845906"/>
                </a:lnTo>
                <a:lnTo>
                  <a:pt x="2809972" y="885251"/>
                </a:lnTo>
                <a:lnTo>
                  <a:pt x="2787068" y="923974"/>
                </a:lnTo>
                <a:lnTo>
                  <a:pt x="2763220" y="962060"/>
                </a:lnTo>
                <a:lnTo>
                  <a:pt x="2738445" y="999491"/>
                </a:lnTo>
                <a:lnTo>
                  <a:pt x="2712757" y="1036252"/>
                </a:lnTo>
                <a:lnTo>
                  <a:pt x="2686174" y="1072327"/>
                </a:lnTo>
                <a:lnTo>
                  <a:pt x="2658712" y="1107700"/>
                </a:lnTo>
                <a:lnTo>
                  <a:pt x="2630385" y="1142354"/>
                </a:lnTo>
                <a:lnTo>
                  <a:pt x="2601212" y="1176273"/>
                </a:lnTo>
                <a:lnTo>
                  <a:pt x="2571207" y="1209442"/>
                </a:lnTo>
                <a:lnTo>
                  <a:pt x="2540387" y="1241844"/>
                </a:lnTo>
                <a:lnTo>
                  <a:pt x="2508768" y="1273463"/>
                </a:lnTo>
                <a:lnTo>
                  <a:pt x="2476366" y="1304283"/>
                </a:lnTo>
                <a:lnTo>
                  <a:pt x="2443197" y="1334288"/>
                </a:lnTo>
                <a:lnTo>
                  <a:pt x="2409277" y="1363462"/>
                </a:lnTo>
                <a:lnTo>
                  <a:pt x="2374623" y="1391788"/>
                </a:lnTo>
                <a:lnTo>
                  <a:pt x="2339251" y="1419251"/>
                </a:lnTo>
                <a:lnTo>
                  <a:pt x="2303176" y="1445834"/>
                </a:lnTo>
                <a:lnTo>
                  <a:pt x="2266414" y="1471522"/>
                </a:lnTo>
                <a:lnTo>
                  <a:pt x="2228983" y="1496297"/>
                </a:lnTo>
                <a:lnTo>
                  <a:pt x="2190898" y="1520145"/>
                </a:lnTo>
                <a:lnTo>
                  <a:pt x="2152174" y="1543048"/>
                </a:lnTo>
                <a:lnTo>
                  <a:pt x="2112829" y="1564992"/>
                </a:lnTo>
                <a:lnTo>
                  <a:pt x="2072879" y="1585959"/>
                </a:lnTo>
                <a:lnTo>
                  <a:pt x="2032338" y="1605934"/>
                </a:lnTo>
                <a:lnTo>
                  <a:pt x="1991225" y="1624900"/>
                </a:lnTo>
                <a:lnTo>
                  <a:pt x="1949553" y="1642841"/>
                </a:lnTo>
                <a:lnTo>
                  <a:pt x="1907341" y="1659742"/>
                </a:lnTo>
                <a:lnTo>
                  <a:pt x="1864604" y="1675586"/>
                </a:lnTo>
                <a:lnTo>
                  <a:pt x="1821357" y="1690357"/>
                </a:lnTo>
                <a:lnTo>
                  <a:pt x="1777618" y="1704039"/>
                </a:lnTo>
                <a:lnTo>
                  <a:pt x="1733402" y="1716616"/>
                </a:lnTo>
                <a:lnTo>
                  <a:pt x="1688725" y="1728071"/>
                </a:lnTo>
                <a:lnTo>
                  <a:pt x="1643604" y="1738389"/>
                </a:lnTo>
                <a:lnTo>
                  <a:pt x="1598054" y="1747554"/>
                </a:lnTo>
                <a:lnTo>
                  <a:pt x="1552092" y="1755548"/>
                </a:lnTo>
                <a:lnTo>
                  <a:pt x="1505734" y="1762358"/>
                </a:lnTo>
                <a:lnTo>
                  <a:pt x="1458995" y="1767965"/>
                </a:lnTo>
                <a:lnTo>
                  <a:pt x="1411893" y="1772354"/>
                </a:lnTo>
                <a:lnTo>
                  <a:pt x="1364443" y="1775509"/>
                </a:lnTo>
                <a:lnTo>
                  <a:pt x="1316661" y="1777414"/>
                </a:lnTo>
                <a:lnTo>
                  <a:pt x="1268563" y="1778052"/>
                </a:lnTo>
                <a:close/>
              </a:path>
            </a:pathLst>
          </a:custGeom>
          <a:solidFill>
            <a:srgbClr val="F1C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317799" y="8257120"/>
            <a:ext cx="1294765" cy="1295400"/>
          </a:xfrm>
          <a:custGeom>
            <a:avLst/>
            <a:gdLst/>
            <a:ahLst/>
            <a:cxnLst/>
            <a:rect l="l" t="t" r="r" b="b"/>
            <a:pathLst>
              <a:path w="1294765" h="1295400">
                <a:moveTo>
                  <a:pt x="506285" y="251129"/>
                </a:moveTo>
                <a:lnTo>
                  <a:pt x="501319" y="201764"/>
                </a:lnTo>
                <a:lnTo>
                  <a:pt x="487045" y="155803"/>
                </a:lnTo>
                <a:lnTo>
                  <a:pt x="464477" y="114198"/>
                </a:lnTo>
                <a:lnTo>
                  <a:pt x="434581" y="77965"/>
                </a:lnTo>
                <a:lnTo>
                  <a:pt x="398348" y="48069"/>
                </a:lnTo>
                <a:lnTo>
                  <a:pt x="356755" y="25488"/>
                </a:lnTo>
                <a:lnTo>
                  <a:pt x="310781" y="11226"/>
                </a:lnTo>
                <a:lnTo>
                  <a:pt x="261429" y="6248"/>
                </a:lnTo>
                <a:lnTo>
                  <a:pt x="212090" y="11226"/>
                </a:lnTo>
                <a:lnTo>
                  <a:pt x="166141" y="25488"/>
                </a:lnTo>
                <a:lnTo>
                  <a:pt x="124548" y="48069"/>
                </a:lnTo>
                <a:lnTo>
                  <a:pt x="88303" y="77965"/>
                </a:lnTo>
                <a:lnTo>
                  <a:pt x="58394" y="114198"/>
                </a:lnTo>
                <a:lnTo>
                  <a:pt x="35814" y="155803"/>
                </a:lnTo>
                <a:lnTo>
                  <a:pt x="21539" y="201764"/>
                </a:lnTo>
                <a:lnTo>
                  <a:pt x="16573" y="251129"/>
                </a:lnTo>
                <a:lnTo>
                  <a:pt x="21539" y="300482"/>
                </a:lnTo>
                <a:lnTo>
                  <a:pt x="35814" y="346468"/>
                </a:lnTo>
                <a:lnTo>
                  <a:pt x="58394" y="388099"/>
                </a:lnTo>
                <a:lnTo>
                  <a:pt x="88303" y="424370"/>
                </a:lnTo>
                <a:lnTo>
                  <a:pt x="124548" y="454304"/>
                </a:lnTo>
                <a:lnTo>
                  <a:pt x="166141" y="476910"/>
                </a:lnTo>
                <a:lnTo>
                  <a:pt x="212090" y="491197"/>
                </a:lnTo>
                <a:lnTo>
                  <a:pt x="261429" y="496176"/>
                </a:lnTo>
                <a:lnTo>
                  <a:pt x="266954" y="496176"/>
                </a:lnTo>
                <a:lnTo>
                  <a:pt x="277863" y="495490"/>
                </a:lnTo>
                <a:lnTo>
                  <a:pt x="505739" y="495490"/>
                </a:lnTo>
                <a:lnTo>
                  <a:pt x="505739" y="267563"/>
                </a:lnTo>
                <a:lnTo>
                  <a:pt x="506171" y="262166"/>
                </a:lnTo>
                <a:lnTo>
                  <a:pt x="506285" y="256755"/>
                </a:lnTo>
                <a:lnTo>
                  <a:pt x="506285" y="251129"/>
                </a:lnTo>
                <a:close/>
              </a:path>
              <a:path w="1294765" h="1295400">
                <a:moveTo>
                  <a:pt x="648119" y="963879"/>
                </a:moveTo>
                <a:lnTo>
                  <a:pt x="647877" y="956767"/>
                </a:lnTo>
                <a:lnTo>
                  <a:pt x="647433" y="949591"/>
                </a:lnTo>
                <a:lnTo>
                  <a:pt x="647433" y="647865"/>
                </a:lnTo>
                <a:lnTo>
                  <a:pt x="345706" y="647865"/>
                </a:lnTo>
                <a:lnTo>
                  <a:pt x="331355" y="647128"/>
                </a:lnTo>
                <a:lnTo>
                  <a:pt x="324053" y="647128"/>
                </a:lnTo>
                <a:lnTo>
                  <a:pt x="276174" y="650646"/>
                </a:lnTo>
                <a:lnTo>
                  <a:pt x="230479" y="660857"/>
                </a:lnTo>
                <a:lnTo>
                  <a:pt x="187464" y="677278"/>
                </a:lnTo>
                <a:lnTo>
                  <a:pt x="147624" y="699376"/>
                </a:lnTo>
                <a:lnTo>
                  <a:pt x="111467" y="726668"/>
                </a:lnTo>
                <a:lnTo>
                  <a:pt x="79502" y="758659"/>
                </a:lnTo>
                <a:lnTo>
                  <a:pt x="52222" y="794816"/>
                </a:lnTo>
                <a:lnTo>
                  <a:pt x="30124" y="834669"/>
                </a:lnTo>
                <a:lnTo>
                  <a:pt x="13728" y="877684"/>
                </a:lnTo>
                <a:lnTo>
                  <a:pt x="3517" y="923378"/>
                </a:lnTo>
                <a:lnTo>
                  <a:pt x="0" y="971257"/>
                </a:lnTo>
                <a:lnTo>
                  <a:pt x="3517" y="1019136"/>
                </a:lnTo>
                <a:lnTo>
                  <a:pt x="13728" y="1064844"/>
                </a:lnTo>
                <a:lnTo>
                  <a:pt x="30124" y="1107871"/>
                </a:lnTo>
                <a:lnTo>
                  <a:pt x="52222" y="1147711"/>
                </a:lnTo>
                <a:lnTo>
                  <a:pt x="79502" y="1183855"/>
                </a:lnTo>
                <a:lnTo>
                  <a:pt x="111467" y="1215821"/>
                </a:lnTo>
                <a:lnTo>
                  <a:pt x="147624" y="1243101"/>
                </a:lnTo>
                <a:lnTo>
                  <a:pt x="187464" y="1265186"/>
                </a:lnTo>
                <a:lnTo>
                  <a:pt x="230479" y="1281582"/>
                </a:lnTo>
                <a:lnTo>
                  <a:pt x="276174" y="1291793"/>
                </a:lnTo>
                <a:lnTo>
                  <a:pt x="324053" y="1295298"/>
                </a:lnTo>
                <a:lnTo>
                  <a:pt x="371944" y="1291793"/>
                </a:lnTo>
                <a:lnTo>
                  <a:pt x="417652" y="1281582"/>
                </a:lnTo>
                <a:lnTo>
                  <a:pt x="460679" y="1265186"/>
                </a:lnTo>
                <a:lnTo>
                  <a:pt x="500519" y="1243101"/>
                </a:lnTo>
                <a:lnTo>
                  <a:pt x="536663" y="1215821"/>
                </a:lnTo>
                <a:lnTo>
                  <a:pt x="568629" y="1183855"/>
                </a:lnTo>
                <a:lnTo>
                  <a:pt x="595909" y="1147711"/>
                </a:lnTo>
                <a:lnTo>
                  <a:pt x="617994" y="1107871"/>
                </a:lnTo>
                <a:lnTo>
                  <a:pt x="634390" y="1064844"/>
                </a:lnTo>
                <a:lnTo>
                  <a:pt x="644601" y="1019136"/>
                </a:lnTo>
                <a:lnTo>
                  <a:pt x="648119" y="971257"/>
                </a:lnTo>
                <a:lnTo>
                  <a:pt x="648119" y="963879"/>
                </a:lnTo>
                <a:close/>
              </a:path>
              <a:path w="1294765" h="1295400">
                <a:moveTo>
                  <a:pt x="1281874" y="1033322"/>
                </a:moveTo>
                <a:lnTo>
                  <a:pt x="1276896" y="983996"/>
                </a:lnTo>
                <a:lnTo>
                  <a:pt x="1262621" y="938047"/>
                </a:lnTo>
                <a:lnTo>
                  <a:pt x="1240040" y="896454"/>
                </a:lnTo>
                <a:lnTo>
                  <a:pt x="1210132" y="860209"/>
                </a:lnTo>
                <a:lnTo>
                  <a:pt x="1173886" y="830300"/>
                </a:lnTo>
                <a:lnTo>
                  <a:pt x="1132281" y="807707"/>
                </a:lnTo>
                <a:lnTo>
                  <a:pt x="1086307" y="793419"/>
                </a:lnTo>
                <a:lnTo>
                  <a:pt x="1036955" y="788441"/>
                </a:lnTo>
                <a:lnTo>
                  <a:pt x="1031481" y="788441"/>
                </a:lnTo>
                <a:lnTo>
                  <a:pt x="1026020" y="788708"/>
                </a:lnTo>
                <a:lnTo>
                  <a:pt x="1020559" y="789063"/>
                </a:lnTo>
                <a:lnTo>
                  <a:pt x="792683" y="789063"/>
                </a:lnTo>
                <a:lnTo>
                  <a:pt x="792683" y="1016876"/>
                </a:lnTo>
                <a:lnTo>
                  <a:pt x="792327" y="1022400"/>
                </a:lnTo>
                <a:lnTo>
                  <a:pt x="792073" y="1027811"/>
                </a:lnTo>
                <a:lnTo>
                  <a:pt x="792073" y="1033322"/>
                </a:lnTo>
                <a:lnTo>
                  <a:pt x="797052" y="1082675"/>
                </a:lnTo>
                <a:lnTo>
                  <a:pt x="811326" y="1128649"/>
                </a:lnTo>
                <a:lnTo>
                  <a:pt x="833907" y="1170254"/>
                </a:lnTo>
                <a:lnTo>
                  <a:pt x="863815" y="1206500"/>
                </a:lnTo>
                <a:lnTo>
                  <a:pt x="900061" y="1236408"/>
                </a:lnTo>
                <a:lnTo>
                  <a:pt x="941654" y="1258989"/>
                </a:lnTo>
                <a:lnTo>
                  <a:pt x="987615" y="1273263"/>
                </a:lnTo>
                <a:lnTo>
                  <a:pt x="1036955" y="1278242"/>
                </a:lnTo>
                <a:lnTo>
                  <a:pt x="1086307" y="1273263"/>
                </a:lnTo>
                <a:lnTo>
                  <a:pt x="1132281" y="1258989"/>
                </a:lnTo>
                <a:lnTo>
                  <a:pt x="1173886" y="1236408"/>
                </a:lnTo>
                <a:lnTo>
                  <a:pt x="1210132" y="1206500"/>
                </a:lnTo>
                <a:lnTo>
                  <a:pt x="1240040" y="1170254"/>
                </a:lnTo>
                <a:lnTo>
                  <a:pt x="1262621" y="1128649"/>
                </a:lnTo>
                <a:lnTo>
                  <a:pt x="1276896" y="1082675"/>
                </a:lnTo>
                <a:lnTo>
                  <a:pt x="1281874" y="1033322"/>
                </a:lnTo>
                <a:close/>
              </a:path>
              <a:path w="1294765" h="1295400">
                <a:moveTo>
                  <a:pt x="1294320" y="324116"/>
                </a:moveTo>
                <a:lnTo>
                  <a:pt x="1290815" y="276225"/>
                </a:lnTo>
                <a:lnTo>
                  <a:pt x="1280604" y="230517"/>
                </a:lnTo>
                <a:lnTo>
                  <a:pt x="1264196" y="187477"/>
                </a:lnTo>
                <a:lnTo>
                  <a:pt x="1242110" y="147637"/>
                </a:lnTo>
                <a:lnTo>
                  <a:pt x="1214818" y="111480"/>
                </a:lnTo>
                <a:lnTo>
                  <a:pt x="1182852" y="79502"/>
                </a:lnTo>
                <a:lnTo>
                  <a:pt x="1146695" y="52222"/>
                </a:lnTo>
                <a:lnTo>
                  <a:pt x="1106855" y="30124"/>
                </a:lnTo>
                <a:lnTo>
                  <a:pt x="1063840" y="13716"/>
                </a:lnTo>
                <a:lnTo>
                  <a:pt x="1018133" y="3505"/>
                </a:lnTo>
                <a:lnTo>
                  <a:pt x="970254" y="0"/>
                </a:lnTo>
                <a:lnTo>
                  <a:pt x="922375" y="3505"/>
                </a:lnTo>
                <a:lnTo>
                  <a:pt x="876668" y="13716"/>
                </a:lnTo>
                <a:lnTo>
                  <a:pt x="833640" y="30124"/>
                </a:lnTo>
                <a:lnTo>
                  <a:pt x="793800" y="52222"/>
                </a:lnTo>
                <a:lnTo>
                  <a:pt x="757656" y="79502"/>
                </a:lnTo>
                <a:lnTo>
                  <a:pt x="725690" y="111480"/>
                </a:lnTo>
                <a:lnTo>
                  <a:pt x="698411" y="147637"/>
                </a:lnTo>
                <a:lnTo>
                  <a:pt x="676325" y="187477"/>
                </a:lnTo>
                <a:lnTo>
                  <a:pt x="659930" y="230517"/>
                </a:lnTo>
                <a:lnTo>
                  <a:pt x="649719" y="276225"/>
                </a:lnTo>
                <a:lnTo>
                  <a:pt x="646214" y="324116"/>
                </a:lnTo>
                <a:lnTo>
                  <a:pt x="646214" y="331406"/>
                </a:lnTo>
                <a:lnTo>
                  <a:pt x="646391" y="338594"/>
                </a:lnTo>
                <a:lnTo>
                  <a:pt x="646938" y="345770"/>
                </a:lnTo>
                <a:lnTo>
                  <a:pt x="646938" y="647433"/>
                </a:lnTo>
                <a:lnTo>
                  <a:pt x="948486" y="647433"/>
                </a:lnTo>
                <a:lnTo>
                  <a:pt x="962901" y="648220"/>
                </a:lnTo>
                <a:lnTo>
                  <a:pt x="970254" y="648220"/>
                </a:lnTo>
                <a:lnTo>
                  <a:pt x="1018133" y="644702"/>
                </a:lnTo>
                <a:lnTo>
                  <a:pt x="1063840" y="634492"/>
                </a:lnTo>
                <a:lnTo>
                  <a:pt x="1106855" y="618083"/>
                </a:lnTo>
                <a:lnTo>
                  <a:pt x="1146695" y="595985"/>
                </a:lnTo>
                <a:lnTo>
                  <a:pt x="1182852" y="568693"/>
                </a:lnTo>
                <a:lnTo>
                  <a:pt x="1214818" y="536727"/>
                </a:lnTo>
                <a:lnTo>
                  <a:pt x="1242110" y="500557"/>
                </a:lnTo>
                <a:lnTo>
                  <a:pt x="1264196" y="460717"/>
                </a:lnTo>
                <a:lnTo>
                  <a:pt x="1280604" y="417690"/>
                </a:lnTo>
                <a:lnTo>
                  <a:pt x="1290815" y="371995"/>
                </a:lnTo>
                <a:lnTo>
                  <a:pt x="1294320" y="324116"/>
                </a:lnTo>
                <a:close/>
              </a:path>
            </a:pathLst>
          </a:custGeom>
          <a:solidFill>
            <a:srgbClr val="0D2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16000" y="3418536"/>
            <a:ext cx="14243050" cy="10388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380"/>
              </a:spcBef>
            </a:pPr>
            <a:r>
              <a:rPr dirty="0" sz="3400" spc="-140">
                <a:solidFill>
                  <a:srgbClr val="252D33"/>
                </a:solidFill>
                <a:latin typeface="Arial Black"/>
                <a:cs typeface="Arial Black"/>
              </a:rPr>
              <a:t>Öğrencilerin</a:t>
            </a:r>
            <a:r>
              <a:rPr dirty="0" sz="3400" spc="-290">
                <a:solidFill>
                  <a:srgbClr val="252D33"/>
                </a:solidFill>
                <a:latin typeface="Arial Black"/>
                <a:cs typeface="Arial Black"/>
              </a:rPr>
              <a:t> </a:t>
            </a:r>
            <a:r>
              <a:rPr dirty="0" sz="3400" spc="-155">
                <a:solidFill>
                  <a:srgbClr val="252D33"/>
                </a:solidFill>
                <a:latin typeface="Arial Black"/>
                <a:cs typeface="Arial Black"/>
              </a:rPr>
              <a:t>yeni</a:t>
            </a:r>
            <a:r>
              <a:rPr dirty="0" sz="3400" spc="-290">
                <a:solidFill>
                  <a:srgbClr val="252D33"/>
                </a:solidFill>
                <a:latin typeface="Arial Black"/>
                <a:cs typeface="Arial Black"/>
              </a:rPr>
              <a:t> </a:t>
            </a:r>
            <a:r>
              <a:rPr dirty="0" sz="3400" spc="-65">
                <a:solidFill>
                  <a:srgbClr val="252D33"/>
                </a:solidFill>
                <a:latin typeface="Arial Black"/>
                <a:cs typeface="Arial Black"/>
              </a:rPr>
              <a:t>döneme</a:t>
            </a:r>
            <a:r>
              <a:rPr dirty="0" sz="3400" spc="-285">
                <a:solidFill>
                  <a:srgbClr val="252D33"/>
                </a:solidFill>
                <a:latin typeface="Arial Black"/>
                <a:cs typeface="Arial Black"/>
              </a:rPr>
              <a:t> </a:t>
            </a:r>
            <a:r>
              <a:rPr dirty="0" sz="3400" spc="-190">
                <a:solidFill>
                  <a:srgbClr val="252D33"/>
                </a:solidFill>
                <a:latin typeface="Arial Black"/>
                <a:cs typeface="Arial Black"/>
              </a:rPr>
              <a:t>başlarken</a:t>
            </a:r>
            <a:r>
              <a:rPr dirty="0" sz="3400" spc="-290">
                <a:solidFill>
                  <a:srgbClr val="252D33"/>
                </a:solidFill>
                <a:latin typeface="Arial Black"/>
                <a:cs typeface="Arial Black"/>
              </a:rPr>
              <a:t> </a:t>
            </a:r>
            <a:r>
              <a:rPr dirty="0" sz="3400" spc="-110">
                <a:solidFill>
                  <a:srgbClr val="252D33"/>
                </a:solidFill>
                <a:latin typeface="Arial Black"/>
                <a:cs typeface="Arial Black"/>
              </a:rPr>
              <a:t>o</a:t>
            </a:r>
            <a:r>
              <a:rPr dirty="0" sz="3400" spc="-290">
                <a:solidFill>
                  <a:srgbClr val="252D33"/>
                </a:solidFill>
                <a:latin typeface="Arial Black"/>
                <a:cs typeface="Arial Black"/>
              </a:rPr>
              <a:t> </a:t>
            </a:r>
            <a:r>
              <a:rPr dirty="0" sz="3400" spc="-30">
                <a:solidFill>
                  <a:srgbClr val="252D33"/>
                </a:solidFill>
                <a:latin typeface="Arial Black"/>
                <a:cs typeface="Arial Black"/>
              </a:rPr>
              <a:t>dönem</a:t>
            </a:r>
            <a:r>
              <a:rPr dirty="0" sz="3400" spc="-285">
                <a:solidFill>
                  <a:srgbClr val="252D33"/>
                </a:solidFill>
                <a:latin typeface="Arial Black"/>
                <a:cs typeface="Arial Black"/>
              </a:rPr>
              <a:t> </a:t>
            </a:r>
            <a:r>
              <a:rPr dirty="0" sz="3400" spc="-190">
                <a:solidFill>
                  <a:srgbClr val="252D33"/>
                </a:solidFill>
                <a:latin typeface="Arial Black"/>
                <a:cs typeface="Arial Black"/>
              </a:rPr>
              <a:t>için</a:t>
            </a:r>
            <a:r>
              <a:rPr dirty="0" sz="3400" spc="-290">
                <a:solidFill>
                  <a:srgbClr val="252D33"/>
                </a:solidFill>
                <a:latin typeface="Arial Black"/>
                <a:cs typeface="Arial Black"/>
              </a:rPr>
              <a:t> </a:t>
            </a:r>
            <a:r>
              <a:rPr dirty="0" sz="3400" spc="-200">
                <a:solidFill>
                  <a:srgbClr val="252D33"/>
                </a:solidFill>
                <a:latin typeface="Arial Black"/>
                <a:cs typeface="Arial Black"/>
              </a:rPr>
              <a:t>alması</a:t>
            </a:r>
            <a:r>
              <a:rPr dirty="0" sz="3400" spc="-285">
                <a:solidFill>
                  <a:srgbClr val="252D33"/>
                </a:solidFill>
                <a:latin typeface="Arial Black"/>
                <a:cs typeface="Arial Black"/>
              </a:rPr>
              <a:t> </a:t>
            </a:r>
            <a:r>
              <a:rPr dirty="0" sz="3400" spc="-135">
                <a:solidFill>
                  <a:srgbClr val="252D33"/>
                </a:solidFill>
                <a:latin typeface="Arial Black"/>
                <a:cs typeface="Arial Black"/>
              </a:rPr>
              <a:t>gereken  </a:t>
            </a:r>
            <a:r>
              <a:rPr dirty="0" sz="3400" spc="-170">
                <a:solidFill>
                  <a:srgbClr val="252D33"/>
                </a:solidFill>
                <a:latin typeface="Arial Black"/>
                <a:cs typeface="Arial Black"/>
              </a:rPr>
              <a:t>derslerin </a:t>
            </a:r>
            <a:r>
              <a:rPr dirty="0" sz="3400" spc="-210">
                <a:solidFill>
                  <a:srgbClr val="252D33"/>
                </a:solidFill>
                <a:latin typeface="Arial Black"/>
                <a:cs typeface="Arial Black"/>
              </a:rPr>
              <a:t>seçilme </a:t>
            </a:r>
            <a:r>
              <a:rPr dirty="0" sz="3400" spc="-190">
                <a:solidFill>
                  <a:srgbClr val="252D33"/>
                </a:solidFill>
                <a:latin typeface="Arial Black"/>
                <a:cs typeface="Arial Black"/>
              </a:rPr>
              <a:t>amacı için </a:t>
            </a:r>
            <a:r>
              <a:rPr dirty="0" sz="3400" spc="-170">
                <a:solidFill>
                  <a:srgbClr val="252D33"/>
                </a:solidFill>
                <a:latin typeface="Arial Black"/>
                <a:cs typeface="Arial Black"/>
              </a:rPr>
              <a:t>yapılmış </a:t>
            </a:r>
            <a:r>
              <a:rPr dirty="0" sz="3400" spc="-110">
                <a:solidFill>
                  <a:srgbClr val="252D33"/>
                </a:solidFill>
                <a:latin typeface="Arial Black"/>
                <a:cs typeface="Arial Black"/>
              </a:rPr>
              <a:t>bir</a:t>
            </a:r>
            <a:r>
              <a:rPr dirty="0" sz="3400" spc="-810">
                <a:solidFill>
                  <a:srgbClr val="252D33"/>
                </a:solidFill>
                <a:latin typeface="Arial Black"/>
                <a:cs typeface="Arial Black"/>
              </a:rPr>
              <a:t> </a:t>
            </a:r>
            <a:r>
              <a:rPr dirty="0" sz="3400" spc="-100">
                <a:solidFill>
                  <a:srgbClr val="252D33"/>
                </a:solidFill>
                <a:latin typeface="Arial Black"/>
                <a:cs typeface="Arial Black"/>
              </a:rPr>
              <a:t>uygulamadır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342" y="1305302"/>
            <a:ext cx="11007725" cy="11474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350" spc="-260"/>
              <a:t>Kullanılan</a:t>
            </a:r>
            <a:r>
              <a:rPr dirty="0" sz="7350" spc="-560"/>
              <a:t> </a:t>
            </a:r>
            <a:r>
              <a:rPr dirty="0" sz="7350" spc="-285"/>
              <a:t>Teknolojiler</a:t>
            </a:r>
            <a:endParaRPr sz="7350"/>
          </a:p>
        </p:txBody>
      </p:sp>
      <p:sp>
        <p:nvSpPr>
          <p:cNvPr id="3" name="object 3"/>
          <p:cNvSpPr txBox="1"/>
          <p:nvPr/>
        </p:nvSpPr>
        <p:spPr>
          <a:xfrm>
            <a:off x="7590166" y="3948636"/>
            <a:ext cx="3107690" cy="3978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723265" marR="715645">
              <a:lnSpc>
                <a:spcPct val="116599"/>
              </a:lnSpc>
              <a:spcBef>
                <a:spcPts val="95"/>
              </a:spcBef>
            </a:pPr>
            <a:r>
              <a:rPr dirty="0" sz="4450" spc="275">
                <a:solidFill>
                  <a:srgbClr val="0D2FC6"/>
                </a:solidFill>
                <a:latin typeface="Verdana"/>
                <a:cs typeface="Verdana"/>
              </a:rPr>
              <a:t>H</a:t>
            </a:r>
            <a:r>
              <a:rPr dirty="0" sz="4450" spc="-190">
                <a:solidFill>
                  <a:srgbClr val="0D2FC6"/>
                </a:solidFill>
                <a:latin typeface="Verdana"/>
                <a:cs typeface="Verdana"/>
              </a:rPr>
              <a:t>T</a:t>
            </a:r>
            <a:r>
              <a:rPr dirty="0" sz="4450" spc="505">
                <a:solidFill>
                  <a:srgbClr val="0D2FC6"/>
                </a:solidFill>
                <a:latin typeface="Verdana"/>
                <a:cs typeface="Verdana"/>
              </a:rPr>
              <a:t>M</a:t>
            </a:r>
            <a:r>
              <a:rPr dirty="0" sz="4450" spc="110">
                <a:solidFill>
                  <a:srgbClr val="0D2FC6"/>
                </a:solidFill>
                <a:latin typeface="Verdana"/>
                <a:cs typeface="Verdana"/>
              </a:rPr>
              <a:t>L  </a:t>
            </a:r>
            <a:r>
              <a:rPr dirty="0" sz="4450" spc="-135">
                <a:solidFill>
                  <a:srgbClr val="0D2FC6"/>
                </a:solidFill>
                <a:latin typeface="Verdana"/>
                <a:cs typeface="Verdana"/>
              </a:rPr>
              <a:t>JSS</a:t>
            </a:r>
            <a:endParaRPr sz="4450">
              <a:latin typeface="Verdana"/>
              <a:cs typeface="Verdana"/>
            </a:endParaRPr>
          </a:p>
          <a:p>
            <a:pPr algn="ctr" marL="12065" marR="5080" indent="-635">
              <a:lnSpc>
                <a:spcPts val="6220"/>
              </a:lnSpc>
              <a:spcBef>
                <a:spcPts val="360"/>
              </a:spcBef>
            </a:pPr>
            <a:r>
              <a:rPr dirty="0" sz="4450" spc="10">
                <a:solidFill>
                  <a:srgbClr val="0D2FC6"/>
                </a:solidFill>
                <a:latin typeface="Verdana"/>
                <a:cs typeface="Verdana"/>
              </a:rPr>
              <a:t>Javascript  </a:t>
            </a:r>
            <a:r>
              <a:rPr dirty="0" sz="4450" spc="35">
                <a:solidFill>
                  <a:srgbClr val="0D2FC6"/>
                </a:solidFill>
                <a:latin typeface="Verdana"/>
                <a:cs typeface="Verdana"/>
              </a:rPr>
              <a:t>ReactJS  </a:t>
            </a:r>
            <a:r>
              <a:rPr dirty="0" sz="4450" spc="40">
                <a:solidFill>
                  <a:srgbClr val="0D2FC6"/>
                </a:solidFill>
                <a:latin typeface="Verdana"/>
                <a:cs typeface="Verdana"/>
              </a:rPr>
              <a:t>Material</a:t>
            </a:r>
            <a:r>
              <a:rPr dirty="0" sz="4450" spc="-470">
                <a:solidFill>
                  <a:srgbClr val="0D2FC6"/>
                </a:solidFill>
                <a:latin typeface="Verdana"/>
                <a:cs typeface="Verdana"/>
              </a:rPr>
              <a:t> </a:t>
            </a:r>
            <a:r>
              <a:rPr dirty="0" sz="4450" spc="-130">
                <a:solidFill>
                  <a:srgbClr val="0D2FC6"/>
                </a:solidFill>
                <a:latin typeface="Verdana"/>
                <a:cs typeface="Verdana"/>
              </a:rPr>
              <a:t>UI</a:t>
            </a:r>
            <a:endParaRPr sz="44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095810"/>
            <a:ext cx="1993900" cy="5175250"/>
            <a:chOff x="0" y="4095810"/>
            <a:chExt cx="1993900" cy="5175250"/>
          </a:xfrm>
        </p:grpSpPr>
        <p:sp>
          <p:nvSpPr>
            <p:cNvPr id="5" name="object 5"/>
            <p:cNvSpPr/>
            <p:nvPr/>
          </p:nvSpPr>
          <p:spPr>
            <a:xfrm>
              <a:off x="0" y="5988466"/>
              <a:ext cx="1993900" cy="3282315"/>
            </a:xfrm>
            <a:custGeom>
              <a:avLst/>
              <a:gdLst/>
              <a:ahLst/>
              <a:cxnLst/>
              <a:rect l="l" t="t" r="r" b="b"/>
              <a:pathLst>
                <a:path w="1993900" h="3282315">
                  <a:moveTo>
                    <a:pt x="0" y="994249"/>
                  </a:moveTo>
                  <a:lnTo>
                    <a:pt x="0" y="38773"/>
                  </a:lnTo>
                  <a:lnTo>
                    <a:pt x="24227" y="33428"/>
                  </a:lnTo>
                  <a:lnTo>
                    <a:pt x="70118" y="24676"/>
                  </a:lnTo>
                  <a:lnTo>
                    <a:pt x="116444" y="17217"/>
                  </a:lnTo>
                  <a:lnTo>
                    <a:pt x="163184" y="11071"/>
                  </a:lnTo>
                  <a:lnTo>
                    <a:pt x="210320" y="6256"/>
                  </a:lnTo>
                  <a:lnTo>
                    <a:pt x="257831" y="2793"/>
                  </a:lnTo>
                  <a:lnTo>
                    <a:pt x="305700" y="701"/>
                  </a:lnTo>
                  <a:lnTo>
                    <a:pt x="353905" y="0"/>
                  </a:lnTo>
                  <a:lnTo>
                    <a:pt x="402236" y="701"/>
                  </a:lnTo>
                  <a:lnTo>
                    <a:pt x="450222" y="2793"/>
                  </a:lnTo>
                  <a:lnTo>
                    <a:pt x="497842" y="6256"/>
                  </a:lnTo>
                  <a:lnTo>
                    <a:pt x="545077" y="11071"/>
                  </a:lnTo>
                  <a:lnTo>
                    <a:pt x="591909" y="17217"/>
                  </a:lnTo>
                  <a:lnTo>
                    <a:pt x="638317" y="24676"/>
                  </a:lnTo>
                  <a:lnTo>
                    <a:pt x="684283" y="33428"/>
                  </a:lnTo>
                  <a:lnTo>
                    <a:pt x="729788" y="43453"/>
                  </a:lnTo>
                  <a:lnTo>
                    <a:pt x="774811" y="54732"/>
                  </a:lnTo>
                  <a:lnTo>
                    <a:pt x="819335" y="67245"/>
                  </a:lnTo>
                  <a:lnTo>
                    <a:pt x="863339" y="80973"/>
                  </a:lnTo>
                  <a:lnTo>
                    <a:pt x="906804" y="95896"/>
                  </a:lnTo>
                  <a:lnTo>
                    <a:pt x="949712" y="111996"/>
                  </a:lnTo>
                  <a:lnTo>
                    <a:pt x="992042" y="129251"/>
                  </a:lnTo>
                  <a:lnTo>
                    <a:pt x="1033776" y="147644"/>
                  </a:lnTo>
                  <a:lnTo>
                    <a:pt x="1074895" y="167153"/>
                  </a:lnTo>
                  <a:lnTo>
                    <a:pt x="1115378" y="187761"/>
                  </a:lnTo>
                  <a:lnTo>
                    <a:pt x="1155207" y="209447"/>
                  </a:lnTo>
                  <a:lnTo>
                    <a:pt x="1194363" y="232191"/>
                  </a:lnTo>
                  <a:lnTo>
                    <a:pt x="1232826" y="255975"/>
                  </a:lnTo>
                  <a:lnTo>
                    <a:pt x="1270577" y="280779"/>
                  </a:lnTo>
                  <a:lnTo>
                    <a:pt x="1307597" y="306583"/>
                  </a:lnTo>
                  <a:lnTo>
                    <a:pt x="1343866" y="333367"/>
                  </a:lnTo>
                  <a:lnTo>
                    <a:pt x="1379365" y="361113"/>
                  </a:lnTo>
                  <a:lnTo>
                    <a:pt x="1414076" y="389801"/>
                  </a:lnTo>
                  <a:lnTo>
                    <a:pt x="1447978" y="419411"/>
                  </a:lnTo>
                  <a:lnTo>
                    <a:pt x="1481053" y="449923"/>
                  </a:lnTo>
                  <a:lnTo>
                    <a:pt x="1513281" y="481319"/>
                  </a:lnTo>
                  <a:lnTo>
                    <a:pt x="1544643" y="513578"/>
                  </a:lnTo>
                  <a:lnTo>
                    <a:pt x="1575120" y="546682"/>
                  </a:lnTo>
                  <a:lnTo>
                    <a:pt x="1604692" y="580611"/>
                  </a:lnTo>
                  <a:lnTo>
                    <a:pt x="1633340" y="615344"/>
                  </a:lnTo>
                  <a:lnTo>
                    <a:pt x="1661045" y="650863"/>
                  </a:lnTo>
                  <a:lnTo>
                    <a:pt x="1687788" y="687149"/>
                  </a:lnTo>
                  <a:lnTo>
                    <a:pt x="1713550" y="724181"/>
                  </a:lnTo>
                  <a:lnTo>
                    <a:pt x="1738310" y="761940"/>
                  </a:lnTo>
                  <a:lnTo>
                    <a:pt x="1762051" y="800407"/>
                  </a:lnTo>
                  <a:lnTo>
                    <a:pt x="1784752" y="839561"/>
                  </a:lnTo>
                  <a:lnTo>
                    <a:pt x="1806394" y="879385"/>
                  </a:lnTo>
                  <a:lnTo>
                    <a:pt x="1818319" y="902855"/>
                  </a:lnTo>
                  <a:lnTo>
                    <a:pt x="353905" y="902855"/>
                  </a:lnTo>
                  <a:lnTo>
                    <a:pt x="305665" y="904431"/>
                  </a:lnTo>
                  <a:lnTo>
                    <a:pt x="258227" y="909094"/>
                  </a:lnTo>
                  <a:lnTo>
                    <a:pt x="211691" y="916744"/>
                  </a:lnTo>
                  <a:lnTo>
                    <a:pt x="166155" y="927282"/>
                  </a:lnTo>
                  <a:lnTo>
                    <a:pt x="121720" y="940609"/>
                  </a:lnTo>
                  <a:lnTo>
                    <a:pt x="78484" y="956625"/>
                  </a:lnTo>
                  <a:lnTo>
                    <a:pt x="36546" y="975230"/>
                  </a:lnTo>
                  <a:lnTo>
                    <a:pt x="0" y="994249"/>
                  </a:lnTo>
                  <a:close/>
                </a:path>
                <a:path w="1993900" h="3282315">
                  <a:moveTo>
                    <a:pt x="1820191" y="2376705"/>
                  </a:moveTo>
                  <a:lnTo>
                    <a:pt x="353905" y="2376705"/>
                  </a:lnTo>
                  <a:lnTo>
                    <a:pt x="402145" y="2375129"/>
                  </a:lnTo>
                  <a:lnTo>
                    <a:pt x="449583" y="2370466"/>
                  </a:lnTo>
                  <a:lnTo>
                    <a:pt x="496119" y="2362816"/>
                  </a:lnTo>
                  <a:lnTo>
                    <a:pt x="541655" y="2352278"/>
                  </a:lnTo>
                  <a:lnTo>
                    <a:pt x="586090" y="2338951"/>
                  </a:lnTo>
                  <a:lnTo>
                    <a:pt x="629326" y="2322935"/>
                  </a:lnTo>
                  <a:lnTo>
                    <a:pt x="671264" y="2304330"/>
                  </a:lnTo>
                  <a:lnTo>
                    <a:pt x="711803" y="2283233"/>
                  </a:lnTo>
                  <a:lnTo>
                    <a:pt x="750845" y="2259746"/>
                  </a:lnTo>
                  <a:lnTo>
                    <a:pt x="788291" y="2233966"/>
                  </a:lnTo>
                  <a:lnTo>
                    <a:pt x="824040" y="2205994"/>
                  </a:lnTo>
                  <a:lnTo>
                    <a:pt x="857994" y="2175929"/>
                  </a:lnTo>
                  <a:lnTo>
                    <a:pt x="890054" y="2143869"/>
                  </a:lnTo>
                  <a:lnTo>
                    <a:pt x="920119" y="2109915"/>
                  </a:lnTo>
                  <a:lnTo>
                    <a:pt x="948091" y="2074166"/>
                  </a:lnTo>
                  <a:lnTo>
                    <a:pt x="973871" y="2036720"/>
                  </a:lnTo>
                  <a:lnTo>
                    <a:pt x="997358" y="1997678"/>
                  </a:lnTo>
                  <a:lnTo>
                    <a:pt x="1018455" y="1957139"/>
                  </a:lnTo>
                  <a:lnTo>
                    <a:pt x="1037060" y="1915201"/>
                  </a:lnTo>
                  <a:lnTo>
                    <a:pt x="1053076" y="1871965"/>
                  </a:lnTo>
                  <a:lnTo>
                    <a:pt x="1066403" y="1827530"/>
                  </a:lnTo>
                  <a:lnTo>
                    <a:pt x="1076941" y="1781994"/>
                  </a:lnTo>
                  <a:lnTo>
                    <a:pt x="1084591" y="1735458"/>
                  </a:lnTo>
                  <a:lnTo>
                    <a:pt x="1089254" y="1688020"/>
                  </a:lnTo>
                  <a:lnTo>
                    <a:pt x="1090830" y="1639780"/>
                  </a:lnTo>
                  <a:lnTo>
                    <a:pt x="1089265" y="1591540"/>
                  </a:lnTo>
                  <a:lnTo>
                    <a:pt x="1084634" y="1544102"/>
                  </a:lnTo>
                  <a:lnTo>
                    <a:pt x="1077034" y="1497566"/>
                  </a:lnTo>
                  <a:lnTo>
                    <a:pt x="1066560" y="1452030"/>
                  </a:lnTo>
                  <a:lnTo>
                    <a:pt x="1053310" y="1407595"/>
                  </a:lnTo>
                  <a:lnTo>
                    <a:pt x="1037381" y="1364359"/>
                  </a:lnTo>
                  <a:lnTo>
                    <a:pt x="1018868" y="1322421"/>
                  </a:lnTo>
                  <a:lnTo>
                    <a:pt x="997868" y="1281882"/>
                  </a:lnTo>
                  <a:lnTo>
                    <a:pt x="974478" y="1242840"/>
                  </a:lnTo>
                  <a:lnTo>
                    <a:pt x="948794" y="1205394"/>
                  </a:lnTo>
                  <a:lnTo>
                    <a:pt x="920913" y="1169645"/>
                  </a:lnTo>
                  <a:lnTo>
                    <a:pt x="890931" y="1135691"/>
                  </a:lnTo>
                  <a:lnTo>
                    <a:pt x="858944" y="1103631"/>
                  </a:lnTo>
                  <a:lnTo>
                    <a:pt x="825050" y="1073566"/>
                  </a:lnTo>
                  <a:lnTo>
                    <a:pt x="789345" y="1045594"/>
                  </a:lnTo>
                  <a:lnTo>
                    <a:pt x="751925" y="1019814"/>
                  </a:lnTo>
                  <a:lnTo>
                    <a:pt x="712886" y="996327"/>
                  </a:lnTo>
                  <a:lnTo>
                    <a:pt x="672326" y="975230"/>
                  </a:lnTo>
                  <a:lnTo>
                    <a:pt x="630341" y="956625"/>
                  </a:lnTo>
                  <a:lnTo>
                    <a:pt x="587027" y="940609"/>
                  </a:lnTo>
                  <a:lnTo>
                    <a:pt x="542481" y="927282"/>
                  </a:lnTo>
                  <a:lnTo>
                    <a:pt x="496799" y="916744"/>
                  </a:lnTo>
                  <a:lnTo>
                    <a:pt x="450078" y="909094"/>
                  </a:lnTo>
                  <a:lnTo>
                    <a:pt x="402415" y="904431"/>
                  </a:lnTo>
                  <a:lnTo>
                    <a:pt x="353905" y="902855"/>
                  </a:lnTo>
                  <a:lnTo>
                    <a:pt x="1818319" y="902855"/>
                  </a:lnTo>
                  <a:lnTo>
                    <a:pt x="1846426" y="960960"/>
                  </a:lnTo>
                  <a:lnTo>
                    <a:pt x="1864777" y="1002672"/>
                  </a:lnTo>
                  <a:lnTo>
                    <a:pt x="1881992" y="1044975"/>
                  </a:lnTo>
                  <a:lnTo>
                    <a:pt x="1898053" y="1087849"/>
                  </a:lnTo>
                  <a:lnTo>
                    <a:pt x="1912939" y="1131275"/>
                  </a:lnTo>
                  <a:lnTo>
                    <a:pt x="1926632" y="1175232"/>
                  </a:lnTo>
                  <a:lnTo>
                    <a:pt x="1939112" y="1219703"/>
                  </a:lnTo>
                  <a:lnTo>
                    <a:pt x="1950360" y="1264666"/>
                  </a:lnTo>
                  <a:lnTo>
                    <a:pt x="1960358" y="1310102"/>
                  </a:lnTo>
                  <a:lnTo>
                    <a:pt x="1969084" y="1355993"/>
                  </a:lnTo>
                  <a:lnTo>
                    <a:pt x="1976521" y="1402319"/>
                  </a:lnTo>
                  <a:lnTo>
                    <a:pt x="1982649" y="1449059"/>
                  </a:lnTo>
                  <a:lnTo>
                    <a:pt x="1987449" y="1496195"/>
                  </a:lnTo>
                  <a:lnTo>
                    <a:pt x="1990918" y="1544102"/>
                  </a:lnTo>
                  <a:lnTo>
                    <a:pt x="1992986" y="1591575"/>
                  </a:lnTo>
                  <a:lnTo>
                    <a:pt x="1993686" y="1639780"/>
                  </a:lnTo>
                  <a:lnTo>
                    <a:pt x="1993112" y="1688114"/>
                  </a:lnTo>
                  <a:lnTo>
                    <a:pt x="1991144" y="1736106"/>
                  </a:lnTo>
                  <a:lnTo>
                    <a:pt x="1987800" y="1783737"/>
                  </a:lnTo>
                  <a:lnTo>
                    <a:pt x="1983100" y="1830988"/>
                  </a:lnTo>
                  <a:lnTo>
                    <a:pt x="1977063" y="1877839"/>
                  </a:lnTo>
                  <a:lnTo>
                    <a:pt x="1969709" y="1924270"/>
                  </a:lnTo>
                  <a:lnTo>
                    <a:pt x="1961058" y="1970263"/>
                  </a:lnTo>
                  <a:lnTo>
                    <a:pt x="1951129" y="2015798"/>
                  </a:lnTo>
                  <a:lnTo>
                    <a:pt x="1939941" y="2060855"/>
                  </a:lnTo>
                  <a:lnTo>
                    <a:pt x="1927514" y="2105415"/>
                  </a:lnTo>
                  <a:lnTo>
                    <a:pt x="1913868" y="2149459"/>
                  </a:lnTo>
                  <a:lnTo>
                    <a:pt x="1899021" y="2192967"/>
                  </a:lnTo>
                  <a:lnTo>
                    <a:pt x="1882994" y="2235920"/>
                  </a:lnTo>
                  <a:lnTo>
                    <a:pt x="1865807" y="2278299"/>
                  </a:lnTo>
                  <a:lnTo>
                    <a:pt x="1847477" y="2320083"/>
                  </a:lnTo>
                  <a:lnTo>
                    <a:pt x="1828026" y="2361253"/>
                  </a:lnTo>
                  <a:lnTo>
                    <a:pt x="1820191" y="2376705"/>
                  </a:lnTo>
                  <a:close/>
                </a:path>
                <a:path w="1993900" h="3282315">
                  <a:moveTo>
                    <a:pt x="354343" y="3281994"/>
                  </a:moveTo>
                  <a:lnTo>
                    <a:pt x="305700" y="3281299"/>
                  </a:lnTo>
                  <a:lnTo>
                    <a:pt x="257831" y="3279207"/>
                  </a:lnTo>
                  <a:lnTo>
                    <a:pt x="210320" y="3275743"/>
                  </a:lnTo>
                  <a:lnTo>
                    <a:pt x="163184" y="3270928"/>
                  </a:lnTo>
                  <a:lnTo>
                    <a:pt x="116444" y="3264781"/>
                  </a:lnTo>
                  <a:lnTo>
                    <a:pt x="70118" y="3257321"/>
                  </a:lnTo>
                  <a:lnTo>
                    <a:pt x="24227" y="3248568"/>
                  </a:lnTo>
                  <a:lnTo>
                    <a:pt x="0" y="3243221"/>
                  </a:lnTo>
                  <a:lnTo>
                    <a:pt x="0" y="2285311"/>
                  </a:lnTo>
                  <a:lnTo>
                    <a:pt x="36546" y="2304330"/>
                  </a:lnTo>
                  <a:lnTo>
                    <a:pt x="78484" y="2322935"/>
                  </a:lnTo>
                  <a:lnTo>
                    <a:pt x="121720" y="2338951"/>
                  </a:lnTo>
                  <a:lnTo>
                    <a:pt x="166155" y="2352278"/>
                  </a:lnTo>
                  <a:lnTo>
                    <a:pt x="211691" y="2362816"/>
                  </a:lnTo>
                  <a:lnTo>
                    <a:pt x="258227" y="2370466"/>
                  </a:lnTo>
                  <a:lnTo>
                    <a:pt x="305665" y="2375129"/>
                  </a:lnTo>
                  <a:lnTo>
                    <a:pt x="353905" y="2376705"/>
                  </a:lnTo>
                  <a:lnTo>
                    <a:pt x="1820191" y="2376705"/>
                  </a:lnTo>
                  <a:lnTo>
                    <a:pt x="1807472" y="2401791"/>
                  </a:lnTo>
                  <a:lnTo>
                    <a:pt x="1785835" y="2441676"/>
                  </a:lnTo>
                  <a:lnTo>
                    <a:pt x="1763135" y="2480890"/>
                  </a:lnTo>
                  <a:lnTo>
                    <a:pt x="1739391" y="2519412"/>
                  </a:lnTo>
                  <a:lnTo>
                    <a:pt x="1714622" y="2557224"/>
                  </a:lnTo>
                  <a:lnTo>
                    <a:pt x="1688849" y="2594306"/>
                  </a:lnTo>
                  <a:lnTo>
                    <a:pt x="1662090" y="2630638"/>
                  </a:lnTo>
                  <a:lnTo>
                    <a:pt x="1634365" y="2666201"/>
                  </a:lnTo>
                  <a:lnTo>
                    <a:pt x="1605693" y="2700976"/>
                  </a:lnTo>
                  <a:lnTo>
                    <a:pt x="1576095" y="2734943"/>
                  </a:lnTo>
                  <a:lnTo>
                    <a:pt x="1545590" y="2768083"/>
                  </a:lnTo>
                  <a:lnTo>
                    <a:pt x="1514196" y="2800376"/>
                  </a:lnTo>
                  <a:lnTo>
                    <a:pt x="1481934" y="2831804"/>
                  </a:lnTo>
                  <a:lnTo>
                    <a:pt x="1448824" y="2862345"/>
                  </a:lnTo>
                  <a:lnTo>
                    <a:pt x="1414884" y="2891982"/>
                  </a:lnTo>
                  <a:lnTo>
                    <a:pt x="1380134" y="2920695"/>
                  </a:lnTo>
                  <a:lnTo>
                    <a:pt x="1344594" y="2948464"/>
                  </a:lnTo>
                  <a:lnTo>
                    <a:pt x="1308283" y="2975270"/>
                  </a:lnTo>
                  <a:lnTo>
                    <a:pt x="1271220" y="3001093"/>
                  </a:lnTo>
                  <a:lnTo>
                    <a:pt x="1233426" y="3025914"/>
                  </a:lnTo>
                  <a:lnTo>
                    <a:pt x="1194920" y="3049714"/>
                  </a:lnTo>
                  <a:lnTo>
                    <a:pt x="1155720" y="3072473"/>
                  </a:lnTo>
                  <a:lnTo>
                    <a:pt x="1115848" y="3094171"/>
                  </a:lnTo>
                  <a:lnTo>
                    <a:pt x="1075321" y="3114790"/>
                  </a:lnTo>
                  <a:lnTo>
                    <a:pt x="1034161" y="3134310"/>
                  </a:lnTo>
                  <a:lnTo>
                    <a:pt x="992385" y="3152711"/>
                  </a:lnTo>
                  <a:lnTo>
                    <a:pt x="950015" y="3169974"/>
                  </a:lnTo>
                  <a:lnTo>
                    <a:pt x="907068" y="3186080"/>
                  </a:lnTo>
                  <a:lnTo>
                    <a:pt x="863566" y="3201009"/>
                  </a:lnTo>
                  <a:lnTo>
                    <a:pt x="819527" y="3214742"/>
                  </a:lnTo>
                  <a:lnTo>
                    <a:pt x="774970" y="3227259"/>
                  </a:lnTo>
                  <a:lnTo>
                    <a:pt x="729916" y="3238540"/>
                  </a:lnTo>
                  <a:lnTo>
                    <a:pt x="684383" y="3248568"/>
                  </a:lnTo>
                  <a:lnTo>
                    <a:pt x="638392" y="3257321"/>
                  </a:lnTo>
                  <a:lnTo>
                    <a:pt x="591962" y="3264781"/>
                  </a:lnTo>
                  <a:lnTo>
                    <a:pt x="545112" y="3270928"/>
                  </a:lnTo>
                  <a:lnTo>
                    <a:pt x="497862" y="3275743"/>
                  </a:lnTo>
                  <a:lnTo>
                    <a:pt x="450231" y="3279207"/>
                  </a:lnTo>
                  <a:lnTo>
                    <a:pt x="402239" y="3281299"/>
                  </a:lnTo>
                  <a:lnTo>
                    <a:pt x="354343" y="3281994"/>
                  </a:lnTo>
                  <a:close/>
                </a:path>
              </a:pathLst>
            </a:custGeom>
            <a:solidFill>
              <a:srgbClr val="6FC7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095810"/>
              <a:ext cx="1981200" cy="3267710"/>
            </a:xfrm>
            <a:custGeom>
              <a:avLst/>
              <a:gdLst/>
              <a:ahLst/>
              <a:cxnLst/>
              <a:rect l="l" t="t" r="r" b="b"/>
              <a:pathLst>
                <a:path w="1981200" h="3267709">
                  <a:moveTo>
                    <a:pt x="0" y="3229836"/>
                  </a:moveTo>
                  <a:lnTo>
                    <a:pt x="0" y="37238"/>
                  </a:lnTo>
                  <a:lnTo>
                    <a:pt x="64249" y="24497"/>
                  </a:lnTo>
                  <a:lnTo>
                    <a:pt x="110492" y="17092"/>
                  </a:lnTo>
                  <a:lnTo>
                    <a:pt x="157157" y="10990"/>
                  </a:lnTo>
                  <a:lnTo>
                    <a:pt x="204226" y="6210"/>
                  </a:lnTo>
                  <a:lnTo>
                    <a:pt x="251679" y="2773"/>
                  </a:lnTo>
                  <a:lnTo>
                    <a:pt x="299498" y="696"/>
                  </a:lnTo>
                  <a:lnTo>
                    <a:pt x="347662" y="0"/>
                  </a:lnTo>
                  <a:lnTo>
                    <a:pt x="395826" y="696"/>
                  </a:lnTo>
                  <a:lnTo>
                    <a:pt x="443645" y="2773"/>
                  </a:lnTo>
                  <a:lnTo>
                    <a:pt x="491098" y="6210"/>
                  </a:lnTo>
                  <a:lnTo>
                    <a:pt x="538167" y="10990"/>
                  </a:lnTo>
                  <a:lnTo>
                    <a:pt x="584832" y="17092"/>
                  </a:lnTo>
                  <a:lnTo>
                    <a:pt x="631075" y="24497"/>
                  </a:lnTo>
                  <a:lnTo>
                    <a:pt x="676877" y="33187"/>
                  </a:lnTo>
                  <a:lnTo>
                    <a:pt x="722217" y="43142"/>
                  </a:lnTo>
                  <a:lnTo>
                    <a:pt x="767077" y="54344"/>
                  </a:lnTo>
                  <a:lnTo>
                    <a:pt x="811438" y="66772"/>
                  </a:lnTo>
                  <a:lnTo>
                    <a:pt x="855281" y="80408"/>
                  </a:lnTo>
                  <a:lnTo>
                    <a:pt x="898586" y="95233"/>
                  </a:lnTo>
                  <a:lnTo>
                    <a:pt x="941335" y="111227"/>
                  </a:lnTo>
                  <a:lnTo>
                    <a:pt x="983508" y="128371"/>
                  </a:lnTo>
                  <a:lnTo>
                    <a:pt x="1025086" y="146647"/>
                  </a:lnTo>
                  <a:lnTo>
                    <a:pt x="1066050" y="166034"/>
                  </a:lnTo>
                  <a:lnTo>
                    <a:pt x="1106381" y="186515"/>
                  </a:lnTo>
                  <a:lnTo>
                    <a:pt x="1146059" y="208069"/>
                  </a:lnTo>
                  <a:lnTo>
                    <a:pt x="1185066" y="230678"/>
                  </a:lnTo>
                  <a:lnTo>
                    <a:pt x="1223382" y="254322"/>
                  </a:lnTo>
                  <a:lnTo>
                    <a:pt x="1260988" y="278982"/>
                  </a:lnTo>
                  <a:lnTo>
                    <a:pt x="1297865" y="304640"/>
                  </a:lnTo>
                  <a:lnTo>
                    <a:pt x="1333994" y="331275"/>
                  </a:lnTo>
                  <a:lnTo>
                    <a:pt x="1369356" y="358870"/>
                  </a:lnTo>
                  <a:lnTo>
                    <a:pt x="1403931" y="387404"/>
                  </a:lnTo>
                  <a:lnTo>
                    <a:pt x="1437701" y="416858"/>
                  </a:lnTo>
                  <a:lnTo>
                    <a:pt x="1470646" y="447214"/>
                  </a:lnTo>
                  <a:lnTo>
                    <a:pt x="1502747" y="478452"/>
                  </a:lnTo>
                  <a:lnTo>
                    <a:pt x="1533985" y="510553"/>
                  </a:lnTo>
                  <a:lnTo>
                    <a:pt x="1564341" y="543498"/>
                  </a:lnTo>
                  <a:lnTo>
                    <a:pt x="1593795" y="577268"/>
                  </a:lnTo>
                  <a:lnTo>
                    <a:pt x="1622329" y="611843"/>
                  </a:lnTo>
                  <a:lnTo>
                    <a:pt x="1649924" y="647205"/>
                  </a:lnTo>
                  <a:lnTo>
                    <a:pt x="1676559" y="683334"/>
                  </a:lnTo>
                  <a:lnTo>
                    <a:pt x="1702217" y="720211"/>
                  </a:lnTo>
                  <a:lnTo>
                    <a:pt x="1726877" y="757817"/>
                  </a:lnTo>
                  <a:lnTo>
                    <a:pt x="1750521" y="796133"/>
                  </a:lnTo>
                  <a:lnTo>
                    <a:pt x="1773130" y="835140"/>
                  </a:lnTo>
                  <a:lnTo>
                    <a:pt x="1794684" y="874818"/>
                  </a:lnTo>
                  <a:lnTo>
                    <a:pt x="1815165" y="915149"/>
                  </a:lnTo>
                  <a:lnTo>
                    <a:pt x="1834552" y="956113"/>
                  </a:lnTo>
                  <a:lnTo>
                    <a:pt x="1852828" y="997691"/>
                  </a:lnTo>
                  <a:lnTo>
                    <a:pt x="1869972" y="1039864"/>
                  </a:lnTo>
                  <a:lnTo>
                    <a:pt x="1885967" y="1082613"/>
                  </a:lnTo>
                  <a:lnTo>
                    <a:pt x="1900791" y="1125918"/>
                  </a:lnTo>
                  <a:lnTo>
                    <a:pt x="1914427" y="1169761"/>
                  </a:lnTo>
                  <a:lnTo>
                    <a:pt x="1926855" y="1214122"/>
                  </a:lnTo>
                  <a:lnTo>
                    <a:pt x="1938057" y="1258982"/>
                  </a:lnTo>
                  <a:lnTo>
                    <a:pt x="1948012" y="1304323"/>
                  </a:lnTo>
                  <a:lnTo>
                    <a:pt x="1956702" y="1350124"/>
                  </a:lnTo>
                  <a:lnTo>
                    <a:pt x="1964108" y="1396367"/>
                  </a:lnTo>
                  <a:lnTo>
                    <a:pt x="1970210" y="1443032"/>
                  </a:lnTo>
                  <a:lnTo>
                    <a:pt x="1974989" y="1490101"/>
                  </a:lnTo>
                  <a:lnTo>
                    <a:pt x="1978427" y="1537554"/>
                  </a:lnTo>
                  <a:lnTo>
                    <a:pt x="1980503" y="1585373"/>
                  </a:lnTo>
                  <a:lnTo>
                    <a:pt x="1981199" y="1633524"/>
                  </a:lnTo>
                  <a:lnTo>
                    <a:pt x="0" y="3229836"/>
                  </a:lnTo>
                  <a:close/>
                </a:path>
                <a:path w="1981200" h="3267709">
                  <a:moveTo>
                    <a:pt x="347662" y="3267075"/>
                  </a:moveTo>
                  <a:lnTo>
                    <a:pt x="299498" y="3266378"/>
                  </a:lnTo>
                  <a:lnTo>
                    <a:pt x="251679" y="3264302"/>
                  </a:lnTo>
                  <a:lnTo>
                    <a:pt x="204226" y="3260864"/>
                  </a:lnTo>
                  <a:lnTo>
                    <a:pt x="157157" y="3256085"/>
                  </a:lnTo>
                  <a:lnTo>
                    <a:pt x="110492" y="3249983"/>
                  </a:lnTo>
                  <a:lnTo>
                    <a:pt x="64249" y="3242577"/>
                  </a:lnTo>
                  <a:lnTo>
                    <a:pt x="18448" y="3233887"/>
                  </a:lnTo>
                  <a:lnTo>
                    <a:pt x="0" y="3229836"/>
                  </a:lnTo>
                  <a:lnTo>
                    <a:pt x="1981199" y="1633550"/>
                  </a:lnTo>
                  <a:lnTo>
                    <a:pt x="1980503" y="1681701"/>
                  </a:lnTo>
                  <a:lnTo>
                    <a:pt x="1978427" y="1729520"/>
                  </a:lnTo>
                  <a:lnTo>
                    <a:pt x="1974989" y="1776973"/>
                  </a:lnTo>
                  <a:lnTo>
                    <a:pt x="1970210" y="1824042"/>
                  </a:lnTo>
                  <a:lnTo>
                    <a:pt x="1964108" y="1870707"/>
                  </a:lnTo>
                  <a:lnTo>
                    <a:pt x="1956702" y="1916950"/>
                  </a:lnTo>
                  <a:lnTo>
                    <a:pt x="1948012" y="1962752"/>
                  </a:lnTo>
                  <a:lnTo>
                    <a:pt x="1938057" y="2008092"/>
                  </a:lnTo>
                  <a:lnTo>
                    <a:pt x="1926855" y="2052952"/>
                  </a:lnTo>
                  <a:lnTo>
                    <a:pt x="1914427" y="2097313"/>
                  </a:lnTo>
                  <a:lnTo>
                    <a:pt x="1900791" y="2141156"/>
                  </a:lnTo>
                  <a:lnTo>
                    <a:pt x="1885967" y="2184461"/>
                  </a:lnTo>
                  <a:lnTo>
                    <a:pt x="1869972" y="2227210"/>
                  </a:lnTo>
                  <a:lnTo>
                    <a:pt x="1852828" y="2269383"/>
                  </a:lnTo>
                  <a:lnTo>
                    <a:pt x="1834552" y="2310961"/>
                  </a:lnTo>
                  <a:lnTo>
                    <a:pt x="1815165" y="2351925"/>
                  </a:lnTo>
                  <a:lnTo>
                    <a:pt x="1794684" y="2392256"/>
                  </a:lnTo>
                  <a:lnTo>
                    <a:pt x="1773130" y="2431934"/>
                  </a:lnTo>
                  <a:lnTo>
                    <a:pt x="1750521" y="2470941"/>
                  </a:lnTo>
                  <a:lnTo>
                    <a:pt x="1726877" y="2509257"/>
                  </a:lnTo>
                  <a:lnTo>
                    <a:pt x="1702217" y="2546863"/>
                  </a:lnTo>
                  <a:lnTo>
                    <a:pt x="1676559" y="2583740"/>
                  </a:lnTo>
                  <a:lnTo>
                    <a:pt x="1649924" y="2619869"/>
                  </a:lnTo>
                  <a:lnTo>
                    <a:pt x="1622329" y="2655231"/>
                  </a:lnTo>
                  <a:lnTo>
                    <a:pt x="1593795" y="2689806"/>
                  </a:lnTo>
                  <a:lnTo>
                    <a:pt x="1564341" y="2723576"/>
                  </a:lnTo>
                  <a:lnTo>
                    <a:pt x="1533985" y="2756521"/>
                  </a:lnTo>
                  <a:lnTo>
                    <a:pt x="1502747" y="2788622"/>
                  </a:lnTo>
                  <a:lnTo>
                    <a:pt x="1470646" y="2819860"/>
                  </a:lnTo>
                  <a:lnTo>
                    <a:pt x="1437701" y="2850216"/>
                  </a:lnTo>
                  <a:lnTo>
                    <a:pt x="1403931" y="2879670"/>
                  </a:lnTo>
                  <a:lnTo>
                    <a:pt x="1369356" y="2908204"/>
                  </a:lnTo>
                  <a:lnTo>
                    <a:pt x="1333994" y="2935799"/>
                  </a:lnTo>
                  <a:lnTo>
                    <a:pt x="1297865" y="2962434"/>
                  </a:lnTo>
                  <a:lnTo>
                    <a:pt x="1260988" y="2988092"/>
                  </a:lnTo>
                  <a:lnTo>
                    <a:pt x="1223382" y="3012752"/>
                  </a:lnTo>
                  <a:lnTo>
                    <a:pt x="1185066" y="3036396"/>
                  </a:lnTo>
                  <a:lnTo>
                    <a:pt x="1146059" y="3059005"/>
                  </a:lnTo>
                  <a:lnTo>
                    <a:pt x="1106381" y="3080559"/>
                  </a:lnTo>
                  <a:lnTo>
                    <a:pt x="1066050" y="3101040"/>
                  </a:lnTo>
                  <a:lnTo>
                    <a:pt x="1025086" y="3120427"/>
                  </a:lnTo>
                  <a:lnTo>
                    <a:pt x="983508" y="3138703"/>
                  </a:lnTo>
                  <a:lnTo>
                    <a:pt x="941335" y="3155847"/>
                  </a:lnTo>
                  <a:lnTo>
                    <a:pt x="898586" y="3171842"/>
                  </a:lnTo>
                  <a:lnTo>
                    <a:pt x="855281" y="3186666"/>
                  </a:lnTo>
                  <a:lnTo>
                    <a:pt x="811438" y="3200302"/>
                  </a:lnTo>
                  <a:lnTo>
                    <a:pt x="767077" y="3212730"/>
                  </a:lnTo>
                  <a:lnTo>
                    <a:pt x="722217" y="3223932"/>
                  </a:lnTo>
                  <a:lnTo>
                    <a:pt x="676877" y="3233887"/>
                  </a:lnTo>
                  <a:lnTo>
                    <a:pt x="631075" y="3242577"/>
                  </a:lnTo>
                  <a:lnTo>
                    <a:pt x="584832" y="3249983"/>
                  </a:lnTo>
                  <a:lnTo>
                    <a:pt x="538167" y="3256085"/>
                  </a:lnTo>
                  <a:lnTo>
                    <a:pt x="491098" y="3260864"/>
                  </a:lnTo>
                  <a:lnTo>
                    <a:pt x="443645" y="3264302"/>
                  </a:lnTo>
                  <a:lnTo>
                    <a:pt x="395826" y="3266378"/>
                  </a:lnTo>
                  <a:lnTo>
                    <a:pt x="347662" y="3267075"/>
                  </a:lnTo>
                  <a:close/>
                </a:path>
                <a:path w="1981200" h="3267709">
                  <a:moveTo>
                    <a:pt x="1981199" y="3267075"/>
                  </a:moveTo>
                  <a:lnTo>
                    <a:pt x="347662" y="3267075"/>
                  </a:lnTo>
                  <a:lnTo>
                    <a:pt x="395826" y="3266378"/>
                  </a:lnTo>
                  <a:lnTo>
                    <a:pt x="443645" y="3264302"/>
                  </a:lnTo>
                  <a:lnTo>
                    <a:pt x="491098" y="3260864"/>
                  </a:lnTo>
                  <a:lnTo>
                    <a:pt x="538167" y="3256085"/>
                  </a:lnTo>
                  <a:lnTo>
                    <a:pt x="584832" y="3249983"/>
                  </a:lnTo>
                  <a:lnTo>
                    <a:pt x="631075" y="3242577"/>
                  </a:lnTo>
                  <a:lnTo>
                    <a:pt x="676877" y="3233887"/>
                  </a:lnTo>
                  <a:lnTo>
                    <a:pt x="722217" y="3223932"/>
                  </a:lnTo>
                  <a:lnTo>
                    <a:pt x="767077" y="3212730"/>
                  </a:lnTo>
                  <a:lnTo>
                    <a:pt x="811438" y="3200302"/>
                  </a:lnTo>
                  <a:lnTo>
                    <a:pt x="855281" y="3186666"/>
                  </a:lnTo>
                  <a:lnTo>
                    <a:pt x="898586" y="3171842"/>
                  </a:lnTo>
                  <a:lnTo>
                    <a:pt x="941335" y="3155847"/>
                  </a:lnTo>
                  <a:lnTo>
                    <a:pt x="983508" y="3138703"/>
                  </a:lnTo>
                  <a:lnTo>
                    <a:pt x="1025086" y="3120427"/>
                  </a:lnTo>
                  <a:lnTo>
                    <a:pt x="1066050" y="3101040"/>
                  </a:lnTo>
                  <a:lnTo>
                    <a:pt x="1106381" y="3080559"/>
                  </a:lnTo>
                  <a:lnTo>
                    <a:pt x="1146059" y="3059005"/>
                  </a:lnTo>
                  <a:lnTo>
                    <a:pt x="1185066" y="3036396"/>
                  </a:lnTo>
                  <a:lnTo>
                    <a:pt x="1223382" y="3012752"/>
                  </a:lnTo>
                  <a:lnTo>
                    <a:pt x="1260988" y="2988092"/>
                  </a:lnTo>
                  <a:lnTo>
                    <a:pt x="1297865" y="2962434"/>
                  </a:lnTo>
                  <a:lnTo>
                    <a:pt x="1333994" y="2935799"/>
                  </a:lnTo>
                  <a:lnTo>
                    <a:pt x="1369356" y="2908204"/>
                  </a:lnTo>
                  <a:lnTo>
                    <a:pt x="1403931" y="2879670"/>
                  </a:lnTo>
                  <a:lnTo>
                    <a:pt x="1437701" y="2850216"/>
                  </a:lnTo>
                  <a:lnTo>
                    <a:pt x="1470646" y="2819860"/>
                  </a:lnTo>
                  <a:lnTo>
                    <a:pt x="1502747" y="2788622"/>
                  </a:lnTo>
                  <a:lnTo>
                    <a:pt x="1533985" y="2756521"/>
                  </a:lnTo>
                  <a:lnTo>
                    <a:pt x="1564341" y="2723576"/>
                  </a:lnTo>
                  <a:lnTo>
                    <a:pt x="1593795" y="2689806"/>
                  </a:lnTo>
                  <a:lnTo>
                    <a:pt x="1622329" y="2655231"/>
                  </a:lnTo>
                  <a:lnTo>
                    <a:pt x="1649924" y="2619869"/>
                  </a:lnTo>
                  <a:lnTo>
                    <a:pt x="1676559" y="2583740"/>
                  </a:lnTo>
                  <a:lnTo>
                    <a:pt x="1702217" y="2546863"/>
                  </a:lnTo>
                  <a:lnTo>
                    <a:pt x="1726877" y="2509257"/>
                  </a:lnTo>
                  <a:lnTo>
                    <a:pt x="1750521" y="2470941"/>
                  </a:lnTo>
                  <a:lnTo>
                    <a:pt x="1773130" y="2431934"/>
                  </a:lnTo>
                  <a:lnTo>
                    <a:pt x="1794684" y="2392256"/>
                  </a:lnTo>
                  <a:lnTo>
                    <a:pt x="1815165" y="2351925"/>
                  </a:lnTo>
                  <a:lnTo>
                    <a:pt x="1834552" y="2310961"/>
                  </a:lnTo>
                  <a:lnTo>
                    <a:pt x="1852828" y="2269383"/>
                  </a:lnTo>
                  <a:lnTo>
                    <a:pt x="1869972" y="2227210"/>
                  </a:lnTo>
                  <a:lnTo>
                    <a:pt x="1885967" y="2184461"/>
                  </a:lnTo>
                  <a:lnTo>
                    <a:pt x="1900791" y="2141156"/>
                  </a:lnTo>
                  <a:lnTo>
                    <a:pt x="1914427" y="2097313"/>
                  </a:lnTo>
                  <a:lnTo>
                    <a:pt x="1926855" y="2052952"/>
                  </a:lnTo>
                  <a:lnTo>
                    <a:pt x="1938057" y="2008092"/>
                  </a:lnTo>
                  <a:lnTo>
                    <a:pt x="1948012" y="1962752"/>
                  </a:lnTo>
                  <a:lnTo>
                    <a:pt x="1956702" y="1916950"/>
                  </a:lnTo>
                  <a:lnTo>
                    <a:pt x="1964108" y="1870707"/>
                  </a:lnTo>
                  <a:lnTo>
                    <a:pt x="1970210" y="1824042"/>
                  </a:lnTo>
                  <a:lnTo>
                    <a:pt x="1974989" y="1776973"/>
                  </a:lnTo>
                  <a:lnTo>
                    <a:pt x="1978427" y="1729520"/>
                  </a:lnTo>
                  <a:lnTo>
                    <a:pt x="1980503" y="1681701"/>
                  </a:lnTo>
                  <a:lnTo>
                    <a:pt x="1981199" y="1633550"/>
                  </a:lnTo>
                  <a:lnTo>
                    <a:pt x="1981199" y="3267075"/>
                  </a:lnTo>
                  <a:close/>
                </a:path>
                <a:path w="1981200" h="3267709">
                  <a:moveTo>
                    <a:pt x="1981199" y="3267089"/>
                  </a:moveTo>
                  <a:lnTo>
                    <a:pt x="0" y="3267089"/>
                  </a:lnTo>
                  <a:lnTo>
                    <a:pt x="0" y="3229836"/>
                  </a:lnTo>
                  <a:lnTo>
                    <a:pt x="18448" y="3233887"/>
                  </a:lnTo>
                  <a:lnTo>
                    <a:pt x="64249" y="3242577"/>
                  </a:lnTo>
                  <a:lnTo>
                    <a:pt x="110492" y="3249983"/>
                  </a:lnTo>
                  <a:lnTo>
                    <a:pt x="157157" y="3256085"/>
                  </a:lnTo>
                  <a:lnTo>
                    <a:pt x="204226" y="3260864"/>
                  </a:lnTo>
                  <a:lnTo>
                    <a:pt x="251679" y="3264302"/>
                  </a:lnTo>
                  <a:lnTo>
                    <a:pt x="299498" y="3266378"/>
                  </a:lnTo>
                  <a:lnTo>
                    <a:pt x="347662" y="3267075"/>
                  </a:lnTo>
                  <a:lnTo>
                    <a:pt x="1981199" y="3267075"/>
                  </a:lnTo>
                  <a:close/>
                </a:path>
              </a:pathLst>
            </a:custGeom>
            <a:solidFill>
              <a:srgbClr val="E86A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5863163" y="1"/>
            <a:ext cx="2425065" cy="2672080"/>
          </a:xfrm>
          <a:custGeom>
            <a:avLst/>
            <a:gdLst/>
            <a:ahLst/>
            <a:cxnLst/>
            <a:rect l="l" t="t" r="r" b="b"/>
            <a:pathLst>
              <a:path w="2425065" h="2672080">
                <a:moveTo>
                  <a:pt x="1633537" y="2671924"/>
                </a:moveTo>
                <a:lnTo>
                  <a:pt x="1585373" y="2671227"/>
                </a:lnTo>
                <a:lnTo>
                  <a:pt x="1537554" y="2669151"/>
                </a:lnTo>
                <a:lnTo>
                  <a:pt x="1490101" y="2665713"/>
                </a:lnTo>
                <a:lnTo>
                  <a:pt x="1443032" y="2660934"/>
                </a:lnTo>
                <a:lnTo>
                  <a:pt x="1396367" y="2654832"/>
                </a:lnTo>
                <a:lnTo>
                  <a:pt x="1350124" y="2647426"/>
                </a:lnTo>
                <a:lnTo>
                  <a:pt x="1304323" y="2638736"/>
                </a:lnTo>
                <a:lnTo>
                  <a:pt x="1258982" y="2628781"/>
                </a:lnTo>
                <a:lnTo>
                  <a:pt x="1214122" y="2617579"/>
                </a:lnTo>
                <a:lnTo>
                  <a:pt x="1169761" y="2605151"/>
                </a:lnTo>
                <a:lnTo>
                  <a:pt x="1125918" y="2591515"/>
                </a:lnTo>
                <a:lnTo>
                  <a:pt x="1082613" y="2576691"/>
                </a:lnTo>
                <a:lnTo>
                  <a:pt x="1039864" y="2560696"/>
                </a:lnTo>
                <a:lnTo>
                  <a:pt x="997691" y="2543552"/>
                </a:lnTo>
                <a:lnTo>
                  <a:pt x="956113" y="2525276"/>
                </a:lnTo>
                <a:lnTo>
                  <a:pt x="915149" y="2505889"/>
                </a:lnTo>
                <a:lnTo>
                  <a:pt x="874818" y="2485408"/>
                </a:lnTo>
                <a:lnTo>
                  <a:pt x="835140" y="2463854"/>
                </a:lnTo>
                <a:lnTo>
                  <a:pt x="796133" y="2441245"/>
                </a:lnTo>
                <a:lnTo>
                  <a:pt x="757817" y="2417601"/>
                </a:lnTo>
                <a:lnTo>
                  <a:pt x="720211" y="2392941"/>
                </a:lnTo>
                <a:lnTo>
                  <a:pt x="683334" y="2367283"/>
                </a:lnTo>
                <a:lnTo>
                  <a:pt x="647205" y="2340648"/>
                </a:lnTo>
                <a:lnTo>
                  <a:pt x="611843" y="2313053"/>
                </a:lnTo>
                <a:lnTo>
                  <a:pt x="577268" y="2284519"/>
                </a:lnTo>
                <a:lnTo>
                  <a:pt x="543498" y="2255065"/>
                </a:lnTo>
                <a:lnTo>
                  <a:pt x="510553" y="2224709"/>
                </a:lnTo>
                <a:lnTo>
                  <a:pt x="478452" y="2193471"/>
                </a:lnTo>
                <a:lnTo>
                  <a:pt x="447214" y="2161370"/>
                </a:lnTo>
                <a:lnTo>
                  <a:pt x="416858" y="2128425"/>
                </a:lnTo>
                <a:lnTo>
                  <a:pt x="387404" y="2094655"/>
                </a:lnTo>
                <a:lnTo>
                  <a:pt x="358870" y="2060080"/>
                </a:lnTo>
                <a:lnTo>
                  <a:pt x="331275" y="2024718"/>
                </a:lnTo>
                <a:lnTo>
                  <a:pt x="304640" y="1988589"/>
                </a:lnTo>
                <a:lnTo>
                  <a:pt x="278982" y="1951712"/>
                </a:lnTo>
                <a:lnTo>
                  <a:pt x="254322" y="1914106"/>
                </a:lnTo>
                <a:lnTo>
                  <a:pt x="230678" y="1875790"/>
                </a:lnTo>
                <a:lnTo>
                  <a:pt x="208069" y="1836783"/>
                </a:lnTo>
                <a:lnTo>
                  <a:pt x="186515" y="1797105"/>
                </a:lnTo>
                <a:lnTo>
                  <a:pt x="166034" y="1756774"/>
                </a:lnTo>
                <a:lnTo>
                  <a:pt x="146647" y="1715810"/>
                </a:lnTo>
                <a:lnTo>
                  <a:pt x="128371" y="1674232"/>
                </a:lnTo>
                <a:lnTo>
                  <a:pt x="111227" y="1632059"/>
                </a:lnTo>
                <a:lnTo>
                  <a:pt x="95233" y="1589310"/>
                </a:lnTo>
                <a:lnTo>
                  <a:pt x="80408" y="1546005"/>
                </a:lnTo>
                <a:lnTo>
                  <a:pt x="66772" y="1502162"/>
                </a:lnTo>
                <a:lnTo>
                  <a:pt x="54344" y="1457801"/>
                </a:lnTo>
                <a:lnTo>
                  <a:pt x="43142" y="1412941"/>
                </a:lnTo>
                <a:lnTo>
                  <a:pt x="33187" y="1367601"/>
                </a:lnTo>
                <a:lnTo>
                  <a:pt x="24497" y="1321799"/>
                </a:lnTo>
                <a:lnTo>
                  <a:pt x="17092" y="1275556"/>
                </a:lnTo>
                <a:lnTo>
                  <a:pt x="10989" y="1228891"/>
                </a:lnTo>
                <a:lnTo>
                  <a:pt x="6210" y="1181822"/>
                </a:lnTo>
                <a:lnTo>
                  <a:pt x="2773" y="1134369"/>
                </a:lnTo>
                <a:lnTo>
                  <a:pt x="696" y="1086550"/>
                </a:lnTo>
                <a:lnTo>
                  <a:pt x="0" y="1038384"/>
                </a:lnTo>
                <a:lnTo>
                  <a:pt x="696" y="990222"/>
                </a:lnTo>
                <a:lnTo>
                  <a:pt x="2773" y="942403"/>
                </a:lnTo>
                <a:lnTo>
                  <a:pt x="6210" y="894950"/>
                </a:lnTo>
                <a:lnTo>
                  <a:pt x="10989" y="847881"/>
                </a:lnTo>
                <a:lnTo>
                  <a:pt x="17092" y="801216"/>
                </a:lnTo>
                <a:lnTo>
                  <a:pt x="24497" y="754973"/>
                </a:lnTo>
                <a:lnTo>
                  <a:pt x="33187" y="709172"/>
                </a:lnTo>
                <a:lnTo>
                  <a:pt x="43142" y="663831"/>
                </a:lnTo>
                <a:lnTo>
                  <a:pt x="54344" y="618971"/>
                </a:lnTo>
                <a:lnTo>
                  <a:pt x="66772" y="574610"/>
                </a:lnTo>
                <a:lnTo>
                  <a:pt x="80408" y="530767"/>
                </a:lnTo>
                <a:lnTo>
                  <a:pt x="95233" y="487462"/>
                </a:lnTo>
                <a:lnTo>
                  <a:pt x="111227" y="444713"/>
                </a:lnTo>
                <a:lnTo>
                  <a:pt x="128371" y="402540"/>
                </a:lnTo>
                <a:lnTo>
                  <a:pt x="146647" y="360962"/>
                </a:lnTo>
                <a:lnTo>
                  <a:pt x="166034" y="319998"/>
                </a:lnTo>
                <a:lnTo>
                  <a:pt x="186515" y="279667"/>
                </a:lnTo>
                <a:lnTo>
                  <a:pt x="208069" y="239989"/>
                </a:lnTo>
                <a:lnTo>
                  <a:pt x="230678" y="200982"/>
                </a:lnTo>
                <a:lnTo>
                  <a:pt x="254322" y="162666"/>
                </a:lnTo>
                <a:lnTo>
                  <a:pt x="278982" y="125060"/>
                </a:lnTo>
                <a:lnTo>
                  <a:pt x="304640" y="88183"/>
                </a:lnTo>
                <a:lnTo>
                  <a:pt x="331275" y="52054"/>
                </a:lnTo>
                <a:lnTo>
                  <a:pt x="358870" y="16692"/>
                </a:lnTo>
                <a:lnTo>
                  <a:pt x="2424836" y="0"/>
                </a:lnTo>
                <a:lnTo>
                  <a:pt x="2424836" y="2467710"/>
                </a:lnTo>
                <a:lnTo>
                  <a:pt x="2351925" y="2505889"/>
                </a:lnTo>
                <a:lnTo>
                  <a:pt x="2310961" y="2525276"/>
                </a:lnTo>
                <a:lnTo>
                  <a:pt x="2269383" y="2543552"/>
                </a:lnTo>
                <a:lnTo>
                  <a:pt x="2227210" y="2560696"/>
                </a:lnTo>
                <a:lnTo>
                  <a:pt x="2184461" y="2576691"/>
                </a:lnTo>
                <a:lnTo>
                  <a:pt x="2141156" y="2591515"/>
                </a:lnTo>
                <a:lnTo>
                  <a:pt x="2097313" y="2605151"/>
                </a:lnTo>
                <a:lnTo>
                  <a:pt x="2052952" y="2617579"/>
                </a:lnTo>
                <a:lnTo>
                  <a:pt x="2008092" y="2628781"/>
                </a:lnTo>
                <a:lnTo>
                  <a:pt x="1962751" y="2638736"/>
                </a:lnTo>
                <a:lnTo>
                  <a:pt x="1916950" y="2647426"/>
                </a:lnTo>
                <a:lnTo>
                  <a:pt x="1870707" y="2654832"/>
                </a:lnTo>
                <a:lnTo>
                  <a:pt x="1824042" y="2660934"/>
                </a:lnTo>
                <a:lnTo>
                  <a:pt x="1776973" y="2665713"/>
                </a:lnTo>
                <a:lnTo>
                  <a:pt x="1729520" y="2669151"/>
                </a:lnTo>
                <a:lnTo>
                  <a:pt x="1681701" y="2671227"/>
                </a:lnTo>
                <a:lnTo>
                  <a:pt x="1633537" y="2671924"/>
                </a:lnTo>
                <a:close/>
              </a:path>
            </a:pathLst>
          </a:custGeom>
          <a:solidFill>
            <a:srgbClr val="F1C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503000" y="8861998"/>
            <a:ext cx="3251200" cy="1425575"/>
          </a:xfrm>
          <a:custGeom>
            <a:avLst/>
            <a:gdLst/>
            <a:ahLst/>
            <a:cxnLst/>
            <a:rect l="l" t="t" r="r" b="b"/>
            <a:pathLst>
              <a:path w="3251200" h="1425575">
                <a:moveTo>
                  <a:pt x="921154" y="1425000"/>
                </a:moveTo>
                <a:lnTo>
                  <a:pt x="0" y="1425000"/>
                </a:lnTo>
                <a:lnTo>
                  <a:pt x="2982" y="1402319"/>
                </a:lnTo>
                <a:lnTo>
                  <a:pt x="10441" y="1355993"/>
                </a:lnTo>
                <a:lnTo>
                  <a:pt x="19193" y="1310102"/>
                </a:lnTo>
                <a:lnTo>
                  <a:pt x="29218" y="1264666"/>
                </a:lnTo>
                <a:lnTo>
                  <a:pt x="40496" y="1219703"/>
                </a:lnTo>
                <a:lnTo>
                  <a:pt x="53010" y="1175232"/>
                </a:lnTo>
                <a:lnTo>
                  <a:pt x="66738" y="1131275"/>
                </a:lnTo>
                <a:lnTo>
                  <a:pt x="81661" y="1087849"/>
                </a:lnTo>
                <a:lnTo>
                  <a:pt x="97761" y="1044975"/>
                </a:lnTo>
                <a:lnTo>
                  <a:pt x="115016" y="1002672"/>
                </a:lnTo>
                <a:lnTo>
                  <a:pt x="133409" y="960960"/>
                </a:lnTo>
                <a:lnTo>
                  <a:pt x="152918" y="919858"/>
                </a:lnTo>
                <a:lnTo>
                  <a:pt x="173526" y="879385"/>
                </a:lnTo>
                <a:lnTo>
                  <a:pt x="195212" y="839561"/>
                </a:lnTo>
                <a:lnTo>
                  <a:pt x="217956" y="800407"/>
                </a:lnTo>
                <a:lnTo>
                  <a:pt x="241740" y="761940"/>
                </a:lnTo>
                <a:lnTo>
                  <a:pt x="266544" y="724181"/>
                </a:lnTo>
                <a:lnTo>
                  <a:pt x="292348" y="687149"/>
                </a:lnTo>
                <a:lnTo>
                  <a:pt x="319132" y="650863"/>
                </a:lnTo>
                <a:lnTo>
                  <a:pt x="346878" y="615344"/>
                </a:lnTo>
                <a:lnTo>
                  <a:pt x="375566" y="580611"/>
                </a:lnTo>
                <a:lnTo>
                  <a:pt x="405176" y="546682"/>
                </a:lnTo>
                <a:lnTo>
                  <a:pt x="435688" y="513578"/>
                </a:lnTo>
                <a:lnTo>
                  <a:pt x="467084" y="481319"/>
                </a:lnTo>
                <a:lnTo>
                  <a:pt x="499343" y="449923"/>
                </a:lnTo>
                <a:lnTo>
                  <a:pt x="532447" y="419411"/>
                </a:lnTo>
                <a:lnTo>
                  <a:pt x="566375" y="389801"/>
                </a:lnTo>
                <a:lnTo>
                  <a:pt x="601109" y="361113"/>
                </a:lnTo>
                <a:lnTo>
                  <a:pt x="636628" y="333367"/>
                </a:lnTo>
                <a:lnTo>
                  <a:pt x="672914" y="306583"/>
                </a:lnTo>
                <a:lnTo>
                  <a:pt x="709946" y="280779"/>
                </a:lnTo>
                <a:lnTo>
                  <a:pt x="747705" y="255975"/>
                </a:lnTo>
                <a:lnTo>
                  <a:pt x="786171" y="232191"/>
                </a:lnTo>
                <a:lnTo>
                  <a:pt x="825326" y="209447"/>
                </a:lnTo>
                <a:lnTo>
                  <a:pt x="865150" y="187761"/>
                </a:lnTo>
                <a:lnTo>
                  <a:pt x="905623" y="167153"/>
                </a:lnTo>
                <a:lnTo>
                  <a:pt x="946725" y="147644"/>
                </a:lnTo>
                <a:lnTo>
                  <a:pt x="988437" y="129251"/>
                </a:lnTo>
                <a:lnTo>
                  <a:pt x="1030740" y="111996"/>
                </a:lnTo>
                <a:lnTo>
                  <a:pt x="1073614" y="95896"/>
                </a:lnTo>
                <a:lnTo>
                  <a:pt x="1117040" y="80973"/>
                </a:lnTo>
                <a:lnTo>
                  <a:pt x="1160997" y="67245"/>
                </a:lnTo>
                <a:lnTo>
                  <a:pt x="1205467" y="54732"/>
                </a:lnTo>
                <a:lnTo>
                  <a:pt x="1250431" y="43453"/>
                </a:lnTo>
                <a:lnTo>
                  <a:pt x="1295867" y="33428"/>
                </a:lnTo>
                <a:lnTo>
                  <a:pt x="1341758" y="24676"/>
                </a:lnTo>
                <a:lnTo>
                  <a:pt x="1388083" y="17217"/>
                </a:lnTo>
                <a:lnTo>
                  <a:pt x="1434824" y="11071"/>
                </a:lnTo>
                <a:lnTo>
                  <a:pt x="1481960" y="6256"/>
                </a:lnTo>
                <a:lnTo>
                  <a:pt x="1529471" y="2793"/>
                </a:lnTo>
                <a:lnTo>
                  <a:pt x="1577340" y="701"/>
                </a:lnTo>
                <a:lnTo>
                  <a:pt x="1625545" y="0"/>
                </a:lnTo>
                <a:lnTo>
                  <a:pt x="1673876" y="701"/>
                </a:lnTo>
                <a:lnTo>
                  <a:pt x="1721862" y="2793"/>
                </a:lnTo>
                <a:lnTo>
                  <a:pt x="1769482" y="6256"/>
                </a:lnTo>
                <a:lnTo>
                  <a:pt x="1816717" y="11071"/>
                </a:lnTo>
                <a:lnTo>
                  <a:pt x="1863549" y="17217"/>
                </a:lnTo>
                <a:lnTo>
                  <a:pt x="1909957" y="24676"/>
                </a:lnTo>
                <a:lnTo>
                  <a:pt x="1955923" y="33428"/>
                </a:lnTo>
                <a:lnTo>
                  <a:pt x="2001428" y="43453"/>
                </a:lnTo>
                <a:lnTo>
                  <a:pt x="2046451" y="54732"/>
                </a:lnTo>
                <a:lnTo>
                  <a:pt x="2090975" y="67245"/>
                </a:lnTo>
                <a:lnTo>
                  <a:pt x="2134979" y="80973"/>
                </a:lnTo>
                <a:lnTo>
                  <a:pt x="2178444" y="95896"/>
                </a:lnTo>
                <a:lnTo>
                  <a:pt x="2221352" y="111996"/>
                </a:lnTo>
                <a:lnTo>
                  <a:pt x="2263682" y="129251"/>
                </a:lnTo>
                <a:lnTo>
                  <a:pt x="2305416" y="147644"/>
                </a:lnTo>
                <a:lnTo>
                  <a:pt x="2346534" y="167153"/>
                </a:lnTo>
                <a:lnTo>
                  <a:pt x="2387018" y="187761"/>
                </a:lnTo>
                <a:lnTo>
                  <a:pt x="2426847" y="209447"/>
                </a:lnTo>
                <a:lnTo>
                  <a:pt x="2466003" y="232191"/>
                </a:lnTo>
                <a:lnTo>
                  <a:pt x="2504466" y="255975"/>
                </a:lnTo>
                <a:lnTo>
                  <a:pt x="2542217" y="280779"/>
                </a:lnTo>
                <a:lnTo>
                  <a:pt x="2579237" y="306583"/>
                </a:lnTo>
                <a:lnTo>
                  <a:pt x="2615506" y="333367"/>
                </a:lnTo>
                <a:lnTo>
                  <a:pt x="2651005" y="361113"/>
                </a:lnTo>
                <a:lnTo>
                  <a:pt x="2685716" y="389801"/>
                </a:lnTo>
                <a:lnTo>
                  <a:pt x="2719618" y="419411"/>
                </a:lnTo>
                <a:lnTo>
                  <a:pt x="2752693" y="449923"/>
                </a:lnTo>
                <a:lnTo>
                  <a:pt x="2784921" y="481319"/>
                </a:lnTo>
                <a:lnTo>
                  <a:pt x="2816283" y="513578"/>
                </a:lnTo>
                <a:lnTo>
                  <a:pt x="2846760" y="546682"/>
                </a:lnTo>
                <a:lnTo>
                  <a:pt x="2876332" y="580611"/>
                </a:lnTo>
                <a:lnTo>
                  <a:pt x="2904980" y="615344"/>
                </a:lnTo>
                <a:lnTo>
                  <a:pt x="2932685" y="650863"/>
                </a:lnTo>
                <a:lnTo>
                  <a:pt x="2959428" y="687149"/>
                </a:lnTo>
                <a:lnTo>
                  <a:pt x="2985190" y="724181"/>
                </a:lnTo>
                <a:lnTo>
                  <a:pt x="3009950" y="761940"/>
                </a:lnTo>
                <a:lnTo>
                  <a:pt x="3033691" y="800407"/>
                </a:lnTo>
                <a:lnTo>
                  <a:pt x="3056392" y="839561"/>
                </a:lnTo>
                <a:lnTo>
                  <a:pt x="3078034" y="879385"/>
                </a:lnTo>
                <a:lnTo>
                  <a:pt x="3089959" y="902855"/>
                </a:lnTo>
                <a:lnTo>
                  <a:pt x="1625545" y="902855"/>
                </a:lnTo>
                <a:lnTo>
                  <a:pt x="1577305" y="904431"/>
                </a:lnTo>
                <a:lnTo>
                  <a:pt x="1529867" y="909094"/>
                </a:lnTo>
                <a:lnTo>
                  <a:pt x="1483331" y="916744"/>
                </a:lnTo>
                <a:lnTo>
                  <a:pt x="1437795" y="927282"/>
                </a:lnTo>
                <a:lnTo>
                  <a:pt x="1393360" y="940609"/>
                </a:lnTo>
                <a:lnTo>
                  <a:pt x="1350124" y="956625"/>
                </a:lnTo>
                <a:lnTo>
                  <a:pt x="1308186" y="975230"/>
                </a:lnTo>
                <a:lnTo>
                  <a:pt x="1267647" y="996327"/>
                </a:lnTo>
                <a:lnTo>
                  <a:pt x="1228605" y="1019814"/>
                </a:lnTo>
                <a:lnTo>
                  <a:pt x="1191159" y="1045594"/>
                </a:lnTo>
                <a:lnTo>
                  <a:pt x="1155410" y="1073566"/>
                </a:lnTo>
                <a:lnTo>
                  <a:pt x="1121456" y="1103631"/>
                </a:lnTo>
                <a:lnTo>
                  <a:pt x="1089396" y="1135691"/>
                </a:lnTo>
                <a:lnTo>
                  <a:pt x="1059331" y="1169645"/>
                </a:lnTo>
                <a:lnTo>
                  <a:pt x="1031359" y="1205394"/>
                </a:lnTo>
                <a:lnTo>
                  <a:pt x="1005579" y="1242840"/>
                </a:lnTo>
                <a:lnTo>
                  <a:pt x="982092" y="1281882"/>
                </a:lnTo>
                <a:lnTo>
                  <a:pt x="960995" y="1322421"/>
                </a:lnTo>
                <a:lnTo>
                  <a:pt x="942390" y="1364359"/>
                </a:lnTo>
                <a:lnTo>
                  <a:pt x="926374" y="1407595"/>
                </a:lnTo>
                <a:lnTo>
                  <a:pt x="921154" y="1425000"/>
                </a:lnTo>
                <a:close/>
              </a:path>
              <a:path w="3251200" h="1425575">
                <a:moveTo>
                  <a:pt x="3251135" y="1425000"/>
                </a:moveTo>
                <a:lnTo>
                  <a:pt x="2330140" y="1425000"/>
                </a:lnTo>
                <a:lnTo>
                  <a:pt x="2324950" y="1407595"/>
                </a:lnTo>
                <a:lnTo>
                  <a:pt x="2309021" y="1364359"/>
                </a:lnTo>
                <a:lnTo>
                  <a:pt x="2290508" y="1322421"/>
                </a:lnTo>
                <a:lnTo>
                  <a:pt x="2269508" y="1281882"/>
                </a:lnTo>
                <a:lnTo>
                  <a:pt x="2246118" y="1242840"/>
                </a:lnTo>
                <a:lnTo>
                  <a:pt x="2220434" y="1205394"/>
                </a:lnTo>
                <a:lnTo>
                  <a:pt x="2192553" y="1169645"/>
                </a:lnTo>
                <a:lnTo>
                  <a:pt x="2162571" y="1135691"/>
                </a:lnTo>
                <a:lnTo>
                  <a:pt x="2130584" y="1103631"/>
                </a:lnTo>
                <a:lnTo>
                  <a:pt x="2096690" y="1073566"/>
                </a:lnTo>
                <a:lnTo>
                  <a:pt x="2060985" y="1045594"/>
                </a:lnTo>
                <a:lnTo>
                  <a:pt x="2023565" y="1019814"/>
                </a:lnTo>
                <a:lnTo>
                  <a:pt x="1984526" y="996327"/>
                </a:lnTo>
                <a:lnTo>
                  <a:pt x="1943966" y="975230"/>
                </a:lnTo>
                <a:lnTo>
                  <a:pt x="1901981" y="956625"/>
                </a:lnTo>
                <a:lnTo>
                  <a:pt x="1858667" y="940609"/>
                </a:lnTo>
                <a:lnTo>
                  <a:pt x="1814121" y="927282"/>
                </a:lnTo>
                <a:lnTo>
                  <a:pt x="1768439" y="916744"/>
                </a:lnTo>
                <a:lnTo>
                  <a:pt x="1721718" y="909094"/>
                </a:lnTo>
                <a:lnTo>
                  <a:pt x="1674055" y="904431"/>
                </a:lnTo>
                <a:lnTo>
                  <a:pt x="1625545" y="902855"/>
                </a:lnTo>
                <a:lnTo>
                  <a:pt x="3089959" y="902855"/>
                </a:lnTo>
                <a:lnTo>
                  <a:pt x="3118066" y="960960"/>
                </a:lnTo>
                <a:lnTo>
                  <a:pt x="3136417" y="1002672"/>
                </a:lnTo>
                <a:lnTo>
                  <a:pt x="3153632" y="1044975"/>
                </a:lnTo>
                <a:lnTo>
                  <a:pt x="3169693" y="1087849"/>
                </a:lnTo>
                <a:lnTo>
                  <a:pt x="3184579" y="1131275"/>
                </a:lnTo>
                <a:lnTo>
                  <a:pt x="3198272" y="1175232"/>
                </a:lnTo>
                <a:lnTo>
                  <a:pt x="3210752" y="1219703"/>
                </a:lnTo>
                <a:lnTo>
                  <a:pt x="3222000" y="1264666"/>
                </a:lnTo>
                <a:lnTo>
                  <a:pt x="3231997" y="1310102"/>
                </a:lnTo>
                <a:lnTo>
                  <a:pt x="3240724" y="1355993"/>
                </a:lnTo>
                <a:lnTo>
                  <a:pt x="3248161" y="1402319"/>
                </a:lnTo>
                <a:lnTo>
                  <a:pt x="3251135" y="1425000"/>
                </a:lnTo>
                <a:close/>
              </a:path>
            </a:pathLst>
          </a:custGeom>
          <a:solidFill>
            <a:srgbClr val="6FC7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1188" y="1"/>
            <a:ext cx="3235325" cy="1371600"/>
          </a:xfrm>
          <a:custGeom>
            <a:avLst/>
            <a:gdLst/>
            <a:ahLst/>
            <a:cxnLst/>
            <a:rect l="l" t="t" r="r" b="b"/>
            <a:pathLst>
              <a:path w="3235325" h="1371600">
                <a:moveTo>
                  <a:pt x="1617292" y="1371351"/>
                </a:moveTo>
                <a:lnTo>
                  <a:pt x="1569086" y="1370650"/>
                </a:lnTo>
                <a:lnTo>
                  <a:pt x="1521218" y="1368557"/>
                </a:lnTo>
                <a:lnTo>
                  <a:pt x="1473706" y="1365094"/>
                </a:lnTo>
                <a:lnTo>
                  <a:pt x="1426570" y="1360279"/>
                </a:lnTo>
                <a:lnTo>
                  <a:pt x="1379830" y="1354132"/>
                </a:lnTo>
                <a:lnTo>
                  <a:pt x="1333505" y="1346672"/>
                </a:lnTo>
                <a:lnTo>
                  <a:pt x="1287614" y="1337918"/>
                </a:lnTo>
                <a:lnTo>
                  <a:pt x="1242177" y="1327891"/>
                </a:lnTo>
                <a:lnTo>
                  <a:pt x="1197214" y="1316609"/>
                </a:lnTo>
                <a:lnTo>
                  <a:pt x="1152744" y="1304092"/>
                </a:lnTo>
                <a:lnTo>
                  <a:pt x="1108786" y="1290359"/>
                </a:lnTo>
                <a:lnTo>
                  <a:pt x="1065361" y="1275430"/>
                </a:lnTo>
                <a:lnTo>
                  <a:pt x="1022487" y="1259325"/>
                </a:lnTo>
                <a:lnTo>
                  <a:pt x="980184" y="1242061"/>
                </a:lnTo>
                <a:lnTo>
                  <a:pt x="938471" y="1223660"/>
                </a:lnTo>
                <a:lnTo>
                  <a:pt x="897369" y="1204141"/>
                </a:lnTo>
                <a:lnTo>
                  <a:pt x="856897" y="1183522"/>
                </a:lnTo>
                <a:lnTo>
                  <a:pt x="817073" y="1161823"/>
                </a:lnTo>
                <a:lnTo>
                  <a:pt x="777918" y="1139064"/>
                </a:lnTo>
                <a:lnTo>
                  <a:pt x="739451" y="1115264"/>
                </a:lnTo>
                <a:lnTo>
                  <a:pt x="701692" y="1090443"/>
                </a:lnTo>
                <a:lnTo>
                  <a:pt x="664660" y="1064620"/>
                </a:lnTo>
                <a:lnTo>
                  <a:pt x="628375" y="1037814"/>
                </a:lnTo>
                <a:lnTo>
                  <a:pt x="592856" y="1010045"/>
                </a:lnTo>
                <a:lnTo>
                  <a:pt x="558122" y="981333"/>
                </a:lnTo>
                <a:lnTo>
                  <a:pt x="524194" y="951696"/>
                </a:lnTo>
                <a:lnTo>
                  <a:pt x="491090" y="921154"/>
                </a:lnTo>
                <a:lnTo>
                  <a:pt x="458831" y="889727"/>
                </a:lnTo>
                <a:lnTo>
                  <a:pt x="427435" y="857433"/>
                </a:lnTo>
                <a:lnTo>
                  <a:pt x="396922" y="824293"/>
                </a:lnTo>
                <a:lnTo>
                  <a:pt x="367312" y="790326"/>
                </a:lnTo>
                <a:lnTo>
                  <a:pt x="338625" y="755551"/>
                </a:lnTo>
                <a:lnTo>
                  <a:pt x="310879" y="719988"/>
                </a:lnTo>
                <a:lnTo>
                  <a:pt x="284094" y="683656"/>
                </a:lnTo>
                <a:lnTo>
                  <a:pt x="258290" y="646574"/>
                </a:lnTo>
                <a:lnTo>
                  <a:pt x="233487" y="608763"/>
                </a:lnTo>
                <a:lnTo>
                  <a:pt x="209703" y="570240"/>
                </a:lnTo>
                <a:lnTo>
                  <a:pt x="186958" y="531027"/>
                </a:lnTo>
                <a:lnTo>
                  <a:pt x="165272" y="491142"/>
                </a:lnTo>
                <a:lnTo>
                  <a:pt x="144665" y="450604"/>
                </a:lnTo>
                <a:lnTo>
                  <a:pt x="125155" y="409433"/>
                </a:lnTo>
                <a:lnTo>
                  <a:pt x="106763" y="367649"/>
                </a:lnTo>
                <a:lnTo>
                  <a:pt x="89507" y="325271"/>
                </a:lnTo>
                <a:lnTo>
                  <a:pt x="73408" y="282318"/>
                </a:lnTo>
                <a:lnTo>
                  <a:pt x="58484" y="238810"/>
                </a:lnTo>
                <a:lnTo>
                  <a:pt x="44756" y="194766"/>
                </a:lnTo>
                <a:lnTo>
                  <a:pt x="32243" y="150206"/>
                </a:lnTo>
                <a:lnTo>
                  <a:pt x="20964" y="105148"/>
                </a:lnTo>
                <a:lnTo>
                  <a:pt x="10939" y="59614"/>
                </a:lnTo>
                <a:lnTo>
                  <a:pt x="2188" y="13621"/>
                </a:lnTo>
                <a:lnTo>
                  <a:pt x="0" y="0"/>
                </a:lnTo>
                <a:lnTo>
                  <a:pt x="932450" y="0"/>
                </a:lnTo>
                <a:lnTo>
                  <a:pt x="934136" y="4552"/>
                </a:lnTo>
                <a:lnTo>
                  <a:pt x="952742" y="46489"/>
                </a:lnTo>
                <a:lnTo>
                  <a:pt x="973838" y="87029"/>
                </a:lnTo>
                <a:lnTo>
                  <a:pt x="997326" y="126071"/>
                </a:lnTo>
                <a:lnTo>
                  <a:pt x="1023105" y="163516"/>
                </a:lnTo>
                <a:lnTo>
                  <a:pt x="1051078" y="199266"/>
                </a:lnTo>
                <a:lnTo>
                  <a:pt x="1081143" y="233220"/>
                </a:lnTo>
                <a:lnTo>
                  <a:pt x="1113202" y="265279"/>
                </a:lnTo>
                <a:lnTo>
                  <a:pt x="1147157" y="295345"/>
                </a:lnTo>
                <a:lnTo>
                  <a:pt x="1182906" y="323317"/>
                </a:lnTo>
                <a:lnTo>
                  <a:pt x="1220351" y="349096"/>
                </a:lnTo>
                <a:lnTo>
                  <a:pt x="1259393" y="372584"/>
                </a:lnTo>
                <a:lnTo>
                  <a:pt x="1299933" y="393680"/>
                </a:lnTo>
                <a:lnTo>
                  <a:pt x="1341870" y="412286"/>
                </a:lnTo>
                <a:lnTo>
                  <a:pt x="1385107" y="428302"/>
                </a:lnTo>
                <a:lnTo>
                  <a:pt x="1429542" y="441628"/>
                </a:lnTo>
                <a:lnTo>
                  <a:pt x="1475078" y="452166"/>
                </a:lnTo>
                <a:lnTo>
                  <a:pt x="1521614" y="459816"/>
                </a:lnTo>
                <a:lnTo>
                  <a:pt x="1569052" y="464479"/>
                </a:lnTo>
                <a:lnTo>
                  <a:pt x="1617292" y="466056"/>
                </a:lnTo>
                <a:lnTo>
                  <a:pt x="3083578" y="466056"/>
                </a:lnTo>
                <a:lnTo>
                  <a:pt x="3070859" y="491142"/>
                </a:lnTo>
                <a:lnTo>
                  <a:pt x="3049222" y="531027"/>
                </a:lnTo>
                <a:lnTo>
                  <a:pt x="3026522" y="570240"/>
                </a:lnTo>
                <a:lnTo>
                  <a:pt x="3002777" y="608763"/>
                </a:lnTo>
                <a:lnTo>
                  <a:pt x="2978009" y="646574"/>
                </a:lnTo>
                <a:lnTo>
                  <a:pt x="2952235" y="683656"/>
                </a:lnTo>
                <a:lnTo>
                  <a:pt x="2925476" y="719988"/>
                </a:lnTo>
                <a:lnTo>
                  <a:pt x="2897751" y="755551"/>
                </a:lnTo>
                <a:lnTo>
                  <a:pt x="2869080" y="790326"/>
                </a:lnTo>
                <a:lnTo>
                  <a:pt x="2839482" y="824293"/>
                </a:lnTo>
                <a:lnTo>
                  <a:pt x="2808976" y="857433"/>
                </a:lnTo>
                <a:lnTo>
                  <a:pt x="2777583" y="889727"/>
                </a:lnTo>
                <a:lnTo>
                  <a:pt x="2745321" y="921154"/>
                </a:lnTo>
                <a:lnTo>
                  <a:pt x="2712210" y="951696"/>
                </a:lnTo>
                <a:lnTo>
                  <a:pt x="2678270" y="981333"/>
                </a:lnTo>
                <a:lnTo>
                  <a:pt x="2643520" y="1010045"/>
                </a:lnTo>
                <a:lnTo>
                  <a:pt x="2607980" y="1037814"/>
                </a:lnTo>
                <a:lnTo>
                  <a:pt x="2571669" y="1064620"/>
                </a:lnTo>
                <a:lnTo>
                  <a:pt x="2534607" y="1090443"/>
                </a:lnTo>
                <a:lnTo>
                  <a:pt x="2496813" y="1115264"/>
                </a:lnTo>
                <a:lnTo>
                  <a:pt x="2458306" y="1139064"/>
                </a:lnTo>
                <a:lnTo>
                  <a:pt x="2419107" y="1161823"/>
                </a:lnTo>
                <a:lnTo>
                  <a:pt x="2379234" y="1183522"/>
                </a:lnTo>
                <a:lnTo>
                  <a:pt x="2338708" y="1204141"/>
                </a:lnTo>
                <a:lnTo>
                  <a:pt x="2297547" y="1223660"/>
                </a:lnTo>
                <a:lnTo>
                  <a:pt x="2255772" y="1242061"/>
                </a:lnTo>
                <a:lnTo>
                  <a:pt x="2213401" y="1259325"/>
                </a:lnTo>
                <a:lnTo>
                  <a:pt x="2170455" y="1275430"/>
                </a:lnTo>
                <a:lnTo>
                  <a:pt x="2126952" y="1290359"/>
                </a:lnTo>
                <a:lnTo>
                  <a:pt x="2082913" y="1304092"/>
                </a:lnTo>
                <a:lnTo>
                  <a:pt x="2038357" y="1316609"/>
                </a:lnTo>
                <a:lnTo>
                  <a:pt x="1993302" y="1327891"/>
                </a:lnTo>
                <a:lnTo>
                  <a:pt x="1947770" y="1337918"/>
                </a:lnTo>
                <a:lnTo>
                  <a:pt x="1901779" y="1346672"/>
                </a:lnTo>
                <a:lnTo>
                  <a:pt x="1855348" y="1354132"/>
                </a:lnTo>
                <a:lnTo>
                  <a:pt x="1808498" y="1360279"/>
                </a:lnTo>
                <a:lnTo>
                  <a:pt x="1761248" y="1365094"/>
                </a:lnTo>
                <a:lnTo>
                  <a:pt x="1713617" y="1368557"/>
                </a:lnTo>
                <a:lnTo>
                  <a:pt x="1665625" y="1370650"/>
                </a:lnTo>
                <a:lnTo>
                  <a:pt x="1617292" y="1371351"/>
                </a:lnTo>
                <a:close/>
              </a:path>
              <a:path w="3235325" h="1371600">
                <a:moveTo>
                  <a:pt x="3083578" y="466056"/>
                </a:moveTo>
                <a:lnTo>
                  <a:pt x="1617292" y="466056"/>
                </a:lnTo>
                <a:lnTo>
                  <a:pt x="1665531" y="464479"/>
                </a:lnTo>
                <a:lnTo>
                  <a:pt x="1712969" y="459816"/>
                </a:lnTo>
                <a:lnTo>
                  <a:pt x="1759506" y="452166"/>
                </a:lnTo>
                <a:lnTo>
                  <a:pt x="1805041" y="441628"/>
                </a:lnTo>
                <a:lnTo>
                  <a:pt x="1849477" y="428302"/>
                </a:lnTo>
                <a:lnTo>
                  <a:pt x="1892713" y="412286"/>
                </a:lnTo>
                <a:lnTo>
                  <a:pt x="1934650" y="393680"/>
                </a:lnTo>
                <a:lnTo>
                  <a:pt x="1975190" y="372584"/>
                </a:lnTo>
                <a:lnTo>
                  <a:pt x="2014232" y="349096"/>
                </a:lnTo>
                <a:lnTo>
                  <a:pt x="2051677" y="323317"/>
                </a:lnTo>
                <a:lnTo>
                  <a:pt x="2087427" y="295345"/>
                </a:lnTo>
                <a:lnTo>
                  <a:pt x="2121381" y="265279"/>
                </a:lnTo>
                <a:lnTo>
                  <a:pt x="2153440" y="233220"/>
                </a:lnTo>
                <a:lnTo>
                  <a:pt x="2183506" y="199266"/>
                </a:lnTo>
                <a:lnTo>
                  <a:pt x="2211478" y="163516"/>
                </a:lnTo>
                <a:lnTo>
                  <a:pt x="2237257" y="126071"/>
                </a:lnTo>
                <a:lnTo>
                  <a:pt x="2260745" y="87029"/>
                </a:lnTo>
                <a:lnTo>
                  <a:pt x="2281841" y="46489"/>
                </a:lnTo>
                <a:lnTo>
                  <a:pt x="2300447" y="4552"/>
                </a:lnTo>
                <a:lnTo>
                  <a:pt x="2302133" y="0"/>
                </a:lnTo>
                <a:lnTo>
                  <a:pt x="3235253" y="0"/>
                </a:lnTo>
                <a:lnTo>
                  <a:pt x="3224445" y="59614"/>
                </a:lnTo>
                <a:lnTo>
                  <a:pt x="3214515" y="105148"/>
                </a:lnTo>
                <a:lnTo>
                  <a:pt x="3203328" y="150206"/>
                </a:lnTo>
                <a:lnTo>
                  <a:pt x="3190901" y="194766"/>
                </a:lnTo>
                <a:lnTo>
                  <a:pt x="3177254" y="238810"/>
                </a:lnTo>
                <a:lnTo>
                  <a:pt x="3162408" y="282318"/>
                </a:lnTo>
                <a:lnTo>
                  <a:pt x="3146381" y="325271"/>
                </a:lnTo>
                <a:lnTo>
                  <a:pt x="3129193" y="367649"/>
                </a:lnTo>
                <a:lnTo>
                  <a:pt x="3110864" y="409433"/>
                </a:lnTo>
                <a:lnTo>
                  <a:pt x="3091412" y="450604"/>
                </a:lnTo>
                <a:lnTo>
                  <a:pt x="3083578" y="466056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317799" y="8257082"/>
            <a:ext cx="1294765" cy="1295400"/>
          </a:xfrm>
          <a:custGeom>
            <a:avLst/>
            <a:gdLst/>
            <a:ahLst/>
            <a:cxnLst/>
            <a:rect l="l" t="t" r="r" b="b"/>
            <a:pathLst>
              <a:path w="1294765" h="1295400">
                <a:moveTo>
                  <a:pt x="506285" y="251129"/>
                </a:moveTo>
                <a:lnTo>
                  <a:pt x="501319" y="201777"/>
                </a:lnTo>
                <a:lnTo>
                  <a:pt x="487045" y="155803"/>
                </a:lnTo>
                <a:lnTo>
                  <a:pt x="464477" y="114211"/>
                </a:lnTo>
                <a:lnTo>
                  <a:pt x="434581" y="77965"/>
                </a:lnTo>
                <a:lnTo>
                  <a:pt x="398348" y="48069"/>
                </a:lnTo>
                <a:lnTo>
                  <a:pt x="356755" y="25501"/>
                </a:lnTo>
                <a:lnTo>
                  <a:pt x="310781" y="11226"/>
                </a:lnTo>
                <a:lnTo>
                  <a:pt x="261429" y="6261"/>
                </a:lnTo>
                <a:lnTo>
                  <a:pt x="212090" y="11226"/>
                </a:lnTo>
                <a:lnTo>
                  <a:pt x="166141" y="25501"/>
                </a:lnTo>
                <a:lnTo>
                  <a:pt x="124548" y="48069"/>
                </a:lnTo>
                <a:lnTo>
                  <a:pt x="88303" y="77965"/>
                </a:lnTo>
                <a:lnTo>
                  <a:pt x="58394" y="114211"/>
                </a:lnTo>
                <a:lnTo>
                  <a:pt x="35814" y="155803"/>
                </a:lnTo>
                <a:lnTo>
                  <a:pt x="21539" y="201777"/>
                </a:lnTo>
                <a:lnTo>
                  <a:pt x="16573" y="251129"/>
                </a:lnTo>
                <a:lnTo>
                  <a:pt x="21539" y="300494"/>
                </a:lnTo>
                <a:lnTo>
                  <a:pt x="35814" y="346481"/>
                </a:lnTo>
                <a:lnTo>
                  <a:pt x="58394" y="388099"/>
                </a:lnTo>
                <a:lnTo>
                  <a:pt x="88303" y="424370"/>
                </a:lnTo>
                <a:lnTo>
                  <a:pt x="124548" y="454304"/>
                </a:lnTo>
                <a:lnTo>
                  <a:pt x="166141" y="476910"/>
                </a:lnTo>
                <a:lnTo>
                  <a:pt x="212090" y="491197"/>
                </a:lnTo>
                <a:lnTo>
                  <a:pt x="261429" y="496189"/>
                </a:lnTo>
                <a:lnTo>
                  <a:pt x="266954" y="496189"/>
                </a:lnTo>
                <a:lnTo>
                  <a:pt x="277863" y="495503"/>
                </a:lnTo>
                <a:lnTo>
                  <a:pt x="505739" y="495503"/>
                </a:lnTo>
                <a:lnTo>
                  <a:pt x="505739" y="267576"/>
                </a:lnTo>
                <a:lnTo>
                  <a:pt x="506171" y="262166"/>
                </a:lnTo>
                <a:lnTo>
                  <a:pt x="506285" y="256768"/>
                </a:lnTo>
                <a:lnTo>
                  <a:pt x="506285" y="251129"/>
                </a:lnTo>
                <a:close/>
              </a:path>
              <a:path w="1294765" h="1295400">
                <a:moveTo>
                  <a:pt x="648119" y="963891"/>
                </a:moveTo>
                <a:lnTo>
                  <a:pt x="647877" y="956767"/>
                </a:lnTo>
                <a:lnTo>
                  <a:pt x="647433" y="949604"/>
                </a:lnTo>
                <a:lnTo>
                  <a:pt x="647433" y="647865"/>
                </a:lnTo>
                <a:lnTo>
                  <a:pt x="345706" y="647865"/>
                </a:lnTo>
                <a:lnTo>
                  <a:pt x="331355" y="647128"/>
                </a:lnTo>
                <a:lnTo>
                  <a:pt x="324053" y="647128"/>
                </a:lnTo>
                <a:lnTo>
                  <a:pt x="276174" y="650646"/>
                </a:lnTo>
                <a:lnTo>
                  <a:pt x="230479" y="660869"/>
                </a:lnTo>
                <a:lnTo>
                  <a:pt x="187464" y="677278"/>
                </a:lnTo>
                <a:lnTo>
                  <a:pt x="147624" y="699389"/>
                </a:lnTo>
                <a:lnTo>
                  <a:pt x="111467" y="726681"/>
                </a:lnTo>
                <a:lnTo>
                  <a:pt x="79502" y="758659"/>
                </a:lnTo>
                <a:lnTo>
                  <a:pt x="52222" y="794829"/>
                </a:lnTo>
                <a:lnTo>
                  <a:pt x="30124" y="834669"/>
                </a:lnTo>
                <a:lnTo>
                  <a:pt x="13728" y="877697"/>
                </a:lnTo>
                <a:lnTo>
                  <a:pt x="3517" y="923391"/>
                </a:lnTo>
                <a:lnTo>
                  <a:pt x="0" y="971257"/>
                </a:lnTo>
                <a:lnTo>
                  <a:pt x="3517" y="1019149"/>
                </a:lnTo>
                <a:lnTo>
                  <a:pt x="13728" y="1064856"/>
                </a:lnTo>
                <a:lnTo>
                  <a:pt x="30124" y="1107884"/>
                </a:lnTo>
                <a:lnTo>
                  <a:pt x="52222" y="1147711"/>
                </a:lnTo>
                <a:lnTo>
                  <a:pt x="79502" y="1183868"/>
                </a:lnTo>
                <a:lnTo>
                  <a:pt x="111467" y="1215834"/>
                </a:lnTo>
                <a:lnTo>
                  <a:pt x="147624" y="1243114"/>
                </a:lnTo>
                <a:lnTo>
                  <a:pt x="187464" y="1265199"/>
                </a:lnTo>
                <a:lnTo>
                  <a:pt x="230479" y="1281595"/>
                </a:lnTo>
                <a:lnTo>
                  <a:pt x="276174" y="1291793"/>
                </a:lnTo>
                <a:lnTo>
                  <a:pt x="324053" y="1295311"/>
                </a:lnTo>
                <a:lnTo>
                  <a:pt x="371944" y="1291793"/>
                </a:lnTo>
                <a:lnTo>
                  <a:pt x="417652" y="1281595"/>
                </a:lnTo>
                <a:lnTo>
                  <a:pt x="460679" y="1265199"/>
                </a:lnTo>
                <a:lnTo>
                  <a:pt x="500519" y="1243114"/>
                </a:lnTo>
                <a:lnTo>
                  <a:pt x="536663" y="1215834"/>
                </a:lnTo>
                <a:lnTo>
                  <a:pt x="568629" y="1183868"/>
                </a:lnTo>
                <a:lnTo>
                  <a:pt x="595909" y="1147711"/>
                </a:lnTo>
                <a:lnTo>
                  <a:pt x="617994" y="1107884"/>
                </a:lnTo>
                <a:lnTo>
                  <a:pt x="634390" y="1064856"/>
                </a:lnTo>
                <a:lnTo>
                  <a:pt x="644601" y="1019149"/>
                </a:lnTo>
                <a:lnTo>
                  <a:pt x="648119" y="971257"/>
                </a:lnTo>
                <a:lnTo>
                  <a:pt x="648119" y="963891"/>
                </a:lnTo>
                <a:close/>
              </a:path>
              <a:path w="1294765" h="1295400">
                <a:moveTo>
                  <a:pt x="1281874" y="1033335"/>
                </a:moveTo>
                <a:lnTo>
                  <a:pt x="1276896" y="984008"/>
                </a:lnTo>
                <a:lnTo>
                  <a:pt x="1262621" y="938060"/>
                </a:lnTo>
                <a:lnTo>
                  <a:pt x="1240040" y="896467"/>
                </a:lnTo>
                <a:lnTo>
                  <a:pt x="1210132" y="860221"/>
                </a:lnTo>
                <a:lnTo>
                  <a:pt x="1173886" y="830300"/>
                </a:lnTo>
                <a:lnTo>
                  <a:pt x="1132281" y="807707"/>
                </a:lnTo>
                <a:lnTo>
                  <a:pt x="1086307" y="793432"/>
                </a:lnTo>
                <a:lnTo>
                  <a:pt x="1036955" y="788454"/>
                </a:lnTo>
                <a:lnTo>
                  <a:pt x="1031481" y="788454"/>
                </a:lnTo>
                <a:lnTo>
                  <a:pt x="1026020" y="788708"/>
                </a:lnTo>
                <a:lnTo>
                  <a:pt x="1020559" y="789076"/>
                </a:lnTo>
                <a:lnTo>
                  <a:pt x="792683" y="789076"/>
                </a:lnTo>
                <a:lnTo>
                  <a:pt x="792683" y="1016889"/>
                </a:lnTo>
                <a:lnTo>
                  <a:pt x="792327" y="1022413"/>
                </a:lnTo>
                <a:lnTo>
                  <a:pt x="792073" y="1027811"/>
                </a:lnTo>
                <a:lnTo>
                  <a:pt x="792073" y="1033335"/>
                </a:lnTo>
                <a:lnTo>
                  <a:pt x="797052" y="1082687"/>
                </a:lnTo>
                <a:lnTo>
                  <a:pt x="811326" y="1128661"/>
                </a:lnTo>
                <a:lnTo>
                  <a:pt x="833907" y="1170254"/>
                </a:lnTo>
                <a:lnTo>
                  <a:pt x="863815" y="1206512"/>
                </a:lnTo>
                <a:lnTo>
                  <a:pt x="900061" y="1236421"/>
                </a:lnTo>
                <a:lnTo>
                  <a:pt x="941654" y="1259001"/>
                </a:lnTo>
                <a:lnTo>
                  <a:pt x="987615" y="1273276"/>
                </a:lnTo>
                <a:lnTo>
                  <a:pt x="1036955" y="1278242"/>
                </a:lnTo>
                <a:lnTo>
                  <a:pt x="1086307" y="1273276"/>
                </a:lnTo>
                <a:lnTo>
                  <a:pt x="1132281" y="1259001"/>
                </a:lnTo>
                <a:lnTo>
                  <a:pt x="1173886" y="1236421"/>
                </a:lnTo>
                <a:lnTo>
                  <a:pt x="1210132" y="1206512"/>
                </a:lnTo>
                <a:lnTo>
                  <a:pt x="1240040" y="1170254"/>
                </a:lnTo>
                <a:lnTo>
                  <a:pt x="1262621" y="1128661"/>
                </a:lnTo>
                <a:lnTo>
                  <a:pt x="1276896" y="1082687"/>
                </a:lnTo>
                <a:lnTo>
                  <a:pt x="1281874" y="1033335"/>
                </a:lnTo>
                <a:close/>
              </a:path>
              <a:path w="1294765" h="1295400">
                <a:moveTo>
                  <a:pt x="1294320" y="324129"/>
                </a:moveTo>
                <a:lnTo>
                  <a:pt x="1290815" y="276237"/>
                </a:lnTo>
                <a:lnTo>
                  <a:pt x="1280604" y="230517"/>
                </a:lnTo>
                <a:lnTo>
                  <a:pt x="1264196" y="187490"/>
                </a:lnTo>
                <a:lnTo>
                  <a:pt x="1242110" y="147650"/>
                </a:lnTo>
                <a:lnTo>
                  <a:pt x="1214818" y="111480"/>
                </a:lnTo>
                <a:lnTo>
                  <a:pt x="1182852" y="79514"/>
                </a:lnTo>
                <a:lnTo>
                  <a:pt x="1146695" y="52222"/>
                </a:lnTo>
                <a:lnTo>
                  <a:pt x="1106855" y="30124"/>
                </a:lnTo>
                <a:lnTo>
                  <a:pt x="1063840" y="13728"/>
                </a:lnTo>
                <a:lnTo>
                  <a:pt x="1018133" y="3517"/>
                </a:lnTo>
                <a:lnTo>
                  <a:pt x="970254" y="0"/>
                </a:lnTo>
                <a:lnTo>
                  <a:pt x="922375" y="3517"/>
                </a:lnTo>
                <a:lnTo>
                  <a:pt x="876668" y="13728"/>
                </a:lnTo>
                <a:lnTo>
                  <a:pt x="833640" y="30124"/>
                </a:lnTo>
                <a:lnTo>
                  <a:pt x="793800" y="52222"/>
                </a:lnTo>
                <a:lnTo>
                  <a:pt x="757656" y="79514"/>
                </a:lnTo>
                <a:lnTo>
                  <a:pt x="725690" y="111480"/>
                </a:lnTo>
                <a:lnTo>
                  <a:pt x="698411" y="147650"/>
                </a:lnTo>
                <a:lnTo>
                  <a:pt x="676325" y="187490"/>
                </a:lnTo>
                <a:lnTo>
                  <a:pt x="659930" y="230517"/>
                </a:lnTo>
                <a:lnTo>
                  <a:pt x="649719" y="276237"/>
                </a:lnTo>
                <a:lnTo>
                  <a:pt x="646214" y="324129"/>
                </a:lnTo>
                <a:lnTo>
                  <a:pt x="646214" y="331419"/>
                </a:lnTo>
                <a:lnTo>
                  <a:pt x="646391" y="338594"/>
                </a:lnTo>
                <a:lnTo>
                  <a:pt x="646938" y="345782"/>
                </a:lnTo>
                <a:lnTo>
                  <a:pt x="646938" y="647433"/>
                </a:lnTo>
                <a:lnTo>
                  <a:pt x="948486" y="647433"/>
                </a:lnTo>
                <a:lnTo>
                  <a:pt x="962901" y="648233"/>
                </a:lnTo>
                <a:lnTo>
                  <a:pt x="970254" y="648233"/>
                </a:lnTo>
                <a:lnTo>
                  <a:pt x="1018133" y="644715"/>
                </a:lnTo>
                <a:lnTo>
                  <a:pt x="1063840" y="634504"/>
                </a:lnTo>
                <a:lnTo>
                  <a:pt x="1106855" y="618096"/>
                </a:lnTo>
                <a:lnTo>
                  <a:pt x="1146695" y="595998"/>
                </a:lnTo>
                <a:lnTo>
                  <a:pt x="1182852" y="568706"/>
                </a:lnTo>
                <a:lnTo>
                  <a:pt x="1214818" y="536727"/>
                </a:lnTo>
                <a:lnTo>
                  <a:pt x="1242110" y="500570"/>
                </a:lnTo>
                <a:lnTo>
                  <a:pt x="1264196" y="460730"/>
                </a:lnTo>
                <a:lnTo>
                  <a:pt x="1280604" y="417703"/>
                </a:lnTo>
                <a:lnTo>
                  <a:pt x="1290815" y="371995"/>
                </a:lnTo>
                <a:lnTo>
                  <a:pt x="1294320" y="324129"/>
                </a:lnTo>
                <a:close/>
              </a:path>
            </a:pathLst>
          </a:custGeom>
          <a:solidFill>
            <a:srgbClr val="0D2F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716" y="985877"/>
            <a:ext cx="6530975" cy="11474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350" spc="35"/>
              <a:t>C</a:t>
            </a:r>
            <a:r>
              <a:rPr dirty="0" sz="7350" spc="-100"/>
              <a:t>O</a:t>
            </a:r>
            <a:r>
              <a:rPr dirty="0" sz="7350" spc="-20"/>
              <a:t>M</a:t>
            </a:r>
            <a:r>
              <a:rPr dirty="0" sz="7350" spc="-40"/>
              <a:t>P</a:t>
            </a:r>
            <a:r>
              <a:rPr dirty="0" sz="7350" spc="-100"/>
              <a:t>O</a:t>
            </a:r>
            <a:r>
              <a:rPr dirty="0" sz="7350" spc="-370"/>
              <a:t>N</a:t>
            </a:r>
            <a:r>
              <a:rPr dirty="0" sz="7350" spc="-150"/>
              <a:t>E</a:t>
            </a:r>
            <a:r>
              <a:rPr dirty="0" sz="7350" spc="-370"/>
              <a:t>N</a:t>
            </a:r>
            <a:r>
              <a:rPr dirty="0" sz="7350" spc="-340"/>
              <a:t>T</a:t>
            </a:r>
            <a:endParaRPr sz="7350"/>
          </a:p>
        </p:txBody>
      </p:sp>
      <p:grpSp>
        <p:nvGrpSpPr>
          <p:cNvPr id="3" name="object 3"/>
          <p:cNvGrpSpPr/>
          <p:nvPr/>
        </p:nvGrpSpPr>
        <p:grpSpPr>
          <a:xfrm>
            <a:off x="0" y="4095810"/>
            <a:ext cx="1993900" cy="5175250"/>
            <a:chOff x="0" y="4095810"/>
            <a:chExt cx="1993900" cy="5175250"/>
          </a:xfrm>
        </p:grpSpPr>
        <p:sp>
          <p:nvSpPr>
            <p:cNvPr id="4" name="object 4"/>
            <p:cNvSpPr/>
            <p:nvPr/>
          </p:nvSpPr>
          <p:spPr>
            <a:xfrm>
              <a:off x="0" y="5988466"/>
              <a:ext cx="1993900" cy="3282315"/>
            </a:xfrm>
            <a:custGeom>
              <a:avLst/>
              <a:gdLst/>
              <a:ahLst/>
              <a:cxnLst/>
              <a:rect l="l" t="t" r="r" b="b"/>
              <a:pathLst>
                <a:path w="1993900" h="3282315">
                  <a:moveTo>
                    <a:pt x="0" y="994249"/>
                  </a:moveTo>
                  <a:lnTo>
                    <a:pt x="0" y="38773"/>
                  </a:lnTo>
                  <a:lnTo>
                    <a:pt x="24227" y="33428"/>
                  </a:lnTo>
                  <a:lnTo>
                    <a:pt x="70118" y="24676"/>
                  </a:lnTo>
                  <a:lnTo>
                    <a:pt x="116444" y="17217"/>
                  </a:lnTo>
                  <a:lnTo>
                    <a:pt x="163184" y="11071"/>
                  </a:lnTo>
                  <a:lnTo>
                    <a:pt x="210320" y="6256"/>
                  </a:lnTo>
                  <a:lnTo>
                    <a:pt x="257831" y="2793"/>
                  </a:lnTo>
                  <a:lnTo>
                    <a:pt x="305700" y="701"/>
                  </a:lnTo>
                  <a:lnTo>
                    <a:pt x="353905" y="0"/>
                  </a:lnTo>
                  <a:lnTo>
                    <a:pt x="402236" y="701"/>
                  </a:lnTo>
                  <a:lnTo>
                    <a:pt x="450222" y="2793"/>
                  </a:lnTo>
                  <a:lnTo>
                    <a:pt x="497842" y="6256"/>
                  </a:lnTo>
                  <a:lnTo>
                    <a:pt x="545077" y="11071"/>
                  </a:lnTo>
                  <a:lnTo>
                    <a:pt x="591909" y="17217"/>
                  </a:lnTo>
                  <a:lnTo>
                    <a:pt x="638317" y="24676"/>
                  </a:lnTo>
                  <a:lnTo>
                    <a:pt x="684283" y="33428"/>
                  </a:lnTo>
                  <a:lnTo>
                    <a:pt x="729788" y="43453"/>
                  </a:lnTo>
                  <a:lnTo>
                    <a:pt x="774811" y="54732"/>
                  </a:lnTo>
                  <a:lnTo>
                    <a:pt x="819335" y="67245"/>
                  </a:lnTo>
                  <a:lnTo>
                    <a:pt x="863339" y="80973"/>
                  </a:lnTo>
                  <a:lnTo>
                    <a:pt x="906804" y="95896"/>
                  </a:lnTo>
                  <a:lnTo>
                    <a:pt x="949712" y="111996"/>
                  </a:lnTo>
                  <a:lnTo>
                    <a:pt x="992042" y="129251"/>
                  </a:lnTo>
                  <a:lnTo>
                    <a:pt x="1033776" y="147644"/>
                  </a:lnTo>
                  <a:lnTo>
                    <a:pt x="1074895" y="167153"/>
                  </a:lnTo>
                  <a:lnTo>
                    <a:pt x="1115378" y="187761"/>
                  </a:lnTo>
                  <a:lnTo>
                    <a:pt x="1155207" y="209447"/>
                  </a:lnTo>
                  <a:lnTo>
                    <a:pt x="1194363" y="232191"/>
                  </a:lnTo>
                  <a:lnTo>
                    <a:pt x="1232826" y="255975"/>
                  </a:lnTo>
                  <a:lnTo>
                    <a:pt x="1270577" y="280779"/>
                  </a:lnTo>
                  <a:lnTo>
                    <a:pt x="1307597" y="306583"/>
                  </a:lnTo>
                  <a:lnTo>
                    <a:pt x="1343866" y="333367"/>
                  </a:lnTo>
                  <a:lnTo>
                    <a:pt x="1379365" y="361113"/>
                  </a:lnTo>
                  <a:lnTo>
                    <a:pt x="1414076" y="389801"/>
                  </a:lnTo>
                  <a:lnTo>
                    <a:pt x="1447978" y="419411"/>
                  </a:lnTo>
                  <a:lnTo>
                    <a:pt x="1481053" y="449923"/>
                  </a:lnTo>
                  <a:lnTo>
                    <a:pt x="1513281" y="481319"/>
                  </a:lnTo>
                  <a:lnTo>
                    <a:pt x="1544643" y="513578"/>
                  </a:lnTo>
                  <a:lnTo>
                    <a:pt x="1575120" y="546682"/>
                  </a:lnTo>
                  <a:lnTo>
                    <a:pt x="1604692" y="580611"/>
                  </a:lnTo>
                  <a:lnTo>
                    <a:pt x="1633340" y="615344"/>
                  </a:lnTo>
                  <a:lnTo>
                    <a:pt x="1661045" y="650863"/>
                  </a:lnTo>
                  <a:lnTo>
                    <a:pt x="1687788" y="687149"/>
                  </a:lnTo>
                  <a:lnTo>
                    <a:pt x="1713550" y="724181"/>
                  </a:lnTo>
                  <a:lnTo>
                    <a:pt x="1738310" y="761940"/>
                  </a:lnTo>
                  <a:lnTo>
                    <a:pt x="1762051" y="800407"/>
                  </a:lnTo>
                  <a:lnTo>
                    <a:pt x="1784752" y="839561"/>
                  </a:lnTo>
                  <a:lnTo>
                    <a:pt x="1806394" y="879385"/>
                  </a:lnTo>
                  <a:lnTo>
                    <a:pt x="1818319" y="902855"/>
                  </a:lnTo>
                  <a:lnTo>
                    <a:pt x="353905" y="902855"/>
                  </a:lnTo>
                  <a:lnTo>
                    <a:pt x="305665" y="904431"/>
                  </a:lnTo>
                  <a:lnTo>
                    <a:pt x="258227" y="909094"/>
                  </a:lnTo>
                  <a:lnTo>
                    <a:pt x="211691" y="916744"/>
                  </a:lnTo>
                  <a:lnTo>
                    <a:pt x="166155" y="927282"/>
                  </a:lnTo>
                  <a:lnTo>
                    <a:pt x="121720" y="940609"/>
                  </a:lnTo>
                  <a:lnTo>
                    <a:pt x="78484" y="956625"/>
                  </a:lnTo>
                  <a:lnTo>
                    <a:pt x="36546" y="975230"/>
                  </a:lnTo>
                  <a:lnTo>
                    <a:pt x="0" y="994249"/>
                  </a:lnTo>
                  <a:close/>
                </a:path>
                <a:path w="1993900" h="3282315">
                  <a:moveTo>
                    <a:pt x="1820191" y="2376705"/>
                  </a:moveTo>
                  <a:lnTo>
                    <a:pt x="353905" y="2376705"/>
                  </a:lnTo>
                  <a:lnTo>
                    <a:pt x="402145" y="2375129"/>
                  </a:lnTo>
                  <a:lnTo>
                    <a:pt x="449583" y="2370466"/>
                  </a:lnTo>
                  <a:lnTo>
                    <a:pt x="496119" y="2362816"/>
                  </a:lnTo>
                  <a:lnTo>
                    <a:pt x="541655" y="2352278"/>
                  </a:lnTo>
                  <a:lnTo>
                    <a:pt x="586090" y="2338951"/>
                  </a:lnTo>
                  <a:lnTo>
                    <a:pt x="629326" y="2322935"/>
                  </a:lnTo>
                  <a:lnTo>
                    <a:pt x="671264" y="2304330"/>
                  </a:lnTo>
                  <a:lnTo>
                    <a:pt x="711803" y="2283233"/>
                  </a:lnTo>
                  <a:lnTo>
                    <a:pt x="750845" y="2259746"/>
                  </a:lnTo>
                  <a:lnTo>
                    <a:pt x="788291" y="2233966"/>
                  </a:lnTo>
                  <a:lnTo>
                    <a:pt x="824040" y="2205994"/>
                  </a:lnTo>
                  <a:lnTo>
                    <a:pt x="857994" y="2175929"/>
                  </a:lnTo>
                  <a:lnTo>
                    <a:pt x="890054" y="2143869"/>
                  </a:lnTo>
                  <a:lnTo>
                    <a:pt x="920119" y="2109915"/>
                  </a:lnTo>
                  <a:lnTo>
                    <a:pt x="948091" y="2074166"/>
                  </a:lnTo>
                  <a:lnTo>
                    <a:pt x="973871" y="2036720"/>
                  </a:lnTo>
                  <a:lnTo>
                    <a:pt x="997358" y="1997678"/>
                  </a:lnTo>
                  <a:lnTo>
                    <a:pt x="1018455" y="1957139"/>
                  </a:lnTo>
                  <a:lnTo>
                    <a:pt x="1037060" y="1915201"/>
                  </a:lnTo>
                  <a:lnTo>
                    <a:pt x="1053076" y="1871965"/>
                  </a:lnTo>
                  <a:lnTo>
                    <a:pt x="1066403" y="1827530"/>
                  </a:lnTo>
                  <a:lnTo>
                    <a:pt x="1076941" y="1781994"/>
                  </a:lnTo>
                  <a:lnTo>
                    <a:pt x="1084591" y="1735458"/>
                  </a:lnTo>
                  <a:lnTo>
                    <a:pt x="1089254" y="1688020"/>
                  </a:lnTo>
                  <a:lnTo>
                    <a:pt x="1090830" y="1639780"/>
                  </a:lnTo>
                  <a:lnTo>
                    <a:pt x="1089265" y="1591540"/>
                  </a:lnTo>
                  <a:lnTo>
                    <a:pt x="1084634" y="1544102"/>
                  </a:lnTo>
                  <a:lnTo>
                    <a:pt x="1077034" y="1497566"/>
                  </a:lnTo>
                  <a:lnTo>
                    <a:pt x="1066560" y="1452030"/>
                  </a:lnTo>
                  <a:lnTo>
                    <a:pt x="1053310" y="1407595"/>
                  </a:lnTo>
                  <a:lnTo>
                    <a:pt x="1037381" y="1364359"/>
                  </a:lnTo>
                  <a:lnTo>
                    <a:pt x="1018868" y="1322421"/>
                  </a:lnTo>
                  <a:lnTo>
                    <a:pt x="997868" y="1281882"/>
                  </a:lnTo>
                  <a:lnTo>
                    <a:pt x="974478" y="1242840"/>
                  </a:lnTo>
                  <a:lnTo>
                    <a:pt x="948794" y="1205394"/>
                  </a:lnTo>
                  <a:lnTo>
                    <a:pt x="920913" y="1169645"/>
                  </a:lnTo>
                  <a:lnTo>
                    <a:pt x="890931" y="1135691"/>
                  </a:lnTo>
                  <a:lnTo>
                    <a:pt x="858944" y="1103631"/>
                  </a:lnTo>
                  <a:lnTo>
                    <a:pt x="825050" y="1073566"/>
                  </a:lnTo>
                  <a:lnTo>
                    <a:pt x="789345" y="1045594"/>
                  </a:lnTo>
                  <a:lnTo>
                    <a:pt x="751925" y="1019814"/>
                  </a:lnTo>
                  <a:lnTo>
                    <a:pt x="712886" y="996327"/>
                  </a:lnTo>
                  <a:lnTo>
                    <a:pt x="672326" y="975230"/>
                  </a:lnTo>
                  <a:lnTo>
                    <a:pt x="630341" y="956625"/>
                  </a:lnTo>
                  <a:lnTo>
                    <a:pt x="587027" y="940609"/>
                  </a:lnTo>
                  <a:lnTo>
                    <a:pt x="542481" y="927282"/>
                  </a:lnTo>
                  <a:lnTo>
                    <a:pt x="496799" y="916744"/>
                  </a:lnTo>
                  <a:lnTo>
                    <a:pt x="450078" y="909094"/>
                  </a:lnTo>
                  <a:lnTo>
                    <a:pt x="402415" y="904431"/>
                  </a:lnTo>
                  <a:lnTo>
                    <a:pt x="353905" y="902855"/>
                  </a:lnTo>
                  <a:lnTo>
                    <a:pt x="1818319" y="902855"/>
                  </a:lnTo>
                  <a:lnTo>
                    <a:pt x="1846426" y="960960"/>
                  </a:lnTo>
                  <a:lnTo>
                    <a:pt x="1864777" y="1002672"/>
                  </a:lnTo>
                  <a:lnTo>
                    <a:pt x="1881992" y="1044975"/>
                  </a:lnTo>
                  <a:lnTo>
                    <a:pt x="1898053" y="1087849"/>
                  </a:lnTo>
                  <a:lnTo>
                    <a:pt x="1912939" y="1131275"/>
                  </a:lnTo>
                  <a:lnTo>
                    <a:pt x="1926632" y="1175232"/>
                  </a:lnTo>
                  <a:lnTo>
                    <a:pt x="1939112" y="1219703"/>
                  </a:lnTo>
                  <a:lnTo>
                    <a:pt x="1950360" y="1264666"/>
                  </a:lnTo>
                  <a:lnTo>
                    <a:pt x="1960358" y="1310102"/>
                  </a:lnTo>
                  <a:lnTo>
                    <a:pt x="1969084" y="1355993"/>
                  </a:lnTo>
                  <a:lnTo>
                    <a:pt x="1976521" y="1402319"/>
                  </a:lnTo>
                  <a:lnTo>
                    <a:pt x="1982649" y="1449059"/>
                  </a:lnTo>
                  <a:lnTo>
                    <a:pt x="1987449" y="1496195"/>
                  </a:lnTo>
                  <a:lnTo>
                    <a:pt x="1990918" y="1544102"/>
                  </a:lnTo>
                  <a:lnTo>
                    <a:pt x="1992986" y="1591575"/>
                  </a:lnTo>
                  <a:lnTo>
                    <a:pt x="1993686" y="1639780"/>
                  </a:lnTo>
                  <a:lnTo>
                    <a:pt x="1993112" y="1688114"/>
                  </a:lnTo>
                  <a:lnTo>
                    <a:pt x="1991144" y="1736106"/>
                  </a:lnTo>
                  <a:lnTo>
                    <a:pt x="1987800" y="1783737"/>
                  </a:lnTo>
                  <a:lnTo>
                    <a:pt x="1983100" y="1830988"/>
                  </a:lnTo>
                  <a:lnTo>
                    <a:pt x="1977063" y="1877839"/>
                  </a:lnTo>
                  <a:lnTo>
                    <a:pt x="1969709" y="1924270"/>
                  </a:lnTo>
                  <a:lnTo>
                    <a:pt x="1961058" y="1970263"/>
                  </a:lnTo>
                  <a:lnTo>
                    <a:pt x="1951129" y="2015798"/>
                  </a:lnTo>
                  <a:lnTo>
                    <a:pt x="1939941" y="2060855"/>
                  </a:lnTo>
                  <a:lnTo>
                    <a:pt x="1927514" y="2105415"/>
                  </a:lnTo>
                  <a:lnTo>
                    <a:pt x="1913868" y="2149459"/>
                  </a:lnTo>
                  <a:lnTo>
                    <a:pt x="1899021" y="2192967"/>
                  </a:lnTo>
                  <a:lnTo>
                    <a:pt x="1882994" y="2235920"/>
                  </a:lnTo>
                  <a:lnTo>
                    <a:pt x="1865807" y="2278299"/>
                  </a:lnTo>
                  <a:lnTo>
                    <a:pt x="1847477" y="2320083"/>
                  </a:lnTo>
                  <a:lnTo>
                    <a:pt x="1828026" y="2361253"/>
                  </a:lnTo>
                  <a:lnTo>
                    <a:pt x="1820191" y="2376705"/>
                  </a:lnTo>
                  <a:close/>
                </a:path>
                <a:path w="1993900" h="3282315">
                  <a:moveTo>
                    <a:pt x="354343" y="3281994"/>
                  </a:moveTo>
                  <a:lnTo>
                    <a:pt x="305700" y="3281299"/>
                  </a:lnTo>
                  <a:lnTo>
                    <a:pt x="257831" y="3279207"/>
                  </a:lnTo>
                  <a:lnTo>
                    <a:pt x="210320" y="3275743"/>
                  </a:lnTo>
                  <a:lnTo>
                    <a:pt x="163184" y="3270928"/>
                  </a:lnTo>
                  <a:lnTo>
                    <a:pt x="116444" y="3264781"/>
                  </a:lnTo>
                  <a:lnTo>
                    <a:pt x="70118" y="3257321"/>
                  </a:lnTo>
                  <a:lnTo>
                    <a:pt x="24227" y="3248568"/>
                  </a:lnTo>
                  <a:lnTo>
                    <a:pt x="0" y="3243221"/>
                  </a:lnTo>
                  <a:lnTo>
                    <a:pt x="0" y="2285311"/>
                  </a:lnTo>
                  <a:lnTo>
                    <a:pt x="36546" y="2304330"/>
                  </a:lnTo>
                  <a:lnTo>
                    <a:pt x="78484" y="2322935"/>
                  </a:lnTo>
                  <a:lnTo>
                    <a:pt x="121720" y="2338951"/>
                  </a:lnTo>
                  <a:lnTo>
                    <a:pt x="166155" y="2352278"/>
                  </a:lnTo>
                  <a:lnTo>
                    <a:pt x="211691" y="2362816"/>
                  </a:lnTo>
                  <a:lnTo>
                    <a:pt x="258227" y="2370466"/>
                  </a:lnTo>
                  <a:lnTo>
                    <a:pt x="305665" y="2375129"/>
                  </a:lnTo>
                  <a:lnTo>
                    <a:pt x="353905" y="2376705"/>
                  </a:lnTo>
                  <a:lnTo>
                    <a:pt x="1820191" y="2376705"/>
                  </a:lnTo>
                  <a:lnTo>
                    <a:pt x="1807472" y="2401791"/>
                  </a:lnTo>
                  <a:lnTo>
                    <a:pt x="1785835" y="2441676"/>
                  </a:lnTo>
                  <a:lnTo>
                    <a:pt x="1763135" y="2480890"/>
                  </a:lnTo>
                  <a:lnTo>
                    <a:pt x="1739391" y="2519412"/>
                  </a:lnTo>
                  <a:lnTo>
                    <a:pt x="1714622" y="2557224"/>
                  </a:lnTo>
                  <a:lnTo>
                    <a:pt x="1688849" y="2594306"/>
                  </a:lnTo>
                  <a:lnTo>
                    <a:pt x="1662090" y="2630638"/>
                  </a:lnTo>
                  <a:lnTo>
                    <a:pt x="1634365" y="2666201"/>
                  </a:lnTo>
                  <a:lnTo>
                    <a:pt x="1605693" y="2700976"/>
                  </a:lnTo>
                  <a:lnTo>
                    <a:pt x="1576095" y="2734943"/>
                  </a:lnTo>
                  <a:lnTo>
                    <a:pt x="1545590" y="2768083"/>
                  </a:lnTo>
                  <a:lnTo>
                    <a:pt x="1514196" y="2800376"/>
                  </a:lnTo>
                  <a:lnTo>
                    <a:pt x="1481934" y="2831804"/>
                  </a:lnTo>
                  <a:lnTo>
                    <a:pt x="1448824" y="2862345"/>
                  </a:lnTo>
                  <a:lnTo>
                    <a:pt x="1414884" y="2891982"/>
                  </a:lnTo>
                  <a:lnTo>
                    <a:pt x="1380134" y="2920695"/>
                  </a:lnTo>
                  <a:lnTo>
                    <a:pt x="1344594" y="2948464"/>
                  </a:lnTo>
                  <a:lnTo>
                    <a:pt x="1308283" y="2975270"/>
                  </a:lnTo>
                  <a:lnTo>
                    <a:pt x="1271220" y="3001093"/>
                  </a:lnTo>
                  <a:lnTo>
                    <a:pt x="1233426" y="3025914"/>
                  </a:lnTo>
                  <a:lnTo>
                    <a:pt x="1194920" y="3049714"/>
                  </a:lnTo>
                  <a:lnTo>
                    <a:pt x="1155720" y="3072473"/>
                  </a:lnTo>
                  <a:lnTo>
                    <a:pt x="1115848" y="3094171"/>
                  </a:lnTo>
                  <a:lnTo>
                    <a:pt x="1075321" y="3114790"/>
                  </a:lnTo>
                  <a:lnTo>
                    <a:pt x="1034161" y="3134310"/>
                  </a:lnTo>
                  <a:lnTo>
                    <a:pt x="992385" y="3152711"/>
                  </a:lnTo>
                  <a:lnTo>
                    <a:pt x="950015" y="3169974"/>
                  </a:lnTo>
                  <a:lnTo>
                    <a:pt x="907068" y="3186080"/>
                  </a:lnTo>
                  <a:lnTo>
                    <a:pt x="863566" y="3201009"/>
                  </a:lnTo>
                  <a:lnTo>
                    <a:pt x="819527" y="3214742"/>
                  </a:lnTo>
                  <a:lnTo>
                    <a:pt x="774970" y="3227259"/>
                  </a:lnTo>
                  <a:lnTo>
                    <a:pt x="729916" y="3238540"/>
                  </a:lnTo>
                  <a:lnTo>
                    <a:pt x="684383" y="3248568"/>
                  </a:lnTo>
                  <a:lnTo>
                    <a:pt x="638392" y="3257321"/>
                  </a:lnTo>
                  <a:lnTo>
                    <a:pt x="591962" y="3264781"/>
                  </a:lnTo>
                  <a:lnTo>
                    <a:pt x="545112" y="3270928"/>
                  </a:lnTo>
                  <a:lnTo>
                    <a:pt x="497862" y="3275743"/>
                  </a:lnTo>
                  <a:lnTo>
                    <a:pt x="450231" y="3279207"/>
                  </a:lnTo>
                  <a:lnTo>
                    <a:pt x="402239" y="3281299"/>
                  </a:lnTo>
                  <a:lnTo>
                    <a:pt x="354343" y="3281994"/>
                  </a:lnTo>
                  <a:close/>
                </a:path>
              </a:pathLst>
            </a:custGeom>
            <a:solidFill>
              <a:srgbClr val="6FC7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095810"/>
              <a:ext cx="1981200" cy="3267075"/>
            </a:xfrm>
            <a:custGeom>
              <a:avLst/>
              <a:gdLst/>
              <a:ahLst/>
              <a:cxnLst/>
              <a:rect l="l" t="t" r="r" b="b"/>
              <a:pathLst>
                <a:path w="1981200" h="3267075">
                  <a:moveTo>
                    <a:pt x="348749" y="3267059"/>
                  </a:moveTo>
                  <a:lnTo>
                    <a:pt x="346575" y="3267059"/>
                  </a:lnTo>
                  <a:lnTo>
                    <a:pt x="299498" y="3266378"/>
                  </a:lnTo>
                  <a:lnTo>
                    <a:pt x="251679" y="3264302"/>
                  </a:lnTo>
                  <a:lnTo>
                    <a:pt x="204226" y="3260864"/>
                  </a:lnTo>
                  <a:lnTo>
                    <a:pt x="157157" y="3256085"/>
                  </a:lnTo>
                  <a:lnTo>
                    <a:pt x="110492" y="3249983"/>
                  </a:lnTo>
                  <a:lnTo>
                    <a:pt x="64249" y="3242577"/>
                  </a:lnTo>
                  <a:lnTo>
                    <a:pt x="18448" y="3233887"/>
                  </a:lnTo>
                  <a:lnTo>
                    <a:pt x="0" y="3229836"/>
                  </a:lnTo>
                  <a:lnTo>
                    <a:pt x="0" y="37238"/>
                  </a:lnTo>
                  <a:lnTo>
                    <a:pt x="64249" y="24497"/>
                  </a:lnTo>
                  <a:lnTo>
                    <a:pt x="110492" y="17092"/>
                  </a:lnTo>
                  <a:lnTo>
                    <a:pt x="157157" y="10990"/>
                  </a:lnTo>
                  <a:lnTo>
                    <a:pt x="204226" y="6210"/>
                  </a:lnTo>
                  <a:lnTo>
                    <a:pt x="251679" y="2773"/>
                  </a:lnTo>
                  <a:lnTo>
                    <a:pt x="299498" y="696"/>
                  </a:lnTo>
                  <a:lnTo>
                    <a:pt x="347662" y="0"/>
                  </a:lnTo>
                  <a:lnTo>
                    <a:pt x="395826" y="696"/>
                  </a:lnTo>
                  <a:lnTo>
                    <a:pt x="443645" y="2773"/>
                  </a:lnTo>
                  <a:lnTo>
                    <a:pt x="491098" y="6210"/>
                  </a:lnTo>
                  <a:lnTo>
                    <a:pt x="538167" y="10990"/>
                  </a:lnTo>
                  <a:lnTo>
                    <a:pt x="584832" y="17092"/>
                  </a:lnTo>
                  <a:lnTo>
                    <a:pt x="631075" y="24497"/>
                  </a:lnTo>
                  <a:lnTo>
                    <a:pt x="676877" y="33187"/>
                  </a:lnTo>
                  <a:lnTo>
                    <a:pt x="722217" y="43142"/>
                  </a:lnTo>
                  <a:lnTo>
                    <a:pt x="767077" y="54344"/>
                  </a:lnTo>
                  <a:lnTo>
                    <a:pt x="811438" y="66772"/>
                  </a:lnTo>
                  <a:lnTo>
                    <a:pt x="855281" y="80408"/>
                  </a:lnTo>
                  <a:lnTo>
                    <a:pt x="898586" y="95233"/>
                  </a:lnTo>
                  <a:lnTo>
                    <a:pt x="941335" y="111227"/>
                  </a:lnTo>
                  <a:lnTo>
                    <a:pt x="983508" y="128371"/>
                  </a:lnTo>
                  <a:lnTo>
                    <a:pt x="1025086" y="146647"/>
                  </a:lnTo>
                  <a:lnTo>
                    <a:pt x="1066050" y="166034"/>
                  </a:lnTo>
                  <a:lnTo>
                    <a:pt x="1106381" y="186515"/>
                  </a:lnTo>
                  <a:lnTo>
                    <a:pt x="1146059" y="208069"/>
                  </a:lnTo>
                  <a:lnTo>
                    <a:pt x="1185066" y="230678"/>
                  </a:lnTo>
                  <a:lnTo>
                    <a:pt x="1223382" y="254322"/>
                  </a:lnTo>
                  <a:lnTo>
                    <a:pt x="1260988" y="278982"/>
                  </a:lnTo>
                  <a:lnTo>
                    <a:pt x="1297865" y="304640"/>
                  </a:lnTo>
                  <a:lnTo>
                    <a:pt x="1333994" y="331275"/>
                  </a:lnTo>
                  <a:lnTo>
                    <a:pt x="1369356" y="358870"/>
                  </a:lnTo>
                  <a:lnTo>
                    <a:pt x="1403931" y="387404"/>
                  </a:lnTo>
                  <a:lnTo>
                    <a:pt x="1437701" y="416858"/>
                  </a:lnTo>
                  <a:lnTo>
                    <a:pt x="1470646" y="447214"/>
                  </a:lnTo>
                  <a:lnTo>
                    <a:pt x="1502747" y="478452"/>
                  </a:lnTo>
                  <a:lnTo>
                    <a:pt x="1533985" y="510553"/>
                  </a:lnTo>
                  <a:lnTo>
                    <a:pt x="1564341" y="543498"/>
                  </a:lnTo>
                  <a:lnTo>
                    <a:pt x="1593795" y="577268"/>
                  </a:lnTo>
                  <a:lnTo>
                    <a:pt x="1622329" y="611843"/>
                  </a:lnTo>
                  <a:lnTo>
                    <a:pt x="1649924" y="647205"/>
                  </a:lnTo>
                  <a:lnTo>
                    <a:pt x="1676559" y="683334"/>
                  </a:lnTo>
                  <a:lnTo>
                    <a:pt x="1702217" y="720211"/>
                  </a:lnTo>
                  <a:lnTo>
                    <a:pt x="1726877" y="757817"/>
                  </a:lnTo>
                  <a:lnTo>
                    <a:pt x="1750521" y="796133"/>
                  </a:lnTo>
                  <a:lnTo>
                    <a:pt x="1773130" y="835140"/>
                  </a:lnTo>
                  <a:lnTo>
                    <a:pt x="1794684" y="874818"/>
                  </a:lnTo>
                  <a:lnTo>
                    <a:pt x="1815165" y="915149"/>
                  </a:lnTo>
                  <a:lnTo>
                    <a:pt x="1834552" y="956113"/>
                  </a:lnTo>
                  <a:lnTo>
                    <a:pt x="1852828" y="997691"/>
                  </a:lnTo>
                  <a:lnTo>
                    <a:pt x="1869972" y="1039864"/>
                  </a:lnTo>
                  <a:lnTo>
                    <a:pt x="1885967" y="1082613"/>
                  </a:lnTo>
                  <a:lnTo>
                    <a:pt x="1900791" y="1125918"/>
                  </a:lnTo>
                  <a:lnTo>
                    <a:pt x="1914427" y="1169761"/>
                  </a:lnTo>
                  <a:lnTo>
                    <a:pt x="1926855" y="1214122"/>
                  </a:lnTo>
                  <a:lnTo>
                    <a:pt x="1938057" y="1258982"/>
                  </a:lnTo>
                  <a:lnTo>
                    <a:pt x="1948012" y="1304323"/>
                  </a:lnTo>
                  <a:lnTo>
                    <a:pt x="1956702" y="1350124"/>
                  </a:lnTo>
                  <a:lnTo>
                    <a:pt x="1964108" y="1396367"/>
                  </a:lnTo>
                  <a:lnTo>
                    <a:pt x="1970210" y="1443032"/>
                  </a:lnTo>
                  <a:lnTo>
                    <a:pt x="1974989" y="1490101"/>
                  </a:lnTo>
                  <a:lnTo>
                    <a:pt x="1978427" y="1537554"/>
                  </a:lnTo>
                  <a:lnTo>
                    <a:pt x="1980503" y="1585373"/>
                  </a:lnTo>
                  <a:lnTo>
                    <a:pt x="1981199" y="1633524"/>
                  </a:lnTo>
                  <a:lnTo>
                    <a:pt x="348749" y="3267059"/>
                  </a:lnTo>
                  <a:close/>
                </a:path>
                <a:path w="1981200" h="3267075">
                  <a:moveTo>
                    <a:pt x="348749" y="3267059"/>
                  </a:moveTo>
                  <a:lnTo>
                    <a:pt x="1981199" y="1633550"/>
                  </a:lnTo>
                  <a:lnTo>
                    <a:pt x="1980503" y="1681701"/>
                  </a:lnTo>
                  <a:lnTo>
                    <a:pt x="1978427" y="1729520"/>
                  </a:lnTo>
                  <a:lnTo>
                    <a:pt x="1974989" y="1776973"/>
                  </a:lnTo>
                  <a:lnTo>
                    <a:pt x="1970210" y="1824042"/>
                  </a:lnTo>
                  <a:lnTo>
                    <a:pt x="1964108" y="1870707"/>
                  </a:lnTo>
                  <a:lnTo>
                    <a:pt x="1956702" y="1916950"/>
                  </a:lnTo>
                  <a:lnTo>
                    <a:pt x="1948012" y="1962752"/>
                  </a:lnTo>
                  <a:lnTo>
                    <a:pt x="1938057" y="2008092"/>
                  </a:lnTo>
                  <a:lnTo>
                    <a:pt x="1926855" y="2052952"/>
                  </a:lnTo>
                  <a:lnTo>
                    <a:pt x="1914427" y="2097313"/>
                  </a:lnTo>
                  <a:lnTo>
                    <a:pt x="1900791" y="2141156"/>
                  </a:lnTo>
                  <a:lnTo>
                    <a:pt x="1885967" y="2184461"/>
                  </a:lnTo>
                  <a:lnTo>
                    <a:pt x="1869972" y="2227210"/>
                  </a:lnTo>
                  <a:lnTo>
                    <a:pt x="1852828" y="2269383"/>
                  </a:lnTo>
                  <a:lnTo>
                    <a:pt x="1834552" y="2310961"/>
                  </a:lnTo>
                  <a:lnTo>
                    <a:pt x="1815165" y="2351925"/>
                  </a:lnTo>
                  <a:lnTo>
                    <a:pt x="1794684" y="2392256"/>
                  </a:lnTo>
                  <a:lnTo>
                    <a:pt x="1773130" y="2431934"/>
                  </a:lnTo>
                  <a:lnTo>
                    <a:pt x="1750521" y="2470941"/>
                  </a:lnTo>
                  <a:lnTo>
                    <a:pt x="1726877" y="2509257"/>
                  </a:lnTo>
                  <a:lnTo>
                    <a:pt x="1702217" y="2546863"/>
                  </a:lnTo>
                  <a:lnTo>
                    <a:pt x="1676559" y="2583740"/>
                  </a:lnTo>
                  <a:lnTo>
                    <a:pt x="1649924" y="2619869"/>
                  </a:lnTo>
                  <a:lnTo>
                    <a:pt x="1622329" y="2655231"/>
                  </a:lnTo>
                  <a:lnTo>
                    <a:pt x="1593795" y="2689806"/>
                  </a:lnTo>
                  <a:lnTo>
                    <a:pt x="1564341" y="2723576"/>
                  </a:lnTo>
                  <a:lnTo>
                    <a:pt x="1533985" y="2756521"/>
                  </a:lnTo>
                  <a:lnTo>
                    <a:pt x="1502747" y="2788622"/>
                  </a:lnTo>
                  <a:lnTo>
                    <a:pt x="1470646" y="2819860"/>
                  </a:lnTo>
                  <a:lnTo>
                    <a:pt x="1437701" y="2850216"/>
                  </a:lnTo>
                  <a:lnTo>
                    <a:pt x="1403931" y="2879670"/>
                  </a:lnTo>
                  <a:lnTo>
                    <a:pt x="1369356" y="2908204"/>
                  </a:lnTo>
                  <a:lnTo>
                    <a:pt x="1333994" y="2935799"/>
                  </a:lnTo>
                  <a:lnTo>
                    <a:pt x="1297865" y="2962434"/>
                  </a:lnTo>
                  <a:lnTo>
                    <a:pt x="1260988" y="2988092"/>
                  </a:lnTo>
                  <a:lnTo>
                    <a:pt x="1223382" y="3012752"/>
                  </a:lnTo>
                  <a:lnTo>
                    <a:pt x="1185066" y="3036396"/>
                  </a:lnTo>
                  <a:lnTo>
                    <a:pt x="1146059" y="3059005"/>
                  </a:lnTo>
                  <a:lnTo>
                    <a:pt x="1106381" y="3080559"/>
                  </a:lnTo>
                  <a:lnTo>
                    <a:pt x="1066050" y="3101040"/>
                  </a:lnTo>
                  <a:lnTo>
                    <a:pt x="1025086" y="3120427"/>
                  </a:lnTo>
                  <a:lnTo>
                    <a:pt x="983508" y="3138703"/>
                  </a:lnTo>
                  <a:lnTo>
                    <a:pt x="941335" y="3155847"/>
                  </a:lnTo>
                  <a:lnTo>
                    <a:pt x="898586" y="3171842"/>
                  </a:lnTo>
                  <a:lnTo>
                    <a:pt x="855281" y="3186666"/>
                  </a:lnTo>
                  <a:lnTo>
                    <a:pt x="811438" y="3200302"/>
                  </a:lnTo>
                  <a:lnTo>
                    <a:pt x="767077" y="3212730"/>
                  </a:lnTo>
                  <a:lnTo>
                    <a:pt x="722217" y="3223932"/>
                  </a:lnTo>
                  <a:lnTo>
                    <a:pt x="676877" y="3233887"/>
                  </a:lnTo>
                  <a:lnTo>
                    <a:pt x="631075" y="3242577"/>
                  </a:lnTo>
                  <a:lnTo>
                    <a:pt x="584832" y="3249983"/>
                  </a:lnTo>
                  <a:lnTo>
                    <a:pt x="538167" y="3256085"/>
                  </a:lnTo>
                  <a:lnTo>
                    <a:pt x="491098" y="3260864"/>
                  </a:lnTo>
                  <a:lnTo>
                    <a:pt x="443645" y="3264302"/>
                  </a:lnTo>
                  <a:lnTo>
                    <a:pt x="395826" y="3266378"/>
                  </a:lnTo>
                  <a:lnTo>
                    <a:pt x="348749" y="3267059"/>
                  </a:lnTo>
                  <a:close/>
                </a:path>
                <a:path w="1981200" h="3267075">
                  <a:moveTo>
                    <a:pt x="1981199" y="3267059"/>
                  </a:moveTo>
                  <a:lnTo>
                    <a:pt x="348749" y="3267059"/>
                  </a:lnTo>
                  <a:lnTo>
                    <a:pt x="395826" y="3266378"/>
                  </a:lnTo>
                  <a:lnTo>
                    <a:pt x="443645" y="3264302"/>
                  </a:lnTo>
                  <a:lnTo>
                    <a:pt x="491098" y="3260864"/>
                  </a:lnTo>
                  <a:lnTo>
                    <a:pt x="538167" y="3256085"/>
                  </a:lnTo>
                  <a:lnTo>
                    <a:pt x="584832" y="3249983"/>
                  </a:lnTo>
                  <a:lnTo>
                    <a:pt x="631075" y="3242577"/>
                  </a:lnTo>
                  <a:lnTo>
                    <a:pt x="676877" y="3233887"/>
                  </a:lnTo>
                  <a:lnTo>
                    <a:pt x="722217" y="3223932"/>
                  </a:lnTo>
                  <a:lnTo>
                    <a:pt x="767077" y="3212730"/>
                  </a:lnTo>
                  <a:lnTo>
                    <a:pt x="811438" y="3200302"/>
                  </a:lnTo>
                  <a:lnTo>
                    <a:pt x="855281" y="3186666"/>
                  </a:lnTo>
                  <a:lnTo>
                    <a:pt x="898586" y="3171842"/>
                  </a:lnTo>
                  <a:lnTo>
                    <a:pt x="941335" y="3155847"/>
                  </a:lnTo>
                  <a:lnTo>
                    <a:pt x="983508" y="3138703"/>
                  </a:lnTo>
                  <a:lnTo>
                    <a:pt x="1025086" y="3120427"/>
                  </a:lnTo>
                  <a:lnTo>
                    <a:pt x="1066050" y="3101040"/>
                  </a:lnTo>
                  <a:lnTo>
                    <a:pt x="1106381" y="3080559"/>
                  </a:lnTo>
                  <a:lnTo>
                    <a:pt x="1146059" y="3059005"/>
                  </a:lnTo>
                  <a:lnTo>
                    <a:pt x="1185066" y="3036396"/>
                  </a:lnTo>
                  <a:lnTo>
                    <a:pt x="1223382" y="3012752"/>
                  </a:lnTo>
                  <a:lnTo>
                    <a:pt x="1260988" y="2988092"/>
                  </a:lnTo>
                  <a:lnTo>
                    <a:pt x="1297865" y="2962434"/>
                  </a:lnTo>
                  <a:lnTo>
                    <a:pt x="1333994" y="2935799"/>
                  </a:lnTo>
                  <a:lnTo>
                    <a:pt x="1369356" y="2908204"/>
                  </a:lnTo>
                  <a:lnTo>
                    <a:pt x="1403931" y="2879670"/>
                  </a:lnTo>
                  <a:lnTo>
                    <a:pt x="1437701" y="2850216"/>
                  </a:lnTo>
                  <a:lnTo>
                    <a:pt x="1470646" y="2819860"/>
                  </a:lnTo>
                  <a:lnTo>
                    <a:pt x="1502747" y="2788622"/>
                  </a:lnTo>
                  <a:lnTo>
                    <a:pt x="1533985" y="2756521"/>
                  </a:lnTo>
                  <a:lnTo>
                    <a:pt x="1564341" y="2723576"/>
                  </a:lnTo>
                  <a:lnTo>
                    <a:pt x="1593795" y="2689806"/>
                  </a:lnTo>
                  <a:lnTo>
                    <a:pt x="1622329" y="2655231"/>
                  </a:lnTo>
                  <a:lnTo>
                    <a:pt x="1649924" y="2619869"/>
                  </a:lnTo>
                  <a:lnTo>
                    <a:pt x="1676559" y="2583740"/>
                  </a:lnTo>
                  <a:lnTo>
                    <a:pt x="1702217" y="2546863"/>
                  </a:lnTo>
                  <a:lnTo>
                    <a:pt x="1726877" y="2509257"/>
                  </a:lnTo>
                  <a:lnTo>
                    <a:pt x="1750521" y="2470941"/>
                  </a:lnTo>
                  <a:lnTo>
                    <a:pt x="1773130" y="2431934"/>
                  </a:lnTo>
                  <a:lnTo>
                    <a:pt x="1794684" y="2392256"/>
                  </a:lnTo>
                  <a:lnTo>
                    <a:pt x="1815165" y="2351925"/>
                  </a:lnTo>
                  <a:lnTo>
                    <a:pt x="1834552" y="2310961"/>
                  </a:lnTo>
                  <a:lnTo>
                    <a:pt x="1852828" y="2269383"/>
                  </a:lnTo>
                  <a:lnTo>
                    <a:pt x="1869972" y="2227210"/>
                  </a:lnTo>
                  <a:lnTo>
                    <a:pt x="1885967" y="2184461"/>
                  </a:lnTo>
                  <a:lnTo>
                    <a:pt x="1900791" y="2141156"/>
                  </a:lnTo>
                  <a:lnTo>
                    <a:pt x="1914427" y="2097313"/>
                  </a:lnTo>
                  <a:lnTo>
                    <a:pt x="1926855" y="2052952"/>
                  </a:lnTo>
                  <a:lnTo>
                    <a:pt x="1938057" y="2008092"/>
                  </a:lnTo>
                  <a:lnTo>
                    <a:pt x="1948012" y="1962752"/>
                  </a:lnTo>
                  <a:lnTo>
                    <a:pt x="1956702" y="1916950"/>
                  </a:lnTo>
                  <a:lnTo>
                    <a:pt x="1964108" y="1870707"/>
                  </a:lnTo>
                  <a:lnTo>
                    <a:pt x="1970210" y="1824042"/>
                  </a:lnTo>
                  <a:lnTo>
                    <a:pt x="1974989" y="1776973"/>
                  </a:lnTo>
                  <a:lnTo>
                    <a:pt x="1978427" y="1729520"/>
                  </a:lnTo>
                  <a:lnTo>
                    <a:pt x="1980503" y="1681701"/>
                  </a:lnTo>
                  <a:lnTo>
                    <a:pt x="1981199" y="1633550"/>
                  </a:lnTo>
                  <a:lnTo>
                    <a:pt x="1981199" y="3267059"/>
                  </a:lnTo>
                  <a:close/>
                </a:path>
              </a:pathLst>
            </a:custGeom>
            <a:solidFill>
              <a:srgbClr val="E86A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5863163" y="0"/>
            <a:ext cx="2425065" cy="2672080"/>
          </a:xfrm>
          <a:custGeom>
            <a:avLst/>
            <a:gdLst/>
            <a:ahLst/>
            <a:cxnLst/>
            <a:rect l="l" t="t" r="r" b="b"/>
            <a:pathLst>
              <a:path w="2425065" h="2672080">
                <a:moveTo>
                  <a:pt x="1633528" y="2671925"/>
                </a:moveTo>
                <a:lnTo>
                  <a:pt x="1585373" y="2671228"/>
                </a:lnTo>
                <a:lnTo>
                  <a:pt x="1537554" y="2669152"/>
                </a:lnTo>
                <a:lnTo>
                  <a:pt x="1490101" y="2665714"/>
                </a:lnTo>
                <a:lnTo>
                  <a:pt x="1443032" y="2660935"/>
                </a:lnTo>
                <a:lnTo>
                  <a:pt x="1396367" y="2654833"/>
                </a:lnTo>
                <a:lnTo>
                  <a:pt x="1350124" y="2647427"/>
                </a:lnTo>
                <a:lnTo>
                  <a:pt x="1304323" y="2638737"/>
                </a:lnTo>
                <a:lnTo>
                  <a:pt x="1258982" y="2628782"/>
                </a:lnTo>
                <a:lnTo>
                  <a:pt x="1214122" y="2617581"/>
                </a:lnTo>
                <a:lnTo>
                  <a:pt x="1169761" y="2605152"/>
                </a:lnTo>
                <a:lnTo>
                  <a:pt x="1125918" y="2591516"/>
                </a:lnTo>
                <a:lnTo>
                  <a:pt x="1082613" y="2576692"/>
                </a:lnTo>
                <a:lnTo>
                  <a:pt x="1039864" y="2560698"/>
                </a:lnTo>
                <a:lnTo>
                  <a:pt x="997691" y="2543553"/>
                </a:lnTo>
                <a:lnTo>
                  <a:pt x="956113" y="2525278"/>
                </a:lnTo>
                <a:lnTo>
                  <a:pt x="915149" y="2505890"/>
                </a:lnTo>
                <a:lnTo>
                  <a:pt x="874818" y="2485410"/>
                </a:lnTo>
                <a:lnTo>
                  <a:pt x="835140" y="2463855"/>
                </a:lnTo>
                <a:lnTo>
                  <a:pt x="796133" y="2441247"/>
                </a:lnTo>
                <a:lnTo>
                  <a:pt x="757817" y="2417602"/>
                </a:lnTo>
                <a:lnTo>
                  <a:pt x="720211" y="2392942"/>
                </a:lnTo>
                <a:lnTo>
                  <a:pt x="683334" y="2367284"/>
                </a:lnTo>
                <a:lnTo>
                  <a:pt x="647205" y="2340649"/>
                </a:lnTo>
                <a:lnTo>
                  <a:pt x="611843" y="2313055"/>
                </a:lnTo>
                <a:lnTo>
                  <a:pt x="577268" y="2284521"/>
                </a:lnTo>
                <a:lnTo>
                  <a:pt x="543498" y="2255066"/>
                </a:lnTo>
                <a:lnTo>
                  <a:pt x="510553" y="2224710"/>
                </a:lnTo>
                <a:lnTo>
                  <a:pt x="478452" y="2193472"/>
                </a:lnTo>
                <a:lnTo>
                  <a:pt x="447214" y="2161371"/>
                </a:lnTo>
                <a:lnTo>
                  <a:pt x="416858" y="2128426"/>
                </a:lnTo>
                <a:lnTo>
                  <a:pt x="387404" y="2094657"/>
                </a:lnTo>
                <a:lnTo>
                  <a:pt x="358870" y="2060081"/>
                </a:lnTo>
                <a:lnTo>
                  <a:pt x="331275" y="2024719"/>
                </a:lnTo>
                <a:lnTo>
                  <a:pt x="304640" y="1988590"/>
                </a:lnTo>
                <a:lnTo>
                  <a:pt x="278982" y="1951713"/>
                </a:lnTo>
                <a:lnTo>
                  <a:pt x="254322" y="1914107"/>
                </a:lnTo>
                <a:lnTo>
                  <a:pt x="230678" y="1875791"/>
                </a:lnTo>
                <a:lnTo>
                  <a:pt x="208069" y="1836784"/>
                </a:lnTo>
                <a:lnTo>
                  <a:pt x="186515" y="1797106"/>
                </a:lnTo>
                <a:lnTo>
                  <a:pt x="166034" y="1756775"/>
                </a:lnTo>
                <a:lnTo>
                  <a:pt x="146647" y="1715811"/>
                </a:lnTo>
                <a:lnTo>
                  <a:pt x="128371" y="1674233"/>
                </a:lnTo>
                <a:lnTo>
                  <a:pt x="111227" y="1632060"/>
                </a:lnTo>
                <a:lnTo>
                  <a:pt x="95233" y="1589312"/>
                </a:lnTo>
                <a:lnTo>
                  <a:pt x="80408" y="1546006"/>
                </a:lnTo>
                <a:lnTo>
                  <a:pt x="66772" y="1502164"/>
                </a:lnTo>
                <a:lnTo>
                  <a:pt x="54344" y="1457802"/>
                </a:lnTo>
                <a:lnTo>
                  <a:pt x="43142" y="1412942"/>
                </a:lnTo>
                <a:lnTo>
                  <a:pt x="33187" y="1367602"/>
                </a:lnTo>
                <a:lnTo>
                  <a:pt x="24497" y="1321801"/>
                </a:lnTo>
                <a:lnTo>
                  <a:pt x="17092" y="1275558"/>
                </a:lnTo>
                <a:lnTo>
                  <a:pt x="10989" y="1228892"/>
                </a:lnTo>
                <a:lnTo>
                  <a:pt x="6210" y="1181823"/>
                </a:lnTo>
                <a:lnTo>
                  <a:pt x="2773" y="1134370"/>
                </a:lnTo>
                <a:lnTo>
                  <a:pt x="696" y="1086552"/>
                </a:lnTo>
                <a:lnTo>
                  <a:pt x="0" y="1038385"/>
                </a:lnTo>
                <a:lnTo>
                  <a:pt x="696" y="990223"/>
                </a:lnTo>
                <a:lnTo>
                  <a:pt x="2773" y="942405"/>
                </a:lnTo>
                <a:lnTo>
                  <a:pt x="6210" y="894952"/>
                </a:lnTo>
                <a:lnTo>
                  <a:pt x="10989" y="847883"/>
                </a:lnTo>
                <a:lnTo>
                  <a:pt x="17092" y="801217"/>
                </a:lnTo>
                <a:lnTo>
                  <a:pt x="24497" y="754974"/>
                </a:lnTo>
                <a:lnTo>
                  <a:pt x="33187" y="709173"/>
                </a:lnTo>
                <a:lnTo>
                  <a:pt x="43142" y="663833"/>
                </a:lnTo>
                <a:lnTo>
                  <a:pt x="54344" y="618972"/>
                </a:lnTo>
                <a:lnTo>
                  <a:pt x="66772" y="574611"/>
                </a:lnTo>
                <a:lnTo>
                  <a:pt x="80408" y="530768"/>
                </a:lnTo>
                <a:lnTo>
                  <a:pt x="95233" y="487463"/>
                </a:lnTo>
                <a:lnTo>
                  <a:pt x="111227" y="444714"/>
                </a:lnTo>
                <a:lnTo>
                  <a:pt x="128371" y="402541"/>
                </a:lnTo>
                <a:lnTo>
                  <a:pt x="146647" y="360963"/>
                </a:lnTo>
                <a:lnTo>
                  <a:pt x="166034" y="319999"/>
                </a:lnTo>
                <a:lnTo>
                  <a:pt x="186515" y="279669"/>
                </a:lnTo>
                <a:lnTo>
                  <a:pt x="208069" y="239990"/>
                </a:lnTo>
                <a:lnTo>
                  <a:pt x="230678" y="200984"/>
                </a:lnTo>
                <a:lnTo>
                  <a:pt x="254322" y="162668"/>
                </a:lnTo>
                <a:lnTo>
                  <a:pt x="278982" y="125061"/>
                </a:lnTo>
                <a:lnTo>
                  <a:pt x="304640" y="88184"/>
                </a:lnTo>
                <a:lnTo>
                  <a:pt x="331275" y="52055"/>
                </a:lnTo>
                <a:lnTo>
                  <a:pt x="358870" y="16693"/>
                </a:lnTo>
                <a:lnTo>
                  <a:pt x="372647" y="0"/>
                </a:lnTo>
                <a:lnTo>
                  <a:pt x="2424836" y="0"/>
                </a:lnTo>
                <a:lnTo>
                  <a:pt x="2424836" y="2467711"/>
                </a:lnTo>
                <a:lnTo>
                  <a:pt x="2392256" y="2485410"/>
                </a:lnTo>
                <a:lnTo>
                  <a:pt x="2351925" y="2505890"/>
                </a:lnTo>
                <a:lnTo>
                  <a:pt x="2310961" y="2525278"/>
                </a:lnTo>
                <a:lnTo>
                  <a:pt x="2269383" y="2543553"/>
                </a:lnTo>
                <a:lnTo>
                  <a:pt x="2227210" y="2560698"/>
                </a:lnTo>
                <a:lnTo>
                  <a:pt x="2184461" y="2576692"/>
                </a:lnTo>
                <a:lnTo>
                  <a:pt x="2141156" y="2591516"/>
                </a:lnTo>
                <a:lnTo>
                  <a:pt x="2097313" y="2605152"/>
                </a:lnTo>
                <a:lnTo>
                  <a:pt x="2052952" y="2617581"/>
                </a:lnTo>
                <a:lnTo>
                  <a:pt x="2008092" y="2628782"/>
                </a:lnTo>
                <a:lnTo>
                  <a:pt x="1962751" y="2638737"/>
                </a:lnTo>
                <a:lnTo>
                  <a:pt x="1916950" y="2647427"/>
                </a:lnTo>
                <a:lnTo>
                  <a:pt x="1870707" y="2654833"/>
                </a:lnTo>
                <a:lnTo>
                  <a:pt x="1824042" y="2660935"/>
                </a:lnTo>
                <a:lnTo>
                  <a:pt x="1776973" y="2665714"/>
                </a:lnTo>
                <a:lnTo>
                  <a:pt x="1729520" y="2669152"/>
                </a:lnTo>
                <a:lnTo>
                  <a:pt x="1681701" y="2671228"/>
                </a:lnTo>
                <a:lnTo>
                  <a:pt x="1633528" y="2671925"/>
                </a:lnTo>
                <a:close/>
              </a:path>
            </a:pathLst>
          </a:custGeom>
          <a:solidFill>
            <a:srgbClr val="F1C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502997" y="8861968"/>
            <a:ext cx="3251200" cy="1425575"/>
          </a:xfrm>
          <a:custGeom>
            <a:avLst/>
            <a:gdLst/>
            <a:ahLst/>
            <a:cxnLst/>
            <a:rect l="l" t="t" r="r" b="b"/>
            <a:pathLst>
              <a:path w="3251200" h="1425575">
                <a:moveTo>
                  <a:pt x="921151" y="1425018"/>
                </a:moveTo>
                <a:lnTo>
                  <a:pt x="0" y="1425018"/>
                </a:lnTo>
                <a:lnTo>
                  <a:pt x="2985" y="1402319"/>
                </a:lnTo>
                <a:lnTo>
                  <a:pt x="10443" y="1355993"/>
                </a:lnTo>
                <a:lnTo>
                  <a:pt x="19195" y="1310102"/>
                </a:lnTo>
                <a:lnTo>
                  <a:pt x="29220" y="1264666"/>
                </a:lnTo>
                <a:lnTo>
                  <a:pt x="40499" y="1219703"/>
                </a:lnTo>
                <a:lnTo>
                  <a:pt x="53012" y="1175232"/>
                </a:lnTo>
                <a:lnTo>
                  <a:pt x="66740" y="1131275"/>
                </a:lnTo>
                <a:lnTo>
                  <a:pt x="81664" y="1087849"/>
                </a:lnTo>
                <a:lnTo>
                  <a:pt x="97763" y="1044975"/>
                </a:lnTo>
                <a:lnTo>
                  <a:pt x="115018" y="1002672"/>
                </a:lnTo>
                <a:lnTo>
                  <a:pt x="133411" y="960960"/>
                </a:lnTo>
                <a:lnTo>
                  <a:pt x="152921" y="919858"/>
                </a:lnTo>
                <a:lnTo>
                  <a:pt x="173528" y="879385"/>
                </a:lnTo>
                <a:lnTo>
                  <a:pt x="195214" y="839561"/>
                </a:lnTo>
                <a:lnTo>
                  <a:pt x="217959" y="800407"/>
                </a:lnTo>
                <a:lnTo>
                  <a:pt x="241742" y="761940"/>
                </a:lnTo>
                <a:lnTo>
                  <a:pt x="266546" y="724181"/>
                </a:lnTo>
                <a:lnTo>
                  <a:pt x="292350" y="687149"/>
                </a:lnTo>
                <a:lnTo>
                  <a:pt x="319135" y="650863"/>
                </a:lnTo>
                <a:lnTo>
                  <a:pt x="346880" y="615344"/>
                </a:lnTo>
                <a:lnTo>
                  <a:pt x="375568" y="580611"/>
                </a:lnTo>
                <a:lnTo>
                  <a:pt x="405178" y="546682"/>
                </a:lnTo>
                <a:lnTo>
                  <a:pt x="435691" y="513578"/>
                </a:lnTo>
                <a:lnTo>
                  <a:pt x="467086" y="481319"/>
                </a:lnTo>
                <a:lnTo>
                  <a:pt x="499346" y="449923"/>
                </a:lnTo>
                <a:lnTo>
                  <a:pt x="532449" y="419411"/>
                </a:lnTo>
                <a:lnTo>
                  <a:pt x="566378" y="389801"/>
                </a:lnTo>
                <a:lnTo>
                  <a:pt x="601111" y="361113"/>
                </a:lnTo>
                <a:lnTo>
                  <a:pt x="636631" y="333367"/>
                </a:lnTo>
                <a:lnTo>
                  <a:pt x="672916" y="306583"/>
                </a:lnTo>
                <a:lnTo>
                  <a:pt x="709948" y="280779"/>
                </a:lnTo>
                <a:lnTo>
                  <a:pt x="747707" y="255975"/>
                </a:lnTo>
                <a:lnTo>
                  <a:pt x="786174" y="232191"/>
                </a:lnTo>
                <a:lnTo>
                  <a:pt x="825329" y="209447"/>
                </a:lnTo>
                <a:lnTo>
                  <a:pt x="865152" y="187761"/>
                </a:lnTo>
                <a:lnTo>
                  <a:pt x="905625" y="167153"/>
                </a:lnTo>
                <a:lnTo>
                  <a:pt x="946727" y="147644"/>
                </a:lnTo>
                <a:lnTo>
                  <a:pt x="988440" y="129251"/>
                </a:lnTo>
                <a:lnTo>
                  <a:pt x="1030742" y="111996"/>
                </a:lnTo>
                <a:lnTo>
                  <a:pt x="1073616" y="95896"/>
                </a:lnTo>
                <a:lnTo>
                  <a:pt x="1117042" y="80973"/>
                </a:lnTo>
                <a:lnTo>
                  <a:pt x="1161000" y="67245"/>
                </a:lnTo>
                <a:lnTo>
                  <a:pt x="1205470" y="54732"/>
                </a:lnTo>
                <a:lnTo>
                  <a:pt x="1250433" y="43453"/>
                </a:lnTo>
                <a:lnTo>
                  <a:pt x="1295870" y="33428"/>
                </a:lnTo>
                <a:lnTo>
                  <a:pt x="1341761" y="24676"/>
                </a:lnTo>
                <a:lnTo>
                  <a:pt x="1388086" y="17217"/>
                </a:lnTo>
                <a:lnTo>
                  <a:pt x="1434826" y="11071"/>
                </a:lnTo>
                <a:lnTo>
                  <a:pt x="1481962" y="6256"/>
                </a:lnTo>
                <a:lnTo>
                  <a:pt x="1529474" y="2793"/>
                </a:lnTo>
                <a:lnTo>
                  <a:pt x="1577342" y="701"/>
                </a:lnTo>
                <a:lnTo>
                  <a:pt x="1625547" y="0"/>
                </a:lnTo>
                <a:lnTo>
                  <a:pt x="1673879" y="701"/>
                </a:lnTo>
                <a:lnTo>
                  <a:pt x="1721864" y="2793"/>
                </a:lnTo>
                <a:lnTo>
                  <a:pt x="1769484" y="6256"/>
                </a:lnTo>
                <a:lnTo>
                  <a:pt x="1816719" y="11071"/>
                </a:lnTo>
                <a:lnTo>
                  <a:pt x="1863551" y="17217"/>
                </a:lnTo>
                <a:lnTo>
                  <a:pt x="1909959" y="24676"/>
                </a:lnTo>
                <a:lnTo>
                  <a:pt x="1955926" y="33428"/>
                </a:lnTo>
                <a:lnTo>
                  <a:pt x="2001430" y="43453"/>
                </a:lnTo>
                <a:lnTo>
                  <a:pt x="2046454" y="54732"/>
                </a:lnTo>
                <a:lnTo>
                  <a:pt x="2090977" y="67245"/>
                </a:lnTo>
                <a:lnTo>
                  <a:pt x="2134981" y="80973"/>
                </a:lnTo>
                <a:lnTo>
                  <a:pt x="2178447" y="95896"/>
                </a:lnTo>
                <a:lnTo>
                  <a:pt x="2221354" y="111996"/>
                </a:lnTo>
                <a:lnTo>
                  <a:pt x="2263685" y="129251"/>
                </a:lnTo>
                <a:lnTo>
                  <a:pt x="2305419" y="147644"/>
                </a:lnTo>
                <a:lnTo>
                  <a:pt x="2346537" y="167153"/>
                </a:lnTo>
                <a:lnTo>
                  <a:pt x="2387020" y="187761"/>
                </a:lnTo>
                <a:lnTo>
                  <a:pt x="2426849" y="209447"/>
                </a:lnTo>
                <a:lnTo>
                  <a:pt x="2466005" y="232191"/>
                </a:lnTo>
                <a:lnTo>
                  <a:pt x="2504468" y="255975"/>
                </a:lnTo>
                <a:lnTo>
                  <a:pt x="2542219" y="280779"/>
                </a:lnTo>
                <a:lnTo>
                  <a:pt x="2579239" y="306583"/>
                </a:lnTo>
                <a:lnTo>
                  <a:pt x="2615508" y="333367"/>
                </a:lnTo>
                <a:lnTo>
                  <a:pt x="2651008" y="361113"/>
                </a:lnTo>
                <a:lnTo>
                  <a:pt x="2685718" y="389801"/>
                </a:lnTo>
                <a:lnTo>
                  <a:pt x="2719621" y="419411"/>
                </a:lnTo>
                <a:lnTo>
                  <a:pt x="2752695" y="449923"/>
                </a:lnTo>
                <a:lnTo>
                  <a:pt x="2784923" y="481319"/>
                </a:lnTo>
                <a:lnTo>
                  <a:pt x="2816285" y="513578"/>
                </a:lnTo>
                <a:lnTo>
                  <a:pt x="2846762" y="546682"/>
                </a:lnTo>
                <a:lnTo>
                  <a:pt x="2876334" y="580611"/>
                </a:lnTo>
                <a:lnTo>
                  <a:pt x="2904983" y="615344"/>
                </a:lnTo>
                <a:lnTo>
                  <a:pt x="2932688" y="650863"/>
                </a:lnTo>
                <a:lnTo>
                  <a:pt x="2959431" y="687149"/>
                </a:lnTo>
                <a:lnTo>
                  <a:pt x="2985192" y="724181"/>
                </a:lnTo>
                <a:lnTo>
                  <a:pt x="3009953" y="761940"/>
                </a:lnTo>
                <a:lnTo>
                  <a:pt x="3033693" y="800407"/>
                </a:lnTo>
                <a:lnTo>
                  <a:pt x="3056394" y="839561"/>
                </a:lnTo>
                <a:lnTo>
                  <a:pt x="3078036" y="879385"/>
                </a:lnTo>
                <a:lnTo>
                  <a:pt x="3089962" y="902855"/>
                </a:lnTo>
                <a:lnTo>
                  <a:pt x="1625547" y="902855"/>
                </a:lnTo>
                <a:lnTo>
                  <a:pt x="1577308" y="904431"/>
                </a:lnTo>
                <a:lnTo>
                  <a:pt x="1529870" y="909094"/>
                </a:lnTo>
                <a:lnTo>
                  <a:pt x="1483333" y="916744"/>
                </a:lnTo>
                <a:lnTo>
                  <a:pt x="1437798" y="927282"/>
                </a:lnTo>
                <a:lnTo>
                  <a:pt x="1393362" y="940609"/>
                </a:lnTo>
                <a:lnTo>
                  <a:pt x="1350126" y="956625"/>
                </a:lnTo>
                <a:lnTo>
                  <a:pt x="1308189" y="975230"/>
                </a:lnTo>
                <a:lnTo>
                  <a:pt x="1267649" y="996327"/>
                </a:lnTo>
                <a:lnTo>
                  <a:pt x="1228607" y="1019814"/>
                </a:lnTo>
                <a:lnTo>
                  <a:pt x="1191162" y="1045594"/>
                </a:lnTo>
                <a:lnTo>
                  <a:pt x="1155412" y="1073566"/>
                </a:lnTo>
                <a:lnTo>
                  <a:pt x="1121458" y="1103631"/>
                </a:lnTo>
                <a:lnTo>
                  <a:pt x="1089399" y="1135691"/>
                </a:lnTo>
                <a:lnTo>
                  <a:pt x="1059333" y="1169645"/>
                </a:lnTo>
                <a:lnTo>
                  <a:pt x="1031361" y="1205394"/>
                </a:lnTo>
                <a:lnTo>
                  <a:pt x="1005582" y="1242840"/>
                </a:lnTo>
                <a:lnTo>
                  <a:pt x="982094" y="1281882"/>
                </a:lnTo>
                <a:lnTo>
                  <a:pt x="960998" y="1322421"/>
                </a:lnTo>
                <a:lnTo>
                  <a:pt x="942392" y="1364359"/>
                </a:lnTo>
                <a:lnTo>
                  <a:pt x="926376" y="1407595"/>
                </a:lnTo>
                <a:lnTo>
                  <a:pt x="921151" y="1425018"/>
                </a:lnTo>
                <a:close/>
              </a:path>
              <a:path w="3251200" h="1425575">
                <a:moveTo>
                  <a:pt x="3251139" y="1425018"/>
                </a:moveTo>
                <a:lnTo>
                  <a:pt x="2330148" y="1425018"/>
                </a:lnTo>
                <a:lnTo>
                  <a:pt x="2324953" y="1407595"/>
                </a:lnTo>
                <a:lnTo>
                  <a:pt x="2309023" y="1364359"/>
                </a:lnTo>
                <a:lnTo>
                  <a:pt x="2290510" y="1322421"/>
                </a:lnTo>
                <a:lnTo>
                  <a:pt x="2269510" y="1281882"/>
                </a:lnTo>
                <a:lnTo>
                  <a:pt x="2246120" y="1242840"/>
                </a:lnTo>
                <a:lnTo>
                  <a:pt x="2220436" y="1205394"/>
                </a:lnTo>
                <a:lnTo>
                  <a:pt x="2192555" y="1169645"/>
                </a:lnTo>
                <a:lnTo>
                  <a:pt x="2162573" y="1135691"/>
                </a:lnTo>
                <a:lnTo>
                  <a:pt x="2130587" y="1103631"/>
                </a:lnTo>
                <a:lnTo>
                  <a:pt x="2096693" y="1073566"/>
                </a:lnTo>
                <a:lnTo>
                  <a:pt x="2060987" y="1045594"/>
                </a:lnTo>
                <a:lnTo>
                  <a:pt x="2023567" y="1019814"/>
                </a:lnTo>
                <a:lnTo>
                  <a:pt x="1984529" y="996327"/>
                </a:lnTo>
                <a:lnTo>
                  <a:pt x="1943969" y="975230"/>
                </a:lnTo>
                <a:lnTo>
                  <a:pt x="1901983" y="956625"/>
                </a:lnTo>
                <a:lnTo>
                  <a:pt x="1858669" y="940609"/>
                </a:lnTo>
                <a:lnTo>
                  <a:pt x="1814123" y="927282"/>
                </a:lnTo>
                <a:lnTo>
                  <a:pt x="1768442" y="916744"/>
                </a:lnTo>
                <a:lnTo>
                  <a:pt x="1721721" y="909094"/>
                </a:lnTo>
                <a:lnTo>
                  <a:pt x="1674057" y="904431"/>
                </a:lnTo>
                <a:lnTo>
                  <a:pt x="1625547" y="902855"/>
                </a:lnTo>
                <a:lnTo>
                  <a:pt x="3089962" y="902855"/>
                </a:lnTo>
                <a:lnTo>
                  <a:pt x="3118068" y="960960"/>
                </a:lnTo>
                <a:lnTo>
                  <a:pt x="3136419" y="1002672"/>
                </a:lnTo>
                <a:lnTo>
                  <a:pt x="3153635" y="1044975"/>
                </a:lnTo>
                <a:lnTo>
                  <a:pt x="3169695" y="1087849"/>
                </a:lnTo>
                <a:lnTo>
                  <a:pt x="3184582" y="1131275"/>
                </a:lnTo>
                <a:lnTo>
                  <a:pt x="3198274" y="1175232"/>
                </a:lnTo>
                <a:lnTo>
                  <a:pt x="3210755" y="1219703"/>
                </a:lnTo>
                <a:lnTo>
                  <a:pt x="3222003" y="1264666"/>
                </a:lnTo>
                <a:lnTo>
                  <a:pt x="3232000" y="1310102"/>
                </a:lnTo>
                <a:lnTo>
                  <a:pt x="3240726" y="1355993"/>
                </a:lnTo>
                <a:lnTo>
                  <a:pt x="3248163" y="1402319"/>
                </a:lnTo>
                <a:lnTo>
                  <a:pt x="3251139" y="1425018"/>
                </a:lnTo>
                <a:close/>
              </a:path>
            </a:pathLst>
          </a:custGeom>
          <a:solidFill>
            <a:srgbClr val="6FC7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1188" y="0"/>
            <a:ext cx="3235325" cy="1371600"/>
          </a:xfrm>
          <a:custGeom>
            <a:avLst/>
            <a:gdLst/>
            <a:ahLst/>
            <a:cxnLst/>
            <a:rect l="l" t="t" r="r" b="b"/>
            <a:pathLst>
              <a:path w="3235325" h="1371600">
                <a:moveTo>
                  <a:pt x="1617291" y="1371349"/>
                </a:moveTo>
                <a:lnTo>
                  <a:pt x="1569086" y="1370648"/>
                </a:lnTo>
                <a:lnTo>
                  <a:pt x="1521218" y="1368555"/>
                </a:lnTo>
                <a:lnTo>
                  <a:pt x="1473706" y="1365092"/>
                </a:lnTo>
                <a:lnTo>
                  <a:pt x="1426570" y="1360277"/>
                </a:lnTo>
                <a:lnTo>
                  <a:pt x="1379830" y="1354130"/>
                </a:lnTo>
                <a:lnTo>
                  <a:pt x="1333505" y="1346670"/>
                </a:lnTo>
                <a:lnTo>
                  <a:pt x="1287614" y="1337916"/>
                </a:lnTo>
                <a:lnTo>
                  <a:pt x="1242177" y="1327889"/>
                </a:lnTo>
                <a:lnTo>
                  <a:pt x="1197214" y="1316607"/>
                </a:lnTo>
                <a:lnTo>
                  <a:pt x="1152744" y="1304090"/>
                </a:lnTo>
                <a:lnTo>
                  <a:pt x="1108786" y="1290357"/>
                </a:lnTo>
                <a:lnTo>
                  <a:pt x="1065360" y="1275428"/>
                </a:lnTo>
                <a:lnTo>
                  <a:pt x="1022486" y="1259323"/>
                </a:lnTo>
                <a:lnTo>
                  <a:pt x="980184" y="1242059"/>
                </a:lnTo>
                <a:lnTo>
                  <a:pt x="938471" y="1223658"/>
                </a:lnTo>
                <a:lnTo>
                  <a:pt x="897369" y="1204139"/>
                </a:lnTo>
                <a:lnTo>
                  <a:pt x="856896" y="1183520"/>
                </a:lnTo>
                <a:lnTo>
                  <a:pt x="817073" y="1161821"/>
                </a:lnTo>
                <a:lnTo>
                  <a:pt x="777918" y="1139062"/>
                </a:lnTo>
                <a:lnTo>
                  <a:pt x="739451" y="1115263"/>
                </a:lnTo>
                <a:lnTo>
                  <a:pt x="701692" y="1090441"/>
                </a:lnTo>
                <a:lnTo>
                  <a:pt x="664660" y="1064618"/>
                </a:lnTo>
                <a:lnTo>
                  <a:pt x="628375" y="1037812"/>
                </a:lnTo>
                <a:lnTo>
                  <a:pt x="592855" y="1010044"/>
                </a:lnTo>
                <a:lnTo>
                  <a:pt x="558122" y="981331"/>
                </a:lnTo>
                <a:lnTo>
                  <a:pt x="524193" y="951694"/>
                </a:lnTo>
                <a:lnTo>
                  <a:pt x="491090" y="921152"/>
                </a:lnTo>
                <a:lnTo>
                  <a:pt x="458830" y="889725"/>
                </a:lnTo>
                <a:lnTo>
                  <a:pt x="427435" y="857431"/>
                </a:lnTo>
                <a:lnTo>
                  <a:pt x="396922" y="824291"/>
                </a:lnTo>
                <a:lnTo>
                  <a:pt x="367312" y="790324"/>
                </a:lnTo>
                <a:lnTo>
                  <a:pt x="338624" y="755549"/>
                </a:lnTo>
                <a:lnTo>
                  <a:pt x="310879" y="719986"/>
                </a:lnTo>
                <a:lnTo>
                  <a:pt x="284094" y="683654"/>
                </a:lnTo>
                <a:lnTo>
                  <a:pt x="258290" y="646572"/>
                </a:lnTo>
                <a:lnTo>
                  <a:pt x="233486" y="608761"/>
                </a:lnTo>
                <a:lnTo>
                  <a:pt x="209703" y="570238"/>
                </a:lnTo>
                <a:lnTo>
                  <a:pt x="186958" y="531025"/>
                </a:lnTo>
                <a:lnTo>
                  <a:pt x="165272" y="491140"/>
                </a:lnTo>
                <a:lnTo>
                  <a:pt x="144665" y="450602"/>
                </a:lnTo>
                <a:lnTo>
                  <a:pt x="125155" y="409431"/>
                </a:lnTo>
                <a:lnTo>
                  <a:pt x="106762" y="367647"/>
                </a:lnTo>
                <a:lnTo>
                  <a:pt x="89507" y="325269"/>
                </a:lnTo>
                <a:lnTo>
                  <a:pt x="73408" y="282316"/>
                </a:lnTo>
                <a:lnTo>
                  <a:pt x="58484" y="238808"/>
                </a:lnTo>
                <a:lnTo>
                  <a:pt x="44756" y="194764"/>
                </a:lnTo>
                <a:lnTo>
                  <a:pt x="32243" y="150204"/>
                </a:lnTo>
                <a:lnTo>
                  <a:pt x="20964" y="105146"/>
                </a:lnTo>
                <a:lnTo>
                  <a:pt x="10939" y="59612"/>
                </a:lnTo>
                <a:lnTo>
                  <a:pt x="2187" y="13619"/>
                </a:lnTo>
                <a:lnTo>
                  <a:pt x="0" y="0"/>
                </a:lnTo>
                <a:lnTo>
                  <a:pt x="932450" y="0"/>
                </a:lnTo>
                <a:lnTo>
                  <a:pt x="934136" y="4550"/>
                </a:lnTo>
                <a:lnTo>
                  <a:pt x="952742" y="46487"/>
                </a:lnTo>
                <a:lnTo>
                  <a:pt x="973838" y="87027"/>
                </a:lnTo>
                <a:lnTo>
                  <a:pt x="997326" y="126069"/>
                </a:lnTo>
                <a:lnTo>
                  <a:pt x="1023105" y="163514"/>
                </a:lnTo>
                <a:lnTo>
                  <a:pt x="1051077" y="199264"/>
                </a:lnTo>
                <a:lnTo>
                  <a:pt x="1081143" y="233218"/>
                </a:lnTo>
                <a:lnTo>
                  <a:pt x="1113202" y="265277"/>
                </a:lnTo>
                <a:lnTo>
                  <a:pt x="1147156" y="295343"/>
                </a:lnTo>
                <a:lnTo>
                  <a:pt x="1182906" y="323315"/>
                </a:lnTo>
                <a:lnTo>
                  <a:pt x="1220351" y="349094"/>
                </a:lnTo>
                <a:lnTo>
                  <a:pt x="1259393" y="372582"/>
                </a:lnTo>
                <a:lnTo>
                  <a:pt x="1299933" y="393678"/>
                </a:lnTo>
                <a:lnTo>
                  <a:pt x="1341870" y="412284"/>
                </a:lnTo>
                <a:lnTo>
                  <a:pt x="1385106" y="428300"/>
                </a:lnTo>
                <a:lnTo>
                  <a:pt x="1429542" y="441626"/>
                </a:lnTo>
                <a:lnTo>
                  <a:pt x="1475077" y="452164"/>
                </a:lnTo>
                <a:lnTo>
                  <a:pt x="1521614" y="459814"/>
                </a:lnTo>
                <a:lnTo>
                  <a:pt x="1569051" y="464477"/>
                </a:lnTo>
                <a:lnTo>
                  <a:pt x="1617291" y="466054"/>
                </a:lnTo>
                <a:lnTo>
                  <a:pt x="3083577" y="466054"/>
                </a:lnTo>
                <a:lnTo>
                  <a:pt x="3070858" y="491140"/>
                </a:lnTo>
                <a:lnTo>
                  <a:pt x="3049221" y="531025"/>
                </a:lnTo>
                <a:lnTo>
                  <a:pt x="3026521" y="570238"/>
                </a:lnTo>
                <a:lnTo>
                  <a:pt x="3002777" y="608761"/>
                </a:lnTo>
                <a:lnTo>
                  <a:pt x="2978008" y="646572"/>
                </a:lnTo>
                <a:lnTo>
                  <a:pt x="2952235" y="683654"/>
                </a:lnTo>
                <a:lnTo>
                  <a:pt x="2925476" y="719986"/>
                </a:lnTo>
                <a:lnTo>
                  <a:pt x="2897751" y="755549"/>
                </a:lnTo>
                <a:lnTo>
                  <a:pt x="2869080" y="790324"/>
                </a:lnTo>
                <a:lnTo>
                  <a:pt x="2839482" y="824291"/>
                </a:lnTo>
                <a:lnTo>
                  <a:pt x="2808976" y="857431"/>
                </a:lnTo>
                <a:lnTo>
                  <a:pt x="2777582" y="889725"/>
                </a:lnTo>
                <a:lnTo>
                  <a:pt x="2745321" y="921152"/>
                </a:lnTo>
                <a:lnTo>
                  <a:pt x="2712210" y="951694"/>
                </a:lnTo>
                <a:lnTo>
                  <a:pt x="2678270" y="981331"/>
                </a:lnTo>
                <a:lnTo>
                  <a:pt x="2643520" y="1010044"/>
                </a:lnTo>
                <a:lnTo>
                  <a:pt x="2607980" y="1037812"/>
                </a:lnTo>
                <a:lnTo>
                  <a:pt x="2571669" y="1064618"/>
                </a:lnTo>
                <a:lnTo>
                  <a:pt x="2534606" y="1090441"/>
                </a:lnTo>
                <a:lnTo>
                  <a:pt x="2496812" y="1115263"/>
                </a:lnTo>
                <a:lnTo>
                  <a:pt x="2458306" y="1139062"/>
                </a:lnTo>
                <a:lnTo>
                  <a:pt x="2419107" y="1161821"/>
                </a:lnTo>
                <a:lnTo>
                  <a:pt x="2379234" y="1183520"/>
                </a:lnTo>
                <a:lnTo>
                  <a:pt x="2338708" y="1204139"/>
                </a:lnTo>
                <a:lnTo>
                  <a:pt x="2297547" y="1223658"/>
                </a:lnTo>
                <a:lnTo>
                  <a:pt x="2255772" y="1242059"/>
                </a:lnTo>
                <a:lnTo>
                  <a:pt x="2213401" y="1259323"/>
                </a:lnTo>
                <a:lnTo>
                  <a:pt x="2170455" y="1275428"/>
                </a:lnTo>
                <a:lnTo>
                  <a:pt x="2126952" y="1290357"/>
                </a:lnTo>
                <a:lnTo>
                  <a:pt x="2082913" y="1304090"/>
                </a:lnTo>
                <a:lnTo>
                  <a:pt x="2038356" y="1316607"/>
                </a:lnTo>
                <a:lnTo>
                  <a:pt x="1993302" y="1327889"/>
                </a:lnTo>
                <a:lnTo>
                  <a:pt x="1947770" y="1337916"/>
                </a:lnTo>
                <a:lnTo>
                  <a:pt x="1901778" y="1346670"/>
                </a:lnTo>
                <a:lnTo>
                  <a:pt x="1855348" y="1354130"/>
                </a:lnTo>
                <a:lnTo>
                  <a:pt x="1808498" y="1360277"/>
                </a:lnTo>
                <a:lnTo>
                  <a:pt x="1761248" y="1365092"/>
                </a:lnTo>
                <a:lnTo>
                  <a:pt x="1713617" y="1368555"/>
                </a:lnTo>
                <a:lnTo>
                  <a:pt x="1665625" y="1370648"/>
                </a:lnTo>
                <a:lnTo>
                  <a:pt x="1617291" y="1371349"/>
                </a:lnTo>
                <a:close/>
              </a:path>
              <a:path w="3235325" h="1371600">
                <a:moveTo>
                  <a:pt x="3083577" y="466054"/>
                </a:moveTo>
                <a:lnTo>
                  <a:pt x="1617291" y="466054"/>
                </a:lnTo>
                <a:lnTo>
                  <a:pt x="1665531" y="464477"/>
                </a:lnTo>
                <a:lnTo>
                  <a:pt x="1712969" y="459814"/>
                </a:lnTo>
                <a:lnTo>
                  <a:pt x="1759505" y="452164"/>
                </a:lnTo>
                <a:lnTo>
                  <a:pt x="1805041" y="441626"/>
                </a:lnTo>
                <a:lnTo>
                  <a:pt x="1849476" y="428300"/>
                </a:lnTo>
                <a:lnTo>
                  <a:pt x="1892713" y="412284"/>
                </a:lnTo>
                <a:lnTo>
                  <a:pt x="1934650" y="393678"/>
                </a:lnTo>
                <a:lnTo>
                  <a:pt x="1975190" y="372582"/>
                </a:lnTo>
                <a:lnTo>
                  <a:pt x="2014232" y="349094"/>
                </a:lnTo>
                <a:lnTo>
                  <a:pt x="2051677" y="323315"/>
                </a:lnTo>
                <a:lnTo>
                  <a:pt x="2087426" y="295343"/>
                </a:lnTo>
                <a:lnTo>
                  <a:pt x="2121380" y="265277"/>
                </a:lnTo>
                <a:lnTo>
                  <a:pt x="2153440" y="233218"/>
                </a:lnTo>
                <a:lnTo>
                  <a:pt x="2183505" y="199264"/>
                </a:lnTo>
                <a:lnTo>
                  <a:pt x="2211478" y="163514"/>
                </a:lnTo>
                <a:lnTo>
                  <a:pt x="2237257" y="126069"/>
                </a:lnTo>
                <a:lnTo>
                  <a:pt x="2260745" y="87027"/>
                </a:lnTo>
                <a:lnTo>
                  <a:pt x="2281841" y="46487"/>
                </a:lnTo>
                <a:lnTo>
                  <a:pt x="2300447" y="4550"/>
                </a:lnTo>
                <a:lnTo>
                  <a:pt x="2302132" y="0"/>
                </a:lnTo>
                <a:lnTo>
                  <a:pt x="3235253" y="0"/>
                </a:lnTo>
                <a:lnTo>
                  <a:pt x="3224444" y="59612"/>
                </a:lnTo>
                <a:lnTo>
                  <a:pt x="3214515" y="105146"/>
                </a:lnTo>
                <a:lnTo>
                  <a:pt x="3203327" y="150204"/>
                </a:lnTo>
                <a:lnTo>
                  <a:pt x="3190900" y="194764"/>
                </a:lnTo>
                <a:lnTo>
                  <a:pt x="3177254" y="238808"/>
                </a:lnTo>
                <a:lnTo>
                  <a:pt x="3162408" y="282316"/>
                </a:lnTo>
                <a:lnTo>
                  <a:pt x="3146381" y="325269"/>
                </a:lnTo>
                <a:lnTo>
                  <a:pt x="3129193" y="367647"/>
                </a:lnTo>
                <a:lnTo>
                  <a:pt x="3110863" y="409431"/>
                </a:lnTo>
                <a:lnTo>
                  <a:pt x="3091412" y="450602"/>
                </a:lnTo>
                <a:lnTo>
                  <a:pt x="3083577" y="466054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17799" y="8257082"/>
            <a:ext cx="1294765" cy="1295400"/>
          </a:xfrm>
          <a:custGeom>
            <a:avLst/>
            <a:gdLst/>
            <a:ahLst/>
            <a:cxnLst/>
            <a:rect l="l" t="t" r="r" b="b"/>
            <a:pathLst>
              <a:path w="1294765" h="1295400">
                <a:moveTo>
                  <a:pt x="506285" y="251129"/>
                </a:moveTo>
                <a:lnTo>
                  <a:pt x="501319" y="201777"/>
                </a:lnTo>
                <a:lnTo>
                  <a:pt x="487045" y="155803"/>
                </a:lnTo>
                <a:lnTo>
                  <a:pt x="464477" y="114211"/>
                </a:lnTo>
                <a:lnTo>
                  <a:pt x="434581" y="77965"/>
                </a:lnTo>
                <a:lnTo>
                  <a:pt x="398348" y="48069"/>
                </a:lnTo>
                <a:lnTo>
                  <a:pt x="356755" y="25501"/>
                </a:lnTo>
                <a:lnTo>
                  <a:pt x="310781" y="11226"/>
                </a:lnTo>
                <a:lnTo>
                  <a:pt x="261429" y="6261"/>
                </a:lnTo>
                <a:lnTo>
                  <a:pt x="212090" y="11226"/>
                </a:lnTo>
                <a:lnTo>
                  <a:pt x="166141" y="25501"/>
                </a:lnTo>
                <a:lnTo>
                  <a:pt x="124548" y="48069"/>
                </a:lnTo>
                <a:lnTo>
                  <a:pt x="88303" y="77965"/>
                </a:lnTo>
                <a:lnTo>
                  <a:pt x="58394" y="114211"/>
                </a:lnTo>
                <a:lnTo>
                  <a:pt x="35814" y="155803"/>
                </a:lnTo>
                <a:lnTo>
                  <a:pt x="21539" y="201777"/>
                </a:lnTo>
                <a:lnTo>
                  <a:pt x="16573" y="251129"/>
                </a:lnTo>
                <a:lnTo>
                  <a:pt x="21539" y="300494"/>
                </a:lnTo>
                <a:lnTo>
                  <a:pt x="35814" y="346481"/>
                </a:lnTo>
                <a:lnTo>
                  <a:pt x="58394" y="388099"/>
                </a:lnTo>
                <a:lnTo>
                  <a:pt x="88303" y="424370"/>
                </a:lnTo>
                <a:lnTo>
                  <a:pt x="124548" y="454304"/>
                </a:lnTo>
                <a:lnTo>
                  <a:pt x="166141" y="476910"/>
                </a:lnTo>
                <a:lnTo>
                  <a:pt x="212090" y="491197"/>
                </a:lnTo>
                <a:lnTo>
                  <a:pt x="261429" y="496189"/>
                </a:lnTo>
                <a:lnTo>
                  <a:pt x="266954" y="496189"/>
                </a:lnTo>
                <a:lnTo>
                  <a:pt x="277863" y="495503"/>
                </a:lnTo>
                <a:lnTo>
                  <a:pt x="505739" y="495503"/>
                </a:lnTo>
                <a:lnTo>
                  <a:pt x="505739" y="267576"/>
                </a:lnTo>
                <a:lnTo>
                  <a:pt x="506171" y="262166"/>
                </a:lnTo>
                <a:lnTo>
                  <a:pt x="506285" y="256768"/>
                </a:lnTo>
                <a:lnTo>
                  <a:pt x="506285" y="251129"/>
                </a:lnTo>
                <a:close/>
              </a:path>
              <a:path w="1294765" h="1295400">
                <a:moveTo>
                  <a:pt x="648119" y="963891"/>
                </a:moveTo>
                <a:lnTo>
                  <a:pt x="647877" y="956767"/>
                </a:lnTo>
                <a:lnTo>
                  <a:pt x="647433" y="949604"/>
                </a:lnTo>
                <a:lnTo>
                  <a:pt x="647433" y="647865"/>
                </a:lnTo>
                <a:lnTo>
                  <a:pt x="345706" y="647865"/>
                </a:lnTo>
                <a:lnTo>
                  <a:pt x="331355" y="647128"/>
                </a:lnTo>
                <a:lnTo>
                  <a:pt x="324053" y="647128"/>
                </a:lnTo>
                <a:lnTo>
                  <a:pt x="276174" y="650646"/>
                </a:lnTo>
                <a:lnTo>
                  <a:pt x="230479" y="660869"/>
                </a:lnTo>
                <a:lnTo>
                  <a:pt x="187464" y="677278"/>
                </a:lnTo>
                <a:lnTo>
                  <a:pt x="147624" y="699389"/>
                </a:lnTo>
                <a:lnTo>
                  <a:pt x="111467" y="726681"/>
                </a:lnTo>
                <a:lnTo>
                  <a:pt x="79502" y="758659"/>
                </a:lnTo>
                <a:lnTo>
                  <a:pt x="52222" y="794829"/>
                </a:lnTo>
                <a:lnTo>
                  <a:pt x="30124" y="834669"/>
                </a:lnTo>
                <a:lnTo>
                  <a:pt x="13728" y="877697"/>
                </a:lnTo>
                <a:lnTo>
                  <a:pt x="3517" y="923391"/>
                </a:lnTo>
                <a:lnTo>
                  <a:pt x="0" y="971257"/>
                </a:lnTo>
                <a:lnTo>
                  <a:pt x="3517" y="1019149"/>
                </a:lnTo>
                <a:lnTo>
                  <a:pt x="13728" y="1064856"/>
                </a:lnTo>
                <a:lnTo>
                  <a:pt x="30124" y="1107884"/>
                </a:lnTo>
                <a:lnTo>
                  <a:pt x="52222" y="1147711"/>
                </a:lnTo>
                <a:lnTo>
                  <a:pt x="79502" y="1183868"/>
                </a:lnTo>
                <a:lnTo>
                  <a:pt x="111467" y="1215834"/>
                </a:lnTo>
                <a:lnTo>
                  <a:pt x="147624" y="1243114"/>
                </a:lnTo>
                <a:lnTo>
                  <a:pt x="187464" y="1265199"/>
                </a:lnTo>
                <a:lnTo>
                  <a:pt x="230479" y="1281595"/>
                </a:lnTo>
                <a:lnTo>
                  <a:pt x="276174" y="1291793"/>
                </a:lnTo>
                <a:lnTo>
                  <a:pt x="324053" y="1295311"/>
                </a:lnTo>
                <a:lnTo>
                  <a:pt x="371944" y="1291793"/>
                </a:lnTo>
                <a:lnTo>
                  <a:pt x="417652" y="1281595"/>
                </a:lnTo>
                <a:lnTo>
                  <a:pt x="460679" y="1265199"/>
                </a:lnTo>
                <a:lnTo>
                  <a:pt x="500519" y="1243114"/>
                </a:lnTo>
                <a:lnTo>
                  <a:pt x="536663" y="1215834"/>
                </a:lnTo>
                <a:lnTo>
                  <a:pt x="568629" y="1183868"/>
                </a:lnTo>
                <a:lnTo>
                  <a:pt x="595909" y="1147711"/>
                </a:lnTo>
                <a:lnTo>
                  <a:pt x="617994" y="1107884"/>
                </a:lnTo>
                <a:lnTo>
                  <a:pt x="634390" y="1064856"/>
                </a:lnTo>
                <a:lnTo>
                  <a:pt x="644601" y="1019149"/>
                </a:lnTo>
                <a:lnTo>
                  <a:pt x="648119" y="971257"/>
                </a:lnTo>
                <a:lnTo>
                  <a:pt x="648119" y="963891"/>
                </a:lnTo>
                <a:close/>
              </a:path>
              <a:path w="1294765" h="1295400">
                <a:moveTo>
                  <a:pt x="1281874" y="1033335"/>
                </a:moveTo>
                <a:lnTo>
                  <a:pt x="1276896" y="984008"/>
                </a:lnTo>
                <a:lnTo>
                  <a:pt x="1262621" y="938060"/>
                </a:lnTo>
                <a:lnTo>
                  <a:pt x="1240040" y="896467"/>
                </a:lnTo>
                <a:lnTo>
                  <a:pt x="1210132" y="860221"/>
                </a:lnTo>
                <a:lnTo>
                  <a:pt x="1173886" y="830300"/>
                </a:lnTo>
                <a:lnTo>
                  <a:pt x="1132281" y="807707"/>
                </a:lnTo>
                <a:lnTo>
                  <a:pt x="1086307" y="793432"/>
                </a:lnTo>
                <a:lnTo>
                  <a:pt x="1036955" y="788454"/>
                </a:lnTo>
                <a:lnTo>
                  <a:pt x="1031481" y="788454"/>
                </a:lnTo>
                <a:lnTo>
                  <a:pt x="1026020" y="788708"/>
                </a:lnTo>
                <a:lnTo>
                  <a:pt x="1020559" y="789076"/>
                </a:lnTo>
                <a:lnTo>
                  <a:pt x="792683" y="789076"/>
                </a:lnTo>
                <a:lnTo>
                  <a:pt x="792683" y="1016889"/>
                </a:lnTo>
                <a:lnTo>
                  <a:pt x="792327" y="1022413"/>
                </a:lnTo>
                <a:lnTo>
                  <a:pt x="792073" y="1027811"/>
                </a:lnTo>
                <a:lnTo>
                  <a:pt x="792073" y="1033335"/>
                </a:lnTo>
                <a:lnTo>
                  <a:pt x="797052" y="1082687"/>
                </a:lnTo>
                <a:lnTo>
                  <a:pt x="811326" y="1128661"/>
                </a:lnTo>
                <a:lnTo>
                  <a:pt x="833907" y="1170254"/>
                </a:lnTo>
                <a:lnTo>
                  <a:pt x="863815" y="1206512"/>
                </a:lnTo>
                <a:lnTo>
                  <a:pt x="900061" y="1236421"/>
                </a:lnTo>
                <a:lnTo>
                  <a:pt x="941654" y="1259001"/>
                </a:lnTo>
                <a:lnTo>
                  <a:pt x="987615" y="1273276"/>
                </a:lnTo>
                <a:lnTo>
                  <a:pt x="1036955" y="1278242"/>
                </a:lnTo>
                <a:lnTo>
                  <a:pt x="1086307" y="1273276"/>
                </a:lnTo>
                <a:lnTo>
                  <a:pt x="1132281" y="1259001"/>
                </a:lnTo>
                <a:lnTo>
                  <a:pt x="1173886" y="1236421"/>
                </a:lnTo>
                <a:lnTo>
                  <a:pt x="1210132" y="1206512"/>
                </a:lnTo>
                <a:lnTo>
                  <a:pt x="1240040" y="1170254"/>
                </a:lnTo>
                <a:lnTo>
                  <a:pt x="1262621" y="1128661"/>
                </a:lnTo>
                <a:lnTo>
                  <a:pt x="1276896" y="1082687"/>
                </a:lnTo>
                <a:lnTo>
                  <a:pt x="1281874" y="1033335"/>
                </a:lnTo>
                <a:close/>
              </a:path>
              <a:path w="1294765" h="1295400">
                <a:moveTo>
                  <a:pt x="1294320" y="324129"/>
                </a:moveTo>
                <a:lnTo>
                  <a:pt x="1290815" y="276237"/>
                </a:lnTo>
                <a:lnTo>
                  <a:pt x="1280604" y="230517"/>
                </a:lnTo>
                <a:lnTo>
                  <a:pt x="1264196" y="187490"/>
                </a:lnTo>
                <a:lnTo>
                  <a:pt x="1242110" y="147650"/>
                </a:lnTo>
                <a:lnTo>
                  <a:pt x="1214818" y="111480"/>
                </a:lnTo>
                <a:lnTo>
                  <a:pt x="1182852" y="79514"/>
                </a:lnTo>
                <a:lnTo>
                  <a:pt x="1146695" y="52222"/>
                </a:lnTo>
                <a:lnTo>
                  <a:pt x="1106855" y="30124"/>
                </a:lnTo>
                <a:lnTo>
                  <a:pt x="1063840" y="13728"/>
                </a:lnTo>
                <a:lnTo>
                  <a:pt x="1018133" y="3517"/>
                </a:lnTo>
                <a:lnTo>
                  <a:pt x="970254" y="0"/>
                </a:lnTo>
                <a:lnTo>
                  <a:pt x="922375" y="3517"/>
                </a:lnTo>
                <a:lnTo>
                  <a:pt x="876668" y="13728"/>
                </a:lnTo>
                <a:lnTo>
                  <a:pt x="833640" y="30124"/>
                </a:lnTo>
                <a:lnTo>
                  <a:pt x="793800" y="52222"/>
                </a:lnTo>
                <a:lnTo>
                  <a:pt x="757656" y="79514"/>
                </a:lnTo>
                <a:lnTo>
                  <a:pt x="725690" y="111480"/>
                </a:lnTo>
                <a:lnTo>
                  <a:pt x="698411" y="147650"/>
                </a:lnTo>
                <a:lnTo>
                  <a:pt x="676325" y="187490"/>
                </a:lnTo>
                <a:lnTo>
                  <a:pt x="659930" y="230517"/>
                </a:lnTo>
                <a:lnTo>
                  <a:pt x="649719" y="276237"/>
                </a:lnTo>
                <a:lnTo>
                  <a:pt x="646214" y="324129"/>
                </a:lnTo>
                <a:lnTo>
                  <a:pt x="646214" y="331419"/>
                </a:lnTo>
                <a:lnTo>
                  <a:pt x="646391" y="338594"/>
                </a:lnTo>
                <a:lnTo>
                  <a:pt x="646938" y="345782"/>
                </a:lnTo>
                <a:lnTo>
                  <a:pt x="646938" y="647433"/>
                </a:lnTo>
                <a:lnTo>
                  <a:pt x="948486" y="647433"/>
                </a:lnTo>
                <a:lnTo>
                  <a:pt x="962901" y="648233"/>
                </a:lnTo>
                <a:lnTo>
                  <a:pt x="970254" y="648233"/>
                </a:lnTo>
                <a:lnTo>
                  <a:pt x="1018133" y="644715"/>
                </a:lnTo>
                <a:lnTo>
                  <a:pt x="1063840" y="634504"/>
                </a:lnTo>
                <a:lnTo>
                  <a:pt x="1106855" y="618096"/>
                </a:lnTo>
                <a:lnTo>
                  <a:pt x="1146695" y="595998"/>
                </a:lnTo>
                <a:lnTo>
                  <a:pt x="1182852" y="568706"/>
                </a:lnTo>
                <a:lnTo>
                  <a:pt x="1214818" y="536727"/>
                </a:lnTo>
                <a:lnTo>
                  <a:pt x="1242110" y="500570"/>
                </a:lnTo>
                <a:lnTo>
                  <a:pt x="1264196" y="460730"/>
                </a:lnTo>
                <a:lnTo>
                  <a:pt x="1280604" y="417703"/>
                </a:lnTo>
                <a:lnTo>
                  <a:pt x="1290815" y="371995"/>
                </a:lnTo>
                <a:lnTo>
                  <a:pt x="1294320" y="324129"/>
                </a:lnTo>
                <a:close/>
              </a:path>
            </a:pathLst>
          </a:custGeom>
          <a:solidFill>
            <a:srgbClr val="0D2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30731" y="3217499"/>
            <a:ext cx="5429249" cy="384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95810"/>
            <a:ext cx="1993900" cy="5175250"/>
            <a:chOff x="0" y="4095810"/>
            <a:chExt cx="1993900" cy="5175250"/>
          </a:xfrm>
        </p:grpSpPr>
        <p:sp>
          <p:nvSpPr>
            <p:cNvPr id="3" name="object 3"/>
            <p:cNvSpPr/>
            <p:nvPr/>
          </p:nvSpPr>
          <p:spPr>
            <a:xfrm>
              <a:off x="0" y="5988466"/>
              <a:ext cx="1993900" cy="3282315"/>
            </a:xfrm>
            <a:custGeom>
              <a:avLst/>
              <a:gdLst/>
              <a:ahLst/>
              <a:cxnLst/>
              <a:rect l="l" t="t" r="r" b="b"/>
              <a:pathLst>
                <a:path w="1993900" h="3282315">
                  <a:moveTo>
                    <a:pt x="0" y="994249"/>
                  </a:moveTo>
                  <a:lnTo>
                    <a:pt x="0" y="38773"/>
                  </a:lnTo>
                  <a:lnTo>
                    <a:pt x="24227" y="33428"/>
                  </a:lnTo>
                  <a:lnTo>
                    <a:pt x="70118" y="24676"/>
                  </a:lnTo>
                  <a:lnTo>
                    <a:pt x="116444" y="17217"/>
                  </a:lnTo>
                  <a:lnTo>
                    <a:pt x="163184" y="11071"/>
                  </a:lnTo>
                  <a:lnTo>
                    <a:pt x="210320" y="6256"/>
                  </a:lnTo>
                  <a:lnTo>
                    <a:pt x="257831" y="2793"/>
                  </a:lnTo>
                  <a:lnTo>
                    <a:pt x="305700" y="701"/>
                  </a:lnTo>
                  <a:lnTo>
                    <a:pt x="353905" y="0"/>
                  </a:lnTo>
                  <a:lnTo>
                    <a:pt x="402236" y="701"/>
                  </a:lnTo>
                  <a:lnTo>
                    <a:pt x="450222" y="2793"/>
                  </a:lnTo>
                  <a:lnTo>
                    <a:pt x="497842" y="6256"/>
                  </a:lnTo>
                  <a:lnTo>
                    <a:pt x="545077" y="11071"/>
                  </a:lnTo>
                  <a:lnTo>
                    <a:pt x="591909" y="17217"/>
                  </a:lnTo>
                  <a:lnTo>
                    <a:pt x="638317" y="24676"/>
                  </a:lnTo>
                  <a:lnTo>
                    <a:pt x="684283" y="33428"/>
                  </a:lnTo>
                  <a:lnTo>
                    <a:pt x="729788" y="43453"/>
                  </a:lnTo>
                  <a:lnTo>
                    <a:pt x="774811" y="54732"/>
                  </a:lnTo>
                  <a:lnTo>
                    <a:pt x="819335" y="67245"/>
                  </a:lnTo>
                  <a:lnTo>
                    <a:pt x="863339" y="80973"/>
                  </a:lnTo>
                  <a:lnTo>
                    <a:pt x="906804" y="95896"/>
                  </a:lnTo>
                  <a:lnTo>
                    <a:pt x="949712" y="111996"/>
                  </a:lnTo>
                  <a:lnTo>
                    <a:pt x="992042" y="129251"/>
                  </a:lnTo>
                  <a:lnTo>
                    <a:pt x="1033776" y="147644"/>
                  </a:lnTo>
                  <a:lnTo>
                    <a:pt x="1074895" y="167153"/>
                  </a:lnTo>
                  <a:lnTo>
                    <a:pt x="1115378" y="187761"/>
                  </a:lnTo>
                  <a:lnTo>
                    <a:pt x="1155207" y="209447"/>
                  </a:lnTo>
                  <a:lnTo>
                    <a:pt x="1194363" y="232191"/>
                  </a:lnTo>
                  <a:lnTo>
                    <a:pt x="1232826" y="255975"/>
                  </a:lnTo>
                  <a:lnTo>
                    <a:pt x="1270577" y="280779"/>
                  </a:lnTo>
                  <a:lnTo>
                    <a:pt x="1307597" y="306583"/>
                  </a:lnTo>
                  <a:lnTo>
                    <a:pt x="1343866" y="333367"/>
                  </a:lnTo>
                  <a:lnTo>
                    <a:pt x="1379365" y="361113"/>
                  </a:lnTo>
                  <a:lnTo>
                    <a:pt x="1414076" y="389801"/>
                  </a:lnTo>
                  <a:lnTo>
                    <a:pt x="1447978" y="419411"/>
                  </a:lnTo>
                  <a:lnTo>
                    <a:pt x="1481053" y="449923"/>
                  </a:lnTo>
                  <a:lnTo>
                    <a:pt x="1513281" y="481319"/>
                  </a:lnTo>
                  <a:lnTo>
                    <a:pt x="1544643" y="513578"/>
                  </a:lnTo>
                  <a:lnTo>
                    <a:pt x="1575120" y="546682"/>
                  </a:lnTo>
                  <a:lnTo>
                    <a:pt x="1604692" y="580611"/>
                  </a:lnTo>
                  <a:lnTo>
                    <a:pt x="1633340" y="615344"/>
                  </a:lnTo>
                  <a:lnTo>
                    <a:pt x="1661045" y="650863"/>
                  </a:lnTo>
                  <a:lnTo>
                    <a:pt x="1687788" y="687149"/>
                  </a:lnTo>
                  <a:lnTo>
                    <a:pt x="1713550" y="724181"/>
                  </a:lnTo>
                  <a:lnTo>
                    <a:pt x="1738310" y="761940"/>
                  </a:lnTo>
                  <a:lnTo>
                    <a:pt x="1762051" y="800407"/>
                  </a:lnTo>
                  <a:lnTo>
                    <a:pt x="1784752" y="839561"/>
                  </a:lnTo>
                  <a:lnTo>
                    <a:pt x="1806394" y="879385"/>
                  </a:lnTo>
                  <a:lnTo>
                    <a:pt x="1818319" y="902855"/>
                  </a:lnTo>
                  <a:lnTo>
                    <a:pt x="353905" y="902855"/>
                  </a:lnTo>
                  <a:lnTo>
                    <a:pt x="305665" y="904431"/>
                  </a:lnTo>
                  <a:lnTo>
                    <a:pt x="258227" y="909094"/>
                  </a:lnTo>
                  <a:lnTo>
                    <a:pt x="211691" y="916744"/>
                  </a:lnTo>
                  <a:lnTo>
                    <a:pt x="166155" y="927282"/>
                  </a:lnTo>
                  <a:lnTo>
                    <a:pt x="121720" y="940609"/>
                  </a:lnTo>
                  <a:lnTo>
                    <a:pt x="78484" y="956625"/>
                  </a:lnTo>
                  <a:lnTo>
                    <a:pt x="36546" y="975230"/>
                  </a:lnTo>
                  <a:lnTo>
                    <a:pt x="0" y="994249"/>
                  </a:lnTo>
                  <a:close/>
                </a:path>
                <a:path w="1993900" h="3282315">
                  <a:moveTo>
                    <a:pt x="1820191" y="2376705"/>
                  </a:moveTo>
                  <a:lnTo>
                    <a:pt x="353905" y="2376705"/>
                  </a:lnTo>
                  <a:lnTo>
                    <a:pt x="402145" y="2375129"/>
                  </a:lnTo>
                  <a:lnTo>
                    <a:pt x="449583" y="2370466"/>
                  </a:lnTo>
                  <a:lnTo>
                    <a:pt x="496119" y="2362816"/>
                  </a:lnTo>
                  <a:lnTo>
                    <a:pt x="541655" y="2352278"/>
                  </a:lnTo>
                  <a:lnTo>
                    <a:pt x="586090" y="2338951"/>
                  </a:lnTo>
                  <a:lnTo>
                    <a:pt x="629326" y="2322935"/>
                  </a:lnTo>
                  <a:lnTo>
                    <a:pt x="671264" y="2304330"/>
                  </a:lnTo>
                  <a:lnTo>
                    <a:pt x="711803" y="2283233"/>
                  </a:lnTo>
                  <a:lnTo>
                    <a:pt x="750845" y="2259746"/>
                  </a:lnTo>
                  <a:lnTo>
                    <a:pt x="788291" y="2233966"/>
                  </a:lnTo>
                  <a:lnTo>
                    <a:pt x="824040" y="2205994"/>
                  </a:lnTo>
                  <a:lnTo>
                    <a:pt x="857994" y="2175929"/>
                  </a:lnTo>
                  <a:lnTo>
                    <a:pt x="890054" y="2143869"/>
                  </a:lnTo>
                  <a:lnTo>
                    <a:pt x="920119" y="2109915"/>
                  </a:lnTo>
                  <a:lnTo>
                    <a:pt x="948091" y="2074166"/>
                  </a:lnTo>
                  <a:lnTo>
                    <a:pt x="973871" y="2036720"/>
                  </a:lnTo>
                  <a:lnTo>
                    <a:pt x="997358" y="1997678"/>
                  </a:lnTo>
                  <a:lnTo>
                    <a:pt x="1018455" y="1957139"/>
                  </a:lnTo>
                  <a:lnTo>
                    <a:pt x="1037060" y="1915201"/>
                  </a:lnTo>
                  <a:lnTo>
                    <a:pt x="1053076" y="1871965"/>
                  </a:lnTo>
                  <a:lnTo>
                    <a:pt x="1066403" y="1827530"/>
                  </a:lnTo>
                  <a:lnTo>
                    <a:pt x="1076941" y="1781994"/>
                  </a:lnTo>
                  <a:lnTo>
                    <a:pt x="1084591" y="1735458"/>
                  </a:lnTo>
                  <a:lnTo>
                    <a:pt x="1089254" y="1688020"/>
                  </a:lnTo>
                  <a:lnTo>
                    <a:pt x="1090830" y="1639780"/>
                  </a:lnTo>
                  <a:lnTo>
                    <a:pt x="1089265" y="1591540"/>
                  </a:lnTo>
                  <a:lnTo>
                    <a:pt x="1084634" y="1544102"/>
                  </a:lnTo>
                  <a:lnTo>
                    <a:pt x="1077034" y="1497566"/>
                  </a:lnTo>
                  <a:lnTo>
                    <a:pt x="1066560" y="1452030"/>
                  </a:lnTo>
                  <a:lnTo>
                    <a:pt x="1053310" y="1407595"/>
                  </a:lnTo>
                  <a:lnTo>
                    <a:pt x="1037381" y="1364359"/>
                  </a:lnTo>
                  <a:lnTo>
                    <a:pt x="1018868" y="1322421"/>
                  </a:lnTo>
                  <a:lnTo>
                    <a:pt x="997868" y="1281882"/>
                  </a:lnTo>
                  <a:lnTo>
                    <a:pt x="974478" y="1242840"/>
                  </a:lnTo>
                  <a:lnTo>
                    <a:pt x="948794" y="1205394"/>
                  </a:lnTo>
                  <a:lnTo>
                    <a:pt x="920913" y="1169645"/>
                  </a:lnTo>
                  <a:lnTo>
                    <a:pt x="890931" y="1135691"/>
                  </a:lnTo>
                  <a:lnTo>
                    <a:pt x="858944" y="1103631"/>
                  </a:lnTo>
                  <a:lnTo>
                    <a:pt x="825050" y="1073566"/>
                  </a:lnTo>
                  <a:lnTo>
                    <a:pt x="789345" y="1045594"/>
                  </a:lnTo>
                  <a:lnTo>
                    <a:pt x="751925" y="1019814"/>
                  </a:lnTo>
                  <a:lnTo>
                    <a:pt x="712886" y="996327"/>
                  </a:lnTo>
                  <a:lnTo>
                    <a:pt x="672326" y="975230"/>
                  </a:lnTo>
                  <a:lnTo>
                    <a:pt x="630341" y="956625"/>
                  </a:lnTo>
                  <a:lnTo>
                    <a:pt x="587027" y="940609"/>
                  </a:lnTo>
                  <a:lnTo>
                    <a:pt x="542481" y="927282"/>
                  </a:lnTo>
                  <a:lnTo>
                    <a:pt x="496799" y="916744"/>
                  </a:lnTo>
                  <a:lnTo>
                    <a:pt x="450078" y="909094"/>
                  </a:lnTo>
                  <a:lnTo>
                    <a:pt x="402415" y="904431"/>
                  </a:lnTo>
                  <a:lnTo>
                    <a:pt x="353905" y="902855"/>
                  </a:lnTo>
                  <a:lnTo>
                    <a:pt x="1818319" y="902855"/>
                  </a:lnTo>
                  <a:lnTo>
                    <a:pt x="1846426" y="960960"/>
                  </a:lnTo>
                  <a:lnTo>
                    <a:pt x="1864777" y="1002672"/>
                  </a:lnTo>
                  <a:lnTo>
                    <a:pt x="1881992" y="1044975"/>
                  </a:lnTo>
                  <a:lnTo>
                    <a:pt x="1898053" y="1087849"/>
                  </a:lnTo>
                  <a:lnTo>
                    <a:pt x="1912939" y="1131275"/>
                  </a:lnTo>
                  <a:lnTo>
                    <a:pt x="1926632" y="1175232"/>
                  </a:lnTo>
                  <a:lnTo>
                    <a:pt x="1939112" y="1219703"/>
                  </a:lnTo>
                  <a:lnTo>
                    <a:pt x="1950360" y="1264666"/>
                  </a:lnTo>
                  <a:lnTo>
                    <a:pt x="1960358" y="1310102"/>
                  </a:lnTo>
                  <a:lnTo>
                    <a:pt x="1969084" y="1355993"/>
                  </a:lnTo>
                  <a:lnTo>
                    <a:pt x="1976521" y="1402319"/>
                  </a:lnTo>
                  <a:lnTo>
                    <a:pt x="1982649" y="1449059"/>
                  </a:lnTo>
                  <a:lnTo>
                    <a:pt x="1987449" y="1496195"/>
                  </a:lnTo>
                  <a:lnTo>
                    <a:pt x="1990918" y="1544102"/>
                  </a:lnTo>
                  <a:lnTo>
                    <a:pt x="1992986" y="1591575"/>
                  </a:lnTo>
                  <a:lnTo>
                    <a:pt x="1993686" y="1639780"/>
                  </a:lnTo>
                  <a:lnTo>
                    <a:pt x="1993112" y="1688114"/>
                  </a:lnTo>
                  <a:lnTo>
                    <a:pt x="1991144" y="1736106"/>
                  </a:lnTo>
                  <a:lnTo>
                    <a:pt x="1987800" y="1783737"/>
                  </a:lnTo>
                  <a:lnTo>
                    <a:pt x="1983100" y="1830988"/>
                  </a:lnTo>
                  <a:lnTo>
                    <a:pt x="1977063" y="1877839"/>
                  </a:lnTo>
                  <a:lnTo>
                    <a:pt x="1969709" y="1924270"/>
                  </a:lnTo>
                  <a:lnTo>
                    <a:pt x="1961058" y="1970263"/>
                  </a:lnTo>
                  <a:lnTo>
                    <a:pt x="1951129" y="2015798"/>
                  </a:lnTo>
                  <a:lnTo>
                    <a:pt x="1939941" y="2060855"/>
                  </a:lnTo>
                  <a:lnTo>
                    <a:pt x="1927514" y="2105415"/>
                  </a:lnTo>
                  <a:lnTo>
                    <a:pt x="1913868" y="2149459"/>
                  </a:lnTo>
                  <a:lnTo>
                    <a:pt x="1899021" y="2192967"/>
                  </a:lnTo>
                  <a:lnTo>
                    <a:pt x="1882994" y="2235920"/>
                  </a:lnTo>
                  <a:lnTo>
                    <a:pt x="1865807" y="2278299"/>
                  </a:lnTo>
                  <a:lnTo>
                    <a:pt x="1847477" y="2320083"/>
                  </a:lnTo>
                  <a:lnTo>
                    <a:pt x="1828026" y="2361253"/>
                  </a:lnTo>
                  <a:lnTo>
                    <a:pt x="1820191" y="2376705"/>
                  </a:lnTo>
                  <a:close/>
                </a:path>
                <a:path w="1993900" h="3282315">
                  <a:moveTo>
                    <a:pt x="354343" y="3281994"/>
                  </a:moveTo>
                  <a:lnTo>
                    <a:pt x="305700" y="3281299"/>
                  </a:lnTo>
                  <a:lnTo>
                    <a:pt x="257831" y="3279207"/>
                  </a:lnTo>
                  <a:lnTo>
                    <a:pt x="210320" y="3275743"/>
                  </a:lnTo>
                  <a:lnTo>
                    <a:pt x="163184" y="3270928"/>
                  </a:lnTo>
                  <a:lnTo>
                    <a:pt x="116444" y="3264781"/>
                  </a:lnTo>
                  <a:lnTo>
                    <a:pt x="70118" y="3257321"/>
                  </a:lnTo>
                  <a:lnTo>
                    <a:pt x="24227" y="3248568"/>
                  </a:lnTo>
                  <a:lnTo>
                    <a:pt x="0" y="3243221"/>
                  </a:lnTo>
                  <a:lnTo>
                    <a:pt x="0" y="2285311"/>
                  </a:lnTo>
                  <a:lnTo>
                    <a:pt x="36546" y="2304330"/>
                  </a:lnTo>
                  <a:lnTo>
                    <a:pt x="78484" y="2322935"/>
                  </a:lnTo>
                  <a:lnTo>
                    <a:pt x="121720" y="2338951"/>
                  </a:lnTo>
                  <a:lnTo>
                    <a:pt x="166155" y="2352278"/>
                  </a:lnTo>
                  <a:lnTo>
                    <a:pt x="211691" y="2362816"/>
                  </a:lnTo>
                  <a:lnTo>
                    <a:pt x="258227" y="2370466"/>
                  </a:lnTo>
                  <a:lnTo>
                    <a:pt x="305665" y="2375129"/>
                  </a:lnTo>
                  <a:lnTo>
                    <a:pt x="353905" y="2376705"/>
                  </a:lnTo>
                  <a:lnTo>
                    <a:pt x="1820191" y="2376705"/>
                  </a:lnTo>
                  <a:lnTo>
                    <a:pt x="1807472" y="2401791"/>
                  </a:lnTo>
                  <a:lnTo>
                    <a:pt x="1785835" y="2441676"/>
                  </a:lnTo>
                  <a:lnTo>
                    <a:pt x="1763135" y="2480890"/>
                  </a:lnTo>
                  <a:lnTo>
                    <a:pt x="1739391" y="2519412"/>
                  </a:lnTo>
                  <a:lnTo>
                    <a:pt x="1714622" y="2557224"/>
                  </a:lnTo>
                  <a:lnTo>
                    <a:pt x="1688849" y="2594306"/>
                  </a:lnTo>
                  <a:lnTo>
                    <a:pt x="1662090" y="2630638"/>
                  </a:lnTo>
                  <a:lnTo>
                    <a:pt x="1634365" y="2666201"/>
                  </a:lnTo>
                  <a:lnTo>
                    <a:pt x="1605693" y="2700976"/>
                  </a:lnTo>
                  <a:lnTo>
                    <a:pt x="1576095" y="2734943"/>
                  </a:lnTo>
                  <a:lnTo>
                    <a:pt x="1545590" y="2768083"/>
                  </a:lnTo>
                  <a:lnTo>
                    <a:pt x="1514196" y="2800376"/>
                  </a:lnTo>
                  <a:lnTo>
                    <a:pt x="1481934" y="2831804"/>
                  </a:lnTo>
                  <a:lnTo>
                    <a:pt x="1448824" y="2862345"/>
                  </a:lnTo>
                  <a:lnTo>
                    <a:pt x="1414884" y="2891982"/>
                  </a:lnTo>
                  <a:lnTo>
                    <a:pt x="1380134" y="2920695"/>
                  </a:lnTo>
                  <a:lnTo>
                    <a:pt x="1344594" y="2948464"/>
                  </a:lnTo>
                  <a:lnTo>
                    <a:pt x="1308283" y="2975270"/>
                  </a:lnTo>
                  <a:lnTo>
                    <a:pt x="1271220" y="3001093"/>
                  </a:lnTo>
                  <a:lnTo>
                    <a:pt x="1233426" y="3025914"/>
                  </a:lnTo>
                  <a:lnTo>
                    <a:pt x="1194920" y="3049714"/>
                  </a:lnTo>
                  <a:lnTo>
                    <a:pt x="1155720" y="3072473"/>
                  </a:lnTo>
                  <a:lnTo>
                    <a:pt x="1115848" y="3094171"/>
                  </a:lnTo>
                  <a:lnTo>
                    <a:pt x="1075321" y="3114790"/>
                  </a:lnTo>
                  <a:lnTo>
                    <a:pt x="1034161" y="3134310"/>
                  </a:lnTo>
                  <a:lnTo>
                    <a:pt x="992385" y="3152711"/>
                  </a:lnTo>
                  <a:lnTo>
                    <a:pt x="950015" y="3169974"/>
                  </a:lnTo>
                  <a:lnTo>
                    <a:pt x="907068" y="3186080"/>
                  </a:lnTo>
                  <a:lnTo>
                    <a:pt x="863566" y="3201009"/>
                  </a:lnTo>
                  <a:lnTo>
                    <a:pt x="819527" y="3214742"/>
                  </a:lnTo>
                  <a:lnTo>
                    <a:pt x="774970" y="3227259"/>
                  </a:lnTo>
                  <a:lnTo>
                    <a:pt x="729916" y="3238540"/>
                  </a:lnTo>
                  <a:lnTo>
                    <a:pt x="684383" y="3248568"/>
                  </a:lnTo>
                  <a:lnTo>
                    <a:pt x="638392" y="3257321"/>
                  </a:lnTo>
                  <a:lnTo>
                    <a:pt x="591962" y="3264781"/>
                  </a:lnTo>
                  <a:lnTo>
                    <a:pt x="545112" y="3270928"/>
                  </a:lnTo>
                  <a:lnTo>
                    <a:pt x="497862" y="3275743"/>
                  </a:lnTo>
                  <a:lnTo>
                    <a:pt x="450231" y="3279207"/>
                  </a:lnTo>
                  <a:lnTo>
                    <a:pt x="402239" y="3281299"/>
                  </a:lnTo>
                  <a:lnTo>
                    <a:pt x="354343" y="3281994"/>
                  </a:lnTo>
                  <a:close/>
                </a:path>
              </a:pathLst>
            </a:custGeom>
            <a:solidFill>
              <a:srgbClr val="6FC7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095810"/>
              <a:ext cx="1981200" cy="3267710"/>
            </a:xfrm>
            <a:custGeom>
              <a:avLst/>
              <a:gdLst/>
              <a:ahLst/>
              <a:cxnLst/>
              <a:rect l="l" t="t" r="r" b="b"/>
              <a:pathLst>
                <a:path w="1981200" h="3267709">
                  <a:moveTo>
                    <a:pt x="0" y="3229836"/>
                  </a:moveTo>
                  <a:lnTo>
                    <a:pt x="0" y="37238"/>
                  </a:lnTo>
                  <a:lnTo>
                    <a:pt x="64249" y="24497"/>
                  </a:lnTo>
                  <a:lnTo>
                    <a:pt x="110492" y="17092"/>
                  </a:lnTo>
                  <a:lnTo>
                    <a:pt x="157157" y="10990"/>
                  </a:lnTo>
                  <a:lnTo>
                    <a:pt x="204226" y="6210"/>
                  </a:lnTo>
                  <a:lnTo>
                    <a:pt x="251679" y="2773"/>
                  </a:lnTo>
                  <a:lnTo>
                    <a:pt x="299498" y="696"/>
                  </a:lnTo>
                  <a:lnTo>
                    <a:pt x="347662" y="0"/>
                  </a:lnTo>
                  <a:lnTo>
                    <a:pt x="395826" y="696"/>
                  </a:lnTo>
                  <a:lnTo>
                    <a:pt x="443645" y="2773"/>
                  </a:lnTo>
                  <a:lnTo>
                    <a:pt x="491098" y="6210"/>
                  </a:lnTo>
                  <a:lnTo>
                    <a:pt x="538167" y="10990"/>
                  </a:lnTo>
                  <a:lnTo>
                    <a:pt x="584832" y="17092"/>
                  </a:lnTo>
                  <a:lnTo>
                    <a:pt x="631075" y="24497"/>
                  </a:lnTo>
                  <a:lnTo>
                    <a:pt x="676877" y="33187"/>
                  </a:lnTo>
                  <a:lnTo>
                    <a:pt x="722217" y="43142"/>
                  </a:lnTo>
                  <a:lnTo>
                    <a:pt x="767077" y="54344"/>
                  </a:lnTo>
                  <a:lnTo>
                    <a:pt x="811438" y="66772"/>
                  </a:lnTo>
                  <a:lnTo>
                    <a:pt x="855281" y="80408"/>
                  </a:lnTo>
                  <a:lnTo>
                    <a:pt x="898586" y="95233"/>
                  </a:lnTo>
                  <a:lnTo>
                    <a:pt x="941335" y="111227"/>
                  </a:lnTo>
                  <a:lnTo>
                    <a:pt x="983508" y="128371"/>
                  </a:lnTo>
                  <a:lnTo>
                    <a:pt x="1025086" y="146647"/>
                  </a:lnTo>
                  <a:lnTo>
                    <a:pt x="1066050" y="166034"/>
                  </a:lnTo>
                  <a:lnTo>
                    <a:pt x="1106381" y="186515"/>
                  </a:lnTo>
                  <a:lnTo>
                    <a:pt x="1146059" y="208069"/>
                  </a:lnTo>
                  <a:lnTo>
                    <a:pt x="1185066" y="230678"/>
                  </a:lnTo>
                  <a:lnTo>
                    <a:pt x="1223382" y="254322"/>
                  </a:lnTo>
                  <a:lnTo>
                    <a:pt x="1260988" y="278982"/>
                  </a:lnTo>
                  <a:lnTo>
                    <a:pt x="1297865" y="304640"/>
                  </a:lnTo>
                  <a:lnTo>
                    <a:pt x="1333994" y="331275"/>
                  </a:lnTo>
                  <a:lnTo>
                    <a:pt x="1369356" y="358870"/>
                  </a:lnTo>
                  <a:lnTo>
                    <a:pt x="1403931" y="387404"/>
                  </a:lnTo>
                  <a:lnTo>
                    <a:pt x="1437701" y="416858"/>
                  </a:lnTo>
                  <a:lnTo>
                    <a:pt x="1470646" y="447214"/>
                  </a:lnTo>
                  <a:lnTo>
                    <a:pt x="1502747" y="478452"/>
                  </a:lnTo>
                  <a:lnTo>
                    <a:pt x="1533985" y="510553"/>
                  </a:lnTo>
                  <a:lnTo>
                    <a:pt x="1564341" y="543498"/>
                  </a:lnTo>
                  <a:lnTo>
                    <a:pt x="1593795" y="577268"/>
                  </a:lnTo>
                  <a:lnTo>
                    <a:pt x="1622329" y="611843"/>
                  </a:lnTo>
                  <a:lnTo>
                    <a:pt x="1649924" y="647205"/>
                  </a:lnTo>
                  <a:lnTo>
                    <a:pt x="1676559" y="683334"/>
                  </a:lnTo>
                  <a:lnTo>
                    <a:pt x="1702217" y="720211"/>
                  </a:lnTo>
                  <a:lnTo>
                    <a:pt x="1726877" y="757817"/>
                  </a:lnTo>
                  <a:lnTo>
                    <a:pt x="1750521" y="796133"/>
                  </a:lnTo>
                  <a:lnTo>
                    <a:pt x="1773130" y="835140"/>
                  </a:lnTo>
                  <a:lnTo>
                    <a:pt x="1794684" y="874818"/>
                  </a:lnTo>
                  <a:lnTo>
                    <a:pt x="1815165" y="915149"/>
                  </a:lnTo>
                  <a:lnTo>
                    <a:pt x="1834552" y="956113"/>
                  </a:lnTo>
                  <a:lnTo>
                    <a:pt x="1852828" y="997691"/>
                  </a:lnTo>
                  <a:lnTo>
                    <a:pt x="1869972" y="1039864"/>
                  </a:lnTo>
                  <a:lnTo>
                    <a:pt x="1885967" y="1082613"/>
                  </a:lnTo>
                  <a:lnTo>
                    <a:pt x="1900791" y="1125918"/>
                  </a:lnTo>
                  <a:lnTo>
                    <a:pt x="1914427" y="1169761"/>
                  </a:lnTo>
                  <a:lnTo>
                    <a:pt x="1926855" y="1214122"/>
                  </a:lnTo>
                  <a:lnTo>
                    <a:pt x="1938057" y="1258982"/>
                  </a:lnTo>
                  <a:lnTo>
                    <a:pt x="1948012" y="1304323"/>
                  </a:lnTo>
                  <a:lnTo>
                    <a:pt x="1956702" y="1350124"/>
                  </a:lnTo>
                  <a:lnTo>
                    <a:pt x="1964108" y="1396367"/>
                  </a:lnTo>
                  <a:lnTo>
                    <a:pt x="1970210" y="1443032"/>
                  </a:lnTo>
                  <a:lnTo>
                    <a:pt x="1974989" y="1490101"/>
                  </a:lnTo>
                  <a:lnTo>
                    <a:pt x="1978427" y="1537554"/>
                  </a:lnTo>
                  <a:lnTo>
                    <a:pt x="1980503" y="1585373"/>
                  </a:lnTo>
                  <a:lnTo>
                    <a:pt x="1981199" y="1633524"/>
                  </a:lnTo>
                  <a:lnTo>
                    <a:pt x="0" y="3229836"/>
                  </a:lnTo>
                  <a:close/>
                </a:path>
                <a:path w="1981200" h="3267709">
                  <a:moveTo>
                    <a:pt x="347662" y="3267075"/>
                  </a:moveTo>
                  <a:lnTo>
                    <a:pt x="299498" y="3266378"/>
                  </a:lnTo>
                  <a:lnTo>
                    <a:pt x="251679" y="3264302"/>
                  </a:lnTo>
                  <a:lnTo>
                    <a:pt x="204226" y="3260864"/>
                  </a:lnTo>
                  <a:lnTo>
                    <a:pt x="157157" y="3256085"/>
                  </a:lnTo>
                  <a:lnTo>
                    <a:pt x="110492" y="3249983"/>
                  </a:lnTo>
                  <a:lnTo>
                    <a:pt x="64249" y="3242577"/>
                  </a:lnTo>
                  <a:lnTo>
                    <a:pt x="18448" y="3233887"/>
                  </a:lnTo>
                  <a:lnTo>
                    <a:pt x="0" y="3229836"/>
                  </a:lnTo>
                  <a:lnTo>
                    <a:pt x="1981199" y="1633550"/>
                  </a:lnTo>
                  <a:lnTo>
                    <a:pt x="1980503" y="1681701"/>
                  </a:lnTo>
                  <a:lnTo>
                    <a:pt x="1978427" y="1729520"/>
                  </a:lnTo>
                  <a:lnTo>
                    <a:pt x="1974989" y="1776973"/>
                  </a:lnTo>
                  <a:lnTo>
                    <a:pt x="1970210" y="1824042"/>
                  </a:lnTo>
                  <a:lnTo>
                    <a:pt x="1964108" y="1870707"/>
                  </a:lnTo>
                  <a:lnTo>
                    <a:pt x="1956702" y="1916950"/>
                  </a:lnTo>
                  <a:lnTo>
                    <a:pt x="1948012" y="1962752"/>
                  </a:lnTo>
                  <a:lnTo>
                    <a:pt x="1938057" y="2008092"/>
                  </a:lnTo>
                  <a:lnTo>
                    <a:pt x="1926855" y="2052952"/>
                  </a:lnTo>
                  <a:lnTo>
                    <a:pt x="1914427" y="2097313"/>
                  </a:lnTo>
                  <a:lnTo>
                    <a:pt x="1900791" y="2141156"/>
                  </a:lnTo>
                  <a:lnTo>
                    <a:pt x="1885967" y="2184461"/>
                  </a:lnTo>
                  <a:lnTo>
                    <a:pt x="1869972" y="2227210"/>
                  </a:lnTo>
                  <a:lnTo>
                    <a:pt x="1852828" y="2269383"/>
                  </a:lnTo>
                  <a:lnTo>
                    <a:pt x="1834552" y="2310961"/>
                  </a:lnTo>
                  <a:lnTo>
                    <a:pt x="1815165" y="2351925"/>
                  </a:lnTo>
                  <a:lnTo>
                    <a:pt x="1794684" y="2392256"/>
                  </a:lnTo>
                  <a:lnTo>
                    <a:pt x="1773130" y="2431934"/>
                  </a:lnTo>
                  <a:lnTo>
                    <a:pt x="1750521" y="2470941"/>
                  </a:lnTo>
                  <a:lnTo>
                    <a:pt x="1726877" y="2509257"/>
                  </a:lnTo>
                  <a:lnTo>
                    <a:pt x="1702217" y="2546863"/>
                  </a:lnTo>
                  <a:lnTo>
                    <a:pt x="1676559" y="2583740"/>
                  </a:lnTo>
                  <a:lnTo>
                    <a:pt x="1649924" y="2619869"/>
                  </a:lnTo>
                  <a:lnTo>
                    <a:pt x="1622329" y="2655231"/>
                  </a:lnTo>
                  <a:lnTo>
                    <a:pt x="1593795" y="2689806"/>
                  </a:lnTo>
                  <a:lnTo>
                    <a:pt x="1564341" y="2723576"/>
                  </a:lnTo>
                  <a:lnTo>
                    <a:pt x="1533985" y="2756521"/>
                  </a:lnTo>
                  <a:lnTo>
                    <a:pt x="1502747" y="2788622"/>
                  </a:lnTo>
                  <a:lnTo>
                    <a:pt x="1470646" y="2819860"/>
                  </a:lnTo>
                  <a:lnTo>
                    <a:pt x="1437701" y="2850216"/>
                  </a:lnTo>
                  <a:lnTo>
                    <a:pt x="1403931" y="2879670"/>
                  </a:lnTo>
                  <a:lnTo>
                    <a:pt x="1369356" y="2908204"/>
                  </a:lnTo>
                  <a:lnTo>
                    <a:pt x="1333994" y="2935799"/>
                  </a:lnTo>
                  <a:lnTo>
                    <a:pt x="1297865" y="2962434"/>
                  </a:lnTo>
                  <a:lnTo>
                    <a:pt x="1260988" y="2988092"/>
                  </a:lnTo>
                  <a:lnTo>
                    <a:pt x="1223382" y="3012752"/>
                  </a:lnTo>
                  <a:lnTo>
                    <a:pt x="1185066" y="3036396"/>
                  </a:lnTo>
                  <a:lnTo>
                    <a:pt x="1146059" y="3059005"/>
                  </a:lnTo>
                  <a:lnTo>
                    <a:pt x="1106381" y="3080559"/>
                  </a:lnTo>
                  <a:lnTo>
                    <a:pt x="1066050" y="3101040"/>
                  </a:lnTo>
                  <a:lnTo>
                    <a:pt x="1025086" y="3120427"/>
                  </a:lnTo>
                  <a:lnTo>
                    <a:pt x="983508" y="3138703"/>
                  </a:lnTo>
                  <a:lnTo>
                    <a:pt x="941335" y="3155847"/>
                  </a:lnTo>
                  <a:lnTo>
                    <a:pt x="898586" y="3171842"/>
                  </a:lnTo>
                  <a:lnTo>
                    <a:pt x="855281" y="3186666"/>
                  </a:lnTo>
                  <a:lnTo>
                    <a:pt x="811438" y="3200302"/>
                  </a:lnTo>
                  <a:lnTo>
                    <a:pt x="767077" y="3212730"/>
                  </a:lnTo>
                  <a:lnTo>
                    <a:pt x="722217" y="3223932"/>
                  </a:lnTo>
                  <a:lnTo>
                    <a:pt x="676877" y="3233887"/>
                  </a:lnTo>
                  <a:lnTo>
                    <a:pt x="631075" y="3242577"/>
                  </a:lnTo>
                  <a:lnTo>
                    <a:pt x="584832" y="3249983"/>
                  </a:lnTo>
                  <a:lnTo>
                    <a:pt x="538167" y="3256085"/>
                  </a:lnTo>
                  <a:lnTo>
                    <a:pt x="491098" y="3260864"/>
                  </a:lnTo>
                  <a:lnTo>
                    <a:pt x="443645" y="3264302"/>
                  </a:lnTo>
                  <a:lnTo>
                    <a:pt x="395826" y="3266378"/>
                  </a:lnTo>
                  <a:lnTo>
                    <a:pt x="347662" y="3267075"/>
                  </a:lnTo>
                  <a:close/>
                </a:path>
                <a:path w="1981200" h="3267709">
                  <a:moveTo>
                    <a:pt x="1981199" y="3267075"/>
                  </a:moveTo>
                  <a:lnTo>
                    <a:pt x="347662" y="3267075"/>
                  </a:lnTo>
                  <a:lnTo>
                    <a:pt x="395826" y="3266378"/>
                  </a:lnTo>
                  <a:lnTo>
                    <a:pt x="443645" y="3264302"/>
                  </a:lnTo>
                  <a:lnTo>
                    <a:pt x="491098" y="3260864"/>
                  </a:lnTo>
                  <a:lnTo>
                    <a:pt x="538167" y="3256085"/>
                  </a:lnTo>
                  <a:lnTo>
                    <a:pt x="584832" y="3249983"/>
                  </a:lnTo>
                  <a:lnTo>
                    <a:pt x="631075" y="3242577"/>
                  </a:lnTo>
                  <a:lnTo>
                    <a:pt x="676877" y="3233887"/>
                  </a:lnTo>
                  <a:lnTo>
                    <a:pt x="722217" y="3223932"/>
                  </a:lnTo>
                  <a:lnTo>
                    <a:pt x="767077" y="3212730"/>
                  </a:lnTo>
                  <a:lnTo>
                    <a:pt x="811438" y="3200302"/>
                  </a:lnTo>
                  <a:lnTo>
                    <a:pt x="855281" y="3186666"/>
                  </a:lnTo>
                  <a:lnTo>
                    <a:pt x="898586" y="3171842"/>
                  </a:lnTo>
                  <a:lnTo>
                    <a:pt x="941335" y="3155847"/>
                  </a:lnTo>
                  <a:lnTo>
                    <a:pt x="983508" y="3138703"/>
                  </a:lnTo>
                  <a:lnTo>
                    <a:pt x="1025086" y="3120427"/>
                  </a:lnTo>
                  <a:lnTo>
                    <a:pt x="1066050" y="3101040"/>
                  </a:lnTo>
                  <a:lnTo>
                    <a:pt x="1106381" y="3080559"/>
                  </a:lnTo>
                  <a:lnTo>
                    <a:pt x="1146059" y="3059005"/>
                  </a:lnTo>
                  <a:lnTo>
                    <a:pt x="1185066" y="3036396"/>
                  </a:lnTo>
                  <a:lnTo>
                    <a:pt x="1223382" y="3012752"/>
                  </a:lnTo>
                  <a:lnTo>
                    <a:pt x="1260988" y="2988092"/>
                  </a:lnTo>
                  <a:lnTo>
                    <a:pt x="1297865" y="2962434"/>
                  </a:lnTo>
                  <a:lnTo>
                    <a:pt x="1333994" y="2935799"/>
                  </a:lnTo>
                  <a:lnTo>
                    <a:pt x="1369356" y="2908204"/>
                  </a:lnTo>
                  <a:lnTo>
                    <a:pt x="1403931" y="2879670"/>
                  </a:lnTo>
                  <a:lnTo>
                    <a:pt x="1437701" y="2850216"/>
                  </a:lnTo>
                  <a:lnTo>
                    <a:pt x="1470646" y="2819860"/>
                  </a:lnTo>
                  <a:lnTo>
                    <a:pt x="1502747" y="2788622"/>
                  </a:lnTo>
                  <a:lnTo>
                    <a:pt x="1533985" y="2756521"/>
                  </a:lnTo>
                  <a:lnTo>
                    <a:pt x="1564341" y="2723576"/>
                  </a:lnTo>
                  <a:lnTo>
                    <a:pt x="1593795" y="2689806"/>
                  </a:lnTo>
                  <a:lnTo>
                    <a:pt x="1622329" y="2655231"/>
                  </a:lnTo>
                  <a:lnTo>
                    <a:pt x="1649924" y="2619869"/>
                  </a:lnTo>
                  <a:lnTo>
                    <a:pt x="1676559" y="2583740"/>
                  </a:lnTo>
                  <a:lnTo>
                    <a:pt x="1702217" y="2546863"/>
                  </a:lnTo>
                  <a:lnTo>
                    <a:pt x="1726877" y="2509257"/>
                  </a:lnTo>
                  <a:lnTo>
                    <a:pt x="1750521" y="2470941"/>
                  </a:lnTo>
                  <a:lnTo>
                    <a:pt x="1773130" y="2431934"/>
                  </a:lnTo>
                  <a:lnTo>
                    <a:pt x="1794684" y="2392256"/>
                  </a:lnTo>
                  <a:lnTo>
                    <a:pt x="1815165" y="2351925"/>
                  </a:lnTo>
                  <a:lnTo>
                    <a:pt x="1834552" y="2310961"/>
                  </a:lnTo>
                  <a:lnTo>
                    <a:pt x="1852828" y="2269383"/>
                  </a:lnTo>
                  <a:lnTo>
                    <a:pt x="1869972" y="2227210"/>
                  </a:lnTo>
                  <a:lnTo>
                    <a:pt x="1885967" y="2184461"/>
                  </a:lnTo>
                  <a:lnTo>
                    <a:pt x="1900791" y="2141156"/>
                  </a:lnTo>
                  <a:lnTo>
                    <a:pt x="1914427" y="2097313"/>
                  </a:lnTo>
                  <a:lnTo>
                    <a:pt x="1926855" y="2052952"/>
                  </a:lnTo>
                  <a:lnTo>
                    <a:pt x="1938057" y="2008092"/>
                  </a:lnTo>
                  <a:lnTo>
                    <a:pt x="1948012" y="1962752"/>
                  </a:lnTo>
                  <a:lnTo>
                    <a:pt x="1956702" y="1916950"/>
                  </a:lnTo>
                  <a:lnTo>
                    <a:pt x="1964108" y="1870707"/>
                  </a:lnTo>
                  <a:lnTo>
                    <a:pt x="1970210" y="1824042"/>
                  </a:lnTo>
                  <a:lnTo>
                    <a:pt x="1974989" y="1776973"/>
                  </a:lnTo>
                  <a:lnTo>
                    <a:pt x="1978427" y="1729520"/>
                  </a:lnTo>
                  <a:lnTo>
                    <a:pt x="1980503" y="1681701"/>
                  </a:lnTo>
                  <a:lnTo>
                    <a:pt x="1981199" y="1633550"/>
                  </a:lnTo>
                  <a:lnTo>
                    <a:pt x="1981199" y="3267075"/>
                  </a:lnTo>
                  <a:close/>
                </a:path>
                <a:path w="1981200" h="3267709">
                  <a:moveTo>
                    <a:pt x="1981199" y="3267089"/>
                  </a:moveTo>
                  <a:lnTo>
                    <a:pt x="0" y="3267089"/>
                  </a:lnTo>
                  <a:lnTo>
                    <a:pt x="0" y="3229836"/>
                  </a:lnTo>
                  <a:lnTo>
                    <a:pt x="18448" y="3233887"/>
                  </a:lnTo>
                  <a:lnTo>
                    <a:pt x="64249" y="3242577"/>
                  </a:lnTo>
                  <a:lnTo>
                    <a:pt x="110492" y="3249983"/>
                  </a:lnTo>
                  <a:lnTo>
                    <a:pt x="157157" y="3256085"/>
                  </a:lnTo>
                  <a:lnTo>
                    <a:pt x="204226" y="3260864"/>
                  </a:lnTo>
                  <a:lnTo>
                    <a:pt x="251679" y="3264302"/>
                  </a:lnTo>
                  <a:lnTo>
                    <a:pt x="299498" y="3266378"/>
                  </a:lnTo>
                  <a:lnTo>
                    <a:pt x="347662" y="3267075"/>
                  </a:lnTo>
                  <a:lnTo>
                    <a:pt x="1981199" y="3267075"/>
                  </a:lnTo>
                  <a:close/>
                </a:path>
              </a:pathLst>
            </a:custGeom>
            <a:solidFill>
              <a:srgbClr val="E86A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863163" y="2"/>
            <a:ext cx="2425065" cy="2672080"/>
          </a:xfrm>
          <a:custGeom>
            <a:avLst/>
            <a:gdLst/>
            <a:ahLst/>
            <a:cxnLst/>
            <a:rect l="l" t="t" r="r" b="b"/>
            <a:pathLst>
              <a:path w="2425065" h="2672080">
                <a:moveTo>
                  <a:pt x="1633525" y="2671925"/>
                </a:moveTo>
                <a:lnTo>
                  <a:pt x="1585373" y="2671229"/>
                </a:lnTo>
                <a:lnTo>
                  <a:pt x="1537554" y="2669152"/>
                </a:lnTo>
                <a:lnTo>
                  <a:pt x="1490101" y="2665715"/>
                </a:lnTo>
                <a:lnTo>
                  <a:pt x="1443032" y="2660935"/>
                </a:lnTo>
                <a:lnTo>
                  <a:pt x="1396367" y="2654833"/>
                </a:lnTo>
                <a:lnTo>
                  <a:pt x="1350124" y="2647427"/>
                </a:lnTo>
                <a:lnTo>
                  <a:pt x="1304323" y="2638737"/>
                </a:lnTo>
                <a:lnTo>
                  <a:pt x="1258982" y="2628782"/>
                </a:lnTo>
                <a:lnTo>
                  <a:pt x="1214122" y="2617581"/>
                </a:lnTo>
                <a:lnTo>
                  <a:pt x="1169761" y="2605153"/>
                </a:lnTo>
                <a:lnTo>
                  <a:pt x="1125918" y="2591517"/>
                </a:lnTo>
                <a:lnTo>
                  <a:pt x="1082613" y="2576692"/>
                </a:lnTo>
                <a:lnTo>
                  <a:pt x="1039864" y="2560698"/>
                </a:lnTo>
                <a:lnTo>
                  <a:pt x="997691" y="2543554"/>
                </a:lnTo>
                <a:lnTo>
                  <a:pt x="956113" y="2525278"/>
                </a:lnTo>
                <a:lnTo>
                  <a:pt x="915149" y="2505890"/>
                </a:lnTo>
                <a:lnTo>
                  <a:pt x="874818" y="2485410"/>
                </a:lnTo>
                <a:lnTo>
                  <a:pt x="835140" y="2463856"/>
                </a:lnTo>
                <a:lnTo>
                  <a:pt x="796133" y="2441247"/>
                </a:lnTo>
                <a:lnTo>
                  <a:pt x="757817" y="2417603"/>
                </a:lnTo>
                <a:lnTo>
                  <a:pt x="720211" y="2392942"/>
                </a:lnTo>
                <a:lnTo>
                  <a:pt x="683334" y="2367285"/>
                </a:lnTo>
                <a:lnTo>
                  <a:pt x="647205" y="2340649"/>
                </a:lnTo>
                <a:lnTo>
                  <a:pt x="611843" y="2313055"/>
                </a:lnTo>
                <a:lnTo>
                  <a:pt x="577268" y="2284521"/>
                </a:lnTo>
                <a:lnTo>
                  <a:pt x="543498" y="2255066"/>
                </a:lnTo>
                <a:lnTo>
                  <a:pt x="510553" y="2224711"/>
                </a:lnTo>
                <a:lnTo>
                  <a:pt x="478452" y="2193473"/>
                </a:lnTo>
                <a:lnTo>
                  <a:pt x="447214" y="2161372"/>
                </a:lnTo>
                <a:lnTo>
                  <a:pt x="416858" y="2128427"/>
                </a:lnTo>
                <a:lnTo>
                  <a:pt x="387404" y="2094657"/>
                </a:lnTo>
                <a:lnTo>
                  <a:pt x="358870" y="2060082"/>
                </a:lnTo>
                <a:lnTo>
                  <a:pt x="331275" y="2024720"/>
                </a:lnTo>
                <a:lnTo>
                  <a:pt x="304640" y="1988591"/>
                </a:lnTo>
                <a:lnTo>
                  <a:pt x="278982" y="1951713"/>
                </a:lnTo>
                <a:lnTo>
                  <a:pt x="254322" y="1914107"/>
                </a:lnTo>
                <a:lnTo>
                  <a:pt x="230678" y="1875791"/>
                </a:lnTo>
                <a:lnTo>
                  <a:pt x="208069" y="1836784"/>
                </a:lnTo>
                <a:lnTo>
                  <a:pt x="186515" y="1797106"/>
                </a:lnTo>
                <a:lnTo>
                  <a:pt x="166034" y="1756776"/>
                </a:lnTo>
                <a:lnTo>
                  <a:pt x="146647" y="1715812"/>
                </a:lnTo>
                <a:lnTo>
                  <a:pt x="128371" y="1674234"/>
                </a:lnTo>
                <a:lnTo>
                  <a:pt x="111227" y="1632061"/>
                </a:lnTo>
                <a:lnTo>
                  <a:pt x="95233" y="1589312"/>
                </a:lnTo>
                <a:lnTo>
                  <a:pt x="80408" y="1546007"/>
                </a:lnTo>
                <a:lnTo>
                  <a:pt x="66772" y="1502164"/>
                </a:lnTo>
                <a:lnTo>
                  <a:pt x="54344" y="1457803"/>
                </a:lnTo>
                <a:lnTo>
                  <a:pt x="43142" y="1412942"/>
                </a:lnTo>
                <a:lnTo>
                  <a:pt x="33187" y="1367602"/>
                </a:lnTo>
                <a:lnTo>
                  <a:pt x="24497" y="1321801"/>
                </a:lnTo>
                <a:lnTo>
                  <a:pt x="17092" y="1275558"/>
                </a:lnTo>
                <a:lnTo>
                  <a:pt x="10989" y="1228892"/>
                </a:lnTo>
                <a:lnTo>
                  <a:pt x="6210" y="1181823"/>
                </a:lnTo>
                <a:lnTo>
                  <a:pt x="2773" y="1134370"/>
                </a:lnTo>
                <a:lnTo>
                  <a:pt x="696" y="1086552"/>
                </a:lnTo>
                <a:lnTo>
                  <a:pt x="0" y="1038385"/>
                </a:lnTo>
                <a:lnTo>
                  <a:pt x="696" y="990223"/>
                </a:lnTo>
                <a:lnTo>
                  <a:pt x="2773" y="942405"/>
                </a:lnTo>
                <a:lnTo>
                  <a:pt x="6210" y="894952"/>
                </a:lnTo>
                <a:lnTo>
                  <a:pt x="10989" y="847883"/>
                </a:lnTo>
                <a:lnTo>
                  <a:pt x="17092" y="801217"/>
                </a:lnTo>
                <a:lnTo>
                  <a:pt x="24497" y="754974"/>
                </a:lnTo>
                <a:lnTo>
                  <a:pt x="33187" y="709173"/>
                </a:lnTo>
                <a:lnTo>
                  <a:pt x="43142" y="663833"/>
                </a:lnTo>
                <a:lnTo>
                  <a:pt x="54344" y="618972"/>
                </a:lnTo>
                <a:lnTo>
                  <a:pt x="66772" y="574611"/>
                </a:lnTo>
                <a:lnTo>
                  <a:pt x="80408" y="530769"/>
                </a:lnTo>
                <a:lnTo>
                  <a:pt x="95233" y="487463"/>
                </a:lnTo>
                <a:lnTo>
                  <a:pt x="111227" y="444714"/>
                </a:lnTo>
                <a:lnTo>
                  <a:pt x="128371" y="402542"/>
                </a:lnTo>
                <a:lnTo>
                  <a:pt x="146647" y="360964"/>
                </a:lnTo>
                <a:lnTo>
                  <a:pt x="166034" y="320000"/>
                </a:lnTo>
                <a:lnTo>
                  <a:pt x="186515" y="279669"/>
                </a:lnTo>
                <a:lnTo>
                  <a:pt x="208069" y="239991"/>
                </a:lnTo>
                <a:lnTo>
                  <a:pt x="230678" y="200984"/>
                </a:lnTo>
                <a:lnTo>
                  <a:pt x="254322" y="162668"/>
                </a:lnTo>
                <a:lnTo>
                  <a:pt x="278982" y="125062"/>
                </a:lnTo>
                <a:lnTo>
                  <a:pt x="304640" y="88185"/>
                </a:lnTo>
                <a:lnTo>
                  <a:pt x="331275" y="52055"/>
                </a:lnTo>
                <a:lnTo>
                  <a:pt x="358870" y="16694"/>
                </a:lnTo>
                <a:lnTo>
                  <a:pt x="372647" y="0"/>
                </a:lnTo>
                <a:lnTo>
                  <a:pt x="2424836" y="0"/>
                </a:lnTo>
                <a:lnTo>
                  <a:pt x="2424836" y="2467711"/>
                </a:lnTo>
                <a:lnTo>
                  <a:pt x="2392256" y="2485410"/>
                </a:lnTo>
                <a:lnTo>
                  <a:pt x="2351925" y="2505890"/>
                </a:lnTo>
                <a:lnTo>
                  <a:pt x="2310961" y="2525278"/>
                </a:lnTo>
                <a:lnTo>
                  <a:pt x="2269383" y="2543554"/>
                </a:lnTo>
                <a:lnTo>
                  <a:pt x="2227210" y="2560698"/>
                </a:lnTo>
                <a:lnTo>
                  <a:pt x="2184461" y="2576692"/>
                </a:lnTo>
                <a:lnTo>
                  <a:pt x="2141156" y="2591517"/>
                </a:lnTo>
                <a:lnTo>
                  <a:pt x="2097313" y="2605153"/>
                </a:lnTo>
                <a:lnTo>
                  <a:pt x="2052952" y="2617581"/>
                </a:lnTo>
                <a:lnTo>
                  <a:pt x="2008092" y="2628782"/>
                </a:lnTo>
                <a:lnTo>
                  <a:pt x="1962751" y="2638737"/>
                </a:lnTo>
                <a:lnTo>
                  <a:pt x="1916950" y="2647427"/>
                </a:lnTo>
                <a:lnTo>
                  <a:pt x="1870707" y="2654833"/>
                </a:lnTo>
                <a:lnTo>
                  <a:pt x="1824042" y="2660935"/>
                </a:lnTo>
                <a:lnTo>
                  <a:pt x="1776973" y="2665715"/>
                </a:lnTo>
                <a:lnTo>
                  <a:pt x="1729520" y="2669152"/>
                </a:lnTo>
                <a:lnTo>
                  <a:pt x="1681701" y="2671229"/>
                </a:lnTo>
                <a:lnTo>
                  <a:pt x="1633525" y="2671925"/>
                </a:lnTo>
                <a:close/>
              </a:path>
            </a:pathLst>
          </a:custGeom>
          <a:solidFill>
            <a:srgbClr val="F1C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03000" y="8861998"/>
            <a:ext cx="3251200" cy="1425575"/>
          </a:xfrm>
          <a:custGeom>
            <a:avLst/>
            <a:gdLst/>
            <a:ahLst/>
            <a:cxnLst/>
            <a:rect l="l" t="t" r="r" b="b"/>
            <a:pathLst>
              <a:path w="3251200" h="1425575">
                <a:moveTo>
                  <a:pt x="921154" y="1425000"/>
                </a:moveTo>
                <a:lnTo>
                  <a:pt x="0" y="1425000"/>
                </a:lnTo>
                <a:lnTo>
                  <a:pt x="2982" y="1402319"/>
                </a:lnTo>
                <a:lnTo>
                  <a:pt x="10441" y="1355993"/>
                </a:lnTo>
                <a:lnTo>
                  <a:pt x="19193" y="1310102"/>
                </a:lnTo>
                <a:lnTo>
                  <a:pt x="29218" y="1264666"/>
                </a:lnTo>
                <a:lnTo>
                  <a:pt x="40496" y="1219703"/>
                </a:lnTo>
                <a:lnTo>
                  <a:pt x="53010" y="1175232"/>
                </a:lnTo>
                <a:lnTo>
                  <a:pt x="66738" y="1131275"/>
                </a:lnTo>
                <a:lnTo>
                  <a:pt x="81661" y="1087849"/>
                </a:lnTo>
                <a:lnTo>
                  <a:pt x="97761" y="1044975"/>
                </a:lnTo>
                <a:lnTo>
                  <a:pt x="115016" y="1002672"/>
                </a:lnTo>
                <a:lnTo>
                  <a:pt x="133409" y="960960"/>
                </a:lnTo>
                <a:lnTo>
                  <a:pt x="152918" y="919858"/>
                </a:lnTo>
                <a:lnTo>
                  <a:pt x="173526" y="879385"/>
                </a:lnTo>
                <a:lnTo>
                  <a:pt x="195212" y="839561"/>
                </a:lnTo>
                <a:lnTo>
                  <a:pt x="217956" y="800407"/>
                </a:lnTo>
                <a:lnTo>
                  <a:pt x="241740" y="761940"/>
                </a:lnTo>
                <a:lnTo>
                  <a:pt x="266544" y="724181"/>
                </a:lnTo>
                <a:lnTo>
                  <a:pt x="292348" y="687149"/>
                </a:lnTo>
                <a:lnTo>
                  <a:pt x="319132" y="650863"/>
                </a:lnTo>
                <a:lnTo>
                  <a:pt x="346878" y="615344"/>
                </a:lnTo>
                <a:lnTo>
                  <a:pt x="375566" y="580611"/>
                </a:lnTo>
                <a:lnTo>
                  <a:pt x="405176" y="546682"/>
                </a:lnTo>
                <a:lnTo>
                  <a:pt x="435688" y="513578"/>
                </a:lnTo>
                <a:lnTo>
                  <a:pt x="467084" y="481319"/>
                </a:lnTo>
                <a:lnTo>
                  <a:pt x="499343" y="449923"/>
                </a:lnTo>
                <a:lnTo>
                  <a:pt x="532447" y="419411"/>
                </a:lnTo>
                <a:lnTo>
                  <a:pt x="566375" y="389801"/>
                </a:lnTo>
                <a:lnTo>
                  <a:pt x="601109" y="361113"/>
                </a:lnTo>
                <a:lnTo>
                  <a:pt x="636628" y="333367"/>
                </a:lnTo>
                <a:lnTo>
                  <a:pt x="672914" y="306583"/>
                </a:lnTo>
                <a:lnTo>
                  <a:pt x="709946" y="280779"/>
                </a:lnTo>
                <a:lnTo>
                  <a:pt x="747705" y="255975"/>
                </a:lnTo>
                <a:lnTo>
                  <a:pt x="786171" y="232191"/>
                </a:lnTo>
                <a:lnTo>
                  <a:pt x="825326" y="209447"/>
                </a:lnTo>
                <a:lnTo>
                  <a:pt x="865150" y="187761"/>
                </a:lnTo>
                <a:lnTo>
                  <a:pt x="905623" y="167153"/>
                </a:lnTo>
                <a:lnTo>
                  <a:pt x="946725" y="147644"/>
                </a:lnTo>
                <a:lnTo>
                  <a:pt x="988437" y="129251"/>
                </a:lnTo>
                <a:lnTo>
                  <a:pt x="1030740" y="111996"/>
                </a:lnTo>
                <a:lnTo>
                  <a:pt x="1073614" y="95896"/>
                </a:lnTo>
                <a:lnTo>
                  <a:pt x="1117040" y="80973"/>
                </a:lnTo>
                <a:lnTo>
                  <a:pt x="1160997" y="67245"/>
                </a:lnTo>
                <a:lnTo>
                  <a:pt x="1205467" y="54732"/>
                </a:lnTo>
                <a:lnTo>
                  <a:pt x="1250431" y="43453"/>
                </a:lnTo>
                <a:lnTo>
                  <a:pt x="1295867" y="33428"/>
                </a:lnTo>
                <a:lnTo>
                  <a:pt x="1341758" y="24676"/>
                </a:lnTo>
                <a:lnTo>
                  <a:pt x="1388083" y="17217"/>
                </a:lnTo>
                <a:lnTo>
                  <a:pt x="1434824" y="11071"/>
                </a:lnTo>
                <a:lnTo>
                  <a:pt x="1481960" y="6256"/>
                </a:lnTo>
                <a:lnTo>
                  <a:pt x="1529471" y="2793"/>
                </a:lnTo>
                <a:lnTo>
                  <a:pt x="1577340" y="701"/>
                </a:lnTo>
                <a:lnTo>
                  <a:pt x="1625545" y="0"/>
                </a:lnTo>
                <a:lnTo>
                  <a:pt x="1673876" y="701"/>
                </a:lnTo>
                <a:lnTo>
                  <a:pt x="1721862" y="2793"/>
                </a:lnTo>
                <a:lnTo>
                  <a:pt x="1769482" y="6256"/>
                </a:lnTo>
                <a:lnTo>
                  <a:pt x="1816717" y="11071"/>
                </a:lnTo>
                <a:lnTo>
                  <a:pt x="1863549" y="17217"/>
                </a:lnTo>
                <a:lnTo>
                  <a:pt x="1909957" y="24676"/>
                </a:lnTo>
                <a:lnTo>
                  <a:pt x="1955923" y="33428"/>
                </a:lnTo>
                <a:lnTo>
                  <a:pt x="2001428" y="43453"/>
                </a:lnTo>
                <a:lnTo>
                  <a:pt x="2046451" y="54732"/>
                </a:lnTo>
                <a:lnTo>
                  <a:pt x="2090975" y="67245"/>
                </a:lnTo>
                <a:lnTo>
                  <a:pt x="2134979" y="80973"/>
                </a:lnTo>
                <a:lnTo>
                  <a:pt x="2178444" y="95896"/>
                </a:lnTo>
                <a:lnTo>
                  <a:pt x="2221352" y="111996"/>
                </a:lnTo>
                <a:lnTo>
                  <a:pt x="2263682" y="129251"/>
                </a:lnTo>
                <a:lnTo>
                  <a:pt x="2305416" y="147644"/>
                </a:lnTo>
                <a:lnTo>
                  <a:pt x="2346534" y="167153"/>
                </a:lnTo>
                <a:lnTo>
                  <a:pt x="2387018" y="187761"/>
                </a:lnTo>
                <a:lnTo>
                  <a:pt x="2426847" y="209447"/>
                </a:lnTo>
                <a:lnTo>
                  <a:pt x="2466003" y="232191"/>
                </a:lnTo>
                <a:lnTo>
                  <a:pt x="2504466" y="255975"/>
                </a:lnTo>
                <a:lnTo>
                  <a:pt x="2542217" y="280779"/>
                </a:lnTo>
                <a:lnTo>
                  <a:pt x="2579237" y="306583"/>
                </a:lnTo>
                <a:lnTo>
                  <a:pt x="2615506" y="333367"/>
                </a:lnTo>
                <a:lnTo>
                  <a:pt x="2651005" y="361113"/>
                </a:lnTo>
                <a:lnTo>
                  <a:pt x="2685716" y="389801"/>
                </a:lnTo>
                <a:lnTo>
                  <a:pt x="2719618" y="419411"/>
                </a:lnTo>
                <a:lnTo>
                  <a:pt x="2752693" y="449923"/>
                </a:lnTo>
                <a:lnTo>
                  <a:pt x="2784921" y="481319"/>
                </a:lnTo>
                <a:lnTo>
                  <a:pt x="2816283" y="513578"/>
                </a:lnTo>
                <a:lnTo>
                  <a:pt x="2846760" y="546682"/>
                </a:lnTo>
                <a:lnTo>
                  <a:pt x="2876332" y="580611"/>
                </a:lnTo>
                <a:lnTo>
                  <a:pt x="2904980" y="615344"/>
                </a:lnTo>
                <a:lnTo>
                  <a:pt x="2932685" y="650863"/>
                </a:lnTo>
                <a:lnTo>
                  <a:pt x="2959428" y="687149"/>
                </a:lnTo>
                <a:lnTo>
                  <a:pt x="2985190" y="724181"/>
                </a:lnTo>
                <a:lnTo>
                  <a:pt x="3009950" y="761940"/>
                </a:lnTo>
                <a:lnTo>
                  <a:pt x="3033691" y="800407"/>
                </a:lnTo>
                <a:lnTo>
                  <a:pt x="3056392" y="839561"/>
                </a:lnTo>
                <a:lnTo>
                  <a:pt x="3078034" y="879385"/>
                </a:lnTo>
                <a:lnTo>
                  <a:pt x="3089959" y="902855"/>
                </a:lnTo>
                <a:lnTo>
                  <a:pt x="1625545" y="902855"/>
                </a:lnTo>
                <a:lnTo>
                  <a:pt x="1577305" y="904431"/>
                </a:lnTo>
                <a:lnTo>
                  <a:pt x="1529867" y="909094"/>
                </a:lnTo>
                <a:lnTo>
                  <a:pt x="1483331" y="916744"/>
                </a:lnTo>
                <a:lnTo>
                  <a:pt x="1437795" y="927282"/>
                </a:lnTo>
                <a:lnTo>
                  <a:pt x="1393360" y="940609"/>
                </a:lnTo>
                <a:lnTo>
                  <a:pt x="1350124" y="956625"/>
                </a:lnTo>
                <a:lnTo>
                  <a:pt x="1308186" y="975230"/>
                </a:lnTo>
                <a:lnTo>
                  <a:pt x="1267647" y="996327"/>
                </a:lnTo>
                <a:lnTo>
                  <a:pt x="1228605" y="1019814"/>
                </a:lnTo>
                <a:lnTo>
                  <a:pt x="1191159" y="1045594"/>
                </a:lnTo>
                <a:lnTo>
                  <a:pt x="1155410" y="1073566"/>
                </a:lnTo>
                <a:lnTo>
                  <a:pt x="1121456" y="1103631"/>
                </a:lnTo>
                <a:lnTo>
                  <a:pt x="1089396" y="1135691"/>
                </a:lnTo>
                <a:lnTo>
                  <a:pt x="1059331" y="1169645"/>
                </a:lnTo>
                <a:lnTo>
                  <a:pt x="1031359" y="1205394"/>
                </a:lnTo>
                <a:lnTo>
                  <a:pt x="1005579" y="1242840"/>
                </a:lnTo>
                <a:lnTo>
                  <a:pt x="982092" y="1281882"/>
                </a:lnTo>
                <a:lnTo>
                  <a:pt x="960995" y="1322421"/>
                </a:lnTo>
                <a:lnTo>
                  <a:pt x="942390" y="1364359"/>
                </a:lnTo>
                <a:lnTo>
                  <a:pt x="926374" y="1407595"/>
                </a:lnTo>
                <a:lnTo>
                  <a:pt x="921154" y="1425000"/>
                </a:lnTo>
                <a:close/>
              </a:path>
              <a:path w="3251200" h="1425575">
                <a:moveTo>
                  <a:pt x="3251135" y="1425000"/>
                </a:moveTo>
                <a:lnTo>
                  <a:pt x="2330140" y="1425000"/>
                </a:lnTo>
                <a:lnTo>
                  <a:pt x="2324950" y="1407595"/>
                </a:lnTo>
                <a:lnTo>
                  <a:pt x="2309021" y="1364359"/>
                </a:lnTo>
                <a:lnTo>
                  <a:pt x="2290508" y="1322421"/>
                </a:lnTo>
                <a:lnTo>
                  <a:pt x="2269508" y="1281882"/>
                </a:lnTo>
                <a:lnTo>
                  <a:pt x="2246118" y="1242840"/>
                </a:lnTo>
                <a:lnTo>
                  <a:pt x="2220434" y="1205394"/>
                </a:lnTo>
                <a:lnTo>
                  <a:pt x="2192553" y="1169645"/>
                </a:lnTo>
                <a:lnTo>
                  <a:pt x="2162571" y="1135691"/>
                </a:lnTo>
                <a:lnTo>
                  <a:pt x="2130584" y="1103631"/>
                </a:lnTo>
                <a:lnTo>
                  <a:pt x="2096690" y="1073566"/>
                </a:lnTo>
                <a:lnTo>
                  <a:pt x="2060985" y="1045594"/>
                </a:lnTo>
                <a:lnTo>
                  <a:pt x="2023565" y="1019814"/>
                </a:lnTo>
                <a:lnTo>
                  <a:pt x="1984526" y="996327"/>
                </a:lnTo>
                <a:lnTo>
                  <a:pt x="1943966" y="975230"/>
                </a:lnTo>
                <a:lnTo>
                  <a:pt x="1901981" y="956625"/>
                </a:lnTo>
                <a:lnTo>
                  <a:pt x="1858667" y="940609"/>
                </a:lnTo>
                <a:lnTo>
                  <a:pt x="1814121" y="927282"/>
                </a:lnTo>
                <a:lnTo>
                  <a:pt x="1768439" y="916744"/>
                </a:lnTo>
                <a:lnTo>
                  <a:pt x="1721718" y="909094"/>
                </a:lnTo>
                <a:lnTo>
                  <a:pt x="1674055" y="904431"/>
                </a:lnTo>
                <a:lnTo>
                  <a:pt x="1625545" y="902855"/>
                </a:lnTo>
                <a:lnTo>
                  <a:pt x="3089959" y="902855"/>
                </a:lnTo>
                <a:lnTo>
                  <a:pt x="3118066" y="960960"/>
                </a:lnTo>
                <a:lnTo>
                  <a:pt x="3136417" y="1002672"/>
                </a:lnTo>
                <a:lnTo>
                  <a:pt x="3153632" y="1044975"/>
                </a:lnTo>
                <a:lnTo>
                  <a:pt x="3169693" y="1087849"/>
                </a:lnTo>
                <a:lnTo>
                  <a:pt x="3184579" y="1131275"/>
                </a:lnTo>
                <a:lnTo>
                  <a:pt x="3198272" y="1175232"/>
                </a:lnTo>
                <a:lnTo>
                  <a:pt x="3210752" y="1219703"/>
                </a:lnTo>
                <a:lnTo>
                  <a:pt x="3222000" y="1264666"/>
                </a:lnTo>
                <a:lnTo>
                  <a:pt x="3231997" y="1310102"/>
                </a:lnTo>
                <a:lnTo>
                  <a:pt x="3240724" y="1355993"/>
                </a:lnTo>
                <a:lnTo>
                  <a:pt x="3248161" y="1402319"/>
                </a:lnTo>
                <a:lnTo>
                  <a:pt x="3251135" y="1425000"/>
                </a:lnTo>
                <a:close/>
              </a:path>
            </a:pathLst>
          </a:custGeom>
          <a:solidFill>
            <a:srgbClr val="6FC7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1188" y="2"/>
            <a:ext cx="3235325" cy="1371600"/>
          </a:xfrm>
          <a:custGeom>
            <a:avLst/>
            <a:gdLst/>
            <a:ahLst/>
            <a:cxnLst/>
            <a:rect l="l" t="t" r="r" b="b"/>
            <a:pathLst>
              <a:path w="3235325" h="1371600">
                <a:moveTo>
                  <a:pt x="1617291" y="1371350"/>
                </a:moveTo>
                <a:lnTo>
                  <a:pt x="1569086" y="1370648"/>
                </a:lnTo>
                <a:lnTo>
                  <a:pt x="1521218" y="1368556"/>
                </a:lnTo>
                <a:lnTo>
                  <a:pt x="1473706" y="1365092"/>
                </a:lnTo>
                <a:lnTo>
                  <a:pt x="1426570" y="1360278"/>
                </a:lnTo>
                <a:lnTo>
                  <a:pt x="1379830" y="1354130"/>
                </a:lnTo>
                <a:lnTo>
                  <a:pt x="1333505" y="1346670"/>
                </a:lnTo>
                <a:lnTo>
                  <a:pt x="1287614" y="1337917"/>
                </a:lnTo>
                <a:lnTo>
                  <a:pt x="1242177" y="1327889"/>
                </a:lnTo>
                <a:lnTo>
                  <a:pt x="1197214" y="1316608"/>
                </a:lnTo>
                <a:lnTo>
                  <a:pt x="1152744" y="1304091"/>
                </a:lnTo>
                <a:lnTo>
                  <a:pt x="1108786" y="1290358"/>
                </a:lnTo>
                <a:lnTo>
                  <a:pt x="1065361" y="1275429"/>
                </a:lnTo>
                <a:lnTo>
                  <a:pt x="1022487" y="1259323"/>
                </a:lnTo>
                <a:lnTo>
                  <a:pt x="980184" y="1242060"/>
                </a:lnTo>
                <a:lnTo>
                  <a:pt x="938471" y="1223659"/>
                </a:lnTo>
                <a:lnTo>
                  <a:pt x="897369" y="1204139"/>
                </a:lnTo>
                <a:lnTo>
                  <a:pt x="856896" y="1183520"/>
                </a:lnTo>
                <a:lnTo>
                  <a:pt x="817073" y="1161822"/>
                </a:lnTo>
                <a:lnTo>
                  <a:pt x="777918" y="1139063"/>
                </a:lnTo>
                <a:lnTo>
                  <a:pt x="739451" y="1115263"/>
                </a:lnTo>
                <a:lnTo>
                  <a:pt x="701692" y="1090442"/>
                </a:lnTo>
                <a:lnTo>
                  <a:pt x="664660" y="1064619"/>
                </a:lnTo>
                <a:lnTo>
                  <a:pt x="628375" y="1037813"/>
                </a:lnTo>
                <a:lnTo>
                  <a:pt x="592855" y="1010044"/>
                </a:lnTo>
                <a:lnTo>
                  <a:pt x="558122" y="981331"/>
                </a:lnTo>
                <a:lnTo>
                  <a:pt x="524194" y="951694"/>
                </a:lnTo>
                <a:lnTo>
                  <a:pt x="491090" y="921153"/>
                </a:lnTo>
                <a:lnTo>
                  <a:pt x="458830" y="889725"/>
                </a:lnTo>
                <a:lnTo>
                  <a:pt x="427435" y="857432"/>
                </a:lnTo>
                <a:lnTo>
                  <a:pt x="396922" y="824292"/>
                </a:lnTo>
                <a:lnTo>
                  <a:pt x="367312" y="790325"/>
                </a:lnTo>
                <a:lnTo>
                  <a:pt x="338625" y="755550"/>
                </a:lnTo>
                <a:lnTo>
                  <a:pt x="310879" y="719987"/>
                </a:lnTo>
                <a:lnTo>
                  <a:pt x="284094" y="683655"/>
                </a:lnTo>
                <a:lnTo>
                  <a:pt x="258290" y="646573"/>
                </a:lnTo>
                <a:lnTo>
                  <a:pt x="233486" y="608761"/>
                </a:lnTo>
                <a:lnTo>
                  <a:pt x="209703" y="570239"/>
                </a:lnTo>
                <a:lnTo>
                  <a:pt x="186958" y="531025"/>
                </a:lnTo>
                <a:lnTo>
                  <a:pt x="165272" y="491140"/>
                </a:lnTo>
                <a:lnTo>
                  <a:pt x="144665" y="450602"/>
                </a:lnTo>
                <a:lnTo>
                  <a:pt x="125155" y="409432"/>
                </a:lnTo>
                <a:lnTo>
                  <a:pt x="106763" y="367648"/>
                </a:lnTo>
                <a:lnTo>
                  <a:pt x="89507" y="325269"/>
                </a:lnTo>
                <a:lnTo>
                  <a:pt x="73408" y="282316"/>
                </a:lnTo>
                <a:lnTo>
                  <a:pt x="58484" y="238808"/>
                </a:lnTo>
                <a:lnTo>
                  <a:pt x="44756" y="194764"/>
                </a:lnTo>
                <a:lnTo>
                  <a:pt x="32243" y="150204"/>
                </a:lnTo>
                <a:lnTo>
                  <a:pt x="20964" y="105147"/>
                </a:lnTo>
                <a:lnTo>
                  <a:pt x="10939" y="59612"/>
                </a:lnTo>
                <a:lnTo>
                  <a:pt x="2187" y="13619"/>
                </a:lnTo>
                <a:lnTo>
                  <a:pt x="0" y="0"/>
                </a:lnTo>
                <a:lnTo>
                  <a:pt x="932450" y="0"/>
                </a:lnTo>
                <a:lnTo>
                  <a:pt x="934136" y="4550"/>
                </a:lnTo>
                <a:lnTo>
                  <a:pt x="952742" y="46488"/>
                </a:lnTo>
                <a:lnTo>
                  <a:pt x="973838" y="87027"/>
                </a:lnTo>
                <a:lnTo>
                  <a:pt x="997326" y="126069"/>
                </a:lnTo>
                <a:lnTo>
                  <a:pt x="1023105" y="163515"/>
                </a:lnTo>
                <a:lnTo>
                  <a:pt x="1051077" y="199264"/>
                </a:lnTo>
                <a:lnTo>
                  <a:pt x="1081143" y="233218"/>
                </a:lnTo>
                <a:lnTo>
                  <a:pt x="1113202" y="265278"/>
                </a:lnTo>
                <a:lnTo>
                  <a:pt x="1147156" y="295343"/>
                </a:lnTo>
                <a:lnTo>
                  <a:pt x="1182906" y="323315"/>
                </a:lnTo>
                <a:lnTo>
                  <a:pt x="1220351" y="349095"/>
                </a:lnTo>
                <a:lnTo>
                  <a:pt x="1259393" y="372582"/>
                </a:lnTo>
                <a:lnTo>
                  <a:pt x="1299933" y="393679"/>
                </a:lnTo>
                <a:lnTo>
                  <a:pt x="1341870" y="412284"/>
                </a:lnTo>
                <a:lnTo>
                  <a:pt x="1385106" y="428300"/>
                </a:lnTo>
                <a:lnTo>
                  <a:pt x="1429542" y="441627"/>
                </a:lnTo>
                <a:lnTo>
                  <a:pt x="1475077" y="452165"/>
                </a:lnTo>
                <a:lnTo>
                  <a:pt x="1521614" y="459815"/>
                </a:lnTo>
                <a:lnTo>
                  <a:pt x="1569052" y="464478"/>
                </a:lnTo>
                <a:lnTo>
                  <a:pt x="1617291" y="466054"/>
                </a:lnTo>
                <a:lnTo>
                  <a:pt x="3083578" y="466054"/>
                </a:lnTo>
                <a:lnTo>
                  <a:pt x="3070858" y="491140"/>
                </a:lnTo>
                <a:lnTo>
                  <a:pt x="3049222" y="531025"/>
                </a:lnTo>
                <a:lnTo>
                  <a:pt x="3026521" y="570239"/>
                </a:lnTo>
                <a:lnTo>
                  <a:pt x="3002777" y="608761"/>
                </a:lnTo>
                <a:lnTo>
                  <a:pt x="2978008" y="646573"/>
                </a:lnTo>
                <a:lnTo>
                  <a:pt x="2952235" y="683655"/>
                </a:lnTo>
                <a:lnTo>
                  <a:pt x="2925476" y="719987"/>
                </a:lnTo>
                <a:lnTo>
                  <a:pt x="2897751" y="755550"/>
                </a:lnTo>
                <a:lnTo>
                  <a:pt x="2869080" y="790325"/>
                </a:lnTo>
                <a:lnTo>
                  <a:pt x="2839482" y="824292"/>
                </a:lnTo>
                <a:lnTo>
                  <a:pt x="2808976" y="857432"/>
                </a:lnTo>
                <a:lnTo>
                  <a:pt x="2777583" y="889725"/>
                </a:lnTo>
                <a:lnTo>
                  <a:pt x="2745321" y="921153"/>
                </a:lnTo>
                <a:lnTo>
                  <a:pt x="2712210" y="951694"/>
                </a:lnTo>
                <a:lnTo>
                  <a:pt x="2678270" y="981331"/>
                </a:lnTo>
                <a:lnTo>
                  <a:pt x="2643520" y="1010044"/>
                </a:lnTo>
                <a:lnTo>
                  <a:pt x="2607980" y="1037813"/>
                </a:lnTo>
                <a:lnTo>
                  <a:pt x="2571669" y="1064619"/>
                </a:lnTo>
                <a:lnTo>
                  <a:pt x="2534607" y="1090442"/>
                </a:lnTo>
                <a:lnTo>
                  <a:pt x="2496812" y="1115263"/>
                </a:lnTo>
                <a:lnTo>
                  <a:pt x="2458306" y="1139063"/>
                </a:lnTo>
                <a:lnTo>
                  <a:pt x="2419107" y="1161822"/>
                </a:lnTo>
                <a:lnTo>
                  <a:pt x="2379234" y="1183520"/>
                </a:lnTo>
                <a:lnTo>
                  <a:pt x="2338708" y="1204139"/>
                </a:lnTo>
                <a:lnTo>
                  <a:pt x="2297547" y="1223659"/>
                </a:lnTo>
                <a:lnTo>
                  <a:pt x="2255772" y="1242060"/>
                </a:lnTo>
                <a:lnTo>
                  <a:pt x="2213401" y="1259323"/>
                </a:lnTo>
                <a:lnTo>
                  <a:pt x="2170455" y="1275429"/>
                </a:lnTo>
                <a:lnTo>
                  <a:pt x="2126952" y="1290358"/>
                </a:lnTo>
                <a:lnTo>
                  <a:pt x="2082913" y="1304091"/>
                </a:lnTo>
                <a:lnTo>
                  <a:pt x="2038356" y="1316608"/>
                </a:lnTo>
                <a:lnTo>
                  <a:pt x="1993302" y="1327889"/>
                </a:lnTo>
                <a:lnTo>
                  <a:pt x="1947770" y="1337917"/>
                </a:lnTo>
                <a:lnTo>
                  <a:pt x="1901778" y="1346670"/>
                </a:lnTo>
                <a:lnTo>
                  <a:pt x="1855348" y="1354130"/>
                </a:lnTo>
                <a:lnTo>
                  <a:pt x="1808498" y="1360278"/>
                </a:lnTo>
                <a:lnTo>
                  <a:pt x="1761248" y="1365092"/>
                </a:lnTo>
                <a:lnTo>
                  <a:pt x="1713617" y="1368556"/>
                </a:lnTo>
                <a:lnTo>
                  <a:pt x="1665625" y="1370648"/>
                </a:lnTo>
                <a:lnTo>
                  <a:pt x="1617291" y="1371350"/>
                </a:lnTo>
                <a:close/>
              </a:path>
              <a:path w="3235325" h="1371600">
                <a:moveTo>
                  <a:pt x="3083578" y="466054"/>
                </a:moveTo>
                <a:lnTo>
                  <a:pt x="1617291" y="466054"/>
                </a:lnTo>
                <a:lnTo>
                  <a:pt x="1665531" y="464478"/>
                </a:lnTo>
                <a:lnTo>
                  <a:pt x="1712969" y="459815"/>
                </a:lnTo>
                <a:lnTo>
                  <a:pt x="1759505" y="452165"/>
                </a:lnTo>
                <a:lnTo>
                  <a:pt x="1805041" y="441627"/>
                </a:lnTo>
                <a:lnTo>
                  <a:pt x="1849477" y="428300"/>
                </a:lnTo>
                <a:lnTo>
                  <a:pt x="1892713" y="412284"/>
                </a:lnTo>
                <a:lnTo>
                  <a:pt x="1934650" y="393679"/>
                </a:lnTo>
                <a:lnTo>
                  <a:pt x="1975190" y="372582"/>
                </a:lnTo>
                <a:lnTo>
                  <a:pt x="2014232" y="349095"/>
                </a:lnTo>
                <a:lnTo>
                  <a:pt x="2051677" y="323315"/>
                </a:lnTo>
                <a:lnTo>
                  <a:pt x="2087426" y="295343"/>
                </a:lnTo>
                <a:lnTo>
                  <a:pt x="2121381" y="265278"/>
                </a:lnTo>
                <a:lnTo>
                  <a:pt x="2153440" y="233218"/>
                </a:lnTo>
                <a:lnTo>
                  <a:pt x="2183505" y="199264"/>
                </a:lnTo>
                <a:lnTo>
                  <a:pt x="2211478" y="163515"/>
                </a:lnTo>
                <a:lnTo>
                  <a:pt x="2237257" y="126069"/>
                </a:lnTo>
                <a:lnTo>
                  <a:pt x="2260745" y="87027"/>
                </a:lnTo>
                <a:lnTo>
                  <a:pt x="2281841" y="46488"/>
                </a:lnTo>
                <a:lnTo>
                  <a:pt x="2300447" y="4550"/>
                </a:lnTo>
                <a:lnTo>
                  <a:pt x="2302133" y="0"/>
                </a:lnTo>
                <a:lnTo>
                  <a:pt x="3235253" y="0"/>
                </a:lnTo>
                <a:lnTo>
                  <a:pt x="3224444" y="59612"/>
                </a:lnTo>
                <a:lnTo>
                  <a:pt x="3214515" y="105147"/>
                </a:lnTo>
                <a:lnTo>
                  <a:pt x="3203327" y="150204"/>
                </a:lnTo>
                <a:lnTo>
                  <a:pt x="3190900" y="194764"/>
                </a:lnTo>
                <a:lnTo>
                  <a:pt x="3177254" y="238808"/>
                </a:lnTo>
                <a:lnTo>
                  <a:pt x="3162408" y="282316"/>
                </a:lnTo>
                <a:lnTo>
                  <a:pt x="3146381" y="325269"/>
                </a:lnTo>
                <a:lnTo>
                  <a:pt x="3129193" y="367648"/>
                </a:lnTo>
                <a:lnTo>
                  <a:pt x="3110863" y="409432"/>
                </a:lnTo>
                <a:lnTo>
                  <a:pt x="3091412" y="450602"/>
                </a:lnTo>
                <a:lnTo>
                  <a:pt x="3083578" y="466054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17799" y="8257120"/>
            <a:ext cx="1294765" cy="1295400"/>
          </a:xfrm>
          <a:custGeom>
            <a:avLst/>
            <a:gdLst/>
            <a:ahLst/>
            <a:cxnLst/>
            <a:rect l="l" t="t" r="r" b="b"/>
            <a:pathLst>
              <a:path w="1294765" h="1295400">
                <a:moveTo>
                  <a:pt x="506285" y="251129"/>
                </a:moveTo>
                <a:lnTo>
                  <a:pt x="501319" y="201764"/>
                </a:lnTo>
                <a:lnTo>
                  <a:pt x="487045" y="155803"/>
                </a:lnTo>
                <a:lnTo>
                  <a:pt x="464477" y="114198"/>
                </a:lnTo>
                <a:lnTo>
                  <a:pt x="434581" y="77965"/>
                </a:lnTo>
                <a:lnTo>
                  <a:pt x="398348" y="48069"/>
                </a:lnTo>
                <a:lnTo>
                  <a:pt x="356755" y="25488"/>
                </a:lnTo>
                <a:lnTo>
                  <a:pt x="310781" y="11226"/>
                </a:lnTo>
                <a:lnTo>
                  <a:pt x="261429" y="6248"/>
                </a:lnTo>
                <a:lnTo>
                  <a:pt x="212090" y="11226"/>
                </a:lnTo>
                <a:lnTo>
                  <a:pt x="166141" y="25488"/>
                </a:lnTo>
                <a:lnTo>
                  <a:pt x="124548" y="48069"/>
                </a:lnTo>
                <a:lnTo>
                  <a:pt x="88303" y="77965"/>
                </a:lnTo>
                <a:lnTo>
                  <a:pt x="58394" y="114198"/>
                </a:lnTo>
                <a:lnTo>
                  <a:pt x="35814" y="155803"/>
                </a:lnTo>
                <a:lnTo>
                  <a:pt x="21539" y="201764"/>
                </a:lnTo>
                <a:lnTo>
                  <a:pt x="16573" y="251129"/>
                </a:lnTo>
                <a:lnTo>
                  <a:pt x="21539" y="300482"/>
                </a:lnTo>
                <a:lnTo>
                  <a:pt x="35814" y="346468"/>
                </a:lnTo>
                <a:lnTo>
                  <a:pt x="58394" y="388099"/>
                </a:lnTo>
                <a:lnTo>
                  <a:pt x="88303" y="424370"/>
                </a:lnTo>
                <a:lnTo>
                  <a:pt x="124548" y="454304"/>
                </a:lnTo>
                <a:lnTo>
                  <a:pt x="166141" y="476910"/>
                </a:lnTo>
                <a:lnTo>
                  <a:pt x="212090" y="491197"/>
                </a:lnTo>
                <a:lnTo>
                  <a:pt x="261429" y="496176"/>
                </a:lnTo>
                <a:lnTo>
                  <a:pt x="266954" y="496176"/>
                </a:lnTo>
                <a:lnTo>
                  <a:pt x="277863" y="495490"/>
                </a:lnTo>
                <a:lnTo>
                  <a:pt x="505739" y="495490"/>
                </a:lnTo>
                <a:lnTo>
                  <a:pt x="505739" y="267563"/>
                </a:lnTo>
                <a:lnTo>
                  <a:pt x="506171" y="262166"/>
                </a:lnTo>
                <a:lnTo>
                  <a:pt x="506285" y="256755"/>
                </a:lnTo>
                <a:lnTo>
                  <a:pt x="506285" y="251129"/>
                </a:lnTo>
                <a:close/>
              </a:path>
              <a:path w="1294765" h="1295400">
                <a:moveTo>
                  <a:pt x="648119" y="963879"/>
                </a:moveTo>
                <a:lnTo>
                  <a:pt x="647877" y="956767"/>
                </a:lnTo>
                <a:lnTo>
                  <a:pt x="647433" y="949591"/>
                </a:lnTo>
                <a:lnTo>
                  <a:pt x="647433" y="647865"/>
                </a:lnTo>
                <a:lnTo>
                  <a:pt x="345706" y="647865"/>
                </a:lnTo>
                <a:lnTo>
                  <a:pt x="331355" y="647128"/>
                </a:lnTo>
                <a:lnTo>
                  <a:pt x="324053" y="647128"/>
                </a:lnTo>
                <a:lnTo>
                  <a:pt x="276174" y="650646"/>
                </a:lnTo>
                <a:lnTo>
                  <a:pt x="230479" y="660857"/>
                </a:lnTo>
                <a:lnTo>
                  <a:pt x="187464" y="677278"/>
                </a:lnTo>
                <a:lnTo>
                  <a:pt x="147624" y="699376"/>
                </a:lnTo>
                <a:lnTo>
                  <a:pt x="111467" y="726668"/>
                </a:lnTo>
                <a:lnTo>
                  <a:pt x="79502" y="758659"/>
                </a:lnTo>
                <a:lnTo>
                  <a:pt x="52222" y="794816"/>
                </a:lnTo>
                <a:lnTo>
                  <a:pt x="30124" y="834669"/>
                </a:lnTo>
                <a:lnTo>
                  <a:pt x="13728" y="877684"/>
                </a:lnTo>
                <a:lnTo>
                  <a:pt x="3517" y="923378"/>
                </a:lnTo>
                <a:lnTo>
                  <a:pt x="0" y="971257"/>
                </a:lnTo>
                <a:lnTo>
                  <a:pt x="3517" y="1019136"/>
                </a:lnTo>
                <a:lnTo>
                  <a:pt x="13728" y="1064844"/>
                </a:lnTo>
                <a:lnTo>
                  <a:pt x="30124" y="1107871"/>
                </a:lnTo>
                <a:lnTo>
                  <a:pt x="52222" y="1147711"/>
                </a:lnTo>
                <a:lnTo>
                  <a:pt x="79502" y="1183855"/>
                </a:lnTo>
                <a:lnTo>
                  <a:pt x="111467" y="1215821"/>
                </a:lnTo>
                <a:lnTo>
                  <a:pt x="147624" y="1243101"/>
                </a:lnTo>
                <a:lnTo>
                  <a:pt x="187464" y="1265186"/>
                </a:lnTo>
                <a:lnTo>
                  <a:pt x="230479" y="1281582"/>
                </a:lnTo>
                <a:lnTo>
                  <a:pt x="276174" y="1291793"/>
                </a:lnTo>
                <a:lnTo>
                  <a:pt x="324053" y="1295298"/>
                </a:lnTo>
                <a:lnTo>
                  <a:pt x="371944" y="1291793"/>
                </a:lnTo>
                <a:lnTo>
                  <a:pt x="417652" y="1281582"/>
                </a:lnTo>
                <a:lnTo>
                  <a:pt x="460679" y="1265186"/>
                </a:lnTo>
                <a:lnTo>
                  <a:pt x="500519" y="1243101"/>
                </a:lnTo>
                <a:lnTo>
                  <a:pt x="536663" y="1215821"/>
                </a:lnTo>
                <a:lnTo>
                  <a:pt x="568629" y="1183855"/>
                </a:lnTo>
                <a:lnTo>
                  <a:pt x="595909" y="1147711"/>
                </a:lnTo>
                <a:lnTo>
                  <a:pt x="617994" y="1107871"/>
                </a:lnTo>
                <a:lnTo>
                  <a:pt x="634390" y="1064844"/>
                </a:lnTo>
                <a:lnTo>
                  <a:pt x="644601" y="1019136"/>
                </a:lnTo>
                <a:lnTo>
                  <a:pt x="648119" y="971257"/>
                </a:lnTo>
                <a:lnTo>
                  <a:pt x="648119" y="963879"/>
                </a:lnTo>
                <a:close/>
              </a:path>
              <a:path w="1294765" h="1295400">
                <a:moveTo>
                  <a:pt x="1281874" y="1033322"/>
                </a:moveTo>
                <a:lnTo>
                  <a:pt x="1276896" y="983996"/>
                </a:lnTo>
                <a:lnTo>
                  <a:pt x="1262621" y="938047"/>
                </a:lnTo>
                <a:lnTo>
                  <a:pt x="1240040" y="896454"/>
                </a:lnTo>
                <a:lnTo>
                  <a:pt x="1210132" y="860209"/>
                </a:lnTo>
                <a:lnTo>
                  <a:pt x="1173886" y="830300"/>
                </a:lnTo>
                <a:lnTo>
                  <a:pt x="1132281" y="807707"/>
                </a:lnTo>
                <a:lnTo>
                  <a:pt x="1086307" y="793419"/>
                </a:lnTo>
                <a:lnTo>
                  <a:pt x="1036955" y="788441"/>
                </a:lnTo>
                <a:lnTo>
                  <a:pt x="1031481" y="788441"/>
                </a:lnTo>
                <a:lnTo>
                  <a:pt x="1026020" y="788708"/>
                </a:lnTo>
                <a:lnTo>
                  <a:pt x="1020559" y="789063"/>
                </a:lnTo>
                <a:lnTo>
                  <a:pt x="792683" y="789063"/>
                </a:lnTo>
                <a:lnTo>
                  <a:pt x="792683" y="1016876"/>
                </a:lnTo>
                <a:lnTo>
                  <a:pt x="792327" y="1022400"/>
                </a:lnTo>
                <a:lnTo>
                  <a:pt x="792073" y="1027811"/>
                </a:lnTo>
                <a:lnTo>
                  <a:pt x="792073" y="1033322"/>
                </a:lnTo>
                <a:lnTo>
                  <a:pt x="797052" y="1082675"/>
                </a:lnTo>
                <a:lnTo>
                  <a:pt x="811326" y="1128649"/>
                </a:lnTo>
                <a:lnTo>
                  <a:pt x="833907" y="1170254"/>
                </a:lnTo>
                <a:lnTo>
                  <a:pt x="863815" y="1206500"/>
                </a:lnTo>
                <a:lnTo>
                  <a:pt x="900061" y="1236408"/>
                </a:lnTo>
                <a:lnTo>
                  <a:pt x="941654" y="1258989"/>
                </a:lnTo>
                <a:lnTo>
                  <a:pt x="987615" y="1273263"/>
                </a:lnTo>
                <a:lnTo>
                  <a:pt x="1036955" y="1278242"/>
                </a:lnTo>
                <a:lnTo>
                  <a:pt x="1086307" y="1273263"/>
                </a:lnTo>
                <a:lnTo>
                  <a:pt x="1132281" y="1258989"/>
                </a:lnTo>
                <a:lnTo>
                  <a:pt x="1173886" y="1236408"/>
                </a:lnTo>
                <a:lnTo>
                  <a:pt x="1210132" y="1206500"/>
                </a:lnTo>
                <a:lnTo>
                  <a:pt x="1240040" y="1170254"/>
                </a:lnTo>
                <a:lnTo>
                  <a:pt x="1262621" y="1128649"/>
                </a:lnTo>
                <a:lnTo>
                  <a:pt x="1276896" y="1082675"/>
                </a:lnTo>
                <a:lnTo>
                  <a:pt x="1281874" y="1033322"/>
                </a:lnTo>
                <a:close/>
              </a:path>
              <a:path w="1294765" h="1295400">
                <a:moveTo>
                  <a:pt x="1294320" y="324116"/>
                </a:moveTo>
                <a:lnTo>
                  <a:pt x="1290815" y="276225"/>
                </a:lnTo>
                <a:lnTo>
                  <a:pt x="1280604" y="230517"/>
                </a:lnTo>
                <a:lnTo>
                  <a:pt x="1264196" y="187477"/>
                </a:lnTo>
                <a:lnTo>
                  <a:pt x="1242110" y="147637"/>
                </a:lnTo>
                <a:lnTo>
                  <a:pt x="1214818" y="111480"/>
                </a:lnTo>
                <a:lnTo>
                  <a:pt x="1182852" y="79502"/>
                </a:lnTo>
                <a:lnTo>
                  <a:pt x="1146695" y="52222"/>
                </a:lnTo>
                <a:lnTo>
                  <a:pt x="1106855" y="30124"/>
                </a:lnTo>
                <a:lnTo>
                  <a:pt x="1063840" y="13716"/>
                </a:lnTo>
                <a:lnTo>
                  <a:pt x="1018133" y="3505"/>
                </a:lnTo>
                <a:lnTo>
                  <a:pt x="970254" y="0"/>
                </a:lnTo>
                <a:lnTo>
                  <a:pt x="922375" y="3505"/>
                </a:lnTo>
                <a:lnTo>
                  <a:pt x="876668" y="13716"/>
                </a:lnTo>
                <a:lnTo>
                  <a:pt x="833640" y="30124"/>
                </a:lnTo>
                <a:lnTo>
                  <a:pt x="793800" y="52222"/>
                </a:lnTo>
                <a:lnTo>
                  <a:pt x="757656" y="79502"/>
                </a:lnTo>
                <a:lnTo>
                  <a:pt x="725690" y="111480"/>
                </a:lnTo>
                <a:lnTo>
                  <a:pt x="698411" y="147637"/>
                </a:lnTo>
                <a:lnTo>
                  <a:pt x="676325" y="187477"/>
                </a:lnTo>
                <a:lnTo>
                  <a:pt x="659930" y="230517"/>
                </a:lnTo>
                <a:lnTo>
                  <a:pt x="649719" y="276225"/>
                </a:lnTo>
                <a:lnTo>
                  <a:pt x="646214" y="324116"/>
                </a:lnTo>
                <a:lnTo>
                  <a:pt x="646214" y="331406"/>
                </a:lnTo>
                <a:lnTo>
                  <a:pt x="646391" y="338594"/>
                </a:lnTo>
                <a:lnTo>
                  <a:pt x="646938" y="345770"/>
                </a:lnTo>
                <a:lnTo>
                  <a:pt x="646938" y="647433"/>
                </a:lnTo>
                <a:lnTo>
                  <a:pt x="948486" y="647433"/>
                </a:lnTo>
                <a:lnTo>
                  <a:pt x="962901" y="648220"/>
                </a:lnTo>
                <a:lnTo>
                  <a:pt x="970254" y="648220"/>
                </a:lnTo>
                <a:lnTo>
                  <a:pt x="1018133" y="644702"/>
                </a:lnTo>
                <a:lnTo>
                  <a:pt x="1063840" y="634492"/>
                </a:lnTo>
                <a:lnTo>
                  <a:pt x="1106855" y="618083"/>
                </a:lnTo>
                <a:lnTo>
                  <a:pt x="1146695" y="595985"/>
                </a:lnTo>
                <a:lnTo>
                  <a:pt x="1182852" y="568693"/>
                </a:lnTo>
                <a:lnTo>
                  <a:pt x="1214818" y="536727"/>
                </a:lnTo>
                <a:lnTo>
                  <a:pt x="1242110" y="500557"/>
                </a:lnTo>
                <a:lnTo>
                  <a:pt x="1264196" y="460717"/>
                </a:lnTo>
                <a:lnTo>
                  <a:pt x="1280604" y="417690"/>
                </a:lnTo>
                <a:lnTo>
                  <a:pt x="1290815" y="371995"/>
                </a:lnTo>
                <a:lnTo>
                  <a:pt x="1294320" y="324116"/>
                </a:lnTo>
                <a:close/>
              </a:path>
            </a:pathLst>
          </a:custGeom>
          <a:solidFill>
            <a:srgbClr val="0D2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31173" y="2417094"/>
            <a:ext cx="13430249" cy="5448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73989" y="1327483"/>
            <a:ext cx="115404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45"/>
              <a:t>Uygulamamızı </a:t>
            </a:r>
            <a:r>
              <a:rPr dirty="0" sz="4000" spc="-135"/>
              <a:t>başlattığımızda </a:t>
            </a:r>
            <a:r>
              <a:rPr dirty="0" sz="4000" spc="-130"/>
              <a:t>açılan</a:t>
            </a:r>
            <a:r>
              <a:rPr dirty="0" sz="4000" spc="-625"/>
              <a:t> </a:t>
            </a:r>
            <a:r>
              <a:rPr dirty="0" sz="4000" spc="-130"/>
              <a:t>ekran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95810"/>
            <a:ext cx="1993900" cy="5175250"/>
            <a:chOff x="0" y="4095810"/>
            <a:chExt cx="1993900" cy="5175250"/>
          </a:xfrm>
        </p:grpSpPr>
        <p:sp>
          <p:nvSpPr>
            <p:cNvPr id="3" name="object 3"/>
            <p:cNvSpPr/>
            <p:nvPr/>
          </p:nvSpPr>
          <p:spPr>
            <a:xfrm>
              <a:off x="0" y="5988466"/>
              <a:ext cx="1993900" cy="3282315"/>
            </a:xfrm>
            <a:custGeom>
              <a:avLst/>
              <a:gdLst/>
              <a:ahLst/>
              <a:cxnLst/>
              <a:rect l="l" t="t" r="r" b="b"/>
              <a:pathLst>
                <a:path w="1993900" h="3282315">
                  <a:moveTo>
                    <a:pt x="0" y="994249"/>
                  </a:moveTo>
                  <a:lnTo>
                    <a:pt x="0" y="38773"/>
                  </a:lnTo>
                  <a:lnTo>
                    <a:pt x="24227" y="33428"/>
                  </a:lnTo>
                  <a:lnTo>
                    <a:pt x="70118" y="24676"/>
                  </a:lnTo>
                  <a:lnTo>
                    <a:pt x="116444" y="17217"/>
                  </a:lnTo>
                  <a:lnTo>
                    <a:pt x="163184" y="11071"/>
                  </a:lnTo>
                  <a:lnTo>
                    <a:pt x="210320" y="6256"/>
                  </a:lnTo>
                  <a:lnTo>
                    <a:pt x="257831" y="2793"/>
                  </a:lnTo>
                  <a:lnTo>
                    <a:pt x="305700" y="701"/>
                  </a:lnTo>
                  <a:lnTo>
                    <a:pt x="353905" y="0"/>
                  </a:lnTo>
                  <a:lnTo>
                    <a:pt x="402236" y="701"/>
                  </a:lnTo>
                  <a:lnTo>
                    <a:pt x="450222" y="2793"/>
                  </a:lnTo>
                  <a:lnTo>
                    <a:pt x="497842" y="6256"/>
                  </a:lnTo>
                  <a:lnTo>
                    <a:pt x="545077" y="11071"/>
                  </a:lnTo>
                  <a:lnTo>
                    <a:pt x="591909" y="17217"/>
                  </a:lnTo>
                  <a:lnTo>
                    <a:pt x="638317" y="24676"/>
                  </a:lnTo>
                  <a:lnTo>
                    <a:pt x="684283" y="33428"/>
                  </a:lnTo>
                  <a:lnTo>
                    <a:pt x="729788" y="43453"/>
                  </a:lnTo>
                  <a:lnTo>
                    <a:pt x="774811" y="54732"/>
                  </a:lnTo>
                  <a:lnTo>
                    <a:pt x="819335" y="67245"/>
                  </a:lnTo>
                  <a:lnTo>
                    <a:pt x="863339" y="80973"/>
                  </a:lnTo>
                  <a:lnTo>
                    <a:pt x="906804" y="95896"/>
                  </a:lnTo>
                  <a:lnTo>
                    <a:pt x="949712" y="111996"/>
                  </a:lnTo>
                  <a:lnTo>
                    <a:pt x="992042" y="129251"/>
                  </a:lnTo>
                  <a:lnTo>
                    <a:pt x="1033776" y="147644"/>
                  </a:lnTo>
                  <a:lnTo>
                    <a:pt x="1074895" y="167153"/>
                  </a:lnTo>
                  <a:lnTo>
                    <a:pt x="1115378" y="187761"/>
                  </a:lnTo>
                  <a:lnTo>
                    <a:pt x="1155207" y="209447"/>
                  </a:lnTo>
                  <a:lnTo>
                    <a:pt x="1194363" y="232191"/>
                  </a:lnTo>
                  <a:lnTo>
                    <a:pt x="1232826" y="255975"/>
                  </a:lnTo>
                  <a:lnTo>
                    <a:pt x="1270577" y="280779"/>
                  </a:lnTo>
                  <a:lnTo>
                    <a:pt x="1307597" y="306583"/>
                  </a:lnTo>
                  <a:lnTo>
                    <a:pt x="1343866" y="333367"/>
                  </a:lnTo>
                  <a:lnTo>
                    <a:pt x="1379365" y="361113"/>
                  </a:lnTo>
                  <a:lnTo>
                    <a:pt x="1414076" y="389801"/>
                  </a:lnTo>
                  <a:lnTo>
                    <a:pt x="1447978" y="419411"/>
                  </a:lnTo>
                  <a:lnTo>
                    <a:pt x="1481053" y="449923"/>
                  </a:lnTo>
                  <a:lnTo>
                    <a:pt x="1513281" y="481319"/>
                  </a:lnTo>
                  <a:lnTo>
                    <a:pt x="1544643" y="513578"/>
                  </a:lnTo>
                  <a:lnTo>
                    <a:pt x="1575120" y="546682"/>
                  </a:lnTo>
                  <a:lnTo>
                    <a:pt x="1604692" y="580611"/>
                  </a:lnTo>
                  <a:lnTo>
                    <a:pt x="1633340" y="615344"/>
                  </a:lnTo>
                  <a:lnTo>
                    <a:pt x="1661045" y="650863"/>
                  </a:lnTo>
                  <a:lnTo>
                    <a:pt x="1687788" y="687149"/>
                  </a:lnTo>
                  <a:lnTo>
                    <a:pt x="1713550" y="724181"/>
                  </a:lnTo>
                  <a:lnTo>
                    <a:pt x="1738310" y="761940"/>
                  </a:lnTo>
                  <a:lnTo>
                    <a:pt x="1762051" y="800407"/>
                  </a:lnTo>
                  <a:lnTo>
                    <a:pt x="1784752" y="839561"/>
                  </a:lnTo>
                  <a:lnTo>
                    <a:pt x="1806394" y="879385"/>
                  </a:lnTo>
                  <a:lnTo>
                    <a:pt x="1818319" y="902855"/>
                  </a:lnTo>
                  <a:lnTo>
                    <a:pt x="353905" y="902855"/>
                  </a:lnTo>
                  <a:lnTo>
                    <a:pt x="305665" y="904431"/>
                  </a:lnTo>
                  <a:lnTo>
                    <a:pt x="258227" y="909094"/>
                  </a:lnTo>
                  <a:lnTo>
                    <a:pt x="211691" y="916744"/>
                  </a:lnTo>
                  <a:lnTo>
                    <a:pt x="166155" y="927282"/>
                  </a:lnTo>
                  <a:lnTo>
                    <a:pt x="121720" y="940609"/>
                  </a:lnTo>
                  <a:lnTo>
                    <a:pt x="78484" y="956625"/>
                  </a:lnTo>
                  <a:lnTo>
                    <a:pt x="36546" y="975230"/>
                  </a:lnTo>
                  <a:lnTo>
                    <a:pt x="0" y="994249"/>
                  </a:lnTo>
                  <a:close/>
                </a:path>
                <a:path w="1993900" h="3282315">
                  <a:moveTo>
                    <a:pt x="1820191" y="2376705"/>
                  </a:moveTo>
                  <a:lnTo>
                    <a:pt x="353905" y="2376705"/>
                  </a:lnTo>
                  <a:lnTo>
                    <a:pt x="402145" y="2375129"/>
                  </a:lnTo>
                  <a:lnTo>
                    <a:pt x="449583" y="2370466"/>
                  </a:lnTo>
                  <a:lnTo>
                    <a:pt x="496119" y="2362816"/>
                  </a:lnTo>
                  <a:lnTo>
                    <a:pt x="541655" y="2352278"/>
                  </a:lnTo>
                  <a:lnTo>
                    <a:pt x="586090" y="2338951"/>
                  </a:lnTo>
                  <a:lnTo>
                    <a:pt x="629326" y="2322935"/>
                  </a:lnTo>
                  <a:lnTo>
                    <a:pt x="671264" y="2304330"/>
                  </a:lnTo>
                  <a:lnTo>
                    <a:pt x="711803" y="2283233"/>
                  </a:lnTo>
                  <a:lnTo>
                    <a:pt x="750845" y="2259746"/>
                  </a:lnTo>
                  <a:lnTo>
                    <a:pt x="788291" y="2233966"/>
                  </a:lnTo>
                  <a:lnTo>
                    <a:pt x="824040" y="2205994"/>
                  </a:lnTo>
                  <a:lnTo>
                    <a:pt x="857994" y="2175929"/>
                  </a:lnTo>
                  <a:lnTo>
                    <a:pt x="890054" y="2143869"/>
                  </a:lnTo>
                  <a:lnTo>
                    <a:pt x="920119" y="2109915"/>
                  </a:lnTo>
                  <a:lnTo>
                    <a:pt x="948091" y="2074166"/>
                  </a:lnTo>
                  <a:lnTo>
                    <a:pt x="973871" y="2036720"/>
                  </a:lnTo>
                  <a:lnTo>
                    <a:pt x="997358" y="1997678"/>
                  </a:lnTo>
                  <a:lnTo>
                    <a:pt x="1018455" y="1957139"/>
                  </a:lnTo>
                  <a:lnTo>
                    <a:pt x="1037060" y="1915201"/>
                  </a:lnTo>
                  <a:lnTo>
                    <a:pt x="1053076" y="1871965"/>
                  </a:lnTo>
                  <a:lnTo>
                    <a:pt x="1066403" y="1827530"/>
                  </a:lnTo>
                  <a:lnTo>
                    <a:pt x="1076941" y="1781994"/>
                  </a:lnTo>
                  <a:lnTo>
                    <a:pt x="1084591" y="1735458"/>
                  </a:lnTo>
                  <a:lnTo>
                    <a:pt x="1089254" y="1688020"/>
                  </a:lnTo>
                  <a:lnTo>
                    <a:pt x="1090830" y="1639780"/>
                  </a:lnTo>
                  <a:lnTo>
                    <a:pt x="1089265" y="1591540"/>
                  </a:lnTo>
                  <a:lnTo>
                    <a:pt x="1084634" y="1544102"/>
                  </a:lnTo>
                  <a:lnTo>
                    <a:pt x="1077034" y="1497566"/>
                  </a:lnTo>
                  <a:lnTo>
                    <a:pt x="1066560" y="1452030"/>
                  </a:lnTo>
                  <a:lnTo>
                    <a:pt x="1053310" y="1407595"/>
                  </a:lnTo>
                  <a:lnTo>
                    <a:pt x="1037381" y="1364359"/>
                  </a:lnTo>
                  <a:lnTo>
                    <a:pt x="1018868" y="1322421"/>
                  </a:lnTo>
                  <a:lnTo>
                    <a:pt x="997868" y="1281882"/>
                  </a:lnTo>
                  <a:lnTo>
                    <a:pt x="974478" y="1242840"/>
                  </a:lnTo>
                  <a:lnTo>
                    <a:pt x="948794" y="1205394"/>
                  </a:lnTo>
                  <a:lnTo>
                    <a:pt x="920913" y="1169645"/>
                  </a:lnTo>
                  <a:lnTo>
                    <a:pt x="890931" y="1135691"/>
                  </a:lnTo>
                  <a:lnTo>
                    <a:pt x="858944" y="1103631"/>
                  </a:lnTo>
                  <a:lnTo>
                    <a:pt x="825050" y="1073566"/>
                  </a:lnTo>
                  <a:lnTo>
                    <a:pt x="789345" y="1045594"/>
                  </a:lnTo>
                  <a:lnTo>
                    <a:pt x="751925" y="1019814"/>
                  </a:lnTo>
                  <a:lnTo>
                    <a:pt x="712886" y="996327"/>
                  </a:lnTo>
                  <a:lnTo>
                    <a:pt x="672326" y="975230"/>
                  </a:lnTo>
                  <a:lnTo>
                    <a:pt x="630341" y="956625"/>
                  </a:lnTo>
                  <a:lnTo>
                    <a:pt x="587027" y="940609"/>
                  </a:lnTo>
                  <a:lnTo>
                    <a:pt x="542481" y="927282"/>
                  </a:lnTo>
                  <a:lnTo>
                    <a:pt x="496799" y="916744"/>
                  </a:lnTo>
                  <a:lnTo>
                    <a:pt x="450078" y="909094"/>
                  </a:lnTo>
                  <a:lnTo>
                    <a:pt x="402415" y="904431"/>
                  </a:lnTo>
                  <a:lnTo>
                    <a:pt x="353905" y="902855"/>
                  </a:lnTo>
                  <a:lnTo>
                    <a:pt x="1818319" y="902855"/>
                  </a:lnTo>
                  <a:lnTo>
                    <a:pt x="1846426" y="960960"/>
                  </a:lnTo>
                  <a:lnTo>
                    <a:pt x="1864777" y="1002672"/>
                  </a:lnTo>
                  <a:lnTo>
                    <a:pt x="1881992" y="1044975"/>
                  </a:lnTo>
                  <a:lnTo>
                    <a:pt x="1898053" y="1087849"/>
                  </a:lnTo>
                  <a:lnTo>
                    <a:pt x="1912939" y="1131275"/>
                  </a:lnTo>
                  <a:lnTo>
                    <a:pt x="1926632" y="1175232"/>
                  </a:lnTo>
                  <a:lnTo>
                    <a:pt x="1939112" y="1219703"/>
                  </a:lnTo>
                  <a:lnTo>
                    <a:pt x="1950360" y="1264666"/>
                  </a:lnTo>
                  <a:lnTo>
                    <a:pt x="1960358" y="1310102"/>
                  </a:lnTo>
                  <a:lnTo>
                    <a:pt x="1969084" y="1355993"/>
                  </a:lnTo>
                  <a:lnTo>
                    <a:pt x="1976521" y="1402319"/>
                  </a:lnTo>
                  <a:lnTo>
                    <a:pt x="1982649" y="1449059"/>
                  </a:lnTo>
                  <a:lnTo>
                    <a:pt x="1987449" y="1496195"/>
                  </a:lnTo>
                  <a:lnTo>
                    <a:pt x="1990918" y="1544102"/>
                  </a:lnTo>
                  <a:lnTo>
                    <a:pt x="1992986" y="1591575"/>
                  </a:lnTo>
                  <a:lnTo>
                    <a:pt x="1993686" y="1639780"/>
                  </a:lnTo>
                  <a:lnTo>
                    <a:pt x="1993112" y="1688114"/>
                  </a:lnTo>
                  <a:lnTo>
                    <a:pt x="1991144" y="1736106"/>
                  </a:lnTo>
                  <a:lnTo>
                    <a:pt x="1987800" y="1783737"/>
                  </a:lnTo>
                  <a:lnTo>
                    <a:pt x="1983100" y="1830988"/>
                  </a:lnTo>
                  <a:lnTo>
                    <a:pt x="1977063" y="1877839"/>
                  </a:lnTo>
                  <a:lnTo>
                    <a:pt x="1969709" y="1924270"/>
                  </a:lnTo>
                  <a:lnTo>
                    <a:pt x="1961058" y="1970263"/>
                  </a:lnTo>
                  <a:lnTo>
                    <a:pt x="1951129" y="2015798"/>
                  </a:lnTo>
                  <a:lnTo>
                    <a:pt x="1939941" y="2060855"/>
                  </a:lnTo>
                  <a:lnTo>
                    <a:pt x="1927514" y="2105415"/>
                  </a:lnTo>
                  <a:lnTo>
                    <a:pt x="1913868" y="2149459"/>
                  </a:lnTo>
                  <a:lnTo>
                    <a:pt x="1899021" y="2192967"/>
                  </a:lnTo>
                  <a:lnTo>
                    <a:pt x="1882994" y="2235920"/>
                  </a:lnTo>
                  <a:lnTo>
                    <a:pt x="1865807" y="2278299"/>
                  </a:lnTo>
                  <a:lnTo>
                    <a:pt x="1847477" y="2320083"/>
                  </a:lnTo>
                  <a:lnTo>
                    <a:pt x="1828026" y="2361253"/>
                  </a:lnTo>
                  <a:lnTo>
                    <a:pt x="1820191" y="2376705"/>
                  </a:lnTo>
                  <a:close/>
                </a:path>
                <a:path w="1993900" h="3282315">
                  <a:moveTo>
                    <a:pt x="354343" y="3281994"/>
                  </a:moveTo>
                  <a:lnTo>
                    <a:pt x="305700" y="3281299"/>
                  </a:lnTo>
                  <a:lnTo>
                    <a:pt x="257831" y="3279207"/>
                  </a:lnTo>
                  <a:lnTo>
                    <a:pt x="210320" y="3275743"/>
                  </a:lnTo>
                  <a:lnTo>
                    <a:pt x="163184" y="3270928"/>
                  </a:lnTo>
                  <a:lnTo>
                    <a:pt x="116444" y="3264781"/>
                  </a:lnTo>
                  <a:lnTo>
                    <a:pt x="70118" y="3257321"/>
                  </a:lnTo>
                  <a:lnTo>
                    <a:pt x="24227" y="3248568"/>
                  </a:lnTo>
                  <a:lnTo>
                    <a:pt x="0" y="3243221"/>
                  </a:lnTo>
                  <a:lnTo>
                    <a:pt x="0" y="2285311"/>
                  </a:lnTo>
                  <a:lnTo>
                    <a:pt x="36546" y="2304330"/>
                  </a:lnTo>
                  <a:lnTo>
                    <a:pt x="78484" y="2322935"/>
                  </a:lnTo>
                  <a:lnTo>
                    <a:pt x="121720" y="2338951"/>
                  </a:lnTo>
                  <a:lnTo>
                    <a:pt x="166155" y="2352278"/>
                  </a:lnTo>
                  <a:lnTo>
                    <a:pt x="211691" y="2362816"/>
                  </a:lnTo>
                  <a:lnTo>
                    <a:pt x="258227" y="2370466"/>
                  </a:lnTo>
                  <a:lnTo>
                    <a:pt x="305665" y="2375129"/>
                  </a:lnTo>
                  <a:lnTo>
                    <a:pt x="353905" y="2376705"/>
                  </a:lnTo>
                  <a:lnTo>
                    <a:pt x="1820191" y="2376705"/>
                  </a:lnTo>
                  <a:lnTo>
                    <a:pt x="1807472" y="2401791"/>
                  </a:lnTo>
                  <a:lnTo>
                    <a:pt x="1785835" y="2441676"/>
                  </a:lnTo>
                  <a:lnTo>
                    <a:pt x="1763135" y="2480890"/>
                  </a:lnTo>
                  <a:lnTo>
                    <a:pt x="1739391" y="2519412"/>
                  </a:lnTo>
                  <a:lnTo>
                    <a:pt x="1714622" y="2557224"/>
                  </a:lnTo>
                  <a:lnTo>
                    <a:pt x="1688849" y="2594306"/>
                  </a:lnTo>
                  <a:lnTo>
                    <a:pt x="1662090" y="2630638"/>
                  </a:lnTo>
                  <a:lnTo>
                    <a:pt x="1634365" y="2666201"/>
                  </a:lnTo>
                  <a:lnTo>
                    <a:pt x="1605693" y="2700976"/>
                  </a:lnTo>
                  <a:lnTo>
                    <a:pt x="1576095" y="2734943"/>
                  </a:lnTo>
                  <a:lnTo>
                    <a:pt x="1545590" y="2768083"/>
                  </a:lnTo>
                  <a:lnTo>
                    <a:pt x="1514196" y="2800376"/>
                  </a:lnTo>
                  <a:lnTo>
                    <a:pt x="1481934" y="2831804"/>
                  </a:lnTo>
                  <a:lnTo>
                    <a:pt x="1448824" y="2862345"/>
                  </a:lnTo>
                  <a:lnTo>
                    <a:pt x="1414884" y="2891982"/>
                  </a:lnTo>
                  <a:lnTo>
                    <a:pt x="1380134" y="2920695"/>
                  </a:lnTo>
                  <a:lnTo>
                    <a:pt x="1344594" y="2948464"/>
                  </a:lnTo>
                  <a:lnTo>
                    <a:pt x="1308283" y="2975270"/>
                  </a:lnTo>
                  <a:lnTo>
                    <a:pt x="1271220" y="3001093"/>
                  </a:lnTo>
                  <a:lnTo>
                    <a:pt x="1233426" y="3025914"/>
                  </a:lnTo>
                  <a:lnTo>
                    <a:pt x="1194920" y="3049714"/>
                  </a:lnTo>
                  <a:lnTo>
                    <a:pt x="1155720" y="3072473"/>
                  </a:lnTo>
                  <a:lnTo>
                    <a:pt x="1115848" y="3094171"/>
                  </a:lnTo>
                  <a:lnTo>
                    <a:pt x="1075321" y="3114790"/>
                  </a:lnTo>
                  <a:lnTo>
                    <a:pt x="1034161" y="3134310"/>
                  </a:lnTo>
                  <a:lnTo>
                    <a:pt x="992385" y="3152711"/>
                  </a:lnTo>
                  <a:lnTo>
                    <a:pt x="950015" y="3169974"/>
                  </a:lnTo>
                  <a:lnTo>
                    <a:pt x="907068" y="3186080"/>
                  </a:lnTo>
                  <a:lnTo>
                    <a:pt x="863566" y="3201009"/>
                  </a:lnTo>
                  <a:lnTo>
                    <a:pt x="819527" y="3214742"/>
                  </a:lnTo>
                  <a:lnTo>
                    <a:pt x="774970" y="3227259"/>
                  </a:lnTo>
                  <a:lnTo>
                    <a:pt x="729916" y="3238540"/>
                  </a:lnTo>
                  <a:lnTo>
                    <a:pt x="684383" y="3248568"/>
                  </a:lnTo>
                  <a:lnTo>
                    <a:pt x="638392" y="3257321"/>
                  </a:lnTo>
                  <a:lnTo>
                    <a:pt x="591962" y="3264781"/>
                  </a:lnTo>
                  <a:lnTo>
                    <a:pt x="545112" y="3270928"/>
                  </a:lnTo>
                  <a:lnTo>
                    <a:pt x="497862" y="3275743"/>
                  </a:lnTo>
                  <a:lnTo>
                    <a:pt x="450231" y="3279207"/>
                  </a:lnTo>
                  <a:lnTo>
                    <a:pt x="402239" y="3281299"/>
                  </a:lnTo>
                  <a:lnTo>
                    <a:pt x="354343" y="3281994"/>
                  </a:lnTo>
                  <a:close/>
                </a:path>
              </a:pathLst>
            </a:custGeom>
            <a:solidFill>
              <a:srgbClr val="6FC7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095810"/>
              <a:ext cx="1981200" cy="3267075"/>
            </a:xfrm>
            <a:custGeom>
              <a:avLst/>
              <a:gdLst/>
              <a:ahLst/>
              <a:cxnLst/>
              <a:rect l="l" t="t" r="r" b="b"/>
              <a:pathLst>
                <a:path w="1981200" h="3267075">
                  <a:moveTo>
                    <a:pt x="348749" y="3267059"/>
                  </a:moveTo>
                  <a:lnTo>
                    <a:pt x="346575" y="3267059"/>
                  </a:lnTo>
                  <a:lnTo>
                    <a:pt x="299498" y="3266378"/>
                  </a:lnTo>
                  <a:lnTo>
                    <a:pt x="251679" y="3264302"/>
                  </a:lnTo>
                  <a:lnTo>
                    <a:pt x="204226" y="3260864"/>
                  </a:lnTo>
                  <a:lnTo>
                    <a:pt x="157157" y="3256085"/>
                  </a:lnTo>
                  <a:lnTo>
                    <a:pt x="110492" y="3249983"/>
                  </a:lnTo>
                  <a:lnTo>
                    <a:pt x="64249" y="3242577"/>
                  </a:lnTo>
                  <a:lnTo>
                    <a:pt x="18448" y="3233887"/>
                  </a:lnTo>
                  <a:lnTo>
                    <a:pt x="0" y="3229836"/>
                  </a:lnTo>
                  <a:lnTo>
                    <a:pt x="0" y="37238"/>
                  </a:lnTo>
                  <a:lnTo>
                    <a:pt x="64249" y="24497"/>
                  </a:lnTo>
                  <a:lnTo>
                    <a:pt x="110492" y="17092"/>
                  </a:lnTo>
                  <a:lnTo>
                    <a:pt x="157157" y="10990"/>
                  </a:lnTo>
                  <a:lnTo>
                    <a:pt x="204226" y="6210"/>
                  </a:lnTo>
                  <a:lnTo>
                    <a:pt x="251679" y="2773"/>
                  </a:lnTo>
                  <a:lnTo>
                    <a:pt x="299498" y="696"/>
                  </a:lnTo>
                  <a:lnTo>
                    <a:pt x="347662" y="0"/>
                  </a:lnTo>
                  <a:lnTo>
                    <a:pt x="395826" y="696"/>
                  </a:lnTo>
                  <a:lnTo>
                    <a:pt x="443645" y="2773"/>
                  </a:lnTo>
                  <a:lnTo>
                    <a:pt x="491098" y="6210"/>
                  </a:lnTo>
                  <a:lnTo>
                    <a:pt x="538167" y="10990"/>
                  </a:lnTo>
                  <a:lnTo>
                    <a:pt x="584832" y="17092"/>
                  </a:lnTo>
                  <a:lnTo>
                    <a:pt x="631075" y="24497"/>
                  </a:lnTo>
                  <a:lnTo>
                    <a:pt x="676877" y="33187"/>
                  </a:lnTo>
                  <a:lnTo>
                    <a:pt x="722217" y="43142"/>
                  </a:lnTo>
                  <a:lnTo>
                    <a:pt x="767077" y="54344"/>
                  </a:lnTo>
                  <a:lnTo>
                    <a:pt x="811438" y="66772"/>
                  </a:lnTo>
                  <a:lnTo>
                    <a:pt x="855281" y="80408"/>
                  </a:lnTo>
                  <a:lnTo>
                    <a:pt x="898586" y="95233"/>
                  </a:lnTo>
                  <a:lnTo>
                    <a:pt x="941335" y="111227"/>
                  </a:lnTo>
                  <a:lnTo>
                    <a:pt x="983508" y="128371"/>
                  </a:lnTo>
                  <a:lnTo>
                    <a:pt x="1025086" y="146647"/>
                  </a:lnTo>
                  <a:lnTo>
                    <a:pt x="1066050" y="166034"/>
                  </a:lnTo>
                  <a:lnTo>
                    <a:pt x="1106381" y="186515"/>
                  </a:lnTo>
                  <a:lnTo>
                    <a:pt x="1146059" y="208069"/>
                  </a:lnTo>
                  <a:lnTo>
                    <a:pt x="1185066" y="230678"/>
                  </a:lnTo>
                  <a:lnTo>
                    <a:pt x="1223382" y="254322"/>
                  </a:lnTo>
                  <a:lnTo>
                    <a:pt x="1260988" y="278982"/>
                  </a:lnTo>
                  <a:lnTo>
                    <a:pt x="1297865" y="304640"/>
                  </a:lnTo>
                  <a:lnTo>
                    <a:pt x="1333994" y="331275"/>
                  </a:lnTo>
                  <a:lnTo>
                    <a:pt x="1369356" y="358870"/>
                  </a:lnTo>
                  <a:lnTo>
                    <a:pt x="1403931" y="387404"/>
                  </a:lnTo>
                  <a:lnTo>
                    <a:pt x="1437701" y="416858"/>
                  </a:lnTo>
                  <a:lnTo>
                    <a:pt x="1470646" y="447214"/>
                  </a:lnTo>
                  <a:lnTo>
                    <a:pt x="1502747" y="478452"/>
                  </a:lnTo>
                  <a:lnTo>
                    <a:pt x="1533985" y="510553"/>
                  </a:lnTo>
                  <a:lnTo>
                    <a:pt x="1564341" y="543498"/>
                  </a:lnTo>
                  <a:lnTo>
                    <a:pt x="1593795" y="577268"/>
                  </a:lnTo>
                  <a:lnTo>
                    <a:pt x="1622329" y="611843"/>
                  </a:lnTo>
                  <a:lnTo>
                    <a:pt x="1649924" y="647205"/>
                  </a:lnTo>
                  <a:lnTo>
                    <a:pt x="1676559" y="683334"/>
                  </a:lnTo>
                  <a:lnTo>
                    <a:pt x="1702217" y="720211"/>
                  </a:lnTo>
                  <a:lnTo>
                    <a:pt x="1726877" y="757817"/>
                  </a:lnTo>
                  <a:lnTo>
                    <a:pt x="1750521" y="796133"/>
                  </a:lnTo>
                  <a:lnTo>
                    <a:pt x="1773130" y="835140"/>
                  </a:lnTo>
                  <a:lnTo>
                    <a:pt x="1794684" y="874818"/>
                  </a:lnTo>
                  <a:lnTo>
                    <a:pt x="1815165" y="915149"/>
                  </a:lnTo>
                  <a:lnTo>
                    <a:pt x="1834552" y="956113"/>
                  </a:lnTo>
                  <a:lnTo>
                    <a:pt x="1852828" y="997691"/>
                  </a:lnTo>
                  <a:lnTo>
                    <a:pt x="1869972" y="1039864"/>
                  </a:lnTo>
                  <a:lnTo>
                    <a:pt x="1885967" y="1082613"/>
                  </a:lnTo>
                  <a:lnTo>
                    <a:pt x="1900791" y="1125918"/>
                  </a:lnTo>
                  <a:lnTo>
                    <a:pt x="1914427" y="1169761"/>
                  </a:lnTo>
                  <a:lnTo>
                    <a:pt x="1926855" y="1214122"/>
                  </a:lnTo>
                  <a:lnTo>
                    <a:pt x="1938057" y="1258982"/>
                  </a:lnTo>
                  <a:lnTo>
                    <a:pt x="1948012" y="1304323"/>
                  </a:lnTo>
                  <a:lnTo>
                    <a:pt x="1956702" y="1350124"/>
                  </a:lnTo>
                  <a:lnTo>
                    <a:pt x="1964108" y="1396367"/>
                  </a:lnTo>
                  <a:lnTo>
                    <a:pt x="1970210" y="1443032"/>
                  </a:lnTo>
                  <a:lnTo>
                    <a:pt x="1974989" y="1490101"/>
                  </a:lnTo>
                  <a:lnTo>
                    <a:pt x="1978427" y="1537554"/>
                  </a:lnTo>
                  <a:lnTo>
                    <a:pt x="1980503" y="1585373"/>
                  </a:lnTo>
                  <a:lnTo>
                    <a:pt x="1981199" y="1633524"/>
                  </a:lnTo>
                  <a:lnTo>
                    <a:pt x="348749" y="3267059"/>
                  </a:lnTo>
                  <a:close/>
                </a:path>
                <a:path w="1981200" h="3267075">
                  <a:moveTo>
                    <a:pt x="348749" y="3267059"/>
                  </a:moveTo>
                  <a:lnTo>
                    <a:pt x="1981199" y="1633550"/>
                  </a:lnTo>
                  <a:lnTo>
                    <a:pt x="1980503" y="1681701"/>
                  </a:lnTo>
                  <a:lnTo>
                    <a:pt x="1978427" y="1729520"/>
                  </a:lnTo>
                  <a:lnTo>
                    <a:pt x="1974989" y="1776973"/>
                  </a:lnTo>
                  <a:lnTo>
                    <a:pt x="1970210" y="1824042"/>
                  </a:lnTo>
                  <a:lnTo>
                    <a:pt x="1964108" y="1870707"/>
                  </a:lnTo>
                  <a:lnTo>
                    <a:pt x="1956702" y="1916950"/>
                  </a:lnTo>
                  <a:lnTo>
                    <a:pt x="1948012" y="1962752"/>
                  </a:lnTo>
                  <a:lnTo>
                    <a:pt x="1938057" y="2008092"/>
                  </a:lnTo>
                  <a:lnTo>
                    <a:pt x="1926855" y="2052952"/>
                  </a:lnTo>
                  <a:lnTo>
                    <a:pt x="1914427" y="2097313"/>
                  </a:lnTo>
                  <a:lnTo>
                    <a:pt x="1900791" y="2141156"/>
                  </a:lnTo>
                  <a:lnTo>
                    <a:pt x="1885967" y="2184461"/>
                  </a:lnTo>
                  <a:lnTo>
                    <a:pt x="1869972" y="2227210"/>
                  </a:lnTo>
                  <a:lnTo>
                    <a:pt x="1852828" y="2269383"/>
                  </a:lnTo>
                  <a:lnTo>
                    <a:pt x="1834552" y="2310961"/>
                  </a:lnTo>
                  <a:lnTo>
                    <a:pt x="1815165" y="2351925"/>
                  </a:lnTo>
                  <a:lnTo>
                    <a:pt x="1794684" y="2392256"/>
                  </a:lnTo>
                  <a:lnTo>
                    <a:pt x="1773130" y="2431934"/>
                  </a:lnTo>
                  <a:lnTo>
                    <a:pt x="1750521" y="2470941"/>
                  </a:lnTo>
                  <a:lnTo>
                    <a:pt x="1726877" y="2509257"/>
                  </a:lnTo>
                  <a:lnTo>
                    <a:pt x="1702217" y="2546863"/>
                  </a:lnTo>
                  <a:lnTo>
                    <a:pt x="1676559" y="2583740"/>
                  </a:lnTo>
                  <a:lnTo>
                    <a:pt x="1649924" y="2619869"/>
                  </a:lnTo>
                  <a:lnTo>
                    <a:pt x="1622329" y="2655231"/>
                  </a:lnTo>
                  <a:lnTo>
                    <a:pt x="1593795" y="2689806"/>
                  </a:lnTo>
                  <a:lnTo>
                    <a:pt x="1564341" y="2723576"/>
                  </a:lnTo>
                  <a:lnTo>
                    <a:pt x="1533985" y="2756521"/>
                  </a:lnTo>
                  <a:lnTo>
                    <a:pt x="1502747" y="2788622"/>
                  </a:lnTo>
                  <a:lnTo>
                    <a:pt x="1470646" y="2819860"/>
                  </a:lnTo>
                  <a:lnTo>
                    <a:pt x="1437701" y="2850216"/>
                  </a:lnTo>
                  <a:lnTo>
                    <a:pt x="1403931" y="2879670"/>
                  </a:lnTo>
                  <a:lnTo>
                    <a:pt x="1369356" y="2908204"/>
                  </a:lnTo>
                  <a:lnTo>
                    <a:pt x="1333994" y="2935799"/>
                  </a:lnTo>
                  <a:lnTo>
                    <a:pt x="1297865" y="2962434"/>
                  </a:lnTo>
                  <a:lnTo>
                    <a:pt x="1260988" y="2988092"/>
                  </a:lnTo>
                  <a:lnTo>
                    <a:pt x="1223382" y="3012752"/>
                  </a:lnTo>
                  <a:lnTo>
                    <a:pt x="1185066" y="3036396"/>
                  </a:lnTo>
                  <a:lnTo>
                    <a:pt x="1146059" y="3059005"/>
                  </a:lnTo>
                  <a:lnTo>
                    <a:pt x="1106381" y="3080559"/>
                  </a:lnTo>
                  <a:lnTo>
                    <a:pt x="1066050" y="3101040"/>
                  </a:lnTo>
                  <a:lnTo>
                    <a:pt x="1025086" y="3120427"/>
                  </a:lnTo>
                  <a:lnTo>
                    <a:pt x="983508" y="3138703"/>
                  </a:lnTo>
                  <a:lnTo>
                    <a:pt x="941335" y="3155847"/>
                  </a:lnTo>
                  <a:lnTo>
                    <a:pt x="898586" y="3171842"/>
                  </a:lnTo>
                  <a:lnTo>
                    <a:pt x="855281" y="3186666"/>
                  </a:lnTo>
                  <a:lnTo>
                    <a:pt x="811438" y="3200302"/>
                  </a:lnTo>
                  <a:lnTo>
                    <a:pt x="767077" y="3212730"/>
                  </a:lnTo>
                  <a:lnTo>
                    <a:pt x="722217" y="3223932"/>
                  </a:lnTo>
                  <a:lnTo>
                    <a:pt x="676877" y="3233887"/>
                  </a:lnTo>
                  <a:lnTo>
                    <a:pt x="631075" y="3242577"/>
                  </a:lnTo>
                  <a:lnTo>
                    <a:pt x="584832" y="3249983"/>
                  </a:lnTo>
                  <a:lnTo>
                    <a:pt x="538167" y="3256085"/>
                  </a:lnTo>
                  <a:lnTo>
                    <a:pt x="491098" y="3260864"/>
                  </a:lnTo>
                  <a:lnTo>
                    <a:pt x="443645" y="3264302"/>
                  </a:lnTo>
                  <a:lnTo>
                    <a:pt x="395826" y="3266378"/>
                  </a:lnTo>
                  <a:lnTo>
                    <a:pt x="348749" y="3267059"/>
                  </a:lnTo>
                  <a:close/>
                </a:path>
                <a:path w="1981200" h="3267075">
                  <a:moveTo>
                    <a:pt x="1981199" y="3267059"/>
                  </a:moveTo>
                  <a:lnTo>
                    <a:pt x="348749" y="3267059"/>
                  </a:lnTo>
                  <a:lnTo>
                    <a:pt x="395826" y="3266378"/>
                  </a:lnTo>
                  <a:lnTo>
                    <a:pt x="443645" y="3264302"/>
                  </a:lnTo>
                  <a:lnTo>
                    <a:pt x="491098" y="3260864"/>
                  </a:lnTo>
                  <a:lnTo>
                    <a:pt x="538167" y="3256085"/>
                  </a:lnTo>
                  <a:lnTo>
                    <a:pt x="584832" y="3249983"/>
                  </a:lnTo>
                  <a:lnTo>
                    <a:pt x="631075" y="3242577"/>
                  </a:lnTo>
                  <a:lnTo>
                    <a:pt x="676877" y="3233887"/>
                  </a:lnTo>
                  <a:lnTo>
                    <a:pt x="722217" y="3223932"/>
                  </a:lnTo>
                  <a:lnTo>
                    <a:pt x="767077" y="3212730"/>
                  </a:lnTo>
                  <a:lnTo>
                    <a:pt x="811438" y="3200302"/>
                  </a:lnTo>
                  <a:lnTo>
                    <a:pt x="855281" y="3186666"/>
                  </a:lnTo>
                  <a:lnTo>
                    <a:pt x="898586" y="3171842"/>
                  </a:lnTo>
                  <a:lnTo>
                    <a:pt x="941335" y="3155847"/>
                  </a:lnTo>
                  <a:lnTo>
                    <a:pt x="983508" y="3138703"/>
                  </a:lnTo>
                  <a:lnTo>
                    <a:pt x="1025086" y="3120427"/>
                  </a:lnTo>
                  <a:lnTo>
                    <a:pt x="1066050" y="3101040"/>
                  </a:lnTo>
                  <a:lnTo>
                    <a:pt x="1106381" y="3080559"/>
                  </a:lnTo>
                  <a:lnTo>
                    <a:pt x="1146059" y="3059005"/>
                  </a:lnTo>
                  <a:lnTo>
                    <a:pt x="1185066" y="3036396"/>
                  </a:lnTo>
                  <a:lnTo>
                    <a:pt x="1223382" y="3012752"/>
                  </a:lnTo>
                  <a:lnTo>
                    <a:pt x="1260988" y="2988092"/>
                  </a:lnTo>
                  <a:lnTo>
                    <a:pt x="1297865" y="2962434"/>
                  </a:lnTo>
                  <a:lnTo>
                    <a:pt x="1333994" y="2935799"/>
                  </a:lnTo>
                  <a:lnTo>
                    <a:pt x="1369356" y="2908204"/>
                  </a:lnTo>
                  <a:lnTo>
                    <a:pt x="1403931" y="2879670"/>
                  </a:lnTo>
                  <a:lnTo>
                    <a:pt x="1437701" y="2850216"/>
                  </a:lnTo>
                  <a:lnTo>
                    <a:pt x="1470646" y="2819860"/>
                  </a:lnTo>
                  <a:lnTo>
                    <a:pt x="1502747" y="2788622"/>
                  </a:lnTo>
                  <a:lnTo>
                    <a:pt x="1533985" y="2756521"/>
                  </a:lnTo>
                  <a:lnTo>
                    <a:pt x="1564341" y="2723576"/>
                  </a:lnTo>
                  <a:lnTo>
                    <a:pt x="1593795" y="2689806"/>
                  </a:lnTo>
                  <a:lnTo>
                    <a:pt x="1622329" y="2655231"/>
                  </a:lnTo>
                  <a:lnTo>
                    <a:pt x="1649924" y="2619869"/>
                  </a:lnTo>
                  <a:lnTo>
                    <a:pt x="1676559" y="2583740"/>
                  </a:lnTo>
                  <a:lnTo>
                    <a:pt x="1702217" y="2546863"/>
                  </a:lnTo>
                  <a:lnTo>
                    <a:pt x="1726877" y="2509257"/>
                  </a:lnTo>
                  <a:lnTo>
                    <a:pt x="1750521" y="2470941"/>
                  </a:lnTo>
                  <a:lnTo>
                    <a:pt x="1773130" y="2431934"/>
                  </a:lnTo>
                  <a:lnTo>
                    <a:pt x="1794684" y="2392256"/>
                  </a:lnTo>
                  <a:lnTo>
                    <a:pt x="1815165" y="2351925"/>
                  </a:lnTo>
                  <a:lnTo>
                    <a:pt x="1834552" y="2310961"/>
                  </a:lnTo>
                  <a:lnTo>
                    <a:pt x="1852828" y="2269383"/>
                  </a:lnTo>
                  <a:lnTo>
                    <a:pt x="1869972" y="2227210"/>
                  </a:lnTo>
                  <a:lnTo>
                    <a:pt x="1885967" y="2184461"/>
                  </a:lnTo>
                  <a:lnTo>
                    <a:pt x="1900791" y="2141156"/>
                  </a:lnTo>
                  <a:lnTo>
                    <a:pt x="1914427" y="2097313"/>
                  </a:lnTo>
                  <a:lnTo>
                    <a:pt x="1926855" y="2052952"/>
                  </a:lnTo>
                  <a:lnTo>
                    <a:pt x="1938057" y="2008092"/>
                  </a:lnTo>
                  <a:lnTo>
                    <a:pt x="1948012" y="1962752"/>
                  </a:lnTo>
                  <a:lnTo>
                    <a:pt x="1956702" y="1916950"/>
                  </a:lnTo>
                  <a:lnTo>
                    <a:pt x="1964108" y="1870707"/>
                  </a:lnTo>
                  <a:lnTo>
                    <a:pt x="1970210" y="1824042"/>
                  </a:lnTo>
                  <a:lnTo>
                    <a:pt x="1974989" y="1776973"/>
                  </a:lnTo>
                  <a:lnTo>
                    <a:pt x="1978427" y="1729520"/>
                  </a:lnTo>
                  <a:lnTo>
                    <a:pt x="1980503" y="1681701"/>
                  </a:lnTo>
                  <a:lnTo>
                    <a:pt x="1981199" y="1633550"/>
                  </a:lnTo>
                  <a:lnTo>
                    <a:pt x="1981199" y="3267059"/>
                  </a:lnTo>
                  <a:close/>
                </a:path>
              </a:pathLst>
            </a:custGeom>
            <a:solidFill>
              <a:srgbClr val="E86A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863163" y="0"/>
            <a:ext cx="2425065" cy="2672080"/>
          </a:xfrm>
          <a:custGeom>
            <a:avLst/>
            <a:gdLst/>
            <a:ahLst/>
            <a:cxnLst/>
            <a:rect l="l" t="t" r="r" b="b"/>
            <a:pathLst>
              <a:path w="2425065" h="2672080">
                <a:moveTo>
                  <a:pt x="1633528" y="2671925"/>
                </a:moveTo>
                <a:lnTo>
                  <a:pt x="1585373" y="2671228"/>
                </a:lnTo>
                <a:lnTo>
                  <a:pt x="1537554" y="2669152"/>
                </a:lnTo>
                <a:lnTo>
                  <a:pt x="1490101" y="2665714"/>
                </a:lnTo>
                <a:lnTo>
                  <a:pt x="1443032" y="2660935"/>
                </a:lnTo>
                <a:lnTo>
                  <a:pt x="1396367" y="2654833"/>
                </a:lnTo>
                <a:lnTo>
                  <a:pt x="1350124" y="2647427"/>
                </a:lnTo>
                <a:lnTo>
                  <a:pt x="1304323" y="2638737"/>
                </a:lnTo>
                <a:lnTo>
                  <a:pt x="1258982" y="2628782"/>
                </a:lnTo>
                <a:lnTo>
                  <a:pt x="1214122" y="2617581"/>
                </a:lnTo>
                <a:lnTo>
                  <a:pt x="1169761" y="2605152"/>
                </a:lnTo>
                <a:lnTo>
                  <a:pt x="1125918" y="2591516"/>
                </a:lnTo>
                <a:lnTo>
                  <a:pt x="1082613" y="2576692"/>
                </a:lnTo>
                <a:lnTo>
                  <a:pt x="1039864" y="2560698"/>
                </a:lnTo>
                <a:lnTo>
                  <a:pt x="997691" y="2543553"/>
                </a:lnTo>
                <a:lnTo>
                  <a:pt x="956113" y="2525278"/>
                </a:lnTo>
                <a:lnTo>
                  <a:pt x="915149" y="2505890"/>
                </a:lnTo>
                <a:lnTo>
                  <a:pt x="874818" y="2485410"/>
                </a:lnTo>
                <a:lnTo>
                  <a:pt x="835140" y="2463855"/>
                </a:lnTo>
                <a:lnTo>
                  <a:pt x="796133" y="2441247"/>
                </a:lnTo>
                <a:lnTo>
                  <a:pt x="757817" y="2417602"/>
                </a:lnTo>
                <a:lnTo>
                  <a:pt x="720211" y="2392942"/>
                </a:lnTo>
                <a:lnTo>
                  <a:pt x="683334" y="2367284"/>
                </a:lnTo>
                <a:lnTo>
                  <a:pt x="647205" y="2340649"/>
                </a:lnTo>
                <a:lnTo>
                  <a:pt x="611843" y="2313055"/>
                </a:lnTo>
                <a:lnTo>
                  <a:pt x="577268" y="2284521"/>
                </a:lnTo>
                <a:lnTo>
                  <a:pt x="543498" y="2255066"/>
                </a:lnTo>
                <a:lnTo>
                  <a:pt x="510553" y="2224710"/>
                </a:lnTo>
                <a:lnTo>
                  <a:pt x="478452" y="2193472"/>
                </a:lnTo>
                <a:lnTo>
                  <a:pt x="447214" y="2161371"/>
                </a:lnTo>
                <a:lnTo>
                  <a:pt x="416858" y="2128426"/>
                </a:lnTo>
                <a:lnTo>
                  <a:pt x="387404" y="2094657"/>
                </a:lnTo>
                <a:lnTo>
                  <a:pt x="358870" y="2060081"/>
                </a:lnTo>
                <a:lnTo>
                  <a:pt x="331275" y="2024719"/>
                </a:lnTo>
                <a:lnTo>
                  <a:pt x="304640" y="1988590"/>
                </a:lnTo>
                <a:lnTo>
                  <a:pt x="278982" y="1951713"/>
                </a:lnTo>
                <a:lnTo>
                  <a:pt x="254322" y="1914107"/>
                </a:lnTo>
                <a:lnTo>
                  <a:pt x="230678" y="1875791"/>
                </a:lnTo>
                <a:lnTo>
                  <a:pt x="208069" y="1836784"/>
                </a:lnTo>
                <a:lnTo>
                  <a:pt x="186515" y="1797106"/>
                </a:lnTo>
                <a:lnTo>
                  <a:pt x="166034" y="1756775"/>
                </a:lnTo>
                <a:lnTo>
                  <a:pt x="146647" y="1715811"/>
                </a:lnTo>
                <a:lnTo>
                  <a:pt x="128371" y="1674233"/>
                </a:lnTo>
                <a:lnTo>
                  <a:pt x="111227" y="1632060"/>
                </a:lnTo>
                <a:lnTo>
                  <a:pt x="95233" y="1589312"/>
                </a:lnTo>
                <a:lnTo>
                  <a:pt x="80408" y="1546006"/>
                </a:lnTo>
                <a:lnTo>
                  <a:pt x="66772" y="1502164"/>
                </a:lnTo>
                <a:lnTo>
                  <a:pt x="54344" y="1457802"/>
                </a:lnTo>
                <a:lnTo>
                  <a:pt x="43142" y="1412942"/>
                </a:lnTo>
                <a:lnTo>
                  <a:pt x="33187" y="1367602"/>
                </a:lnTo>
                <a:lnTo>
                  <a:pt x="24497" y="1321801"/>
                </a:lnTo>
                <a:lnTo>
                  <a:pt x="17092" y="1275558"/>
                </a:lnTo>
                <a:lnTo>
                  <a:pt x="10989" y="1228892"/>
                </a:lnTo>
                <a:lnTo>
                  <a:pt x="6210" y="1181823"/>
                </a:lnTo>
                <a:lnTo>
                  <a:pt x="2773" y="1134370"/>
                </a:lnTo>
                <a:lnTo>
                  <a:pt x="696" y="1086552"/>
                </a:lnTo>
                <a:lnTo>
                  <a:pt x="0" y="1038385"/>
                </a:lnTo>
                <a:lnTo>
                  <a:pt x="696" y="990223"/>
                </a:lnTo>
                <a:lnTo>
                  <a:pt x="2773" y="942405"/>
                </a:lnTo>
                <a:lnTo>
                  <a:pt x="6210" y="894952"/>
                </a:lnTo>
                <a:lnTo>
                  <a:pt x="10989" y="847883"/>
                </a:lnTo>
                <a:lnTo>
                  <a:pt x="17092" y="801217"/>
                </a:lnTo>
                <a:lnTo>
                  <a:pt x="24497" y="754974"/>
                </a:lnTo>
                <a:lnTo>
                  <a:pt x="33187" y="709173"/>
                </a:lnTo>
                <a:lnTo>
                  <a:pt x="43142" y="663833"/>
                </a:lnTo>
                <a:lnTo>
                  <a:pt x="54344" y="618972"/>
                </a:lnTo>
                <a:lnTo>
                  <a:pt x="66772" y="574611"/>
                </a:lnTo>
                <a:lnTo>
                  <a:pt x="80408" y="530768"/>
                </a:lnTo>
                <a:lnTo>
                  <a:pt x="95233" y="487463"/>
                </a:lnTo>
                <a:lnTo>
                  <a:pt x="111227" y="444714"/>
                </a:lnTo>
                <a:lnTo>
                  <a:pt x="128371" y="402541"/>
                </a:lnTo>
                <a:lnTo>
                  <a:pt x="146647" y="360963"/>
                </a:lnTo>
                <a:lnTo>
                  <a:pt x="166034" y="319999"/>
                </a:lnTo>
                <a:lnTo>
                  <a:pt x="186515" y="279669"/>
                </a:lnTo>
                <a:lnTo>
                  <a:pt x="208069" y="239990"/>
                </a:lnTo>
                <a:lnTo>
                  <a:pt x="230678" y="200984"/>
                </a:lnTo>
                <a:lnTo>
                  <a:pt x="254322" y="162668"/>
                </a:lnTo>
                <a:lnTo>
                  <a:pt x="278982" y="125061"/>
                </a:lnTo>
                <a:lnTo>
                  <a:pt x="304640" y="88184"/>
                </a:lnTo>
                <a:lnTo>
                  <a:pt x="331275" y="52055"/>
                </a:lnTo>
                <a:lnTo>
                  <a:pt x="358870" y="16693"/>
                </a:lnTo>
                <a:lnTo>
                  <a:pt x="372647" y="0"/>
                </a:lnTo>
                <a:lnTo>
                  <a:pt x="2424836" y="0"/>
                </a:lnTo>
                <a:lnTo>
                  <a:pt x="2424836" y="2467711"/>
                </a:lnTo>
                <a:lnTo>
                  <a:pt x="2392256" y="2485410"/>
                </a:lnTo>
                <a:lnTo>
                  <a:pt x="2351925" y="2505890"/>
                </a:lnTo>
                <a:lnTo>
                  <a:pt x="2310961" y="2525278"/>
                </a:lnTo>
                <a:lnTo>
                  <a:pt x="2269383" y="2543553"/>
                </a:lnTo>
                <a:lnTo>
                  <a:pt x="2227210" y="2560698"/>
                </a:lnTo>
                <a:lnTo>
                  <a:pt x="2184461" y="2576692"/>
                </a:lnTo>
                <a:lnTo>
                  <a:pt x="2141156" y="2591516"/>
                </a:lnTo>
                <a:lnTo>
                  <a:pt x="2097313" y="2605152"/>
                </a:lnTo>
                <a:lnTo>
                  <a:pt x="2052952" y="2617581"/>
                </a:lnTo>
                <a:lnTo>
                  <a:pt x="2008092" y="2628782"/>
                </a:lnTo>
                <a:lnTo>
                  <a:pt x="1962751" y="2638737"/>
                </a:lnTo>
                <a:lnTo>
                  <a:pt x="1916950" y="2647427"/>
                </a:lnTo>
                <a:lnTo>
                  <a:pt x="1870707" y="2654833"/>
                </a:lnTo>
                <a:lnTo>
                  <a:pt x="1824042" y="2660935"/>
                </a:lnTo>
                <a:lnTo>
                  <a:pt x="1776973" y="2665714"/>
                </a:lnTo>
                <a:lnTo>
                  <a:pt x="1729520" y="2669152"/>
                </a:lnTo>
                <a:lnTo>
                  <a:pt x="1681701" y="2671228"/>
                </a:lnTo>
                <a:lnTo>
                  <a:pt x="1633528" y="2671925"/>
                </a:lnTo>
                <a:close/>
              </a:path>
            </a:pathLst>
          </a:custGeom>
          <a:solidFill>
            <a:srgbClr val="F1C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02997" y="8861968"/>
            <a:ext cx="3251200" cy="1425575"/>
          </a:xfrm>
          <a:custGeom>
            <a:avLst/>
            <a:gdLst/>
            <a:ahLst/>
            <a:cxnLst/>
            <a:rect l="l" t="t" r="r" b="b"/>
            <a:pathLst>
              <a:path w="3251200" h="1425575">
                <a:moveTo>
                  <a:pt x="921151" y="1425018"/>
                </a:moveTo>
                <a:lnTo>
                  <a:pt x="0" y="1425018"/>
                </a:lnTo>
                <a:lnTo>
                  <a:pt x="2985" y="1402319"/>
                </a:lnTo>
                <a:lnTo>
                  <a:pt x="10443" y="1355993"/>
                </a:lnTo>
                <a:lnTo>
                  <a:pt x="19195" y="1310102"/>
                </a:lnTo>
                <a:lnTo>
                  <a:pt x="29220" y="1264666"/>
                </a:lnTo>
                <a:lnTo>
                  <a:pt x="40499" y="1219703"/>
                </a:lnTo>
                <a:lnTo>
                  <a:pt x="53012" y="1175232"/>
                </a:lnTo>
                <a:lnTo>
                  <a:pt x="66740" y="1131275"/>
                </a:lnTo>
                <a:lnTo>
                  <a:pt x="81664" y="1087849"/>
                </a:lnTo>
                <a:lnTo>
                  <a:pt x="97763" y="1044975"/>
                </a:lnTo>
                <a:lnTo>
                  <a:pt x="115018" y="1002672"/>
                </a:lnTo>
                <a:lnTo>
                  <a:pt x="133411" y="960960"/>
                </a:lnTo>
                <a:lnTo>
                  <a:pt x="152921" y="919858"/>
                </a:lnTo>
                <a:lnTo>
                  <a:pt x="173528" y="879385"/>
                </a:lnTo>
                <a:lnTo>
                  <a:pt x="195214" y="839561"/>
                </a:lnTo>
                <a:lnTo>
                  <a:pt x="217959" y="800407"/>
                </a:lnTo>
                <a:lnTo>
                  <a:pt x="241742" y="761940"/>
                </a:lnTo>
                <a:lnTo>
                  <a:pt x="266546" y="724181"/>
                </a:lnTo>
                <a:lnTo>
                  <a:pt x="292350" y="687149"/>
                </a:lnTo>
                <a:lnTo>
                  <a:pt x="319135" y="650863"/>
                </a:lnTo>
                <a:lnTo>
                  <a:pt x="346880" y="615344"/>
                </a:lnTo>
                <a:lnTo>
                  <a:pt x="375568" y="580611"/>
                </a:lnTo>
                <a:lnTo>
                  <a:pt x="405178" y="546682"/>
                </a:lnTo>
                <a:lnTo>
                  <a:pt x="435691" y="513578"/>
                </a:lnTo>
                <a:lnTo>
                  <a:pt x="467086" y="481319"/>
                </a:lnTo>
                <a:lnTo>
                  <a:pt x="499346" y="449923"/>
                </a:lnTo>
                <a:lnTo>
                  <a:pt x="532449" y="419411"/>
                </a:lnTo>
                <a:lnTo>
                  <a:pt x="566378" y="389801"/>
                </a:lnTo>
                <a:lnTo>
                  <a:pt x="601111" y="361113"/>
                </a:lnTo>
                <a:lnTo>
                  <a:pt x="636631" y="333367"/>
                </a:lnTo>
                <a:lnTo>
                  <a:pt x="672916" y="306583"/>
                </a:lnTo>
                <a:lnTo>
                  <a:pt x="709948" y="280779"/>
                </a:lnTo>
                <a:lnTo>
                  <a:pt x="747707" y="255975"/>
                </a:lnTo>
                <a:lnTo>
                  <a:pt x="786174" y="232191"/>
                </a:lnTo>
                <a:lnTo>
                  <a:pt x="825329" y="209447"/>
                </a:lnTo>
                <a:lnTo>
                  <a:pt x="865152" y="187761"/>
                </a:lnTo>
                <a:lnTo>
                  <a:pt x="905625" y="167153"/>
                </a:lnTo>
                <a:lnTo>
                  <a:pt x="946727" y="147644"/>
                </a:lnTo>
                <a:lnTo>
                  <a:pt x="988440" y="129251"/>
                </a:lnTo>
                <a:lnTo>
                  <a:pt x="1030742" y="111996"/>
                </a:lnTo>
                <a:lnTo>
                  <a:pt x="1073616" y="95896"/>
                </a:lnTo>
                <a:lnTo>
                  <a:pt x="1117042" y="80973"/>
                </a:lnTo>
                <a:lnTo>
                  <a:pt x="1161000" y="67245"/>
                </a:lnTo>
                <a:lnTo>
                  <a:pt x="1205470" y="54732"/>
                </a:lnTo>
                <a:lnTo>
                  <a:pt x="1250433" y="43453"/>
                </a:lnTo>
                <a:lnTo>
                  <a:pt x="1295870" y="33428"/>
                </a:lnTo>
                <a:lnTo>
                  <a:pt x="1341761" y="24676"/>
                </a:lnTo>
                <a:lnTo>
                  <a:pt x="1388086" y="17217"/>
                </a:lnTo>
                <a:lnTo>
                  <a:pt x="1434826" y="11071"/>
                </a:lnTo>
                <a:lnTo>
                  <a:pt x="1481962" y="6256"/>
                </a:lnTo>
                <a:lnTo>
                  <a:pt x="1529474" y="2793"/>
                </a:lnTo>
                <a:lnTo>
                  <a:pt x="1577342" y="701"/>
                </a:lnTo>
                <a:lnTo>
                  <a:pt x="1625547" y="0"/>
                </a:lnTo>
                <a:lnTo>
                  <a:pt x="1673879" y="701"/>
                </a:lnTo>
                <a:lnTo>
                  <a:pt x="1721864" y="2793"/>
                </a:lnTo>
                <a:lnTo>
                  <a:pt x="1769484" y="6256"/>
                </a:lnTo>
                <a:lnTo>
                  <a:pt x="1816719" y="11071"/>
                </a:lnTo>
                <a:lnTo>
                  <a:pt x="1863551" y="17217"/>
                </a:lnTo>
                <a:lnTo>
                  <a:pt x="1909959" y="24676"/>
                </a:lnTo>
                <a:lnTo>
                  <a:pt x="1955926" y="33428"/>
                </a:lnTo>
                <a:lnTo>
                  <a:pt x="2001430" y="43453"/>
                </a:lnTo>
                <a:lnTo>
                  <a:pt x="2046454" y="54732"/>
                </a:lnTo>
                <a:lnTo>
                  <a:pt x="2090977" y="67245"/>
                </a:lnTo>
                <a:lnTo>
                  <a:pt x="2134981" y="80973"/>
                </a:lnTo>
                <a:lnTo>
                  <a:pt x="2178447" y="95896"/>
                </a:lnTo>
                <a:lnTo>
                  <a:pt x="2221354" y="111996"/>
                </a:lnTo>
                <a:lnTo>
                  <a:pt x="2263685" y="129251"/>
                </a:lnTo>
                <a:lnTo>
                  <a:pt x="2305419" y="147644"/>
                </a:lnTo>
                <a:lnTo>
                  <a:pt x="2346537" y="167153"/>
                </a:lnTo>
                <a:lnTo>
                  <a:pt x="2387020" y="187761"/>
                </a:lnTo>
                <a:lnTo>
                  <a:pt x="2426849" y="209447"/>
                </a:lnTo>
                <a:lnTo>
                  <a:pt x="2466005" y="232191"/>
                </a:lnTo>
                <a:lnTo>
                  <a:pt x="2504468" y="255975"/>
                </a:lnTo>
                <a:lnTo>
                  <a:pt x="2542219" y="280779"/>
                </a:lnTo>
                <a:lnTo>
                  <a:pt x="2579239" y="306583"/>
                </a:lnTo>
                <a:lnTo>
                  <a:pt x="2615508" y="333367"/>
                </a:lnTo>
                <a:lnTo>
                  <a:pt x="2651008" y="361113"/>
                </a:lnTo>
                <a:lnTo>
                  <a:pt x="2685718" y="389801"/>
                </a:lnTo>
                <a:lnTo>
                  <a:pt x="2719621" y="419411"/>
                </a:lnTo>
                <a:lnTo>
                  <a:pt x="2752695" y="449923"/>
                </a:lnTo>
                <a:lnTo>
                  <a:pt x="2784923" y="481319"/>
                </a:lnTo>
                <a:lnTo>
                  <a:pt x="2816285" y="513578"/>
                </a:lnTo>
                <a:lnTo>
                  <a:pt x="2846762" y="546682"/>
                </a:lnTo>
                <a:lnTo>
                  <a:pt x="2876334" y="580611"/>
                </a:lnTo>
                <a:lnTo>
                  <a:pt x="2904983" y="615344"/>
                </a:lnTo>
                <a:lnTo>
                  <a:pt x="2932688" y="650863"/>
                </a:lnTo>
                <a:lnTo>
                  <a:pt x="2959431" y="687149"/>
                </a:lnTo>
                <a:lnTo>
                  <a:pt x="2985192" y="724181"/>
                </a:lnTo>
                <a:lnTo>
                  <a:pt x="3009953" y="761940"/>
                </a:lnTo>
                <a:lnTo>
                  <a:pt x="3033693" y="800407"/>
                </a:lnTo>
                <a:lnTo>
                  <a:pt x="3056394" y="839561"/>
                </a:lnTo>
                <a:lnTo>
                  <a:pt x="3078036" y="879385"/>
                </a:lnTo>
                <a:lnTo>
                  <a:pt x="3089962" y="902855"/>
                </a:lnTo>
                <a:lnTo>
                  <a:pt x="1625547" y="902855"/>
                </a:lnTo>
                <a:lnTo>
                  <a:pt x="1577308" y="904431"/>
                </a:lnTo>
                <a:lnTo>
                  <a:pt x="1529870" y="909094"/>
                </a:lnTo>
                <a:lnTo>
                  <a:pt x="1483333" y="916744"/>
                </a:lnTo>
                <a:lnTo>
                  <a:pt x="1437798" y="927282"/>
                </a:lnTo>
                <a:lnTo>
                  <a:pt x="1393362" y="940609"/>
                </a:lnTo>
                <a:lnTo>
                  <a:pt x="1350126" y="956625"/>
                </a:lnTo>
                <a:lnTo>
                  <a:pt x="1308189" y="975230"/>
                </a:lnTo>
                <a:lnTo>
                  <a:pt x="1267649" y="996327"/>
                </a:lnTo>
                <a:lnTo>
                  <a:pt x="1228607" y="1019814"/>
                </a:lnTo>
                <a:lnTo>
                  <a:pt x="1191162" y="1045594"/>
                </a:lnTo>
                <a:lnTo>
                  <a:pt x="1155412" y="1073566"/>
                </a:lnTo>
                <a:lnTo>
                  <a:pt x="1121458" y="1103631"/>
                </a:lnTo>
                <a:lnTo>
                  <a:pt x="1089399" y="1135691"/>
                </a:lnTo>
                <a:lnTo>
                  <a:pt x="1059333" y="1169645"/>
                </a:lnTo>
                <a:lnTo>
                  <a:pt x="1031361" y="1205394"/>
                </a:lnTo>
                <a:lnTo>
                  <a:pt x="1005582" y="1242840"/>
                </a:lnTo>
                <a:lnTo>
                  <a:pt x="982094" y="1281882"/>
                </a:lnTo>
                <a:lnTo>
                  <a:pt x="960998" y="1322421"/>
                </a:lnTo>
                <a:lnTo>
                  <a:pt x="942392" y="1364359"/>
                </a:lnTo>
                <a:lnTo>
                  <a:pt x="926376" y="1407595"/>
                </a:lnTo>
                <a:lnTo>
                  <a:pt x="921151" y="1425018"/>
                </a:lnTo>
                <a:close/>
              </a:path>
              <a:path w="3251200" h="1425575">
                <a:moveTo>
                  <a:pt x="3251139" y="1425018"/>
                </a:moveTo>
                <a:lnTo>
                  <a:pt x="2330148" y="1425018"/>
                </a:lnTo>
                <a:lnTo>
                  <a:pt x="2324953" y="1407595"/>
                </a:lnTo>
                <a:lnTo>
                  <a:pt x="2309023" y="1364359"/>
                </a:lnTo>
                <a:lnTo>
                  <a:pt x="2290510" y="1322421"/>
                </a:lnTo>
                <a:lnTo>
                  <a:pt x="2269510" y="1281882"/>
                </a:lnTo>
                <a:lnTo>
                  <a:pt x="2246120" y="1242840"/>
                </a:lnTo>
                <a:lnTo>
                  <a:pt x="2220436" y="1205394"/>
                </a:lnTo>
                <a:lnTo>
                  <a:pt x="2192555" y="1169645"/>
                </a:lnTo>
                <a:lnTo>
                  <a:pt x="2162573" y="1135691"/>
                </a:lnTo>
                <a:lnTo>
                  <a:pt x="2130587" y="1103631"/>
                </a:lnTo>
                <a:lnTo>
                  <a:pt x="2096693" y="1073566"/>
                </a:lnTo>
                <a:lnTo>
                  <a:pt x="2060987" y="1045594"/>
                </a:lnTo>
                <a:lnTo>
                  <a:pt x="2023567" y="1019814"/>
                </a:lnTo>
                <a:lnTo>
                  <a:pt x="1984529" y="996327"/>
                </a:lnTo>
                <a:lnTo>
                  <a:pt x="1943969" y="975230"/>
                </a:lnTo>
                <a:lnTo>
                  <a:pt x="1901983" y="956625"/>
                </a:lnTo>
                <a:lnTo>
                  <a:pt x="1858669" y="940609"/>
                </a:lnTo>
                <a:lnTo>
                  <a:pt x="1814123" y="927282"/>
                </a:lnTo>
                <a:lnTo>
                  <a:pt x="1768442" y="916744"/>
                </a:lnTo>
                <a:lnTo>
                  <a:pt x="1721721" y="909094"/>
                </a:lnTo>
                <a:lnTo>
                  <a:pt x="1674057" y="904431"/>
                </a:lnTo>
                <a:lnTo>
                  <a:pt x="1625547" y="902855"/>
                </a:lnTo>
                <a:lnTo>
                  <a:pt x="3089962" y="902855"/>
                </a:lnTo>
                <a:lnTo>
                  <a:pt x="3118068" y="960960"/>
                </a:lnTo>
                <a:lnTo>
                  <a:pt x="3136419" y="1002672"/>
                </a:lnTo>
                <a:lnTo>
                  <a:pt x="3153635" y="1044975"/>
                </a:lnTo>
                <a:lnTo>
                  <a:pt x="3169695" y="1087849"/>
                </a:lnTo>
                <a:lnTo>
                  <a:pt x="3184582" y="1131275"/>
                </a:lnTo>
                <a:lnTo>
                  <a:pt x="3198274" y="1175232"/>
                </a:lnTo>
                <a:lnTo>
                  <a:pt x="3210755" y="1219703"/>
                </a:lnTo>
                <a:lnTo>
                  <a:pt x="3222003" y="1264666"/>
                </a:lnTo>
                <a:lnTo>
                  <a:pt x="3232000" y="1310102"/>
                </a:lnTo>
                <a:lnTo>
                  <a:pt x="3240726" y="1355993"/>
                </a:lnTo>
                <a:lnTo>
                  <a:pt x="3248163" y="1402319"/>
                </a:lnTo>
                <a:lnTo>
                  <a:pt x="3251139" y="1425018"/>
                </a:lnTo>
                <a:close/>
              </a:path>
            </a:pathLst>
          </a:custGeom>
          <a:solidFill>
            <a:srgbClr val="6FC7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1188" y="0"/>
            <a:ext cx="3235325" cy="1371600"/>
          </a:xfrm>
          <a:custGeom>
            <a:avLst/>
            <a:gdLst/>
            <a:ahLst/>
            <a:cxnLst/>
            <a:rect l="l" t="t" r="r" b="b"/>
            <a:pathLst>
              <a:path w="3235325" h="1371600">
                <a:moveTo>
                  <a:pt x="1617302" y="1371352"/>
                </a:moveTo>
                <a:lnTo>
                  <a:pt x="1569087" y="1370651"/>
                </a:lnTo>
                <a:lnTo>
                  <a:pt x="1521218" y="1368559"/>
                </a:lnTo>
                <a:lnTo>
                  <a:pt x="1473706" y="1365095"/>
                </a:lnTo>
                <a:lnTo>
                  <a:pt x="1426571" y="1360280"/>
                </a:lnTo>
                <a:lnTo>
                  <a:pt x="1379830" y="1354133"/>
                </a:lnTo>
                <a:lnTo>
                  <a:pt x="1333505" y="1346673"/>
                </a:lnTo>
                <a:lnTo>
                  <a:pt x="1287614" y="1337920"/>
                </a:lnTo>
                <a:lnTo>
                  <a:pt x="1242178" y="1327892"/>
                </a:lnTo>
                <a:lnTo>
                  <a:pt x="1197214" y="1316610"/>
                </a:lnTo>
                <a:lnTo>
                  <a:pt x="1152744" y="1304093"/>
                </a:lnTo>
                <a:lnTo>
                  <a:pt x="1108787" y="1290361"/>
                </a:lnTo>
                <a:lnTo>
                  <a:pt x="1065361" y="1275432"/>
                </a:lnTo>
                <a:lnTo>
                  <a:pt x="1022487" y="1259326"/>
                </a:lnTo>
                <a:lnTo>
                  <a:pt x="980184" y="1242063"/>
                </a:lnTo>
                <a:lnTo>
                  <a:pt x="938472" y="1223662"/>
                </a:lnTo>
                <a:lnTo>
                  <a:pt x="897369" y="1204142"/>
                </a:lnTo>
                <a:lnTo>
                  <a:pt x="856897" y="1183523"/>
                </a:lnTo>
                <a:lnTo>
                  <a:pt x="817073" y="1161824"/>
                </a:lnTo>
                <a:lnTo>
                  <a:pt x="777918" y="1139065"/>
                </a:lnTo>
                <a:lnTo>
                  <a:pt x="739452" y="1115266"/>
                </a:lnTo>
                <a:lnTo>
                  <a:pt x="701692" y="1090445"/>
                </a:lnTo>
                <a:lnTo>
                  <a:pt x="664660" y="1064621"/>
                </a:lnTo>
                <a:lnTo>
                  <a:pt x="628375" y="1037816"/>
                </a:lnTo>
                <a:lnTo>
                  <a:pt x="592856" y="1010047"/>
                </a:lnTo>
                <a:lnTo>
                  <a:pt x="558122" y="981334"/>
                </a:lnTo>
                <a:lnTo>
                  <a:pt x="524194" y="951697"/>
                </a:lnTo>
                <a:lnTo>
                  <a:pt x="491090" y="921155"/>
                </a:lnTo>
                <a:lnTo>
                  <a:pt x="458831" y="889728"/>
                </a:lnTo>
                <a:lnTo>
                  <a:pt x="427435" y="857435"/>
                </a:lnTo>
                <a:lnTo>
                  <a:pt x="396922" y="824295"/>
                </a:lnTo>
                <a:lnTo>
                  <a:pt x="367313" y="790328"/>
                </a:lnTo>
                <a:lnTo>
                  <a:pt x="338625" y="755553"/>
                </a:lnTo>
                <a:lnTo>
                  <a:pt x="310879" y="719989"/>
                </a:lnTo>
                <a:lnTo>
                  <a:pt x="284094" y="683657"/>
                </a:lnTo>
                <a:lnTo>
                  <a:pt x="258291" y="646576"/>
                </a:lnTo>
                <a:lnTo>
                  <a:pt x="233487" y="608764"/>
                </a:lnTo>
                <a:lnTo>
                  <a:pt x="209703" y="570242"/>
                </a:lnTo>
                <a:lnTo>
                  <a:pt x="186958" y="531028"/>
                </a:lnTo>
                <a:lnTo>
                  <a:pt x="165273" y="491143"/>
                </a:lnTo>
                <a:lnTo>
                  <a:pt x="144665" y="450605"/>
                </a:lnTo>
                <a:lnTo>
                  <a:pt x="125155" y="409434"/>
                </a:lnTo>
                <a:lnTo>
                  <a:pt x="106763" y="367650"/>
                </a:lnTo>
                <a:lnTo>
                  <a:pt x="89507" y="325272"/>
                </a:lnTo>
                <a:lnTo>
                  <a:pt x="73408" y="282319"/>
                </a:lnTo>
                <a:lnTo>
                  <a:pt x="58485" y="238811"/>
                </a:lnTo>
                <a:lnTo>
                  <a:pt x="44757" y="194767"/>
                </a:lnTo>
                <a:lnTo>
                  <a:pt x="32243" y="150207"/>
                </a:lnTo>
                <a:lnTo>
                  <a:pt x="20964" y="105150"/>
                </a:lnTo>
                <a:lnTo>
                  <a:pt x="10939" y="59615"/>
                </a:lnTo>
                <a:lnTo>
                  <a:pt x="2188" y="13622"/>
                </a:lnTo>
                <a:lnTo>
                  <a:pt x="0" y="0"/>
                </a:lnTo>
                <a:lnTo>
                  <a:pt x="932450" y="0"/>
                </a:lnTo>
                <a:lnTo>
                  <a:pt x="934136" y="4553"/>
                </a:lnTo>
                <a:lnTo>
                  <a:pt x="952742" y="46491"/>
                </a:lnTo>
                <a:lnTo>
                  <a:pt x="973839" y="87030"/>
                </a:lnTo>
                <a:lnTo>
                  <a:pt x="997326" y="126072"/>
                </a:lnTo>
                <a:lnTo>
                  <a:pt x="1023106" y="163518"/>
                </a:lnTo>
                <a:lnTo>
                  <a:pt x="1051078" y="199267"/>
                </a:lnTo>
                <a:lnTo>
                  <a:pt x="1081143" y="233221"/>
                </a:lnTo>
                <a:lnTo>
                  <a:pt x="1113203" y="265280"/>
                </a:lnTo>
                <a:lnTo>
                  <a:pt x="1147157" y="295346"/>
                </a:lnTo>
                <a:lnTo>
                  <a:pt x="1182906" y="323318"/>
                </a:lnTo>
                <a:lnTo>
                  <a:pt x="1220352" y="349098"/>
                </a:lnTo>
                <a:lnTo>
                  <a:pt x="1259394" y="372585"/>
                </a:lnTo>
                <a:lnTo>
                  <a:pt x="1299933" y="393681"/>
                </a:lnTo>
                <a:lnTo>
                  <a:pt x="1341871" y="412287"/>
                </a:lnTo>
                <a:lnTo>
                  <a:pt x="1385107" y="428303"/>
                </a:lnTo>
                <a:lnTo>
                  <a:pt x="1429542" y="441630"/>
                </a:lnTo>
                <a:lnTo>
                  <a:pt x="1475078" y="452168"/>
                </a:lnTo>
                <a:lnTo>
                  <a:pt x="1521614" y="459818"/>
                </a:lnTo>
                <a:lnTo>
                  <a:pt x="1569052" y="464481"/>
                </a:lnTo>
                <a:lnTo>
                  <a:pt x="1617292" y="466057"/>
                </a:lnTo>
                <a:lnTo>
                  <a:pt x="3083578" y="466057"/>
                </a:lnTo>
                <a:lnTo>
                  <a:pt x="3070859" y="491143"/>
                </a:lnTo>
                <a:lnTo>
                  <a:pt x="3049222" y="531028"/>
                </a:lnTo>
                <a:lnTo>
                  <a:pt x="3026522" y="570242"/>
                </a:lnTo>
                <a:lnTo>
                  <a:pt x="3002778" y="608764"/>
                </a:lnTo>
                <a:lnTo>
                  <a:pt x="2978009" y="646576"/>
                </a:lnTo>
                <a:lnTo>
                  <a:pt x="2952235" y="683657"/>
                </a:lnTo>
                <a:lnTo>
                  <a:pt x="2925476" y="719989"/>
                </a:lnTo>
                <a:lnTo>
                  <a:pt x="2897751" y="755553"/>
                </a:lnTo>
                <a:lnTo>
                  <a:pt x="2869080" y="790328"/>
                </a:lnTo>
                <a:lnTo>
                  <a:pt x="2839482" y="824295"/>
                </a:lnTo>
                <a:lnTo>
                  <a:pt x="2808976" y="857435"/>
                </a:lnTo>
                <a:lnTo>
                  <a:pt x="2777583" y="889728"/>
                </a:lnTo>
                <a:lnTo>
                  <a:pt x="2745321" y="921155"/>
                </a:lnTo>
                <a:lnTo>
                  <a:pt x="2712211" y="951697"/>
                </a:lnTo>
                <a:lnTo>
                  <a:pt x="2678270" y="981334"/>
                </a:lnTo>
                <a:lnTo>
                  <a:pt x="2643521" y="1010047"/>
                </a:lnTo>
                <a:lnTo>
                  <a:pt x="2607980" y="1037816"/>
                </a:lnTo>
                <a:lnTo>
                  <a:pt x="2571669" y="1064621"/>
                </a:lnTo>
                <a:lnTo>
                  <a:pt x="2534607" y="1090445"/>
                </a:lnTo>
                <a:lnTo>
                  <a:pt x="2496813" y="1115266"/>
                </a:lnTo>
                <a:lnTo>
                  <a:pt x="2458306" y="1139065"/>
                </a:lnTo>
                <a:lnTo>
                  <a:pt x="2419107" y="1161824"/>
                </a:lnTo>
                <a:lnTo>
                  <a:pt x="2379235" y="1183523"/>
                </a:lnTo>
                <a:lnTo>
                  <a:pt x="2338708" y="1204142"/>
                </a:lnTo>
                <a:lnTo>
                  <a:pt x="2297548" y="1223662"/>
                </a:lnTo>
                <a:lnTo>
                  <a:pt x="2255772" y="1242063"/>
                </a:lnTo>
                <a:lnTo>
                  <a:pt x="2213402" y="1259326"/>
                </a:lnTo>
                <a:lnTo>
                  <a:pt x="2170455" y="1275432"/>
                </a:lnTo>
                <a:lnTo>
                  <a:pt x="2126953" y="1290361"/>
                </a:lnTo>
                <a:lnTo>
                  <a:pt x="2082913" y="1304093"/>
                </a:lnTo>
                <a:lnTo>
                  <a:pt x="2038357" y="1316610"/>
                </a:lnTo>
                <a:lnTo>
                  <a:pt x="1993303" y="1327892"/>
                </a:lnTo>
                <a:lnTo>
                  <a:pt x="1947770" y="1337920"/>
                </a:lnTo>
                <a:lnTo>
                  <a:pt x="1901779" y="1346673"/>
                </a:lnTo>
                <a:lnTo>
                  <a:pt x="1855349" y="1354133"/>
                </a:lnTo>
                <a:lnTo>
                  <a:pt x="1808499" y="1360280"/>
                </a:lnTo>
                <a:lnTo>
                  <a:pt x="1761248" y="1365095"/>
                </a:lnTo>
                <a:lnTo>
                  <a:pt x="1713618" y="1368559"/>
                </a:lnTo>
                <a:lnTo>
                  <a:pt x="1665626" y="1370651"/>
                </a:lnTo>
                <a:lnTo>
                  <a:pt x="1617302" y="1371352"/>
                </a:lnTo>
                <a:close/>
              </a:path>
              <a:path w="3235325" h="1371600">
                <a:moveTo>
                  <a:pt x="3083578" y="466057"/>
                </a:moveTo>
                <a:lnTo>
                  <a:pt x="1617292" y="466057"/>
                </a:lnTo>
                <a:lnTo>
                  <a:pt x="1665532" y="464481"/>
                </a:lnTo>
                <a:lnTo>
                  <a:pt x="1712969" y="459818"/>
                </a:lnTo>
                <a:lnTo>
                  <a:pt x="1759506" y="452168"/>
                </a:lnTo>
                <a:lnTo>
                  <a:pt x="1805041" y="441630"/>
                </a:lnTo>
                <a:lnTo>
                  <a:pt x="1849477" y="428303"/>
                </a:lnTo>
                <a:lnTo>
                  <a:pt x="1892713" y="412287"/>
                </a:lnTo>
                <a:lnTo>
                  <a:pt x="1934651" y="393681"/>
                </a:lnTo>
                <a:lnTo>
                  <a:pt x="1975190" y="372585"/>
                </a:lnTo>
                <a:lnTo>
                  <a:pt x="2014232" y="349098"/>
                </a:lnTo>
                <a:lnTo>
                  <a:pt x="2051678" y="323318"/>
                </a:lnTo>
                <a:lnTo>
                  <a:pt x="2087427" y="295346"/>
                </a:lnTo>
                <a:lnTo>
                  <a:pt x="2121381" y="265280"/>
                </a:lnTo>
                <a:lnTo>
                  <a:pt x="2153440" y="233221"/>
                </a:lnTo>
                <a:lnTo>
                  <a:pt x="2183506" y="199267"/>
                </a:lnTo>
                <a:lnTo>
                  <a:pt x="2211478" y="163518"/>
                </a:lnTo>
                <a:lnTo>
                  <a:pt x="2237258" y="126072"/>
                </a:lnTo>
                <a:lnTo>
                  <a:pt x="2260745" y="87030"/>
                </a:lnTo>
                <a:lnTo>
                  <a:pt x="2281842" y="46491"/>
                </a:lnTo>
                <a:lnTo>
                  <a:pt x="2300447" y="4553"/>
                </a:lnTo>
                <a:lnTo>
                  <a:pt x="2302134" y="0"/>
                </a:lnTo>
                <a:lnTo>
                  <a:pt x="3235254" y="0"/>
                </a:lnTo>
                <a:lnTo>
                  <a:pt x="3224445" y="59615"/>
                </a:lnTo>
                <a:lnTo>
                  <a:pt x="3214516" y="105150"/>
                </a:lnTo>
                <a:lnTo>
                  <a:pt x="3203328" y="150207"/>
                </a:lnTo>
                <a:lnTo>
                  <a:pt x="3190901" y="194767"/>
                </a:lnTo>
                <a:lnTo>
                  <a:pt x="3177255" y="238811"/>
                </a:lnTo>
                <a:lnTo>
                  <a:pt x="3162408" y="282319"/>
                </a:lnTo>
                <a:lnTo>
                  <a:pt x="3146381" y="325272"/>
                </a:lnTo>
                <a:lnTo>
                  <a:pt x="3129193" y="367650"/>
                </a:lnTo>
                <a:lnTo>
                  <a:pt x="3110864" y="409434"/>
                </a:lnTo>
                <a:lnTo>
                  <a:pt x="3091413" y="450605"/>
                </a:lnTo>
                <a:lnTo>
                  <a:pt x="3083578" y="466057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17799" y="8257082"/>
            <a:ext cx="1294765" cy="1295400"/>
          </a:xfrm>
          <a:custGeom>
            <a:avLst/>
            <a:gdLst/>
            <a:ahLst/>
            <a:cxnLst/>
            <a:rect l="l" t="t" r="r" b="b"/>
            <a:pathLst>
              <a:path w="1294765" h="1295400">
                <a:moveTo>
                  <a:pt x="506285" y="251129"/>
                </a:moveTo>
                <a:lnTo>
                  <a:pt x="501319" y="201777"/>
                </a:lnTo>
                <a:lnTo>
                  <a:pt x="487045" y="155803"/>
                </a:lnTo>
                <a:lnTo>
                  <a:pt x="464477" y="114211"/>
                </a:lnTo>
                <a:lnTo>
                  <a:pt x="434581" y="77965"/>
                </a:lnTo>
                <a:lnTo>
                  <a:pt x="398348" y="48069"/>
                </a:lnTo>
                <a:lnTo>
                  <a:pt x="356755" y="25501"/>
                </a:lnTo>
                <a:lnTo>
                  <a:pt x="310781" y="11226"/>
                </a:lnTo>
                <a:lnTo>
                  <a:pt x="261429" y="6261"/>
                </a:lnTo>
                <a:lnTo>
                  <a:pt x="212090" y="11226"/>
                </a:lnTo>
                <a:lnTo>
                  <a:pt x="166141" y="25501"/>
                </a:lnTo>
                <a:lnTo>
                  <a:pt x="124548" y="48069"/>
                </a:lnTo>
                <a:lnTo>
                  <a:pt x="88303" y="77965"/>
                </a:lnTo>
                <a:lnTo>
                  <a:pt x="58394" y="114211"/>
                </a:lnTo>
                <a:lnTo>
                  <a:pt x="35814" y="155803"/>
                </a:lnTo>
                <a:lnTo>
                  <a:pt x="21539" y="201777"/>
                </a:lnTo>
                <a:lnTo>
                  <a:pt x="16573" y="251129"/>
                </a:lnTo>
                <a:lnTo>
                  <a:pt x="21539" y="300494"/>
                </a:lnTo>
                <a:lnTo>
                  <a:pt x="35814" y="346481"/>
                </a:lnTo>
                <a:lnTo>
                  <a:pt x="58394" y="388099"/>
                </a:lnTo>
                <a:lnTo>
                  <a:pt x="88303" y="424370"/>
                </a:lnTo>
                <a:lnTo>
                  <a:pt x="124548" y="454304"/>
                </a:lnTo>
                <a:lnTo>
                  <a:pt x="166141" y="476910"/>
                </a:lnTo>
                <a:lnTo>
                  <a:pt x="212090" y="491197"/>
                </a:lnTo>
                <a:lnTo>
                  <a:pt x="261429" y="496189"/>
                </a:lnTo>
                <a:lnTo>
                  <a:pt x="266954" y="496189"/>
                </a:lnTo>
                <a:lnTo>
                  <a:pt x="277863" y="495503"/>
                </a:lnTo>
                <a:lnTo>
                  <a:pt x="505739" y="495503"/>
                </a:lnTo>
                <a:lnTo>
                  <a:pt x="505739" y="267576"/>
                </a:lnTo>
                <a:lnTo>
                  <a:pt x="506171" y="262166"/>
                </a:lnTo>
                <a:lnTo>
                  <a:pt x="506285" y="256768"/>
                </a:lnTo>
                <a:lnTo>
                  <a:pt x="506285" y="251129"/>
                </a:lnTo>
                <a:close/>
              </a:path>
              <a:path w="1294765" h="1295400">
                <a:moveTo>
                  <a:pt x="648119" y="963891"/>
                </a:moveTo>
                <a:lnTo>
                  <a:pt x="647877" y="956767"/>
                </a:lnTo>
                <a:lnTo>
                  <a:pt x="647433" y="949604"/>
                </a:lnTo>
                <a:lnTo>
                  <a:pt x="647433" y="647865"/>
                </a:lnTo>
                <a:lnTo>
                  <a:pt x="345706" y="647865"/>
                </a:lnTo>
                <a:lnTo>
                  <a:pt x="331355" y="647128"/>
                </a:lnTo>
                <a:lnTo>
                  <a:pt x="324053" y="647128"/>
                </a:lnTo>
                <a:lnTo>
                  <a:pt x="276174" y="650646"/>
                </a:lnTo>
                <a:lnTo>
                  <a:pt x="230479" y="660869"/>
                </a:lnTo>
                <a:lnTo>
                  <a:pt x="187464" y="677278"/>
                </a:lnTo>
                <a:lnTo>
                  <a:pt x="147624" y="699389"/>
                </a:lnTo>
                <a:lnTo>
                  <a:pt x="111467" y="726681"/>
                </a:lnTo>
                <a:lnTo>
                  <a:pt x="79502" y="758659"/>
                </a:lnTo>
                <a:lnTo>
                  <a:pt x="52222" y="794829"/>
                </a:lnTo>
                <a:lnTo>
                  <a:pt x="30124" y="834669"/>
                </a:lnTo>
                <a:lnTo>
                  <a:pt x="13728" y="877697"/>
                </a:lnTo>
                <a:lnTo>
                  <a:pt x="3517" y="923391"/>
                </a:lnTo>
                <a:lnTo>
                  <a:pt x="0" y="971257"/>
                </a:lnTo>
                <a:lnTo>
                  <a:pt x="3517" y="1019149"/>
                </a:lnTo>
                <a:lnTo>
                  <a:pt x="13728" y="1064856"/>
                </a:lnTo>
                <a:lnTo>
                  <a:pt x="30124" y="1107884"/>
                </a:lnTo>
                <a:lnTo>
                  <a:pt x="52222" y="1147711"/>
                </a:lnTo>
                <a:lnTo>
                  <a:pt x="79502" y="1183868"/>
                </a:lnTo>
                <a:lnTo>
                  <a:pt x="111467" y="1215834"/>
                </a:lnTo>
                <a:lnTo>
                  <a:pt x="147624" y="1243114"/>
                </a:lnTo>
                <a:lnTo>
                  <a:pt x="187464" y="1265199"/>
                </a:lnTo>
                <a:lnTo>
                  <a:pt x="230479" y="1281595"/>
                </a:lnTo>
                <a:lnTo>
                  <a:pt x="276174" y="1291793"/>
                </a:lnTo>
                <a:lnTo>
                  <a:pt x="324053" y="1295311"/>
                </a:lnTo>
                <a:lnTo>
                  <a:pt x="371944" y="1291793"/>
                </a:lnTo>
                <a:lnTo>
                  <a:pt x="417652" y="1281595"/>
                </a:lnTo>
                <a:lnTo>
                  <a:pt x="460679" y="1265199"/>
                </a:lnTo>
                <a:lnTo>
                  <a:pt x="500519" y="1243114"/>
                </a:lnTo>
                <a:lnTo>
                  <a:pt x="536663" y="1215834"/>
                </a:lnTo>
                <a:lnTo>
                  <a:pt x="568629" y="1183868"/>
                </a:lnTo>
                <a:lnTo>
                  <a:pt x="595909" y="1147711"/>
                </a:lnTo>
                <a:lnTo>
                  <a:pt x="617994" y="1107884"/>
                </a:lnTo>
                <a:lnTo>
                  <a:pt x="634390" y="1064856"/>
                </a:lnTo>
                <a:lnTo>
                  <a:pt x="644601" y="1019149"/>
                </a:lnTo>
                <a:lnTo>
                  <a:pt x="648119" y="971257"/>
                </a:lnTo>
                <a:lnTo>
                  <a:pt x="648119" y="963891"/>
                </a:lnTo>
                <a:close/>
              </a:path>
              <a:path w="1294765" h="1295400">
                <a:moveTo>
                  <a:pt x="1281874" y="1033335"/>
                </a:moveTo>
                <a:lnTo>
                  <a:pt x="1276896" y="984008"/>
                </a:lnTo>
                <a:lnTo>
                  <a:pt x="1262621" y="938060"/>
                </a:lnTo>
                <a:lnTo>
                  <a:pt x="1240040" y="896467"/>
                </a:lnTo>
                <a:lnTo>
                  <a:pt x="1210132" y="860221"/>
                </a:lnTo>
                <a:lnTo>
                  <a:pt x="1173886" y="830300"/>
                </a:lnTo>
                <a:lnTo>
                  <a:pt x="1132281" y="807707"/>
                </a:lnTo>
                <a:lnTo>
                  <a:pt x="1086307" y="793432"/>
                </a:lnTo>
                <a:lnTo>
                  <a:pt x="1036955" y="788454"/>
                </a:lnTo>
                <a:lnTo>
                  <a:pt x="1031481" y="788454"/>
                </a:lnTo>
                <a:lnTo>
                  <a:pt x="1026020" y="788708"/>
                </a:lnTo>
                <a:lnTo>
                  <a:pt x="1020559" y="789076"/>
                </a:lnTo>
                <a:lnTo>
                  <a:pt x="792683" y="789076"/>
                </a:lnTo>
                <a:lnTo>
                  <a:pt x="792683" y="1016889"/>
                </a:lnTo>
                <a:lnTo>
                  <a:pt x="792327" y="1022413"/>
                </a:lnTo>
                <a:lnTo>
                  <a:pt x="792073" y="1027811"/>
                </a:lnTo>
                <a:lnTo>
                  <a:pt x="792073" y="1033335"/>
                </a:lnTo>
                <a:lnTo>
                  <a:pt x="797052" y="1082687"/>
                </a:lnTo>
                <a:lnTo>
                  <a:pt x="811326" y="1128661"/>
                </a:lnTo>
                <a:lnTo>
                  <a:pt x="833907" y="1170254"/>
                </a:lnTo>
                <a:lnTo>
                  <a:pt x="863815" y="1206512"/>
                </a:lnTo>
                <a:lnTo>
                  <a:pt x="900061" y="1236421"/>
                </a:lnTo>
                <a:lnTo>
                  <a:pt x="941654" y="1259001"/>
                </a:lnTo>
                <a:lnTo>
                  <a:pt x="987615" y="1273276"/>
                </a:lnTo>
                <a:lnTo>
                  <a:pt x="1036955" y="1278242"/>
                </a:lnTo>
                <a:lnTo>
                  <a:pt x="1086307" y="1273276"/>
                </a:lnTo>
                <a:lnTo>
                  <a:pt x="1132281" y="1259001"/>
                </a:lnTo>
                <a:lnTo>
                  <a:pt x="1173886" y="1236421"/>
                </a:lnTo>
                <a:lnTo>
                  <a:pt x="1210132" y="1206512"/>
                </a:lnTo>
                <a:lnTo>
                  <a:pt x="1240040" y="1170254"/>
                </a:lnTo>
                <a:lnTo>
                  <a:pt x="1262621" y="1128661"/>
                </a:lnTo>
                <a:lnTo>
                  <a:pt x="1276896" y="1082687"/>
                </a:lnTo>
                <a:lnTo>
                  <a:pt x="1281874" y="1033335"/>
                </a:lnTo>
                <a:close/>
              </a:path>
              <a:path w="1294765" h="1295400">
                <a:moveTo>
                  <a:pt x="1294320" y="324129"/>
                </a:moveTo>
                <a:lnTo>
                  <a:pt x="1290815" y="276237"/>
                </a:lnTo>
                <a:lnTo>
                  <a:pt x="1280604" y="230517"/>
                </a:lnTo>
                <a:lnTo>
                  <a:pt x="1264196" y="187490"/>
                </a:lnTo>
                <a:lnTo>
                  <a:pt x="1242110" y="147650"/>
                </a:lnTo>
                <a:lnTo>
                  <a:pt x="1214818" y="111480"/>
                </a:lnTo>
                <a:lnTo>
                  <a:pt x="1182852" y="79514"/>
                </a:lnTo>
                <a:lnTo>
                  <a:pt x="1146695" y="52222"/>
                </a:lnTo>
                <a:lnTo>
                  <a:pt x="1106855" y="30124"/>
                </a:lnTo>
                <a:lnTo>
                  <a:pt x="1063840" y="13728"/>
                </a:lnTo>
                <a:lnTo>
                  <a:pt x="1018133" y="3517"/>
                </a:lnTo>
                <a:lnTo>
                  <a:pt x="970254" y="0"/>
                </a:lnTo>
                <a:lnTo>
                  <a:pt x="922375" y="3517"/>
                </a:lnTo>
                <a:lnTo>
                  <a:pt x="876668" y="13728"/>
                </a:lnTo>
                <a:lnTo>
                  <a:pt x="833640" y="30124"/>
                </a:lnTo>
                <a:lnTo>
                  <a:pt x="793800" y="52222"/>
                </a:lnTo>
                <a:lnTo>
                  <a:pt x="757656" y="79514"/>
                </a:lnTo>
                <a:lnTo>
                  <a:pt x="725690" y="111480"/>
                </a:lnTo>
                <a:lnTo>
                  <a:pt x="698411" y="147650"/>
                </a:lnTo>
                <a:lnTo>
                  <a:pt x="676325" y="187490"/>
                </a:lnTo>
                <a:lnTo>
                  <a:pt x="659930" y="230517"/>
                </a:lnTo>
                <a:lnTo>
                  <a:pt x="649719" y="276237"/>
                </a:lnTo>
                <a:lnTo>
                  <a:pt x="646214" y="324129"/>
                </a:lnTo>
                <a:lnTo>
                  <a:pt x="646214" y="331419"/>
                </a:lnTo>
                <a:lnTo>
                  <a:pt x="646391" y="338594"/>
                </a:lnTo>
                <a:lnTo>
                  <a:pt x="646938" y="345782"/>
                </a:lnTo>
                <a:lnTo>
                  <a:pt x="646938" y="647433"/>
                </a:lnTo>
                <a:lnTo>
                  <a:pt x="948486" y="647433"/>
                </a:lnTo>
                <a:lnTo>
                  <a:pt x="962901" y="648233"/>
                </a:lnTo>
                <a:lnTo>
                  <a:pt x="970254" y="648233"/>
                </a:lnTo>
                <a:lnTo>
                  <a:pt x="1018133" y="644715"/>
                </a:lnTo>
                <a:lnTo>
                  <a:pt x="1063840" y="634504"/>
                </a:lnTo>
                <a:lnTo>
                  <a:pt x="1106855" y="618096"/>
                </a:lnTo>
                <a:lnTo>
                  <a:pt x="1146695" y="595998"/>
                </a:lnTo>
                <a:lnTo>
                  <a:pt x="1182852" y="568706"/>
                </a:lnTo>
                <a:lnTo>
                  <a:pt x="1214818" y="536727"/>
                </a:lnTo>
                <a:lnTo>
                  <a:pt x="1242110" y="500570"/>
                </a:lnTo>
                <a:lnTo>
                  <a:pt x="1264196" y="460730"/>
                </a:lnTo>
                <a:lnTo>
                  <a:pt x="1280604" y="417703"/>
                </a:lnTo>
                <a:lnTo>
                  <a:pt x="1290815" y="371995"/>
                </a:lnTo>
                <a:lnTo>
                  <a:pt x="1294320" y="324129"/>
                </a:lnTo>
                <a:close/>
              </a:path>
            </a:pathLst>
          </a:custGeom>
          <a:solidFill>
            <a:srgbClr val="0D2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4730" y="2384264"/>
            <a:ext cx="11896739" cy="6696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24337" y="490483"/>
            <a:ext cx="9570085" cy="1672589"/>
          </a:xfrm>
          <a:prstGeom prst="rect"/>
        </p:spPr>
        <p:txBody>
          <a:bodyPr wrap="square" lIns="0" tIns="163195" rIns="0" bIns="0" rtlCol="0" vert="horz">
            <a:spAutoFit/>
          </a:bodyPr>
          <a:lstStyle/>
          <a:p>
            <a:pPr marL="12700" marR="5080" indent="1763395">
              <a:lnSpc>
                <a:spcPts val="5890"/>
              </a:lnSpc>
              <a:spcBef>
                <a:spcPts val="1285"/>
              </a:spcBef>
            </a:pPr>
            <a:r>
              <a:rPr dirty="0" sz="5900" spc="-145"/>
              <a:t>Öğrenci </a:t>
            </a:r>
            <a:r>
              <a:rPr dirty="0" sz="5900" spc="-220"/>
              <a:t>girişini  </a:t>
            </a:r>
            <a:r>
              <a:rPr dirty="0" sz="5900" spc="-170"/>
              <a:t>yaptığında </a:t>
            </a:r>
            <a:r>
              <a:rPr dirty="0" sz="5900" spc="-225"/>
              <a:t>oluşan</a:t>
            </a:r>
            <a:r>
              <a:rPr dirty="0" sz="5900" spc="-715"/>
              <a:t> </a:t>
            </a:r>
            <a:r>
              <a:rPr dirty="0" sz="5900" spc="-190"/>
              <a:t>ekran</a:t>
            </a:r>
            <a:endParaRPr sz="5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95810"/>
            <a:ext cx="1993900" cy="5175250"/>
            <a:chOff x="0" y="4095810"/>
            <a:chExt cx="1993900" cy="5175250"/>
          </a:xfrm>
        </p:grpSpPr>
        <p:sp>
          <p:nvSpPr>
            <p:cNvPr id="3" name="object 3"/>
            <p:cNvSpPr/>
            <p:nvPr/>
          </p:nvSpPr>
          <p:spPr>
            <a:xfrm>
              <a:off x="0" y="5988466"/>
              <a:ext cx="1993900" cy="3282315"/>
            </a:xfrm>
            <a:custGeom>
              <a:avLst/>
              <a:gdLst/>
              <a:ahLst/>
              <a:cxnLst/>
              <a:rect l="l" t="t" r="r" b="b"/>
              <a:pathLst>
                <a:path w="1993900" h="3282315">
                  <a:moveTo>
                    <a:pt x="0" y="994249"/>
                  </a:moveTo>
                  <a:lnTo>
                    <a:pt x="0" y="38773"/>
                  </a:lnTo>
                  <a:lnTo>
                    <a:pt x="24227" y="33428"/>
                  </a:lnTo>
                  <a:lnTo>
                    <a:pt x="70118" y="24676"/>
                  </a:lnTo>
                  <a:lnTo>
                    <a:pt x="116444" y="17217"/>
                  </a:lnTo>
                  <a:lnTo>
                    <a:pt x="163184" y="11071"/>
                  </a:lnTo>
                  <a:lnTo>
                    <a:pt x="210320" y="6256"/>
                  </a:lnTo>
                  <a:lnTo>
                    <a:pt x="257831" y="2793"/>
                  </a:lnTo>
                  <a:lnTo>
                    <a:pt x="305700" y="701"/>
                  </a:lnTo>
                  <a:lnTo>
                    <a:pt x="353905" y="0"/>
                  </a:lnTo>
                  <a:lnTo>
                    <a:pt x="402236" y="701"/>
                  </a:lnTo>
                  <a:lnTo>
                    <a:pt x="450222" y="2793"/>
                  </a:lnTo>
                  <a:lnTo>
                    <a:pt x="497842" y="6256"/>
                  </a:lnTo>
                  <a:lnTo>
                    <a:pt x="545077" y="11071"/>
                  </a:lnTo>
                  <a:lnTo>
                    <a:pt x="591909" y="17217"/>
                  </a:lnTo>
                  <a:lnTo>
                    <a:pt x="638317" y="24676"/>
                  </a:lnTo>
                  <a:lnTo>
                    <a:pt x="684283" y="33428"/>
                  </a:lnTo>
                  <a:lnTo>
                    <a:pt x="729788" y="43453"/>
                  </a:lnTo>
                  <a:lnTo>
                    <a:pt x="774811" y="54732"/>
                  </a:lnTo>
                  <a:lnTo>
                    <a:pt x="819335" y="67245"/>
                  </a:lnTo>
                  <a:lnTo>
                    <a:pt x="863339" y="80973"/>
                  </a:lnTo>
                  <a:lnTo>
                    <a:pt x="906804" y="95896"/>
                  </a:lnTo>
                  <a:lnTo>
                    <a:pt x="949712" y="111996"/>
                  </a:lnTo>
                  <a:lnTo>
                    <a:pt x="992042" y="129251"/>
                  </a:lnTo>
                  <a:lnTo>
                    <a:pt x="1033776" y="147644"/>
                  </a:lnTo>
                  <a:lnTo>
                    <a:pt x="1074895" y="167153"/>
                  </a:lnTo>
                  <a:lnTo>
                    <a:pt x="1115378" y="187761"/>
                  </a:lnTo>
                  <a:lnTo>
                    <a:pt x="1155207" y="209447"/>
                  </a:lnTo>
                  <a:lnTo>
                    <a:pt x="1194363" y="232191"/>
                  </a:lnTo>
                  <a:lnTo>
                    <a:pt x="1232826" y="255975"/>
                  </a:lnTo>
                  <a:lnTo>
                    <a:pt x="1270577" y="280779"/>
                  </a:lnTo>
                  <a:lnTo>
                    <a:pt x="1307597" y="306583"/>
                  </a:lnTo>
                  <a:lnTo>
                    <a:pt x="1343866" y="333367"/>
                  </a:lnTo>
                  <a:lnTo>
                    <a:pt x="1379365" y="361113"/>
                  </a:lnTo>
                  <a:lnTo>
                    <a:pt x="1414076" y="389801"/>
                  </a:lnTo>
                  <a:lnTo>
                    <a:pt x="1447978" y="419411"/>
                  </a:lnTo>
                  <a:lnTo>
                    <a:pt x="1481053" y="449923"/>
                  </a:lnTo>
                  <a:lnTo>
                    <a:pt x="1513281" y="481319"/>
                  </a:lnTo>
                  <a:lnTo>
                    <a:pt x="1544643" y="513578"/>
                  </a:lnTo>
                  <a:lnTo>
                    <a:pt x="1575120" y="546682"/>
                  </a:lnTo>
                  <a:lnTo>
                    <a:pt x="1604692" y="580611"/>
                  </a:lnTo>
                  <a:lnTo>
                    <a:pt x="1633340" y="615344"/>
                  </a:lnTo>
                  <a:lnTo>
                    <a:pt x="1661045" y="650863"/>
                  </a:lnTo>
                  <a:lnTo>
                    <a:pt x="1687788" y="687149"/>
                  </a:lnTo>
                  <a:lnTo>
                    <a:pt x="1713550" y="724181"/>
                  </a:lnTo>
                  <a:lnTo>
                    <a:pt x="1738310" y="761940"/>
                  </a:lnTo>
                  <a:lnTo>
                    <a:pt x="1762051" y="800407"/>
                  </a:lnTo>
                  <a:lnTo>
                    <a:pt x="1784752" y="839561"/>
                  </a:lnTo>
                  <a:lnTo>
                    <a:pt x="1806394" y="879385"/>
                  </a:lnTo>
                  <a:lnTo>
                    <a:pt x="1818319" y="902855"/>
                  </a:lnTo>
                  <a:lnTo>
                    <a:pt x="353905" y="902855"/>
                  </a:lnTo>
                  <a:lnTo>
                    <a:pt x="305665" y="904431"/>
                  </a:lnTo>
                  <a:lnTo>
                    <a:pt x="258227" y="909094"/>
                  </a:lnTo>
                  <a:lnTo>
                    <a:pt x="211691" y="916744"/>
                  </a:lnTo>
                  <a:lnTo>
                    <a:pt x="166155" y="927282"/>
                  </a:lnTo>
                  <a:lnTo>
                    <a:pt x="121720" y="940609"/>
                  </a:lnTo>
                  <a:lnTo>
                    <a:pt x="78484" y="956625"/>
                  </a:lnTo>
                  <a:lnTo>
                    <a:pt x="36546" y="975230"/>
                  </a:lnTo>
                  <a:lnTo>
                    <a:pt x="0" y="994249"/>
                  </a:lnTo>
                  <a:close/>
                </a:path>
                <a:path w="1993900" h="3282315">
                  <a:moveTo>
                    <a:pt x="1820191" y="2376705"/>
                  </a:moveTo>
                  <a:lnTo>
                    <a:pt x="353905" y="2376705"/>
                  </a:lnTo>
                  <a:lnTo>
                    <a:pt x="402145" y="2375129"/>
                  </a:lnTo>
                  <a:lnTo>
                    <a:pt x="449583" y="2370466"/>
                  </a:lnTo>
                  <a:lnTo>
                    <a:pt x="496119" y="2362816"/>
                  </a:lnTo>
                  <a:lnTo>
                    <a:pt x="541655" y="2352278"/>
                  </a:lnTo>
                  <a:lnTo>
                    <a:pt x="586090" y="2338951"/>
                  </a:lnTo>
                  <a:lnTo>
                    <a:pt x="629326" y="2322935"/>
                  </a:lnTo>
                  <a:lnTo>
                    <a:pt x="671264" y="2304330"/>
                  </a:lnTo>
                  <a:lnTo>
                    <a:pt x="711803" y="2283233"/>
                  </a:lnTo>
                  <a:lnTo>
                    <a:pt x="750845" y="2259746"/>
                  </a:lnTo>
                  <a:lnTo>
                    <a:pt x="788291" y="2233966"/>
                  </a:lnTo>
                  <a:lnTo>
                    <a:pt x="824040" y="2205994"/>
                  </a:lnTo>
                  <a:lnTo>
                    <a:pt x="857994" y="2175929"/>
                  </a:lnTo>
                  <a:lnTo>
                    <a:pt x="890054" y="2143869"/>
                  </a:lnTo>
                  <a:lnTo>
                    <a:pt x="920119" y="2109915"/>
                  </a:lnTo>
                  <a:lnTo>
                    <a:pt x="948091" y="2074166"/>
                  </a:lnTo>
                  <a:lnTo>
                    <a:pt x="973871" y="2036720"/>
                  </a:lnTo>
                  <a:lnTo>
                    <a:pt x="997358" y="1997678"/>
                  </a:lnTo>
                  <a:lnTo>
                    <a:pt x="1018455" y="1957139"/>
                  </a:lnTo>
                  <a:lnTo>
                    <a:pt x="1037060" y="1915201"/>
                  </a:lnTo>
                  <a:lnTo>
                    <a:pt x="1053076" y="1871965"/>
                  </a:lnTo>
                  <a:lnTo>
                    <a:pt x="1066403" y="1827530"/>
                  </a:lnTo>
                  <a:lnTo>
                    <a:pt x="1076941" y="1781994"/>
                  </a:lnTo>
                  <a:lnTo>
                    <a:pt x="1084591" y="1735458"/>
                  </a:lnTo>
                  <a:lnTo>
                    <a:pt x="1089254" y="1688020"/>
                  </a:lnTo>
                  <a:lnTo>
                    <a:pt x="1090830" y="1639780"/>
                  </a:lnTo>
                  <a:lnTo>
                    <a:pt x="1089265" y="1591540"/>
                  </a:lnTo>
                  <a:lnTo>
                    <a:pt x="1084634" y="1544102"/>
                  </a:lnTo>
                  <a:lnTo>
                    <a:pt x="1077034" y="1497566"/>
                  </a:lnTo>
                  <a:lnTo>
                    <a:pt x="1066560" y="1452030"/>
                  </a:lnTo>
                  <a:lnTo>
                    <a:pt x="1053310" y="1407595"/>
                  </a:lnTo>
                  <a:lnTo>
                    <a:pt x="1037381" y="1364359"/>
                  </a:lnTo>
                  <a:lnTo>
                    <a:pt x="1018868" y="1322421"/>
                  </a:lnTo>
                  <a:lnTo>
                    <a:pt x="997868" y="1281882"/>
                  </a:lnTo>
                  <a:lnTo>
                    <a:pt x="974478" y="1242840"/>
                  </a:lnTo>
                  <a:lnTo>
                    <a:pt x="948794" y="1205394"/>
                  </a:lnTo>
                  <a:lnTo>
                    <a:pt x="920913" y="1169645"/>
                  </a:lnTo>
                  <a:lnTo>
                    <a:pt x="890931" y="1135691"/>
                  </a:lnTo>
                  <a:lnTo>
                    <a:pt x="858944" y="1103631"/>
                  </a:lnTo>
                  <a:lnTo>
                    <a:pt x="825050" y="1073566"/>
                  </a:lnTo>
                  <a:lnTo>
                    <a:pt x="789345" y="1045594"/>
                  </a:lnTo>
                  <a:lnTo>
                    <a:pt x="751925" y="1019814"/>
                  </a:lnTo>
                  <a:lnTo>
                    <a:pt x="712886" y="996327"/>
                  </a:lnTo>
                  <a:lnTo>
                    <a:pt x="672326" y="975230"/>
                  </a:lnTo>
                  <a:lnTo>
                    <a:pt x="630341" y="956625"/>
                  </a:lnTo>
                  <a:lnTo>
                    <a:pt x="587027" y="940609"/>
                  </a:lnTo>
                  <a:lnTo>
                    <a:pt x="542481" y="927282"/>
                  </a:lnTo>
                  <a:lnTo>
                    <a:pt x="496799" y="916744"/>
                  </a:lnTo>
                  <a:lnTo>
                    <a:pt x="450078" y="909094"/>
                  </a:lnTo>
                  <a:lnTo>
                    <a:pt x="402415" y="904431"/>
                  </a:lnTo>
                  <a:lnTo>
                    <a:pt x="353905" y="902855"/>
                  </a:lnTo>
                  <a:lnTo>
                    <a:pt x="1818319" y="902855"/>
                  </a:lnTo>
                  <a:lnTo>
                    <a:pt x="1846426" y="960960"/>
                  </a:lnTo>
                  <a:lnTo>
                    <a:pt x="1864777" y="1002672"/>
                  </a:lnTo>
                  <a:lnTo>
                    <a:pt x="1881992" y="1044975"/>
                  </a:lnTo>
                  <a:lnTo>
                    <a:pt x="1898053" y="1087849"/>
                  </a:lnTo>
                  <a:lnTo>
                    <a:pt x="1912939" y="1131275"/>
                  </a:lnTo>
                  <a:lnTo>
                    <a:pt x="1926632" y="1175232"/>
                  </a:lnTo>
                  <a:lnTo>
                    <a:pt x="1939112" y="1219703"/>
                  </a:lnTo>
                  <a:lnTo>
                    <a:pt x="1950360" y="1264666"/>
                  </a:lnTo>
                  <a:lnTo>
                    <a:pt x="1960358" y="1310102"/>
                  </a:lnTo>
                  <a:lnTo>
                    <a:pt x="1969084" y="1355993"/>
                  </a:lnTo>
                  <a:lnTo>
                    <a:pt x="1976521" y="1402319"/>
                  </a:lnTo>
                  <a:lnTo>
                    <a:pt x="1982649" y="1449059"/>
                  </a:lnTo>
                  <a:lnTo>
                    <a:pt x="1987449" y="1496195"/>
                  </a:lnTo>
                  <a:lnTo>
                    <a:pt x="1990918" y="1544102"/>
                  </a:lnTo>
                  <a:lnTo>
                    <a:pt x="1992986" y="1591575"/>
                  </a:lnTo>
                  <a:lnTo>
                    <a:pt x="1993686" y="1639780"/>
                  </a:lnTo>
                  <a:lnTo>
                    <a:pt x="1993112" y="1688114"/>
                  </a:lnTo>
                  <a:lnTo>
                    <a:pt x="1991144" y="1736106"/>
                  </a:lnTo>
                  <a:lnTo>
                    <a:pt x="1987800" y="1783737"/>
                  </a:lnTo>
                  <a:lnTo>
                    <a:pt x="1983100" y="1830988"/>
                  </a:lnTo>
                  <a:lnTo>
                    <a:pt x="1977063" y="1877839"/>
                  </a:lnTo>
                  <a:lnTo>
                    <a:pt x="1969709" y="1924270"/>
                  </a:lnTo>
                  <a:lnTo>
                    <a:pt x="1961058" y="1970263"/>
                  </a:lnTo>
                  <a:lnTo>
                    <a:pt x="1951129" y="2015798"/>
                  </a:lnTo>
                  <a:lnTo>
                    <a:pt x="1939941" y="2060855"/>
                  </a:lnTo>
                  <a:lnTo>
                    <a:pt x="1927514" y="2105415"/>
                  </a:lnTo>
                  <a:lnTo>
                    <a:pt x="1913868" y="2149459"/>
                  </a:lnTo>
                  <a:lnTo>
                    <a:pt x="1899021" y="2192967"/>
                  </a:lnTo>
                  <a:lnTo>
                    <a:pt x="1882994" y="2235920"/>
                  </a:lnTo>
                  <a:lnTo>
                    <a:pt x="1865807" y="2278299"/>
                  </a:lnTo>
                  <a:lnTo>
                    <a:pt x="1847477" y="2320083"/>
                  </a:lnTo>
                  <a:lnTo>
                    <a:pt x="1828026" y="2361253"/>
                  </a:lnTo>
                  <a:lnTo>
                    <a:pt x="1820191" y="2376705"/>
                  </a:lnTo>
                  <a:close/>
                </a:path>
                <a:path w="1993900" h="3282315">
                  <a:moveTo>
                    <a:pt x="354343" y="3281994"/>
                  </a:moveTo>
                  <a:lnTo>
                    <a:pt x="305700" y="3281299"/>
                  </a:lnTo>
                  <a:lnTo>
                    <a:pt x="257831" y="3279207"/>
                  </a:lnTo>
                  <a:lnTo>
                    <a:pt x="210320" y="3275743"/>
                  </a:lnTo>
                  <a:lnTo>
                    <a:pt x="163184" y="3270928"/>
                  </a:lnTo>
                  <a:lnTo>
                    <a:pt x="116444" y="3264781"/>
                  </a:lnTo>
                  <a:lnTo>
                    <a:pt x="70118" y="3257321"/>
                  </a:lnTo>
                  <a:lnTo>
                    <a:pt x="24227" y="3248568"/>
                  </a:lnTo>
                  <a:lnTo>
                    <a:pt x="0" y="3243221"/>
                  </a:lnTo>
                  <a:lnTo>
                    <a:pt x="0" y="2285311"/>
                  </a:lnTo>
                  <a:lnTo>
                    <a:pt x="36546" y="2304330"/>
                  </a:lnTo>
                  <a:lnTo>
                    <a:pt x="78484" y="2322935"/>
                  </a:lnTo>
                  <a:lnTo>
                    <a:pt x="121720" y="2338951"/>
                  </a:lnTo>
                  <a:lnTo>
                    <a:pt x="166155" y="2352278"/>
                  </a:lnTo>
                  <a:lnTo>
                    <a:pt x="211691" y="2362816"/>
                  </a:lnTo>
                  <a:lnTo>
                    <a:pt x="258227" y="2370466"/>
                  </a:lnTo>
                  <a:lnTo>
                    <a:pt x="305665" y="2375129"/>
                  </a:lnTo>
                  <a:lnTo>
                    <a:pt x="353905" y="2376705"/>
                  </a:lnTo>
                  <a:lnTo>
                    <a:pt x="1820191" y="2376705"/>
                  </a:lnTo>
                  <a:lnTo>
                    <a:pt x="1807472" y="2401791"/>
                  </a:lnTo>
                  <a:lnTo>
                    <a:pt x="1785835" y="2441676"/>
                  </a:lnTo>
                  <a:lnTo>
                    <a:pt x="1763135" y="2480890"/>
                  </a:lnTo>
                  <a:lnTo>
                    <a:pt x="1739391" y="2519412"/>
                  </a:lnTo>
                  <a:lnTo>
                    <a:pt x="1714622" y="2557224"/>
                  </a:lnTo>
                  <a:lnTo>
                    <a:pt x="1688849" y="2594306"/>
                  </a:lnTo>
                  <a:lnTo>
                    <a:pt x="1662090" y="2630638"/>
                  </a:lnTo>
                  <a:lnTo>
                    <a:pt x="1634365" y="2666201"/>
                  </a:lnTo>
                  <a:lnTo>
                    <a:pt x="1605693" y="2700976"/>
                  </a:lnTo>
                  <a:lnTo>
                    <a:pt x="1576095" y="2734943"/>
                  </a:lnTo>
                  <a:lnTo>
                    <a:pt x="1545590" y="2768083"/>
                  </a:lnTo>
                  <a:lnTo>
                    <a:pt x="1514196" y="2800376"/>
                  </a:lnTo>
                  <a:lnTo>
                    <a:pt x="1481934" y="2831804"/>
                  </a:lnTo>
                  <a:lnTo>
                    <a:pt x="1448824" y="2862345"/>
                  </a:lnTo>
                  <a:lnTo>
                    <a:pt x="1414884" y="2891982"/>
                  </a:lnTo>
                  <a:lnTo>
                    <a:pt x="1380134" y="2920695"/>
                  </a:lnTo>
                  <a:lnTo>
                    <a:pt x="1344594" y="2948464"/>
                  </a:lnTo>
                  <a:lnTo>
                    <a:pt x="1308283" y="2975270"/>
                  </a:lnTo>
                  <a:lnTo>
                    <a:pt x="1271220" y="3001093"/>
                  </a:lnTo>
                  <a:lnTo>
                    <a:pt x="1233426" y="3025914"/>
                  </a:lnTo>
                  <a:lnTo>
                    <a:pt x="1194920" y="3049714"/>
                  </a:lnTo>
                  <a:lnTo>
                    <a:pt x="1155720" y="3072473"/>
                  </a:lnTo>
                  <a:lnTo>
                    <a:pt x="1115848" y="3094171"/>
                  </a:lnTo>
                  <a:lnTo>
                    <a:pt x="1075321" y="3114790"/>
                  </a:lnTo>
                  <a:lnTo>
                    <a:pt x="1034161" y="3134310"/>
                  </a:lnTo>
                  <a:lnTo>
                    <a:pt x="992385" y="3152711"/>
                  </a:lnTo>
                  <a:lnTo>
                    <a:pt x="950015" y="3169974"/>
                  </a:lnTo>
                  <a:lnTo>
                    <a:pt x="907068" y="3186080"/>
                  </a:lnTo>
                  <a:lnTo>
                    <a:pt x="863566" y="3201009"/>
                  </a:lnTo>
                  <a:lnTo>
                    <a:pt x="819527" y="3214742"/>
                  </a:lnTo>
                  <a:lnTo>
                    <a:pt x="774970" y="3227259"/>
                  </a:lnTo>
                  <a:lnTo>
                    <a:pt x="729916" y="3238540"/>
                  </a:lnTo>
                  <a:lnTo>
                    <a:pt x="684383" y="3248568"/>
                  </a:lnTo>
                  <a:lnTo>
                    <a:pt x="638392" y="3257321"/>
                  </a:lnTo>
                  <a:lnTo>
                    <a:pt x="591962" y="3264781"/>
                  </a:lnTo>
                  <a:lnTo>
                    <a:pt x="545112" y="3270928"/>
                  </a:lnTo>
                  <a:lnTo>
                    <a:pt x="497862" y="3275743"/>
                  </a:lnTo>
                  <a:lnTo>
                    <a:pt x="450231" y="3279207"/>
                  </a:lnTo>
                  <a:lnTo>
                    <a:pt x="402239" y="3281299"/>
                  </a:lnTo>
                  <a:lnTo>
                    <a:pt x="354343" y="3281994"/>
                  </a:lnTo>
                  <a:close/>
                </a:path>
              </a:pathLst>
            </a:custGeom>
            <a:solidFill>
              <a:srgbClr val="6FC7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095810"/>
              <a:ext cx="1981200" cy="3267075"/>
            </a:xfrm>
            <a:custGeom>
              <a:avLst/>
              <a:gdLst/>
              <a:ahLst/>
              <a:cxnLst/>
              <a:rect l="l" t="t" r="r" b="b"/>
              <a:pathLst>
                <a:path w="1981200" h="3267075">
                  <a:moveTo>
                    <a:pt x="348749" y="3267059"/>
                  </a:moveTo>
                  <a:lnTo>
                    <a:pt x="346575" y="3267059"/>
                  </a:lnTo>
                  <a:lnTo>
                    <a:pt x="299498" y="3266378"/>
                  </a:lnTo>
                  <a:lnTo>
                    <a:pt x="251679" y="3264302"/>
                  </a:lnTo>
                  <a:lnTo>
                    <a:pt x="204226" y="3260864"/>
                  </a:lnTo>
                  <a:lnTo>
                    <a:pt x="157157" y="3256085"/>
                  </a:lnTo>
                  <a:lnTo>
                    <a:pt x="110492" y="3249983"/>
                  </a:lnTo>
                  <a:lnTo>
                    <a:pt x="64249" y="3242577"/>
                  </a:lnTo>
                  <a:lnTo>
                    <a:pt x="18448" y="3233887"/>
                  </a:lnTo>
                  <a:lnTo>
                    <a:pt x="0" y="3229836"/>
                  </a:lnTo>
                  <a:lnTo>
                    <a:pt x="0" y="37238"/>
                  </a:lnTo>
                  <a:lnTo>
                    <a:pt x="64249" y="24497"/>
                  </a:lnTo>
                  <a:lnTo>
                    <a:pt x="110492" y="17092"/>
                  </a:lnTo>
                  <a:lnTo>
                    <a:pt x="157157" y="10990"/>
                  </a:lnTo>
                  <a:lnTo>
                    <a:pt x="204226" y="6210"/>
                  </a:lnTo>
                  <a:lnTo>
                    <a:pt x="251679" y="2773"/>
                  </a:lnTo>
                  <a:lnTo>
                    <a:pt x="299498" y="696"/>
                  </a:lnTo>
                  <a:lnTo>
                    <a:pt x="347662" y="0"/>
                  </a:lnTo>
                  <a:lnTo>
                    <a:pt x="395826" y="696"/>
                  </a:lnTo>
                  <a:lnTo>
                    <a:pt x="443645" y="2773"/>
                  </a:lnTo>
                  <a:lnTo>
                    <a:pt x="491098" y="6210"/>
                  </a:lnTo>
                  <a:lnTo>
                    <a:pt x="538167" y="10990"/>
                  </a:lnTo>
                  <a:lnTo>
                    <a:pt x="584832" y="17092"/>
                  </a:lnTo>
                  <a:lnTo>
                    <a:pt x="631075" y="24497"/>
                  </a:lnTo>
                  <a:lnTo>
                    <a:pt x="676877" y="33187"/>
                  </a:lnTo>
                  <a:lnTo>
                    <a:pt x="722217" y="43142"/>
                  </a:lnTo>
                  <a:lnTo>
                    <a:pt x="767077" y="54344"/>
                  </a:lnTo>
                  <a:lnTo>
                    <a:pt x="811438" y="66772"/>
                  </a:lnTo>
                  <a:lnTo>
                    <a:pt x="855281" y="80408"/>
                  </a:lnTo>
                  <a:lnTo>
                    <a:pt x="898586" y="95233"/>
                  </a:lnTo>
                  <a:lnTo>
                    <a:pt x="941335" y="111227"/>
                  </a:lnTo>
                  <a:lnTo>
                    <a:pt x="983508" y="128371"/>
                  </a:lnTo>
                  <a:lnTo>
                    <a:pt x="1025086" y="146647"/>
                  </a:lnTo>
                  <a:lnTo>
                    <a:pt x="1066050" y="166034"/>
                  </a:lnTo>
                  <a:lnTo>
                    <a:pt x="1106381" y="186515"/>
                  </a:lnTo>
                  <a:lnTo>
                    <a:pt x="1146059" y="208069"/>
                  </a:lnTo>
                  <a:lnTo>
                    <a:pt x="1185066" y="230678"/>
                  </a:lnTo>
                  <a:lnTo>
                    <a:pt x="1223382" y="254322"/>
                  </a:lnTo>
                  <a:lnTo>
                    <a:pt x="1260988" y="278982"/>
                  </a:lnTo>
                  <a:lnTo>
                    <a:pt x="1297865" y="304640"/>
                  </a:lnTo>
                  <a:lnTo>
                    <a:pt x="1333994" y="331275"/>
                  </a:lnTo>
                  <a:lnTo>
                    <a:pt x="1369356" y="358870"/>
                  </a:lnTo>
                  <a:lnTo>
                    <a:pt x="1403931" y="387404"/>
                  </a:lnTo>
                  <a:lnTo>
                    <a:pt x="1437701" y="416858"/>
                  </a:lnTo>
                  <a:lnTo>
                    <a:pt x="1470646" y="447214"/>
                  </a:lnTo>
                  <a:lnTo>
                    <a:pt x="1502747" y="478452"/>
                  </a:lnTo>
                  <a:lnTo>
                    <a:pt x="1533985" y="510553"/>
                  </a:lnTo>
                  <a:lnTo>
                    <a:pt x="1564341" y="543498"/>
                  </a:lnTo>
                  <a:lnTo>
                    <a:pt x="1593795" y="577268"/>
                  </a:lnTo>
                  <a:lnTo>
                    <a:pt x="1622329" y="611843"/>
                  </a:lnTo>
                  <a:lnTo>
                    <a:pt x="1649924" y="647205"/>
                  </a:lnTo>
                  <a:lnTo>
                    <a:pt x="1676559" y="683334"/>
                  </a:lnTo>
                  <a:lnTo>
                    <a:pt x="1702217" y="720211"/>
                  </a:lnTo>
                  <a:lnTo>
                    <a:pt x="1726877" y="757817"/>
                  </a:lnTo>
                  <a:lnTo>
                    <a:pt x="1750521" y="796133"/>
                  </a:lnTo>
                  <a:lnTo>
                    <a:pt x="1773130" y="835140"/>
                  </a:lnTo>
                  <a:lnTo>
                    <a:pt x="1794684" y="874818"/>
                  </a:lnTo>
                  <a:lnTo>
                    <a:pt x="1815165" y="915149"/>
                  </a:lnTo>
                  <a:lnTo>
                    <a:pt x="1834552" y="956113"/>
                  </a:lnTo>
                  <a:lnTo>
                    <a:pt x="1852828" y="997691"/>
                  </a:lnTo>
                  <a:lnTo>
                    <a:pt x="1869972" y="1039864"/>
                  </a:lnTo>
                  <a:lnTo>
                    <a:pt x="1885967" y="1082613"/>
                  </a:lnTo>
                  <a:lnTo>
                    <a:pt x="1900791" y="1125918"/>
                  </a:lnTo>
                  <a:lnTo>
                    <a:pt x="1914427" y="1169761"/>
                  </a:lnTo>
                  <a:lnTo>
                    <a:pt x="1926855" y="1214122"/>
                  </a:lnTo>
                  <a:lnTo>
                    <a:pt x="1938057" y="1258982"/>
                  </a:lnTo>
                  <a:lnTo>
                    <a:pt x="1948012" y="1304323"/>
                  </a:lnTo>
                  <a:lnTo>
                    <a:pt x="1956702" y="1350124"/>
                  </a:lnTo>
                  <a:lnTo>
                    <a:pt x="1964108" y="1396367"/>
                  </a:lnTo>
                  <a:lnTo>
                    <a:pt x="1970210" y="1443032"/>
                  </a:lnTo>
                  <a:lnTo>
                    <a:pt x="1974989" y="1490101"/>
                  </a:lnTo>
                  <a:lnTo>
                    <a:pt x="1978427" y="1537554"/>
                  </a:lnTo>
                  <a:lnTo>
                    <a:pt x="1980503" y="1585373"/>
                  </a:lnTo>
                  <a:lnTo>
                    <a:pt x="1981199" y="1633524"/>
                  </a:lnTo>
                  <a:lnTo>
                    <a:pt x="348749" y="3267059"/>
                  </a:lnTo>
                  <a:close/>
                </a:path>
                <a:path w="1981200" h="3267075">
                  <a:moveTo>
                    <a:pt x="348749" y="3267059"/>
                  </a:moveTo>
                  <a:lnTo>
                    <a:pt x="1981199" y="1633550"/>
                  </a:lnTo>
                  <a:lnTo>
                    <a:pt x="1980503" y="1681701"/>
                  </a:lnTo>
                  <a:lnTo>
                    <a:pt x="1978427" y="1729520"/>
                  </a:lnTo>
                  <a:lnTo>
                    <a:pt x="1974989" y="1776973"/>
                  </a:lnTo>
                  <a:lnTo>
                    <a:pt x="1970210" y="1824042"/>
                  </a:lnTo>
                  <a:lnTo>
                    <a:pt x="1964108" y="1870707"/>
                  </a:lnTo>
                  <a:lnTo>
                    <a:pt x="1956702" y="1916950"/>
                  </a:lnTo>
                  <a:lnTo>
                    <a:pt x="1948012" y="1962752"/>
                  </a:lnTo>
                  <a:lnTo>
                    <a:pt x="1938057" y="2008092"/>
                  </a:lnTo>
                  <a:lnTo>
                    <a:pt x="1926855" y="2052952"/>
                  </a:lnTo>
                  <a:lnTo>
                    <a:pt x="1914427" y="2097313"/>
                  </a:lnTo>
                  <a:lnTo>
                    <a:pt x="1900791" y="2141156"/>
                  </a:lnTo>
                  <a:lnTo>
                    <a:pt x="1885967" y="2184461"/>
                  </a:lnTo>
                  <a:lnTo>
                    <a:pt x="1869972" y="2227210"/>
                  </a:lnTo>
                  <a:lnTo>
                    <a:pt x="1852828" y="2269383"/>
                  </a:lnTo>
                  <a:lnTo>
                    <a:pt x="1834552" y="2310961"/>
                  </a:lnTo>
                  <a:lnTo>
                    <a:pt x="1815165" y="2351925"/>
                  </a:lnTo>
                  <a:lnTo>
                    <a:pt x="1794684" y="2392256"/>
                  </a:lnTo>
                  <a:lnTo>
                    <a:pt x="1773130" y="2431934"/>
                  </a:lnTo>
                  <a:lnTo>
                    <a:pt x="1750521" y="2470941"/>
                  </a:lnTo>
                  <a:lnTo>
                    <a:pt x="1726877" y="2509257"/>
                  </a:lnTo>
                  <a:lnTo>
                    <a:pt x="1702217" y="2546863"/>
                  </a:lnTo>
                  <a:lnTo>
                    <a:pt x="1676559" y="2583740"/>
                  </a:lnTo>
                  <a:lnTo>
                    <a:pt x="1649924" y="2619869"/>
                  </a:lnTo>
                  <a:lnTo>
                    <a:pt x="1622329" y="2655231"/>
                  </a:lnTo>
                  <a:lnTo>
                    <a:pt x="1593795" y="2689806"/>
                  </a:lnTo>
                  <a:lnTo>
                    <a:pt x="1564341" y="2723576"/>
                  </a:lnTo>
                  <a:lnTo>
                    <a:pt x="1533985" y="2756521"/>
                  </a:lnTo>
                  <a:lnTo>
                    <a:pt x="1502747" y="2788622"/>
                  </a:lnTo>
                  <a:lnTo>
                    <a:pt x="1470646" y="2819860"/>
                  </a:lnTo>
                  <a:lnTo>
                    <a:pt x="1437701" y="2850216"/>
                  </a:lnTo>
                  <a:lnTo>
                    <a:pt x="1403931" y="2879670"/>
                  </a:lnTo>
                  <a:lnTo>
                    <a:pt x="1369356" y="2908204"/>
                  </a:lnTo>
                  <a:lnTo>
                    <a:pt x="1333994" y="2935799"/>
                  </a:lnTo>
                  <a:lnTo>
                    <a:pt x="1297865" y="2962434"/>
                  </a:lnTo>
                  <a:lnTo>
                    <a:pt x="1260988" y="2988092"/>
                  </a:lnTo>
                  <a:lnTo>
                    <a:pt x="1223382" y="3012752"/>
                  </a:lnTo>
                  <a:lnTo>
                    <a:pt x="1185066" y="3036396"/>
                  </a:lnTo>
                  <a:lnTo>
                    <a:pt x="1146059" y="3059005"/>
                  </a:lnTo>
                  <a:lnTo>
                    <a:pt x="1106381" y="3080559"/>
                  </a:lnTo>
                  <a:lnTo>
                    <a:pt x="1066050" y="3101040"/>
                  </a:lnTo>
                  <a:lnTo>
                    <a:pt x="1025086" y="3120427"/>
                  </a:lnTo>
                  <a:lnTo>
                    <a:pt x="983508" y="3138703"/>
                  </a:lnTo>
                  <a:lnTo>
                    <a:pt x="941335" y="3155847"/>
                  </a:lnTo>
                  <a:lnTo>
                    <a:pt x="898586" y="3171842"/>
                  </a:lnTo>
                  <a:lnTo>
                    <a:pt x="855281" y="3186666"/>
                  </a:lnTo>
                  <a:lnTo>
                    <a:pt x="811438" y="3200302"/>
                  </a:lnTo>
                  <a:lnTo>
                    <a:pt x="767077" y="3212730"/>
                  </a:lnTo>
                  <a:lnTo>
                    <a:pt x="722217" y="3223932"/>
                  </a:lnTo>
                  <a:lnTo>
                    <a:pt x="676877" y="3233887"/>
                  </a:lnTo>
                  <a:lnTo>
                    <a:pt x="631075" y="3242577"/>
                  </a:lnTo>
                  <a:lnTo>
                    <a:pt x="584832" y="3249983"/>
                  </a:lnTo>
                  <a:lnTo>
                    <a:pt x="538167" y="3256085"/>
                  </a:lnTo>
                  <a:lnTo>
                    <a:pt x="491098" y="3260864"/>
                  </a:lnTo>
                  <a:lnTo>
                    <a:pt x="443645" y="3264302"/>
                  </a:lnTo>
                  <a:lnTo>
                    <a:pt x="395826" y="3266378"/>
                  </a:lnTo>
                  <a:lnTo>
                    <a:pt x="348749" y="3267059"/>
                  </a:lnTo>
                  <a:close/>
                </a:path>
                <a:path w="1981200" h="3267075">
                  <a:moveTo>
                    <a:pt x="1981199" y="3267059"/>
                  </a:moveTo>
                  <a:lnTo>
                    <a:pt x="348749" y="3267059"/>
                  </a:lnTo>
                  <a:lnTo>
                    <a:pt x="395826" y="3266378"/>
                  </a:lnTo>
                  <a:lnTo>
                    <a:pt x="443645" y="3264302"/>
                  </a:lnTo>
                  <a:lnTo>
                    <a:pt x="491098" y="3260864"/>
                  </a:lnTo>
                  <a:lnTo>
                    <a:pt x="538167" y="3256085"/>
                  </a:lnTo>
                  <a:lnTo>
                    <a:pt x="584832" y="3249983"/>
                  </a:lnTo>
                  <a:lnTo>
                    <a:pt x="631075" y="3242577"/>
                  </a:lnTo>
                  <a:lnTo>
                    <a:pt x="676877" y="3233887"/>
                  </a:lnTo>
                  <a:lnTo>
                    <a:pt x="722217" y="3223932"/>
                  </a:lnTo>
                  <a:lnTo>
                    <a:pt x="767077" y="3212730"/>
                  </a:lnTo>
                  <a:lnTo>
                    <a:pt x="811438" y="3200302"/>
                  </a:lnTo>
                  <a:lnTo>
                    <a:pt x="855281" y="3186666"/>
                  </a:lnTo>
                  <a:lnTo>
                    <a:pt x="898586" y="3171842"/>
                  </a:lnTo>
                  <a:lnTo>
                    <a:pt x="941335" y="3155847"/>
                  </a:lnTo>
                  <a:lnTo>
                    <a:pt x="983508" y="3138703"/>
                  </a:lnTo>
                  <a:lnTo>
                    <a:pt x="1025086" y="3120427"/>
                  </a:lnTo>
                  <a:lnTo>
                    <a:pt x="1066050" y="3101040"/>
                  </a:lnTo>
                  <a:lnTo>
                    <a:pt x="1106381" y="3080559"/>
                  </a:lnTo>
                  <a:lnTo>
                    <a:pt x="1146059" y="3059005"/>
                  </a:lnTo>
                  <a:lnTo>
                    <a:pt x="1185066" y="3036396"/>
                  </a:lnTo>
                  <a:lnTo>
                    <a:pt x="1223382" y="3012752"/>
                  </a:lnTo>
                  <a:lnTo>
                    <a:pt x="1260988" y="2988092"/>
                  </a:lnTo>
                  <a:lnTo>
                    <a:pt x="1297865" y="2962434"/>
                  </a:lnTo>
                  <a:lnTo>
                    <a:pt x="1333994" y="2935799"/>
                  </a:lnTo>
                  <a:lnTo>
                    <a:pt x="1369356" y="2908204"/>
                  </a:lnTo>
                  <a:lnTo>
                    <a:pt x="1403931" y="2879670"/>
                  </a:lnTo>
                  <a:lnTo>
                    <a:pt x="1437701" y="2850216"/>
                  </a:lnTo>
                  <a:lnTo>
                    <a:pt x="1470646" y="2819860"/>
                  </a:lnTo>
                  <a:lnTo>
                    <a:pt x="1502747" y="2788622"/>
                  </a:lnTo>
                  <a:lnTo>
                    <a:pt x="1533985" y="2756521"/>
                  </a:lnTo>
                  <a:lnTo>
                    <a:pt x="1564341" y="2723576"/>
                  </a:lnTo>
                  <a:lnTo>
                    <a:pt x="1593795" y="2689806"/>
                  </a:lnTo>
                  <a:lnTo>
                    <a:pt x="1622329" y="2655231"/>
                  </a:lnTo>
                  <a:lnTo>
                    <a:pt x="1649924" y="2619869"/>
                  </a:lnTo>
                  <a:lnTo>
                    <a:pt x="1676559" y="2583740"/>
                  </a:lnTo>
                  <a:lnTo>
                    <a:pt x="1702217" y="2546863"/>
                  </a:lnTo>
                  <a:lnTo>
                    <a:pt x="1726877" y="2509257"/>
                  </a:lnTo>
                  <a:lnTo>
                    <a:pt x="1750521" y="2470941"/>
                  </a:lnTo>
                  <a:lnTo>
                    <a:pt x="1773130" y="2431934"/>
                  </a:lnTo>
                  <a:lnTo>
                    <a:pt x="1794684" y="2392256"/>
                  </a:lnTo>
                  <a:lnTo>
                    <a:pt x="1815165" y="2351925"/>
                  </a:lnTo>
                  <a:lnTo>
                    <a:pt x="1834552" y="2310961"/>
                  </a:lnTo>
                  <a:lnTo>
                    <a:pt x="1852828" y="2269383"/>
                  </a:lnTo>
                  <a:lnTo>
                    <a:pt x="1869972" y="2227210"/>
                  </a:lnTo>
                  <a:lnTo>
                    <a:pt x="1885967" y="2184461"/>
                  </a:lnTo>
                  <a:lnTo>
                    <a:pt x="1900791" y="2141156"/>
                  </a:lnTo>
                  <a:lnTo>
                    <a:pt x="1914427" y="2097313"/>
                  </a:lnTo>
                  <a:lnTo>
                    <a:pt x="1926855" y="2052952"/>
                  </a:lnTo>
                  <a:lnTo>
                    <a:pt x="1938057" y="2008092"/>
                  </a:lnTo>
                  <a:lnTo>
                    <a:pt x="1948012" y="1962752"/>
                  </a:lnTo>
                  <a:lnTo>
                    <a:pt x="1956702" y="1916950"/>
                  </a:lnTo>
                  <a:lnTo>
                    <a:pt x="1964108" y="1870707"/>
                  </a:lnTo>
                  <a:lnTo>
                    <a:pt x="1970210" y="1824042"/>
                  </a:lnTo>
                  <a:lnTo>
                    <a:pt x="1974989" y="1776973"/>
                  </a:lnTo>
                  <a:lnTo>
                    <a:pt x="1978427" y="1729520"/>
                  </a:lnTo>
                  <a:lnTo>
                    <a:pt x="1980503" y="1681701"/>
                  </a:lnTo>
                  <a:lnTo>
                    <a:pt x="1981199" y="1633550"/>
                  </a:lnTo>
                  <a:lnTo>
                    <a:pt x="1981199" y="3267059"/>
                  </a:lnTo>
                  <a:close/>
                </a:path>
              </a:pathLst>
            </a:custGeom>
            <a:solidFill>
              <a:srgbClr val="E86A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863163" y="0"/>
            <a:ext cx="2425065" cy="2672080"/>
          </a:xfrm>
          <a:custGeom>
            <a:avLst/>
            <a:gdLst/>
            <a:ahLst/>
            <a:cxnLst/>
            <a:rect l="l" t="t" r="r" b="b"/>
            <a:pathLst>
              <a:path w="2425065" h="2672080">
                <a:moveTo>
                  <a:pt x="1633537" y="2671924"/>
                </a:moveTo>
                <a:lnTo>
                  <a:pt x="1585373" y="2671228"/>
                </a:lnTo>
                <a:lnTo>
                  <a:pt x="1537554" y="2669151"/>
                </a:lnTo>
                <a:lnTo>
                  <a:pt x="1490101" y="2665714"/>
                </a:lnTo>
                <a:lnTo>
                  <a:pt x="1443032" y="2660934"/>
                </a:lnTo>
                <a:lnTo>
                  <a:pt x="1396367" y="2654832"/>
                </a:lnTo>
                <a:lnTo>
                  <a:pt x="1350124" y="2647427"/>
                </a:lnTo>
                <a:lnTo>
                  <a:pt x="1304323" y="2638737"/>
                </a:lnTo>
                <a:lnTo>
                  <a:pt x="1258982" y="2628781"/>
                </a:lnTo>
                <a:lnTo>
                  <a:pt x="1214122" y="2617580"/>
                </a:lnTo>
                <a:lnTo>
                  <a:pt x="1169761" y="2605152"/>
                </a:lnTo>
                <a:lnTo>
                  <a:pt x="1125918" y="2591516"/>
                </a:lnTo>
                <a:lnTo>
                  <a:pt x="1082613" y="2576691"/>
                </a:lnTo>
                <a:lnTo>
                  <a:pt x="1039864" y="2560697"/>
                </a:lnTo>
                <a:lnTo>
                  <a:pt x="997691" y="2543553"/>
                </a:lnTo>
                <a:lnTo>
                  <a:pt x="956113" y="2525277"/>
                </a:lnTo>
                <a:lnTo>
                  <a:pt x="915149" y="2505890"/>
                </a:lnTo>
                <a:lnTo>
                  <a:pt x="874818" y="2485409"/>
                </a:lnTo>
                <a:lnTo>
                  <a:pt x="835140" y="2463855"/>
                </a:lnTo>
                <a:lnTo>
                  <a:pt x="796133" y="2441246"/>
                </a:lnTo>
                <a:lnTo>
                  <a:pt x="757817" y="2417602"/>
                </a:lnTo>
                <a:lnTo>
                  <a:pt x="720211" y="2392942"/>
                </a:lnTo>
                <a:lnTo>
                  <a:pt x="683334" y="2367284"/>
                </a:lnTo>
                <a:lnTo>
                  <a:pt x="647205" y="2340648"/>
                </a:lnTo>
                <a:lnTo>
                  <a:pt x="611843" y="2313054"/>
                </a:lnTo>
                <a:lnTo>
                  <a:pt x="577268" y="2284520"/>
                </a:lnTo>
                <a:lnTo>
                  <a:pt x="543498" y="2255066"/>
                </a:lnTo>
                <a:lnTo>
                  <a:pt x="510553" y="2224710"/>
                </a:lnTo>
                <a:lnTo>
                  <a:pt x="478452" y="2193472"/>
                </a:lnTo>
                <a:lnTo>
                  <a:pt x="447214" y="2161371"/>
                </a:lnTo>
                <a:lnTo>
                  <a:pt x="416858" y="2128426"/>
                </a:lnTo>
                <a:lnTo>
                  <a:pt x="387404" y="2094656"/>
                </a:lnTo>
                <a:lnTo>
                  <a:pt x="358870" y="2060081"/>
                </a:lnTo>
                <a:lnTo>
                  <a:pt x="331275" y="2024719"/>
                </a:lnTo>
                <a:lnTo>
                  <a:pt x="304640" y="1988590"/>
                </a:lnTo>
                <a:lnTo>
                  <a:pt x="278982" y="1951713"/>
                </a:lnTo>
                <a:lnTo>
                  <a:pt x="254322" y="1914106"/>
                </a:lnTo>
                <a:lnTo>
                  <a:pt x="230678" y="1875790"/>
                </a:lnTo>
                <a:lnTo>
                  <a:pt x="208069" y="1836784"/>
                </a:lnTo>
                <a:lnTo>
                  <a:pt x="186515" y="1797105"/>
                </a:lnTo>
                <a:lnTo>
                  <a:pt x="166034" y="1756775"/>
                </a:lnTo>
                <a:lnTo>
                  <a:pt x="146647" y="1715811"/>
                </a:lnTo>
                <a:lnTo>
                  <a:pt x="128371" y="1674233"/>
                </a:lnTo>
                <a:lnTo>
                  <a:pt x="111227" y="1632060"/>
                </a:lnTo>
                <a:lnTo>
                  <a:pt x="95233" y="1589311"/>
                </a:lnTo>
                <a:lnTo>
                  <a:pt x="80408" y="1546006"/>
                </a:lnTo>
                <a:lnTo>
                  <a:pt x="66772" y="1502163"/>
                </a:lnTo>
                <a:lnTo>
                  <a:pt x="54344" y="1457802"/>
                </a:lnTo>
                <a:lnTo>
                  <a:pt x="43142" y="1412942"/>
                </a:lnTo>
                <a:lnTo>
                  <a:pt x="33187" y="1367601"/>
                </a:lnTo>
                <a:lnTo>
                  <a:pt x="24497" y="1321800"/>
                </a:lnTo>
                <a:lnTo>
                  <a:pt x="17092" y="1275557"/>
                </a:lnTo>
                <a:lnTo>
                  <a:pt x="10989" y="1228892"/>
                </a:lnTo>
                <a:lnTo>
                  <a:pt x="6210" y="1181823"/>
                </a:lnTo>
                <a:lnTo>
                  <a:pt x="2773" y="1134369"/>
                </a:lnTo>
                <a:lnTo>
                  <a:pt x="696" y="1086551"/>
                </a:lnTo>
                <a:lnTo>
                  <a:pt x="0" y="1038384"/>
                </a:lnTo>
                <a:lnTo>
                  <a:pt x="696" y="990223"/>
                </a:lnTo>
                <a:lnTo>
                  <a:pt x="2773" y="942404"/>
                </a:lnTo>
                <a:lnTo>
                  <a:pt x="6210" y="894951"/>
                </a:lnTo>
                <a:lnTo>
                  <a:pt x="10989" y="847882"/>
                </a:lnTo>
                <a:lnTo>
                  <a:pt x="17092" y="801217"/>
                </a:lnTo>
                <a:lnTo>
                  <a:pt x="24497" y="754974"/>
                </a:lnTo>
                <a:lnTo>
                  <a:pt x="33187" y="709172"/>
                </a:lnTo>
                <a:lnTo>
                  <a:pt x="43142" y="663832"/>
                </a:lnTo>
                <a:lnTo>
                  <a:pt x="54344" y="618972"/>
                </a:lnTo>
                <a:lnTo>
                  <a:pt x="66772" y="574611"/>
                </a:lnTo>
                <a:lnTo>
                  <a:pt x="80408" y="530768"/>
                </a:lnTo>
                <a:lnTo>
                  <a:pt x="95233" y="487462"/>
                </a:lnTo>
                <a:lnTo>
                  <a:pt x="111227" y="444714"/>
                </a:lnTo>
                <a:lnTo>
                  <a:pt x="128371" y="402541"/>
                </a:lnTo>
                <a:lnTo>
                  <a:pt x="146647" y="360963"/>
                </a:lnTo>
                <a:lnTo>
                  <a:pt x="166034" y="319999"/>
                </a:lnTo>
                <a:lnTo>
                  <a:pt x="186515" y="279668"/>
                </a:lnTo>
                <a:lnTo>
                  <a:pt x="208069" y="239990"/>
                </a:lnTo>
                <a:lnTo>
                  <a:pt x="230678" y="200983"/>
                </a:lnTo>
                <a:lnTo>
                  <a:pt x="254322" y="162667"/>
                </a:lnTo>
                <a:lnTo>
                  <a:pt x="278982" y="125061"/>
                </a:lnTo>
                <a:lnTo>
                  <a:pt x="304640" y="88184"/>
                </a:lnTo>
                <a:lnTo>
                  <a:pt x="331275" y="52055"/>
                </a:lnTo>
                <a:lnTo>
                  <a:pt x="358870" y="16693"/>
                </a:lnTo>
                <a:lnTo>
                  <a:pt x="372646" y="0"/>
                </a:lnTo>
                <a:lnTo>
                  <a:pt x="2424836" y="0"/>
                </a:lnTo>
                <a:lnTo>
                  <a:pt x="2424836" y="2467710"/>
                </a:lnTo>
                <a:lnTo>
                  <a:pt x="2392256" y="2485409"/>
                </a:lnTo>
                <a:lnTo>
                  <a:pt x="2351925" y="2505890"/>
                </a:lnTo>
                <a:lnTo>
                  <a:pt x="2310961" y="2525277"/>
                </a:lnTo>
                <a:lnTo>
                  <a:pt x="2269383" y="2543553"/>
                </a:lnTo>
                <a:lnTo>
                  <a:pt x="2227210" y="2560697"/>
                </a:lnTo>
                <a:lnTo>
                  <a:pt x="2184461" y="2576691"/>
                </a:lnTo>
                <a:lnTo>
                  <a:pt x="2141156" y="2591516"/>
                </a:lnTo>
                <a:lnTo>
                  <a:pt x="2097313" y="2605152"/>
                </a:lnTo>
                <a:lnTo>
                  <a:pt x="2052952" y="2617580"/>
                </a:lnTo>
                <a:lnTo>
                  <a:pt x="2008092" y="2628781"/>
                </a:lnTo>
                <a:lnTo>
                  <a:pt x="1962751" y="2638737"/>
                </a:lnTo>
                <a:lnTo>
                  <a:pt x="1916950" y="2647427"/>
                </a:lnTo>
                <a:lnTo>
                  <a:pt x="1870707" y="2654832"/>
                </a:lnTo>
                <a:lnTo>
                  <a:pt x="1824042" y="2660934"/>
                </a:lnTo>
                <a:lnTo>
                  <a:pt x="1776973" y="2665714"/>
                </a:lnTo>
                <a:lnTo>
                  <a:pt x="1729520" y="2669151"/>
                </a:lnTo>
                <a:lnTo>
                  <a:pt x="1681701" y="2671228"/>
                </a:lnTo>
                <a:lnTo>
                  <a:pt x="1633537" y="2671924"/>
                </a:lnTo>
                <a:close/>
              </a:path>
            </a:pathLst>
          </a:custGeom>
          <a:solidFill>
            <a:srgbClr val="F1C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02998" y="8861968"/>
            <a:ext cx="3251200" cy="1425575"/>
          </a:xfrm>
          <a:custGeom>
            <a:avLst/>
            <a:gdLst/>
            <a:ahLst/>
            <a:cxnLst/>
            <a:rect l="l" t="t" r="r" b="b"/>
            <a:pathLst>
              <a:path w="3251200" h="1425575">
                <a:moveTo>
                  <a:pt x="921151" y="1425015"/>
                </a:moveTo>
                <a:lnTo>
                  <a:pt x="0" y="1425015"/>
                </a:lnTo>
                <a:lnTo>
                  <a:pt x="2984" y="1402319"/>
                </a:lnTo>
                <a:lnTo>
                  <a:pt x="10443" y="1355993"/>
                </a:lnTo>
                <a:lnTo>
                  <a:pt x="19195" y="1310102"/>
                </a:lnTo>
                <a:lnTo>
                  <a:pt x="29220" y="1264666"/>
                </a:lnTo>
                <a:lnTo>
                  <a:pt x="40498" y="1219703"/>
                </a:lnTo>
                <a:lnTo>
                  <a:pt x="53012" y="1175232"/>
                </a:lnTo>
                <a:lnTo>
                  <a:pt x="66740" y="1131275"/>
                </a:lnTo>
                <a:lnTo>
                  <a:pt x="81663" y="1087849"/>
                </a:lnTo>
                <a:lnTo>
                  <a:pt x="97762" y="1044975"/>
                </a:lnTo>
                <a:lnTo>
                  <a:pt x="115018" y="1002672"/>
                </a:lnTo>
                <a:lnTo>
                  <a:pt x="133410" y="960960"/>
                </a:lnTo>
                <a:lnTo>
                  <a:pt x="152920" y="919858"/>
                </a:lnTo>
                <a:lnTo>
                  <a:pt x="173528" y="879385"/>
                </a:lnTo>
                <a:lnTo>
                  <a:pt x="195214" y="839561"/>
                </a:lnTo>
                <a:lnTo>
                  <a:pt x="217958" y="800407"/>
                </a:lnTo>
                <a:lnTo>
                  <a:pt x="241742" y="761940"/>
                </a:lnTo>
                <a:lnTo>
                  <a:pt x="266546" y="724181"/>
                </a:lnTo>
                <a:lnTo>
                  <a:pt x="292350" y="687149"/>
                </a:lnTo>
                <a:lnTo>
                  <a:pt x="319134" y="650863"/>
                </a:lnTo>
                <a:lnTo>
                  <a:pt x="346880" y="615344"/>
                </a:lnTo>
                <a:lnTo>
                  <a:pt x="375568" y="580611"/>
                </a:lnTo>
                <a:lnTo>
                  <a:pt x="405178" y="546682"/>
                </a:lnTo>
                <a:lnTo>
                  <a:pt x="435690" y="513578"/>
                </a:lnTo>
                <a:lnTo>
                  <a:pt x="467086" y="481319"/>
                </a:lnTo>
                <a:lnTo>
                  <a:pt x="499345" y="449923"/>
                </a:lnTo>
                <a:lnTo>
                  <a:pt x="532449" y="419411"/>
                </a:lnTo>
                <a:lnTo>
                  <a:pt x="566377" y="389801"/>
                </a:lnTo>
                <a:lnTo>
                  <a:pt x="601111" y="361113"/>
                </a:lnTo>
                <a:lnTo>
                  <a:pt x="636630" y="333367"/>
                </a:lnTo>
                <a:lnTo>
                  <a:pt x="672916" y="306583"/>
                </a:lnTo>
                <a:lnTo>
                  <a:pt x="709948" y="280779"/>
                </a:lnTo>
                <a:lnTo>
                  <a:pt x="747707" y="255975"/>
                </a:lnTo>
                <a:lnTo>
                  <a:pt x="786173" y="232191"/>
                </a:lnTo>
                <a:lnTo>
                  <a:pt x="825328" y="209447"/>
                </a:lnTo>
                <a:lnTo>
                  <a:pt x="865152" y="187761"/>
                </a:lnTo>
                <a:lnTo>
                  <a:pt x="905625" y="167153"/>
                </a:lnTo>
                <a:lnTo>
                  <a:pt x="946727" y="147644"/>
                </a:lnTo>
                <a:lnTo>
                  <a:pt x="988439" y="129251"/>
                </a:lnTo>
                <a:lnTo>
                  <a:pt x="1030742" y="111996"/>
                </a:lnTo>
                <a:lnTo>
                  <a:pt x="1073616" y="95896"/>
                </a:lnTo>
                <a:lnTo>
                  <a:pt x="1117042" y="80973"/>
                </a:lnTo>
                <a:lnTo>
                  <a:pt x="1160999" y="67245"/>
                </a:lnTo>
                <a:lnTo>
                  <a:pt x="1205469" y="54732"/>
                </a:lnTo>
                <a:lnTo>
                  <a:pt x="1250433" y="43453"/>
                </a:lnTo>
                <a:lnTo>
                  <a:pt x="1295869" y="33428"/>
                </a:lnTo>
                <a:lnTo>
                  <a:pt x="1341760" y="24676"/>
                </a:lnTo>
                <a:lnTo>
                  <a:pt x="1388085" y="17217"/>
                </a:lnTo>
                <a:lnTo>
                  <a:pt x="1434826" y="11071"/>
                </a:lnTo>
                <a:lnTo>
                  <a:pt x="1481962" y="6256"/>
                </a:lnTo>
                <a:lnTo>
                  <a:pt x="1529473" y="2793"/>
                </a:lnTo>
                <a:lnTo>
                  <a:pt x="1577342" y="701"/>
                </a:lnTo>
                <a:lnTo>
                  <a:pt x="1625547" y="0"/>
                </a:lnTo>
                <a:lnTo>
                  <a:pt x="1673878" y="701"/>
                </a:lnTo>
                <a:lnTo>
                  <a:pt x="1721864" y="2793"/>
                </a:lnTo>
                <a:lnTo>
                  <a:pt x="1769484" y="6256"/>
                </a:lnTo>
                <a:lnTo>
                  <a:pt x="1816719" y="11071"/>
                </a:lnTo>
                <a:lnTo>
                  <a:pt x="1863551" y="17217"/>
                </a:lnTo>
                <a:lnTo>
                  <a:pt x="1909959" y="24676"/>
                </a:lnTo>
                <a:lnTo>
                  <a:pt x="1955925" y="33428"/>
                </a:lnTo>
                <a:lnTo>
                  <a:pt x="2001430" y="43453"/>
                </a:lnTo>
                <a:lnTo>
                  <a:pt x="2046453" y="54732"/>
                </a:lnTo>
                <a:lnTo>
                  <a:pt x="2090977" y="67245"/>
                </a:lnTo>
                <a:lnTo>
                  <a:pt x="2134981" y="80973"/>
                </a:lnTo>
                <a:lnTo>
                  <a:pt x="2178446" y="95896"/>
                </a:lnTo>
                <a:lnTo>
                  <a:pt x="2221354" y="111996"/>
                </a:lnTo>
                <a:lnTo>
                  <a:pt x="2263684" y="129251"/>
                </a:lnTo>
                <a:lnTo>
                  <a:pt x="2305418" y="147644"/>
                </a:lnTo>
                <a:lnTo>
                  <a:pt x="2346536" y="167153"/>
                </a:lnTo>
                <a:lnTo>
                  <a:pt x="2387020" y="187761"/>
                </a:lnTo>
                <a:lnTo>
                  <a:pt x="2426849" y="209447"/>
                </a:lnTo>
                <a:lnTo>
                  <a:pt x="2466005" y="232191"/>
                </a:lnTo>
                <a:lnTo>
                  <a:pt x="2504468" y="255975"/>
                </a:lnTo>
                <a:lnTo>
                  <a:pt x="2542219" y="280779"/>
                </a:lnTo>
                <a:lnTo>
                  <a:pt x="2579239" y="306583"/>
                </a:lnTo>
                <a:lnTo>
                  <a:pt x="2615508" y="333367"/>
                </a:lnTo>
                <a:lnTo>
                  <a:pt x="2651007" y="361113"/>
                </a:lnTo>
                <a:lnTo>
                  <a:pt x="2685718" y="389801"/>
                </a:lnTo>
                <a:lnTo>
                  <a:pt x="2719620" y="419411"/>
                </a:lnTo>
                <a:lnTo>
                  <a:pt x="2752695" y="449923"/>
                </a:lnTo>
                <a:lnTo>
                  <a:pt x="2784923" y="481319"/>
                </a:lnTo>
                <a:lnTo>
                  <a:pt x="2816285" y="513578"/>
                </a:lnTo>
                <a:lnTo>
                  <a:pt x="2846762" y="546682"/>
                </a:lnTo>
                <a:lnTo>
                  <a:pt x="2876334" y="580611"/>
                </a:lnTo>
                <a:lnTo>
                  <a:pt x="2904982" y="615344"/>
                </a:lnTo>
                <a:lnTo>
                  <a:pt x="2932687" y="650863"/>
                </a:lnTo>
                <a:lnTo>
                  <a:pt x="2959430" y="687149"/>
                </a:lnTo>
                <a:lnTo>
                  <a:pt x="2985192" y="724181"/>
                </a:lnTo>
                <a:lnTo>
                  <a:pt x="3009952" y="761940"/>
                </a:lnTo>
                <a:lnTo>
                  <a:pt x="3033693" y="800407"/>
                </a:lnTo>
                <a:lnTo>
                  <a:pt x="3056394" y="839561"/>
                </a:lnTo>
                <a:lnTo>
                  <a:pt x="3078036" y="879385"/>
                </a:lnTo>
                <a:lnTo>
                  <a:pt x="3089961" y="902855"/>
                </a:lnTo>
                <a:lnTo>
                  <a:pt x="1625547" y="902855"/>
                </a:lnTo>
                <a:lnTo>
                  <a:pt x="1577307" y="904431"/>
                </a:lnTo>
                <a:lnTo>
                  <a:pt x="1529869" y="909094"/>
                </a:lnTo>
                <a:lnTo>
                  <a:pt x="1483333" y="916744"/>
                </a:lnTo>
                <a:lnTo>
                  <a:pt x="1437797" y="927282"/>
                </a:lnTo>
                <a:lnTo>
                  <a:pt x="1393362" y="940609"/>
                </a:lnTo>
                <a:lnTo>
                  <a:pt x="1350126" y="956625"/>
                </a:lnTo>
                <a:lnTo>
                  <a:pt x="1308188" y="975230"/>
                </a:lnTo>
                <a:lnTo>
                  <a:pt x="1267649" y="996327"/>
                </a:lnTo>
                <a:lnTo>
                  <a:pt x="1228607" y="1019814"/>
                </a:lnTo>
                <a:lnTo>
                  <a:pt x="1191161" y="1045594"/>
                </a:lnTo>
                <a:lnTo>
                  <a:pt x="1155412" y="1073566"/>
                </a:lnTo>
                <a:lnTo>
                  <a:pt x="1121458" y="1103631"/>
                </a:lnTo>
                <a:lnTo>
                  <a:pt x="1089398" y="1135691"/>
                </a:lnTo>
                <a:lnTo>
                  <a:pt x="1059333" y="1169645"/>
                </a:lnTo>
                <a:lnTo>
                  <a:pt x="1031361" y="1205394"/>
                </a:lnTo>
                <a:lnTo>
                  <a:pt x="1005581" y="1242840"/>
                </a:lnTo>
                <a:lnTo>
                  <a:pt x="982094" y="1281882"/>
                </a:lnTo>
                <a:lnTo>
                  <a:pt x="960997" y="1322421"/>
                </a:lnTo>
                <a:lnTo>
                  <a:pt x="942392" y="1364359"/>
                </a:lnTo>
                <a:lnTo>
                  <a:pt x="926376" y="1407595"/>
                </a:lnTo>
                <a:lnTo>
                  <a:pt x="921151" y="1425015"/>
                </a:lnTo>
                <a:close/>
              </a:path>
              <a:path w="3251200" h="1425575">
                <a:moveTo>
                  <a:pt x="3251139" y="1425015"/>
                </a:moveTo>
                <a:lnTo>
                  <a:pt x="2330147" y="1425015"/>
                </a:lnTo>
                <a:lnTo>
                  <a:pt x="2324952" y="1407595"/>
                </a:lnTo>
                <a:lnTo>
                  <a:pt x="2309023" y="1364359"/>
                </a:lnTo>
                <a:lnTo>
                  <a:pt x="2290510" y="1322421"/>
                </a:lnTo>
                <a:lnTo>
                  <a:pt x="2269510" y="1281882"/>
                </a:lnTo>
                <a:lnTo>
                  <a:pt x="2246120" y="1242840"/>
                </a:lnTo>
                <a:lnTo>
                  <a:pt x="2220436" y="1205394"/>
                </a:lnTo>
                <a:lnTo>
                  <a:pt x="2192555" y="1169645"/>
                </a:lnTo>
                <a:lnTo>
                  <a:pt x="2162573" y="1135691"/>
                </a:lnTo>
                <a:lnTo>
                  <a:pt x="2130586" y="1103631"/>
                </a:lnTo>
                <a:lnTo>
                  <a:pt x="2096692" y="1073566"/>
                </a:lnTo>
                <a:lnTo>
                  <a:pt x="2060987" y="1045594"/>
                </a:lnTo>
                <a:lnTo>
                  <a:pt x="2023567" y="1019814"/>
                </a:lnTo>
                <a:lnTo>
                  <a:pt x="1984528" y="996327"/>
                </a:lnTo>
                <a:lnTo>
                  <a:pt x="1943968" y="975230"/>
                </a:lnTo>
                <a:lnTo>
                  <a:pt x="1901983" y="956625"/>
                </a:lnTo>
                <a:lnTo>
                  <a:pt x="1858669" y="940609"/>
                </a:lnTo>
                <a:lnTo>
                  <a:pt x="1814123" y="927282"/>
                </a:lnTo>
                <a:lnTo>
                  <a:pt x="1768441" y="916744"/>
                </a:lnTo>
                <a:lnTo>
                  <a:pt x="1721720" y="909094"/>
                </a:lnTo>
                <a:lnTo>
                  <a:pt x="1674057" y="904431"/>
                </a:lnTo>
                <a:lnTo>
                  <a:pt x="1625547" y="902855"/>
                </a:lnTo>
                <a:lnTo>
                  <a:pt x="3089961" y="902855"/>
                </a:lnTo>
                <a:lnTo>
                  <a:pt x="3118068" y="960960"/>
                </a:lnTo>
                <a:lnTo>
                  <a:pt x="3136419" y="1002672"/>
                </a:lnTo>
                <a:lnTo>
                  <a:pt x="3153634" y="1044975"/>
                </a:lnTo>
                <a:lnTo>
                  <a:pt x="3169695" y="1087849"/>
                </a:lnTo>
                <a:lnTo>
                  <a:pt x="3184581" y="1131275"/>
                </a:lnTo>
                <a:lnTo>
                  <a:pt x="3198274" y="1175232"/>
                </a:lnTo>
                <a:lnTo>
                  <a:pt x="3210754" y="1219703"/>
                </a:lnTo>
                <a:lnTo>
                  <a:pt x="3222002" y="1264666"/>
                </a:lnTo>
                <a:lnTo>
                  <a:pt x="3231999" y="1310102"/>
                </a:lnTo>
                <a:lnTo>
                  <a:pt x="3240726" y="1355993"/>
                </a:lnTo>
                <a:lnTo>
                  <a:pt x="3248163" y="1402319"/>
                </a:lnTo>
                <a:lnTo>
                  <a:pt x="3251139" y="1425015"/>
                </a:lnTo>
                <a:close/>
              </a:path>
            </a:pathLst>
          </a:custGeom>
          <a:solidFill>
            <a:srgbClr val="6FC7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1188" y="0"/>
            <a:ext cx="3235325" cy="1371600"/>
          </a:xfrm>
          <a:custGeom>
            <a:avLst/>
            <a:gdLst/>
            <a:ahLst/>
            <a:cxnLst/>
            <a:rect l="l" t="t" r="r" b="b"/>
            <a:pathLst>
              <a:path w="3235325" h="1371600">
                <a:moveTo>
                  <a:pt x="1617292" y="1371352"/>
                </a:moveTo>
                <a:lnTo>
                  <a:pt x="1569087" y="1370650"/>
                </a:lnTo>
                <a:lnTo>
                  <a:pt x="1521218" y="1368558"/>
                </a:lnTo>
                <a:lnTo>
                  <a:pt x="1473706" y="1365095"/>
                </a:lnTo>
                <a:lnTo>
                  <a:pt x="1426571" y="1360280"/>
                </a:lnTo>
                <a:lnTo>
                  <a:pt x="1379830" y="1354133"/>
                </a:lnTo>
                <a:lnTo>
                  <a:pt x="1333505" y="1346672"/>
                </a:lnTo>
                <a:lnTo>
                  <a:pt x="1287614" y="1337919"/>
                </a:lnTo>
                <a:lnTo>
                  <a:pt x="1242177" y="1327892"/>
                </a:lnTo>
                <a:lnTo>
                  <a:pt x="1197214" y="1316610"/>
                </a:lnTo>
                <a:lnTo>
                  <a:pt x="1152744" y="1304093"/>
                </a:lnTo>
                <a:lnTo>
                  <a:pt x="1108786" y="1290360"/>
                </a:lnTo>
                <a:lnTo>
                  <a:pt x="1065361" y="1275431"/>
                </a:lnTo>
                <a:lnTo>
                  <a:pt x="1022487" y="1259325"/>
                </a:lnTo>
                <a:lnTo>
                  <a:pt x="980184" y="1242062"/>
                </a:lnTo>
                <a:lnTo>
                  <a:pt x="938472" y="1223661"/>
                </a:lnTo>
                <a:lnTo>
                  <a:pt x="897369" y="1204141"/>
                </a:lnTo>
                <a:lnTo>
                  <a:pt x="856897" y="1183522"/>
                </a:lnTo>
                <a:lnTo>
                  <a:pt x="817073" y="1161824"/>
                </a:lnTo>
                <a:lnTo>
                  <a:pt x="777918" y="1139065"/>
                </a:lnTo>
                <a:lnTo>
                  <a:pt x="739451" y="1115265"/>
                </a:lnTo>
                <a:lnTo>
                  <a:pt x="701692" y="1090444"/>
                </a:lnTo>
                <a:lnTo>
                  <a:pt x="664660" y="1064621"/>
                </a:lnTo>
                <a:lnTo>
                  <a:pt x="628375" y="1037815"/>
                </a:lnTo>
                <a:lnTo>
                  <a:pt x="592856" y="1010046"/>
                </a:lnTo>
                <a:lnTo>
                  <a:pt x="558122" y="981334"/>
                </a:lnTo>
                <a:lnTo>
                  <a:pt x="524194" y="951697"/>
                </a:lnTo>
                <a:lnTo>
                  <a:pt x="491090" y="921155"/>
                </a:lnTo>
                <a:lnTo>
                  <a:pt x="458831" y="889727"/>
                </a:lnTo>
                <a:lnTo>
                  <a:pt x="427435" y="857434"/>
                </a:lnTo>
                <a:lnTo>
                  <a:pt x="396922" y="824294"/>
                </a:lnTo>
                <a:lnTo>
                  <a:pt x="367313" y="790327"/>
                </a:lnTo>
                <a:lnTo>
                  <a:pt x="338625" y="755552"/>
                </a:lnTo>
                <a:lnTo>
                  <a:pt x="310879" y="719989"/>
                </a:lnTo>
                <a:lnTo>
                  <a:pt x="284094" y="683657"/>
                </a:lnTo>
                <a:lnTo>
                  <a:pt x="258290" y="646575"/>
                </a:lnTo>
                <a:lnTo>
                  <a:pt x="233487" y="608763"/>
                </a:lnTo>
                <a:lnTo>
                  <a:pt x="209703" y="570241"/>
                </a:lnTo>
                <a:lnTo>
                  <a:pt x="186958" y="531028"/>
                </a:lnTo>
                <a:lnTo>
                  <a:pt x="165273" y="491142"/>
                </a:lnTo>
                <a:lnTo>
                  <a:pt x="144665" y="450605"/>
                </a:lnTo>
                <a:lnTo>
                  <a:pt x="125155" y="409434"/>
                </a:lnTo>
                <a:lnTo>
                  <a:pt x="106763" y="367650"/>
                </a:lnTo>
                <a:lnTo>
                  <a:pt x="89507" y="325272"/>
                </a:lnTo>
                <a:lnTo>
                  <a:pt x="73408" y="282319"/>
                </a:lnTo>
                <a:lnTo>
                  <a:pt x="58485" y="238811"/>
                </a:lnTo>
                <a:lnTo>
                  <a:pt x="44756" y="194767"/>
                </a:lnTo>
                <a:lnTo>
                  <a:pt x="32243" y="150206"/>
                </a:lnTo>
                <a:lnTo>
                  <a:pt x="20964" y="105149"/>
                </a:lnTo>
                <a:lnTo>
                  <a:pt x="10939" y="59614"/>
                </a:lnTo>
                <a:lnTo>
                  <a:pt x="2188" y="13621"/>
                </a:lnTo>
                <a:lnTo>
                  <a:pt x="0" y="0"/>
                </a:lnTo>
                <a:lnTo>
                  <a:pt x="932450" y="0"/>
                </a:lnTo>
                <a:lnTo>
                  <a:pt x="934136" y="4553"/>
                </a:lnTo>
                <a:lnTo>
                  <a:pt x="952742" y="46490"/>
                </a:lnTo>
                <a:lnTo>
                  <a:pt x="973838" y="87029"/>
                </a:lnTo>
                <a:lnTo>
                  <a:pt x="997326" y="126072"/>
                </a:lnTo>
                <a:lnTo>
                  <a:pt x="1023106" y="163517"/>
                </a:lnTo>
                <a:lnTo>
                  <a:pt x="1051078" y="199266"/>
                </a:lnTo>
                <a:lnTo>
                  <a:pt x="1081143" y="233220"/>
                </a:lnTo>
                <a:lnTo>
                  <a:pt x="1113203" y="265280"/>
                </a:lnTo>
                <a:lnTo>
                  <a:pt x="1147157" y="295345"/>
                </a:lnTo>
                <a:lnTo>
                  <a:pt x="1182906" y="323317"/>
                </a:lnTo>
                <a:lnTo>
                  <a:pt x="1220351" y="349097"/>
                </a:lnTo>
                <a:lnTo>
                  <a:pt x="1259394" y="372585"/>
                </a:lnTo>
                <a:lnTo>
                  <a:pt x="1299933" y="393681"/>
                </a:lnTo>
                <a:lnTo>
                  <a:pt x="1341870" y="412287"/>
                </a:lnTo>
                <a:lnTo>
                  <a:pt x="1385107" y="428302"/>
                </a:lnTo>
                <a:lnTo>
                  <a:pt x="1429542" y="441629"/>
                </a:lnTo>
                <a:lnTo>
                  <a:pt x="1475078" y="452167"/>
                </a:lnTo>
                <a:lnTo>
                  <a:pt x="1521614" y="459817"/>
                </a:lnTo>
                <a:lnTo>
                  <a:pt x="1569052" y="464480"/>
                </a:lnTo>
                <a:lnTo>
                  <a:pt x="1617292" y="466056"/>
                </a:lnTo>
                <a:lnTo>
                  <a:pt x="3083578" y="466056"/>
                </a:lnTo>
                <a:lnTo>
                  <a:pt x="3070859" y="491142"/>
                </a:lnTo>
                <a:lnTo>
                  <a:pt x="3049222" y="531028"/>
                </a:lnTo>
                <a:lnTo>
                  <a:pt x="3026522" y="570241"/>
                </a:lnTo>
                <a:lnTo>
                  <a:pt x="3002777" y="608763"/>
                </a:lnTo>
                <a:lnTo>
                  <a:pt x="2978009" y="646575"/>
                </a:lnTo>
                <a:lnTo>
                  <a:pt x="2952235" y="683657"/>
                </a:lnTo>
                <a:lnTo>
                  <a:pt x="2925476" y="719989"/>
                </a:lnTo>
                <a:lnTo>
                  <a:pt x="2897751" y="755552"/>
                </a:lnTo>
                <a:lnTo>
                  <a:pt x="2869080" y="790327"/>
                </a:lnTo>
                <a:lnTo>
                  <a:pt x="2839482" y="824294"/>
                </a:lnTo>
                <a:lnTo>
                  <a:pt x="2808976" y="857434"/>
                </a:lnTo>
                <a:lnTo>
                  <a:pt x="2777583" y="889727"/>
                </a:lnTo>
                <a:lnTo>
                  <a:pt x="2745321" y="921155"/>
                </a:lnTo>
                <a:lnTo>
                  <a:pt x="2712210" y="951697"/>
                </a:lnTo>
                <a:lnTo>
                  <a:pt x="2678270" y="981334"/>
                </a:lnTo>
                <a:lnTo>
                  <a:pt x="2643521" y="1010046"/>
                </a:lnTo>
                <a:lnTo>
                  <a:pt x="2607980" y="1037815"/>
                </a:lnTo>
                <a:lnTo>
                  <a:pt x="2571669" y="1064621"/>
                </a:lnTo>
                <a:lnTo>
                  <a:pt x="2534607" y="1090444"/>
                </a:lnTo>
                <a:lnTo>
                  <a:pt x="2496813" y="1115265"/>
                </a:lnTo>
                <a:lnTo>
                  <a:pt x="2458306" y="1139065"/>
                </a:lnTo>
                <a:lnTo>
                  <a:pt x="2419107" y="1161824"/>
                </a:lnTo>
                <a:lnTo>
                  <a:pt x="2379234" y="1183522"/>
                </a:lnTo>
                <a:lnTo>
                  <a:pt x="2338708" y="1204141"/>
                </a:lnTo>
                <a:lnTo>
                  <a:pt x="2297548" y="1223661"/>
                </a:lnTo>
                <a:lnTo>
                  <a:pt x="2255772" y="1242062"/>
                </a:lnTo>
                <a:lnTo>
                  <a:pt x="2213402" y="1259325"/>
                </a:lnTo>
                <a:lnTo>
                  <a:pt x="2170455" y="1275431"/>
                </a:lnTo>
                <a:lnTo>
                  <a:pt x="2126953" y="1290360"/>
                </a:lnTo>
                <a:lnTo>
                  <a:pt x="2082913" y="1304093"/>
                </a:lnTo>
                <a:lnTo>
                  <a:pt x="2038357" y="1316610"/>
                </a:lnTo>
                <a:lnTo>
                  <a:pt x="1993302" y="1327892"/>
                </a:lnTo>
                <a:lnTo>
                  <a:pt x="1947770" y="1337919"/>
                </a:lnTo>
                <a:lnTo>
                  <a:pt x="1901779" y="1346672"/>
                </a:lnTo>
                <a:lnTo>
                  <a:pt x="1855349" y="1354133"/>
                </a:lnTo>
                <a:lnTo>
                  <a:pt x="1808498" y="1360280"/>
                </a:lnTo>
                <a:lnTo>
                  <a:pt x="1761248" y="1365095"/>
                </a:lnTo>
                <a:lnTo>
                  <a:pt x="1713617" y="1368558"/>
                </a:lnTo>
                <a:lnTo>
                  <a:pt x="1665625" y="1370650"/>
                </a:lnTo>
                <a:lnTo>
                  <a:pt x="1617292" y="1371352"/>
                </a:lnTo>
                <a:close/>
              </a:path>
              <a:path w="3235325" h="1371600">
                <a:moveTo>
                  <a:pt x="3083578" y="466056"/>
                </a:moveTo>
                <a:lnTo>
                  <a:pt x="1617292" y="466056"/>
                </a:lnTo>
                <a:lnTo>
                  <a:pt x="1665532" y="464480"/>
                </a:lnTo>
                <a:lnTo>
                  <a:pt x="1712969" y="459817"/>
                </a:lnTo>
                <a:lnTo>
                  <a:pt x="1759506" y="452167"/>
                </a:lnTo>
                <a:lnTo>
                  <a:pt x="1805041" y="441629"/>
                </a:lnTo>
                <a:lnTo>
                  <a:pt x="1849477" y="428302"/>
                </a:lnTo>
                <a:lnTo>
                  <a:pt x="1892713" y="412287"/>
                </a:lnTo>
                <a:lnTo>
                  <a:pt x="1934651" y="393681"/>
                </a:lnTo>
                <a:lnTo>
                  <a:pt x="1975190" y="372585"/>
                </a:lnTo>
                <a:lnTo>
                  <a:pt x="2014232" y="349097"/>
                </a:lnTo>
                <a:lnTo>
                  <a:pt x="2051677" y="323317"/>
                </a:lnTo>
                <a:lnTo>
                  <a:pt x="2087427" y="295345"/>
                </a:lnTo>
                <a:lnTo>
                  <a:pt x="2121381" y="265280"/>
                </a:lnTo>
                <a:lnTo>
                  <a:pt x="2153440" y="233220"/>
                </a:lnTo>
                <a:lnTo>
                  <a:pt x="2183506" y="199266"/>
                </a:lnTo>
                <a:lnTo>
                  <a:pt x="2211478" y="163517"/>
                </a:lnTo>
                <a:lnTo>
                  <a:pt x="2237258" y="126072"/>
                </a:lnTo>
                <a:lnTo>
                  <a:pt x="2260745" y="87029"/>
                </a:lnTo>
                <a:lnTo>
                  <a:pt x="2281841" y="46490"/>
                </a:lnTo>
                <a:lnTo>
                  <a:pt x="2300447" y="4553"/>
                </a:lnTo>
                <a:lnTo>
                  <a:pt x="2302134" y="0"/>
                </a:lnTo>
                <a:lnTo>
                  <a:pt x="3235254" y="0"/>
                </a:lnTo>
                <a:lnTo>
                  <a:pt x="3224445" y="59614"/>
                </a:lnTo>
                <a:lnTo>
                  <a:pt x="3214516" y="105149"/>
                </a:lnTo>
                <a:lnTo>
                  <a:pt x="3203328" y="150206"/>
                </a:lnTo>
                <a:lnTo>
                  <a:pt x="3190901" y="194767"/>
                </a:lnTo>
                <a:lnTo>
                  <a:pt x="3177254" y="238811"/>
                </a:lnTo>
                <a:lnTo>
                  <a:pt x="3162408" y="282319"/>
                </a:lnTo>
                <a:lnTo>
                  <a:pt x="3146381" y="325272"/>
                </a:lnTo>
                <a:lnTo>
                  <a:pt x="3129193" y="367650"/>
                </a:lnTo>
                <a:lnTo>
                  <a:pt x="3110864" y="409434"/>
                </a:lnTo>
                <a:lnTo>
                  <a:pt x="3091412" y="450605"/>
                </a:lnTo>
                <a:lnTo>
                  <a:pt x="3083578" y="466056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17799" y="8257120"/>
            <a:ext cx="1294765" cy="1295400"/>
          </a:xfrm>
          <a:custGeom>
            <a:avLst/>
            <a:gdLst/>
            <a:ahLst/>
            <a:cxnLst/>
            <a:rect l="l" t="t" r="r" b="b"/>
            <a:pathLst>
              <a:path w="1294765" h="1295400">
                <a:moveTo>
                  <a:pt x="506285" y="251129"/>
                </a:moveTo>
                <a:lnTo>
                  <a:pt x="501319" y="201764"/>
                </a:lnTo>
                <a:lnTo>
                  <a:pt x="487045" y="155803"/>
                </a:lnTo>
                <a:lnTo>
                  <a:pt x="464477" y="114198"/>
                </a:lnTo>
                <a:lnTo>
                  <a:pt x="434581" y="77965"/>
                </a:lnTo>
                <a:lnTo>
                  <a:pt x="398348" y="48069"/>
                </a:lnTo>
                <a:lnTo>
                  <a:pt x="356755" y="25488"/>
                </a:lnTo>
                <a:lnTo>
                  <a:pt x="310781" y="11226"/>
                </a:lnTo>
                <a:lnTo>
                  <a:pt x="261429" y="6248"/>
                </a:lnTo>
                <a:lnTo>
                  <a:pt x="212090" y="11226"/>
                </a:lnTo>
                <a:lnTo>
                  <a:pt x="166141" y="25488"/>
                </a:lnTo>
                <a:lnTo>
                  <a:pt x="124548" y="48069"/>
                </a:lnTo>
                <a:lnTo>
                  <a:pt x="88303" y="77965"/>
                </a:lnTo>
                <a:lnTo>
                  <a:pt x="58394" y="114198"/>
                </a:lnTo>
                <a:lnTo>
                  <a:pt x="35814" y="155803"/>
                </a:lnTo>
                <a:lnTo>
                  <a:pt x="21539" y="201764"/>
                </a:lnTo>
                <a:lnTo>
                  <a:pt x="16573" y="251129"/>
                </a:lnTo>
                <a:lnTo>
                  <a:pt x="21539" y="300482"/>
                </a:lnTo>
                <a:lnTo>
                  <a:pt x="35814" y="346468"/>
                </a:lnTo>
                <a:lnTo>
                  <a:pt x="58394" y="388099"/>
                </a:lnTo>
                <a:lnTo>
                  <a:pt x="88303" y="424370"/>
                </a:lnTo>
                <a:lnTo>
                  <a:pt x="124548" y="454304"/>
                </a:lnTo>
                <a:lnTo>
                  <a:pt x="166141" y="476910"/>
                </a:lnTo>
                <a:lnTo>
                  <a:pt x="212090" y="491197"/>
                </a:lnTo>
                <a:lnTo>
                  <a:pt x="261429" y="496176"/>
                </a:lnTo>
                <a:lnTo>
                  <a:pt x="266954" y="496176"/>
                </a:lnTo>
                <a:lnTo>
                  <a:pt x="277863" y="495490"/>
                </a:lnTo>
                <a:lnTo>
                  <a:pt x="505739" y="495490"/>
                </a:lnTo>
                <a:lnTo>
                  <a:pt x="505739" y="267563"/>
                </a:lnTo>
                <a:lnTo>
                  <a:pt x="506171" y="262166"/>
                </a:lnTo>
                <a:lnTo>
                  <a:pt x="506285" y="256755"/>
                </a:lnTo>
                <a:lnTo>
                  <a:pt x="506285" y="251129"/>
                </a:lnTo>
                <a:close/>
              </a:path>
              <a:path w="1294765" h="1295400">
                <a:moveTo>
                  <a:pt x="648119" y="963879"/>
                </a:moveTo>
                <a:lnTo>
                  <a:pt x="647877" y="956767"/>
                </a:lnTo>
                <a:lnTo>
                  <a:pt x="647433" y="949591"/>
                </a:lnTo>
                <a:lnTo>
                  <a:pt x="647433" y="647865"/>
                </a:lnTo>
                <a:lnTo>
                  <a:pt x="345706" y="647865"/>
                </a:lnTo>
                <a:lnTo>
                  <a:pt x="331355" y="647128"/>
                </a:lnTo>
                <a:lnTo>
                  <a:pt x="324053" y="647128"/>
                </a:lnTo>
                <a:lnTo>
                  <a:pt x="276174" y="650646"/>
                </a:lnTo>
                <a:lnTo>
                  <a:pt x="230479" y="660857"/>
                </a:lnTo>
                <a:lnTo>
                  <a:pt x="187464" y="677278"/>
                </a:lnTo>
                <a:lnTo>
                  <a:pt x="147624" y="699376"/>
                </a:lnTo>
                <a:lnTo>
                  <a:pt x="111467" y="726668"/>
                </a:lnTo>
                <a:lnTo>
                  <a:pt x="79502" y="758659"/>
                </a:lnTo>
                <a:lnTo>
                  <a:pt x="52222" y="794816"/>
                </a:lnTo>
                <a:lnTo>
                  <a:pt x="30124" y="834669"/>
                </a:lnTo>
                <a:lnTo>
                  <a:pt x="13728" y="877684"/>
                </a:lnTo>
                <a:lnTo>
                  <a:pt x="3517" y="923378"/>
                </a:lnTo>
                <a:lnTo>
                  <a:pt x="0" y="971257"/>
                </a:lnTo>
                <a:lnTo>
                  <a:pt x="3517" y="1019136"/>
                </a:lnTo>
                <a:lnTo>
                  <a:pt x="13728" y="1064844"/>
                </a:lnTo>
                <a:lnTo>
                  <a:pt x="30124" y="1107871"/>
                </a:lnTo>
                <a:lnTo>
                  <a:pt x="52222" y="1147711"/>
                </a:lnTo>
                <a:lnTo>
                  <a:pt x="79502" y="1183855"/>
                </a:lnTo>
                <a:lnTo>
                  <a:pt x="111467" y="1215821"/>
                </a:lnTo>
                <a:lnTo>
                  <a:pt x="147624" y="1243101"/>
                </a:lnTo>
                <a:lnTo>
                  <a:pt x="187464" y="1265186"/>
                </a:lnTo>
                <a:lnTo>
                  <a:pt x="230479" y="1281582"/>
                </a:lnTo>
                <a:lnTo>
                  <a:pt x="276174" y="1291793"/>
                </a:lnTo>
                <a:lnTo>
                  <a:pt x="324053" y="1295298"/>
                </a:lnTo>
                <a:lnTo>
                  <a:pt x="371944" y="1291793"/>
                </a:lnTo>
                <a:lnTo>
                  <a:pt x="417652" y="1281582"/>
                </a:lnTo>
                <a:lnTo>
                  <a:pt x="460679" y="1265186"/>
                </a:lnTo>
                <a:lnTo>
                  <a:pt x="500519" y="1243101"/>
                </a:lnTo>
                <a:lnTo>
                  <a:pt x="536663" y="1215821"/>
                </a:lnTo>
                <a:lnTo>
                  <a:pt x="568629" y="1183855"/>
                </a:lnTo>
                <a:lnTo>
                  <a:pt x="595909" y="1147711"/>
                </a:lnTo>
                <a:lnTo>
                  <a:pt x="617994" y="1107871"/>
                </a:lnTo>
                <a:lnTo>
                  <a:pt x="634390" y="1064844"/>
                </a:lnTo>
                <a:lnTo>
                  <a:pt x="644601" y="1019136"/>
                </a:lnTo>
                <a:lnTo>
                  <a:pt x="648119" y="971257"/>
                </a:lnTo>
                <a:lnTo>
                  <a:pt x="648119" y="963879"/>
                </a:lnTo>
                <a:close/>
              </a:path>
              <a:path w="1294765" h="1295400">
                <a:moveTo>
                  <a:pt x="1281874" y="1033322"/>
                </a:moveTo>
                <a:lnTo>
                  <a:pt x="1276896" y="983996"/>
                </a:lnTo>
                <a:lnTo>
                  <a:pt x="1262621" y="938047"/>
                </a:lnTo>
                <a:lnTo>
                  <a:pt x="1240040" y="896454"/>
                </a:lnTo>
                <a:lnTo>
                  <a:pt x="1210132" y="860209"/>
                </a:lnTo>
                <a:lnTo>
                  <a:pt x="1173886" y="830300"/>
                </a:lnTo>
                <a:lnTo>
                  <a:pt x="1132281" y="807707"/>
                </a:lnTo>
                <a:lnTo>
                  <a:pt x="1086307" y="793419"/>
                </a:lnTo>
                <a:lnTo>
                  <a:pt x="1036955" y="788441"/>
                </a:lnTo>
                <a:lnTo>
                  <a:pt x="1031481" y="788441"/>
                </a:lnTo>
                <a:lnTo>
                  <a:pt x="1026020" y="788708"/>
                </a:lnTo>
                <a:lnTo>
                  <a:pt x="1020559" y="789063"/>
                </a:lnTo>
                <a:lnTo>
                  <a:pt x="792683" y="789063"/>
                </a:lnTo>
                <a:lnTo>
                  <a:pt x="792683" y="1016876"/>
                </a:lnTo>
                <a:lnTo>
                  <a:pt x="792327" y="1022400"/>
                </a:lnTo>
                <a:lnTo>
                  <a:pt x="792073" y="1027811"/>
                </a:lnTo>
                <a:lnTo>
                  <a:pt x="792073" y="1033322"/>
                </a:lnTo>
                <a:lnTo>
                  <a:pt x="797052" y="1082675"/>
                </a:lnTo>
                <a:lnTo>
                  <a:pt x="811326" y="1128649"/>
                </a:lnTo>
                <a:lnTo>
                  <a:pt x="833907" y="1170254"/>
                </a:lnTo>
                <a:lnTo>
                  <a:pt x="863815" y="1206500"/>
                </a:lnTo>
                <a:lnTo>
                  <a:pt x="900061" y="1236408"/>
                </a:lnTo>
                <a:lnTo>
                  <a:pt x="941654" y="1258989"/>
                </a:lnTo>
                <a:lnTo>
                  <a:pt x="987615" y="1273263"/>
                </a:lnTo>
                <a:lnTo>
                  <a:pt x="1036955" y="1278242"/>
                </a:lnTo>
                <a:lnTo>
                  <a:pt x="1086307" y="1273263"/>
                </a:lnTo>
                <a:lnTo>
                  <a:pt x="1132281" y="1258989"/>
                </a:lnTo>
                <a:lnTo>
                  <a:pt x="1173886" y="1236408"/>
                </a:lnTo>
                <a:lnTo>
                  <a:pt x="1210132" y="1206500"/>
                </a:lnTo>
                <a:lnTo>
                  <a:pt x="1240040" y="1170254"/>
                </a:lnTo>
                <a:lnTo>
                  <a:pt x="1262621" y="1128649"/>
                </a:lnTo>
                <a:lnTo>
                  <a:pt x="1276896" y="1082675"/>
                </a:lnTo>
                <a:lnTo>
                  <a:pt x="1281874" y="1033322"/>
                </a:lnTo>
                <a:close/>
              </a:path>
              <a:path w="1294765" h="1295400">
                <a:moveTo>
                  <a:pt x="1294320" y="324116"/>
                </a:moveTo>
                <a:lnTo>
                  <a:pt x="1290815" y="276225"/>
                </a:lnTo>
                <a:lnTo>
                  <a:pt x="1280604" y="230517"/>
                </a:lnTo>
                <a:lnTo>
                  <a:pt x="1264196" y="187477"/>
                </a:lnTo>
                <a:lnTo>
                  <a:pt x="1242110" y="147637"/>
                </a:lnTo>
                <a:lnTo>
                  <a:pt x="1214818" y="111480"/>
                </a:lnTo>
                <a:lnTo>
                  <a:pt x="1182852" y="79502"/>
                </a:lnTo>
                <a:lnTo>
                  <a:pt x="1146695" y="52222"/>
                </a:lnTo>
                <a:lnTo>
                  <a:pt x="1106855" y="30124"/>
                </a:lnTo>
                <a:lnTo>
                  <a:pt x="1063840" y="13716"/>
                </a:lnTo>
                <a:lnTo>
                  <a:pt x="1018133" y="3505"/>
                </a:lnTo>
                <a:lnTo>
                  <a:pt x="970254" y="0"/>
                </a:lnTo>
                <a:lnTo>
                  <a:pt x="922375" y="3505"/>
                </a:lnTo>
                <a:lnTo>
                  <a:pt x="876668" y="13716"/>
                </a:lnTo>
                <a:lnTo>
                  <a:pt x="833640" y="30124"/>
                </a:lnTo>
                <a:lnTo>
                  <a:pt x="793800" y="52222"/>
                </a:lnTo>
                <a:lnTo>
                  <a:pt x="757656" y="79502"/>
                </a:lnTo>
                <a:lnTo>
                  <a:pt x="725690" y="111480"/>
                </a:lnTo>
                <a:lnTo>
                  <a:pt x="698411" y="147637"/>
                </a:lnTo>
                <a:lnTo>
                  <a:pt x="676325" y="187477"/>
                </a:lnTo>
                <a:lnTo>
                  <a:pt x="659930" y="230517"/>
                </a:lnTo>
                <a:lnTo>
                  <a:pt x="649719" y="276225"/>
                </a:lnTo>
                <a:lnTo>
                  <a:pt x="646214" y="324116"/>
                </a:lnTo>
                <a:lnTo>
                  <a:pt x="646214" y="331406"/>
                </a:lnTo>
                <a:lnTo>
                  <a:pt x="646391" y="338594"/>
                </a:lnTo>
                <a:lnTo>
                  <a:pt x="646938" y="345770"/>
                </a:lnTo>
                <a:lnTo>
                  <a:pt x="646938" y="647433"/>
                </a:lnTo>
                <a:lnTo>
                  <a:pt x="948486" y="647433"/>
                </a:lnTo>
                <a:lnTo>
                  <a:pt x="962901" y="648220"/>
                </a:lnTo>
                <a:lnTo>
                  <a:pt x="970254" y="648220"/>
                </a:lnTo>
                <a:lnTo>
                  <a:pt x="1018133" y="644702"/>
                </a:lnTo>
                <a:lnTo>
                  <a:pt x="1063840" y="634492"/>
                </a:lnTo>
                <a:lnTo>
                  <a:pt x="1106855" y="618083"/>
                </a:lnTo>
                <a:lnTo>
                  <a:pt x="1146695" y="595985"/>
                </a:lnTo>
                <a:lnTo>
                  <a:pt x="1182852" y="568693"/>
                </a:lnTo>
                <a:lnTo>
                  <a:pt x="1214818" y="536727"/>
                </a:lnTo>
                <a:lnTo>
                  <a:pt x="1242110" y="500557"/>
                </a:lnTo>
                <a:lnTo>
                  <a:pt x="1264196" y="460717"/>
                </a:lnTo>
                <a:lnTo>
                  <a:pt x="1280604" y="417690"/>
                </a:lnTo>
                <a:lnTo>
                  <a:pt x="1290815" y="371995"/>
                </a:lnTo>
                <a:lnTo>
                  <a:pt x="1294320" y="324116"/>
                </a:lnTo>
                <a:close/>
              </a:path>
            </a:pathLst>
          </a:custGeom>
          <a:solidFill>
            <a:srgbClr val="0D2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44118" y="2674711"/>
            <a:ext cx="11401409" cy="6410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3510" rIns="0" bIns="0" rtlCol="0" vert="horz">
            <a:spAutoFit/>
          </a:bodyPr>
          <a:lstStyle/>
          <a:p>
            <a:pPr algn="ctr" marL="12700" marR="5080">
              <a:lnSpc>
                <a:spcPts val="5110"/>
              </a:lnSpc>
              <a:spcBef>
                <a:spcPts val="1130"/>
              </a:spcBef>
            </a:pPr>
            <a:r>
              <a:rPr dirty="0" spc="-195"/>
              <a:t>Ders </a:t>
            </a:r>
            <a:r>
              <a:rPr dirty="0" spc="-145"/>
              <a:t>seçimi  yapıldığında</a:t>
            </a:r>
            <a:r>
              <a:rPr dirty="0" spc="-430"/>
              <a:t> </a:t>
            </a:r>
            <a:r>
              <a:rPr dirty="0" spc="-185"/>
              <a:t>oluşan  </a:t>
            </a:r>
            <a:r>
              <a:rPr dirty="0" spc="-155"/>
              <a:t>ekran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95810"/>
            <a:ext cx="1993900" cy="5175250"/>
            <a:chOff x="0" y="4095810"/>
            <a:chExt cx="1993900" cy="5175250"/>
          </a:xfrm>
        </p:grpSpPr>
        <p:sp>
          <p:nvSpPr>
            <p:cNvPr id="3" name="object 3"/>
            <p:cNvSpPr/>
            <p:nvPr/>
          </p:nvSpPr>
          <p:spPr>
            <a:xfrm>
              <a:off x="0" y="5988466"/>
              <a:ext cx="1993900" cy="3282315"/>
            </a:xfrm>
            <a:custGeom>
              <a:avLst/>
              <a:gdLst/>
              <a:ahLst/>
              <a:cxnLst/>
              <a:rect l="l" t="t" r="r" b="b"/>
              <a:pathLst>
                <a:path w="1993900" h="3282315">
                  <a:moveTo>
                    <a:pt x="0" y="994249"/>
                  </a:moveTo>
                  <a:lnTo>
                    <a:pt x="0" y="38773"/>
                  </a:lnTo>
                  <a:lnTo>
                    <a:pt x="24227" y="33428"/>
                  </a:lnTo>
                  <a:lnTo>
                    <a:pt x="70118" y="24676"/>
                  </a:lnTo>
                  <a:lnTo>
                    <a:pt x="116444" y="17217"/>
                  </a:lnTo>
                  <a:lnTo>
                    <a:pt x="163184" y="11071"/>
                  </a:lnTo>
                  <a:lnTo>
                    <a:pt x="210320" y="6256"/>
                  </a:lnTo>
                  <a:lnTo>
                    <a:pt x="257831" y="2793"/>
                  </a:lnTo>
                  <a:lnTo>
                    <a:pt x="305700" y="701"/>
                  </a:lnTo>
                  <a:lnTo>
                    <a:pt x="353905" y="0"/>
                  </a:lnTo>
                  <a:lnTo>
                    <a:pt x="402236" y="701"/>
                  </a:lnTo>
                  <a:lnTo>
                    <a:pt x="450222" y="2793"/>
                  </a:lnTo>
                  <a:lnTo>
                    <a:pt x="497842" y="6256"/>
                  </a:lnTo>
                  <a:lnTo>
                    <a:pt x="545077" y="11071"/>
                  </a:lnTo>
                  <a:lnTo>
                    <a:pt x="591909" y="17217"/>
                  </a:lnTo>
                  <a:lnTo>
                    <a:pt x="638317" y="24676"/>
                  </a:lnTo>
                  <a:lnTo>
                    <a:pt x="684283" y="33428"/>
                  </a:lnTo>
                  <a:lnTo>
                    <a:pt x="729788" y="43453"/>
                  </a:lnTo>
                  <a:lnTo>
                    <a:pt x="774811" y="54732"/>
                  </a:lnTo>
                  <a:lnTo>
                    <a:pt x="819335" y="67245"/>
                  </a:lnTo>
                  <a:lnTo>
                    <a:pt x="863339" y="80973"/>
                  </a:lnTo>
                  <a:lnTo>
                    <a:pt x="906804" y="95896"/>
                  </a:lnTo>
                  <a:lnTo>
                    <a:pt x="949712" y="111996"/>
                  </a:lnTo>
                  <a:lnTo>
                    <a:pt x="992042" y="129251"/>
                  </a:lnTo>
                  <a:lnTo>
                    <a:pt x="1033776" y="147644"/>
                  </a:lnTo>
                  <a:lnTo>
                    <a:pt x="1074895" y="167153"/>
                  </a:lnTo>
                  <a:lnTo>
                    <a:pt x="1115378" y="187761"/>
                  </a:lnTo>
                  <a:lnTo>
                    <a:pt x="1155207" y="209447"/>
                  </a:lnTo>
                  <a:lnTo>
                    <a:pt x="1194363" y="232191"/>
                  </a:lnTo>
                  <a:lnTo>
                    <a:pt x="1232826" y="255975"/>
                  </a:lnTo>
                  <a:lnTo>
                    <a:pt x="1270577" y="280779"/>
                  </a:lnTo>
                  <a:lnTo>
                    <a:pt x="1307597" y="306583"/>
                  </a:lnTo>
                  <a:lnTo>
                    <a:pt x="1343866" y="333367"/>
                  </a:lnTo>
                  <a:lnTo>
                    <a:pt x="1379365" y="361113"/>
                  </a:lnTo>
                  <a:lnTo>
                    <a:pt x="1414076" y="389801"/>
                  </a:lnTo>
                  <a:lnTo>
                    <a:pt x="1447978" y="419411"/>
                  </a:lnTo>
                  <a:lnTo>
                    <a:pt x="1481053" y="449923"/>
                  </a:lnTo>
                  <a:lnTo>
                    <a:pt x="1513281" y="481319"/>
                  </a:lnTo>
                  <a:lnTo>
                    <a:pt x="1544643" y="513578"/>
                  </a:lnTo>
                  <a:lnTo>
                    <a:pt x="1575120" y="546682"/>
                  </a:lnTo>
                  <a:lnTo>
                    <a:pt x="1604692" y="580611"/>
                  </a:lnTo>
                  <a:lnTo>
                    <a:pt x="1633340" y="615344"/>
                  </a:lnTo>
                  <a:lnTo>
                    <a:pt x="1661045" y="650863"/>
                  </a:lnTo>
                  <a:lnTo>
                    <a:pt x="1687788" y="687149"/>
                  </a:lnTo>
                  <a:lnTo>
                    <a:pt x="1713550" y="724181"/>
                  </a:lnTo>
                  <a:lnTo>
                    <a:pt x="1738310" y="761940"/>
                  </a:lnTo>
                  <a:lnTo>
                    <a:pt x="1762051" y="800407"/>
                  </a:lnTo>
                  <a:lnTo>
                    <a:pt x="1784752" y="839561"/>
                  </a:lnTo>
                  <a:lnTo>
                    <a:pt x="1806394" y="879385"/>
                  </a:lnTo>
                  <a:lnTo>
                    <a:pt x="1818319" y="902855"/>
                  </a:lnTo>
                  <a:lnTo>
                    <a:pt x="353905" y="902855"/>
                  </a:lnTo>
                  <a:lnTo>
                    <a:pt x="305665" y="904431"/>
                  </a:lnTo>
                  <a:lnTo>
                    <a:pt x="258227" y="909094"/>
                  </a:lnTo>
                  <a:lnTo>
                    <a:pt x="211691" y="916744"/>
                  </a:lnTo>
                  <a:lnTo>
                    <a:pt x="166155" y="927282"/>
                  </a:lnTo>
                  <a:lnTo>
                    <a:pt x="121720" y="940609"/>
                  </a:lnTo>
                  <a:lnTo>
                    <a:pt x="78484" y="956625"/>
                  </a:lnTo>
                  <a:lnTo>
                    <a:pt x="36546" y="975230"/>
                  </a:lnTo>
                  <a:lnTo>
                    <a:pt x="0" y="994249"/>
                  </a:lnTo>
                  <a:close/>
                </a:path>
                <a:path w="1993900" h="3282315">
                  <a:moveTo>
                    <a:pt x="1820191" y="2376705"/>
                  </a:moveTo>
                  <a:lnTo>
                    <a:pt x="353905" y="2376705"/>
                  </a:lnTo>
                  <a:lnTo>
                    <a:pt x="402145" y="2375129"/>
                  </a:lnTo>
                  <a:lnTo>
                    <a:pt x="449583" y="2370466"/>
                  </a:lnTo>
                  <a:lnTo>
                    <a:pt x="496119" y="2362816"/>
                  </a:lnTo>
                  <a:lnTo>
                    <a:pt x="541655" y="2352278"/>
                  </a:lnTo>
                  <a:lnTo>
                    <a:pt x="586090" y="2338951"/>
                  </a:lnTo>
                  <a:lnTo>
                    <a:pt x="629326" y="2322935"/>
                  </a:lnTo>
                  <a:lnTo>
                    <a:pt x="671264" y="2304330"/>
                  </a:lnTo>
                  <a:lnTo>
                    <a:pt x="711803" y="2283233"/>
                  </a:lnTo>
                  <a:lnTo>
                    <a:pt x="750845" y="2259746"/>
                  </a:lnTo>
                  <a:lnTo>
                    <a:pt x="788291" y="2233966"/>
                  </a:lnTo>
                  <a:lnTo>
                    <a:pt x="824040" y="2205994"/>
                  </a:lnTo>
                  <a:lnTo>
                    <a:pt x="857994" y="2175929"/>
                  </a:lnTo>
                  <a:lnTo>
                    <a:pt x="890054" y="2143869"/>
                  </a:lnTo>
                  <a:lnTo>
                    <a:pt x="920119" y="2109915"/>
                  </a:lnTo>
                  <a:lnTo>
                    <a:pt x="948091" y="2074166"/>
                  </a:lnTo>
                  <a:lnTo>
                    <a:pt x="973871" y="2036720"/>
                  </a:lnTo>
                  <a:lnTo>
                    <a:pt x="997358" y="1997678"/>
                  </a:lnTo>
                  <a:lnTo>
                    <a:pt x="1018455" y="1957139"/>
                  </a:lnTo>
                  <a:lnTo>
                    <a:pt x="1037060" y="1915201"/>
                  </a:lnTo>
                  <a:lnTo>
                    <a:pt x="1053076" y="1871965"/>
                  </a:lnTo>
                  <a:lnTo>
                    <a:pt x="1066403" y="1827530"/>
                  </a:lnTo>
                  <a:lnTo>
                    <a:pt x="1076941" y="1781994"/>
                  </a:lnTo>
                  <a:lnTo>
                    <a:pt x="1084591" y="1735458"/>
                  </a:lnTo>
                  <a:lnTo>
                    <a:pt x="1089254" y="1688020"/>
                  </a:lnTo>
                  <a:lnTo>
                    <a:pt x="1090830" y="1639780"/>
                  </a:lnTo>
                  <a:lnTo>
                    <a:pt x="1089265" y="1591540"/>
                  </a:lnTo>
                  <a:lnTo>
                    <a:pt x="1084634" y="1544102"/>
                  </a:lnTo>
                  <a:lnTo>
                    <a:pt x="1077034" y="1497566"/>
                  </a:lnTo>
                  <a:lnTo>
                    <a:pt x="1066560" y="1452030"/>
                  </a:lnTo>
                  <a:lnTo>
                    <a:pt x="1053310" y="1407595"/>
                  </a:lnTo>
                  <a:lnTo>
                    <a:pt x="1037381" y="1364359"/>
                  </a:lnTo>
                  <a:lnTo>
                    <a:pt x="1018868" y="1322421"/>
                  </a:lnTo>
                  <a:lnTo>
                    <a:pt x="997868" y="1281882"/>
                  </a:lnTo>
                  <a:lnTo>
                    <a:pt x="974478" y="1242840"/>
                  </a:lnTo>
                  <a:lnTo>
                    <a:pt x="948794" y="1205394"/>
                  </a:lnTo>
                  <a:lnTo>
                    <a:pt x="920913" y="1169645"/>
                  </a:lnTo>
                  <a:lnTo>
                    <a:pt x="890931" y="1135691"/>
                  </a:lnTo>
                  <a:lnTo>
                    <a:pt x="858944" y="1103631"/>
                  </a:lnTo>
                  <a:lnTo>
                    <a:pt x="825050" y="1073566"/>
                  </a:lnTo>
                  <a:lnTo>
                    <a:pt x="789345" y="1045594"/>
                  </a:lnTo>
                  <a:lnTo>
                    <a:pt x="751925" y="1019814"/>
                  </a:lnTo>
                  <a:lnTo>
                    <a:pt x="712886" y="996327"/>
                  </a:lnTo>
                  <a:lnTo>
                    <a:pt x="672326" y="975230"/>
                  </a:lnTo>
                  <a:lnTo>
                    <a:pt x="630341" y="956625"/>
                  </a:lnTo>
                  <a:lnTo>
                    <a:pt x="587027" y="940609"/>
                  </a:lnTo>
                  <a:lnTo>
                    <a:pt x="542481" y="927282"/>
                  </a:lnTo>
                  <a:lnTo>
                    <a:pt x="496799" y="916744"/>
                  </a:lnTo>
                  <a:lnTo>
                    <a:pt x="450078" y="909094"/>
                  </a:lnTo>
                  <a:lnTo>
                    <a:pt x="402415" y="904431"/>
                  </a:lnTo>
                  <a:lnTo>
                    <a:pt x="353905" y="902855"/>
                  </a:lnTo>
                  <a:lnTo>
                    <a:pt x="1818319" y="902855"/>
                  </a:lnTo>
                  <a:lnTo>
                    <a:pt x="1846426" y="960960"/>
                  </a:lnTo>
                  <a:lnTo>
                    <a:pt x="1864777" y="1002672"/>
                  </a:lnTo>
                  <a:lnTo>
                    <a:pt x="1881992" y="1044975"/>
                  </a:lnTo>
                  <a:lnTo>
                    <a:pt x="1898053" y="1087849"/>
                  </a:lnTo>
                  <a:lnTo>
                    <a:pt x="1912939" y="1131275"/>
                  </a:lnTo>
                  <a:lnTo>
                    <a:pt x="1926632" y="1175232"/>
                  </a:lnTo>
                  <a:lnTo>
                    <a:pt x="1939112" y="1219703"/>
                  </a:lnTo>
                  <a:lnTo>
                    <a:pt x="1950360" y="1264666"/>
                  </a:lnTo>
                  <a:lnTo>
                    <a:pt x="1960358" y="1310102"/>
                  </a:lnTo>
                  <a:lnTo>
                    <a:pt x="1969084" y="1355993"/>
                  </a:lnTo>
                  <a:lnTo>
                    <a:pt x="1976521" y="1402319"/>
                  </a:lnTo>
                  <a:lnTo>
                    <a:pt x="1982649" y="1449059"/>
                  </a:lnTo>
                  <a:lnTo>
                    <a:pt x="1987449" y="1496195"/>
                  </a:lnTo>
                  <a:lnTo>
                    <a:pt x="1990918" y="1544102"/>
                  </a:lnTo>
                  <a:lnTo>
                    <a:pt x="1992986" y="1591575"/>
                  </a:lnTo>
                  <a:lnTo>
                    <a:pt x="1993686" y="1639780"/>
                  </a:lnTo>
                  <a:lnTo>
                    <a:pt x="1993112" y="1688114"/>
                  </a:lnTo>
                  <a:lnTo>
                    <a:pt x="1991144" y="1736106"/>
                  </a:lnTo>
                  <a:lnTo>
                    <a:pt x="1987800" y="1783737"/>
                  </a:lnTo>
                  <a:lnTo>
                    <a:pt x="1983100" y="1830988"/>
                  </a:lnTo>
                  <a:lnTo>
                    <a:pt x="1977063" y="1877839"/>
                  </a:lnTo>
                  <a:lnTo>
                    <a:pt x="1969709" y="1924270"/>
                  </a:lnTo>
                  <a:lnTo>
                    <a:pt x="1961058" y="1970263"/>
                  </a:lnTo>
                  <a:lnTo>
                    <a:pt x="1951129" y="2015798"/>
                  </a:lnTo>
                  <a:lnTo>
                    <a:pt x="1939941" y="2060855"/>
                  </a:lnTo>
                  <a:lnTo>
                    <a:pt x="1927514" y="2105415"/>
                  </a:lnTo>
                  <a:lnTo>
                    <a:pt x="1913868" y="2149459"/>
                  </a:lnTo>
                  <a:lnTo>
                    <a:pt x="1899021" y="2192967"/>
                  </a:lnTo>
                  <a:lnTo>
                    <a:pt x="1882994" y="2235920"/>
                  </a:lnTo>
                  <a:lnTo>
                    <a:pt x="1865807" y="2278299"/>
                  </a:lnTo>
                  <a:lnTo>
                    <a:pt x="1847477" y="2320083"/>
                  </a:lnTo>
                  <a:lnTo>
                    <a:pt x="1828026" y="2361253"/>
                  </a:lnTo>
                  <a:lnTo>
                    <a:pt x="1820191" y="2376705"/>
                  </a:lnTo>
                  <a:close/>
                </a:path>
                <a:path w="1993900" h="3282315">
                  <a:moveTo>
                    <a:pt x="354343" y="3281994"/>
                  </a:moveTo>
                  <a:lnTo>
                    <a:pt x="305700" y="3281299"/>
                  </a:lnTo>
                  <a:lnTo>
                    <a:pt x="257831" y="3279207"/>
                  </a:lnTo>
                  <a:lnTo>
                    <a:pt x="210320" y="3275743"/>
                  </a:lnTo>
                  <a:lnTo>
                    <a:pt x="163184" y="3270928"/>
                  </a:lnTo>
                  <a:lnTo>
                    <a:pt x="116444" y="3264781"/>
                  </a:lnTo>
                  <a:lnTo>
                    <a:pt x="70118" y="3257321"/>
                  </a:lnTo>
                  <a:lnTo>
                    <a:pt x="24227" y="3248568"/>
                  </a:lnTo>
                  <a:lnTo>
                    <a:pt x="0" y="3243221"/>
                  </a:lnTo>
                  <a:lnTo>
                    <a:pt x="0" y="2285311"/>
                  </a:lnTo>
                  <a:lnTo>
                    <a:pt x="36546" y="2304330"/>
                  </a:lnTo>
                  <a:lnTo>
                    <a:pt x="78484" y="2322935"/>
                  </a:lnTo>
                  <a:lnTo>
                    <a:pt x="121720" y="2338951"/>
                  </a:lnTo>
                  <a:lnTo>
                    <a:pt x="166155" y="2352278"/>
                  </a:lnTo>
                  <a:lnTo>
                    <a:pt x="211691" y="2362816"/>
                  </a:lnTo>
                  <a:lnTo>
                    <a:pt x="258227" y="2370466"/>
                  </a:lnTo>
                  <a:lnTo>
                    <a:pt x="305665" y="2375129"/>
                  </a:lnTo>
                  <a:lnTo>
                    <a:pt x="353905" y="2376705"/>
                  </a:lnTo>
                  <a:lnTo>
                    <a:pt x="1820191" y="2376705"/>
                  </a:lnTo>
                  <a:lnTo>
                    <a:pt x="1807472" y="2401791"/>
                  </a:lnTo>
                  <a:lnTo>
                    <a:pt x="1785835" y="2441676"/>
                  </a:lnTo>
                  <a:lnTo>
                    <a:pt x="1763135" y="2480890"/>
                  </a:lnTo>
                  <a:lnTo>
                    <a:pt x="1739391" y="2519412"/>
                  </a:lnTo>
                  <a:lnTo>
                    <a:pt x="1714622" y="2557224"/>
                  </a:lnTo>
                  <a:lnTo>
                    <a:pt x="1688849" y="2594306"/>
                  </a:lnTo>
                  <a:lnTo>
                    <a:pt x="1662090" y="2630638"/>
                  </a:lnTo>
                  <a:lnTo>
                    <a:pt x="1634365" y="2666201"/>
                  </a:lnTo>
                  <a:lnTo>
                    <a:pt x="1605693" y="2700976"/>
                  </a:lnTo>
                  <a:lnTo>
                    <a:pt x="1576095" y="2734943"/>
                  </a:lnTo>
                  <a:lnTo>
                    <a:pt x="1545590" y="2768083"/>
                  </a:lnTo>
                  <a:lnTo>
                    <a:pt x="1514196" y="2800376"/>
                  </a:lnTo>
                  <a:lnTo>
                    <a:pt x="1481934" y="2831804"/>
                  </a:lnTo>
                  <a:lnTo>
                    <a:pt x="1448824" y="2862345"/>
                  </a:lnTo>
                  <a:lnTo>
                    <a:pt x="1414884" y="2891982"/>
                  </a:lnTo>
                  <a:lnTo>
                    <a:pt x="1380134" y="2920695"/>
                  </a:lnTo>
                  <a:lnTo>
                    <a:pt x="1344594" y="2948464"/>
                  </a:lnTo>
                  <a:lnTo>
                    <a:pt x="1308283" y="2975270"/>
                  </a:lnTo>
                  <a:lnTo>
                    <a:pt x="1271220" y="3001093"/>
                  </a:lnTo>
                  <a:lnTo>
                    <a:pt x="1233426" y="3025914"/>
                  </a:lnTo>
                  <a:lnTo>
                    <a:pt x="1194920" y="3049714"/>
                  </a:lnTo>
                  <a:lnTo>
                    <a:pt x="1155720" y="3072473"/>
                  </a:lnTo>
                  <a:lnTo>
                    <a:pt x="1115848" y="3094171"/>
                  </a:lnTo>
                  <a:lnTo>
                    <a:pt x="1075321" y="3114790"/>
                  </a:lnTo>
                  <a:lnTo>
                    <a:pt x="1034161" y="3134310"/>
                  </a:lnTo>
                  <a:lnTo>
                    <a:pt x="992385" y="3152711"/>
                  </a:lnTo>
                  <a:lnTo>
                    <a:pt x="950015" y="3169974"/>
                  </a:lnTo>
                  <a:lnTo>
                    <a:pt x="907068" y="3186080"/>
                  </a:lnTo>
                  <a:lnTo>
                    <a:pt x="863566" y="3201009"/>
                  </a:lnTo>
                  <a:lnTo>
                    <a:pt x="819527" y="3214742"/>
                  </a:lnTo>
                  <a:lnTo>
                    <a:pt x="774970" y="3227259"/>
                  </a:lnTo>
                  <a:lnTo>
                    <a:pt x="729916" y="3238540"/>
                  </a:lnTo>
                  <a:lnTo>
                    <a:pt x="684383" y="3248568"/>
                  </a:lnTo>
                  <a:lnTo>
                    <a:pt x="638392" y="3257321"/>
                  </a:lnTo>
                  <a:lnTo>
                    <a:pt x="591962" y="3264781"/>
                  </a:lnTo>
                  <a:lnTo>
                    <a:pt x="545112" y="3270928"/>
                  </a:lnTo>
                  <a:lnTo>
                    <a:pt x="497862" y="3275743"/>
                  </a:lnTo>
                  <a:lnTo>
                    <a:pt x="450231" y="3279207"/>
                  </a:lnTo>
                  <a:lnTo>
                    <a:pt x="402239" y="3281299"/>
                  </a:lnTo>
                  <a:lnTo>
                    <a:pt x="354343" y="3281994"/>
                  </a:lnTo>
                  <a:close/>
                </a:path>
              </a:pathLst>
            </a:custGeom>
            <a:solidFill>
              <a:srgbClr val="6FC7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095810"/>
              <a:ext cx="1981200" cy="3267710"/>
            </a:xfrm>
            <a:custGeom>
              <a:avLst/>
              <a:gdLst/>
              <a:ahLst/>
              <a:cxnLst/>
              <a:rect l="l" t="t" r="r" b="b"/>
              <a:pathLst>
                <a:path w="1981200" h="3267709">
                  <a:moveTo>
                    <a:pt x="0" y="3229836"/>
                  </a:moveTo>
                  <a:lnTo>
                    <a:pt x="0" y="37238"/>
                  </a:lnTo>
                  <a:lnTo>
                    <a:pt x="64249" y="24497"/>
                  </a:lnTo>
                  <a:lnTo>
                    <a:pt x="110492" y="17092"/>
                  </a:lnTo>
                  <a:lnTo>
                    <a:pt x="157157" y="10990"/>
                  </a:lnTo>
                  <a:lnTo>
                    <a:pt x="204226" y="6210"/>
                  </a:lnTo>
                  <a:lnTo>
                    <a:pt x="251679" y="2773"/>
                  </a:lnTo>
                  <a:lnTo>
                    <a:pt x="299498" y="696"/>
                  </a:lnTo>
                  <a:lnTo>
                    <a:pt x="347662" y="0"/>
                  </a:lnTo>
                  <a:lnTo>
                    <a:pt x="395826" y="696"/>
                  </a:lnTo>
                  <a:lnTo>
                    <a:pt x="443645" y="2773"/>
                  </a:lnTo>
                  <a:lnTo>
                    <a:pt x="491098" y="6210"/>
                  </a:lnTo>
                  <a:lnTo>
                    <a:pt x="538167" y="10990"/>
                  </a:lnTo>
                  <a:lnTo>
                    <a:pt x="584832" y="17092"/>
                  </a:lnTo>
                  <a:lnTo>
                    <a:pt x="631075" y="24497"/>
                  </a:lnTo>
                  <a:lnTo>
                    <a:pt x="676877" y="33187"/>
                  </a:lnTo>
                  <a:lnTo>
                    <a:pt x="722217" y="43142"/>
                  </a:lnTo>
                  <a:lnTo>
                    <a:pt x="767077" y="54344"/>
                  </a:lnTo>
                  <a:lnTo>
                    <a:pt x="811438" y="66772"/>
                  </a:lnTo>
                  <a:lnTo>
                    <a:pt x="855281" y="80408"/>
                  </a:lnTo>
                  <a:lnTo>
                    <a:pt x="898586" y="95233"/>
                  </a:lnTo>
                  <a:lnTo>
                    <a:pt x="941335" y="111227"/>
                  </a:lnTo>
                  <a:lnTo>
                    <a:pt x="983508" y="128371"/>
                  </a:lnTo>
                  <a:lnTo>
                    <a:pt x="1025086" y="146647"/>
                  </a:lnTo>
                  <a:lnTo>
                    <a:pt x="1066050" y="166034"/>
                  </a:lnTo>
                  <a:lnTo>
                    <a:pt x="1106381" y="186515"/>
                  </a:lnTo>
                  <a:lnTo>
                    <a:pt x="1146059" y="208069"/>
                  </a:lnTo>
                  <a:lnTo>
                    <a:pt x="1185066" y="230678"/>
                  </a:lnTo>
                  <a:lnTo>
                    <a:pt x="1223382" y="254322"/>
                  </a:lnTo>
                  <a:lnTo>
                    <a:pt x="1260988" y="278982"/>
                  </a:lnTo>
                  <a:lnTo>
                    <a:pt x="1297865" y="304640"/>
                  </a:lnTo>
                  <a:lnTo>
                    <a:pt x="1333994" y="331275"/>
                  </a:lnTo>
                  <a:lnTo>
                    <a:pt x="1369356" y="358870"/>
                  </a:lnTo>
                  <a:lnTo>
                    <a:pt x="1403931" y="387404"/>
                  </a:lnTo>
                  <a:lnTo>
                    <a:pt x="1437701" y="416858"/>
                  </a:lnTo>
                  <a:lnTo>
                    <a:pt x="1470646" y="447214"/>
                  </a:lnTo>
                  <a:lnTo>
                    <a:pt x="1502747" y="478452"/>
                  </a:lnTo>
                  <a:lnTo>
                    <a:pt x="1533985" y="510553"/>
                  </a:lnTo>
                  <a:lnTo>
                    <a:pt x="1564341" y="543498"/>
                  </a:lnTo>
                  <a:lnTo>
                    <a:pt x="1593795" y="577268"/>
                  </a:lnTo>
                  <a:lnTo>
                    <a:pt x="1622329" y="611843"/>
                  </a:lnTo>
                  <a:lnTo>
                    <a:pt x="1649924" y="647205"/>
                  </a:lnTo>
                  <a:lnTo>
                    <a:pt x="1676559" y="683334"/>
                  </a:lnTo>
                  <a:lnTo>
                    <a:pt x="1702217" y="720211"/>
                  </a:lnTo>
                  <a:lnTo>
                    <a:pt x="1726877" y="757817"/>
                  </a:lnTo>
                  <a:lnTo>
                    <a:pt x="1750521" y="796133"/>
                  </a:lnTo>
                  <a:lnTo>
                    <a:pt x="1773130" y="835140"/>
                  </a:lnTo>
                  <a:lnTo>
                    <a:pt x="1794684" y="874818"/>
                  </a:lnTo>
                  <a:lnTo>
                    <a:pt x="1815165" y="915149"/>
                  </a:lnTo>
                  <a:lnTo>
                    <a:pt x="1834552" y="956113"/>
                  </a:lnTo>
                  <a:lnTo>
                    <a:pt x="1852828" y="997691"/>
                  </a:lnTo>
                  <a:lnTo>
                    <a:pt x="1869972" y="1039864"/>
                  </a:lnTo>
                  <a:lnTo>
                    <a:pt x="1885967" y="1082613"/>
                  </a:lnTo>
                  <a:lnTo>
                    <a:pt x="1900791" y="1125918"/>
                  </a:lnTo>
                  <a:lnTo>
                    <a:pt x="1914427" y="1169761"/>
                  </a:lnTo>
                  <a:lnTo>
                    <a:pt x="1926855" y="1214122"/>
                  </a:lnTo>
                  <a:lnTo>
                    <a:pt x="1938057" y="1258982"/>
                  </a:lnTo>
                  <a:lnTo>
                    <a:pt x="1948012" y="1304323"/>
                  </a:lnTo>
                  <a:lnTo>
                    <a:pt x="1956702" y="1350124"/>
                  </a:lnTo>
                  <a:lnTo>
                    <a:pt x="1964108" y="1396367"/>
                  </a:lnTo>
                  <a:lnTo>
                    <a:pt x="1970210" y="1443032"/>
                  </a:lnTo>
                  <a:lnTo>
                    <a:pt x="1974989" y="1490101"/>
                  </a:lnTo>
                  <a:lnTo>
                    <a:pt x="1978427" y="1537554"/>
                  </a:lnTo>
                  <a:lnTo>
                    <a:pt x="1980503" y="1585373"/>
                  </a:lnTo>
                  <a:lnTo>
                    <a:pt x="1981199" y="1633524"/>
                  </a:lnTo>
                  <a:lnTo>
                    <a:pt x="0" y="3229836"/>
                  </a:lnTo>
                  <a:close/>
                </a:path>
                <a:path w="1981200" h="3267709">
                  <a:moveTo>
                    <a:pt x="347662" y="3267075"/>
                  </a:moveTo>
                  <a:lnTo>
                    <a:pt x="299498" y="3266378"/>
                  </a:lnTo>
                  <a:lnTo>
                    <a:pt x="251679" y="3264302"/>
                  </a:lnTo>
                  <a:lnTo>
                    <a:pt x="204226" y="3260864"/>
                  </a:lnTo>
                  <a:lnTo>
                    <a:pt x="157157" y="3256085"/>
                  </a:lnTo>
                  <a:lnTo>
                    <a:pt x="110492" y="3249983"/>
                  </a:lnTo>
                  <a:lnTo>
                    <a:pt x="64249" y="3242577"/>
                  </a:lnTo>
                  <a:lnTo>
                    <a:pt x="18448" y="3233887"/>
                  </a:lnTo>
                  <a:lnTo>
                    <a:pt x="0" y="3229836"/>
                  </a:lnTo>
                  <a:lnTo>
                    <a:pt x="1981199" y="1633550"/>
                  </a:lnTo>
                  <a:lnTo>
                    <a:pt x="1980503" y="1681701"/>
                  </a:lnTo>
                  <a:lnTo>
                    <a:pt x="1978427" y="1729520"/>
                  </a:lnTo>
                  <a:lnTo>
                    <a:pt x="1974989" y="1776973"/>
                  </a:lnTo>
                  <a:lnTo>
                    <a:pt x="1970210" y="1824042"/>
                  </a:lnTo>
                  <a:lnTo>
                    <a:pt x="1964108" y="1870707"/>
                  </a:lnTo>
                  <a:lnTo>
                    <a:pt x="1956702" y="1916950"/>
                  </a:lnTo>
                  <a:lnTo>
                    <a:pt x="1948012" y="1962752"/>
                  </a:lnTo>
                  <a:lnTo>
                    <a:pt x="1938057" y="2008092"/>
                  </a:lnTo>
                  <a:lnTo>
                    <a:pt x="1926855" y="2052952"/>
                  </a:lnTo>
                  <a:lnTo>
                    <a:pt x="1914427" y="2097313"/>
                  </a:lnTo>
                  <a:lnTo>
                    <a:pt x="1900791" y="2141156"/>
                  </a:lnTo>
                  <a:lnTo>
                    <a:pt x="1885967" y="2184461"/>
                  </a:lnTo>
                  <a:lnTo>
                    <a:pt x="1869972" y="2227210"/>
                  </a:lnTo>
                  <a:lnTo>
                    <a:pt x="1852828" y="2269383"/>
                  </a:lnTo>
                  <a:lnTo>
                    <a:pt x="1834552" y="2310961"/>
                  </a:lnTo>
                  <a:lnTo>
                    <a:pt x="1815165" y="2351925"/>
                  </a:lnTo>
                  <a:lnTo>
                    <a:pt x="1794684" y="2392256"/>
                  </a:lnTo>
                  <a:lnTo>
                    <a:pt x="1773130" y="2431934"/>
                  </a:lnTo>
                  <a:lnTo>
                    <a:pt x="1750521" y="2470941"/>
                  </a:lnTo>
                  <a:lnTo>
                    <a:pt x="1726877" y="2509257"/>
                  </a:lnTo>
                  <a:lnTo>
                    <a:pt x="1702217" y="2546863"/>
                  </a:lnTo>
                  <a:lnTo>
                    <a:pt x="1676559" y="2583740"/>
                  </a:lnTo>
                  <a:lnTo>
                    <a:pt x="1649924" y="2619869"/>
                  </a:lnTo>
                  <a:lnTo>
                    <a:pt x="1622329" y="2655231"/>
                  </a:lnTo>
                  <a:lnTo>
                    <a:pt x="1593795" y="2689806"/>
                  </a:lnTo>
                  <a:lnTo>
                    <a:pt x="1564341" y="2723576"/>
                  </a:lnTo>
                  <a:lnTo>
                    <a:pt x="1533985" y="2756521"/>
                  </a:lnTo>
                  <a:lnTo>
                    <a:pt x="1502747" y="2788622"/>
                  </a:lnTo>
                  <a:lnTo>
                    <a:pt x="1470646" y="2819860"/>
                  </a:lnTo>
                  <a:lnTo>
                    <a:pt x="1437701" y="2850216"/>
                  </a:lnTo>
                  <a:lnTo>
                    <a:pt x="1403931" y="2879670"/>
                  </a:lnTo>
                  <a:lnTo>
                    <a:pt x="1369356" y="2908204"/>
                  </a:lnTo>
                  <a:lnTo>
                    <a:pt x="1333994" y="2935799"/>
                  </a:lnTo>
                  <a:lnTo>
                    <a:pt x="1297865" y="2962434"/>
                  </a:lnTo>
                  <a:lnTo>
                    <a:pt x="1260988" y="2988092"/>
                  </a:lnTo>
                  <a:lnTo>
                    <a:pt x="1223382" y="3012752"/>
                  </a:lnTo>
                  <a:lnTo>
                    <a:pt x="1185066" y="3036396"/>
                  </a:lnTo>
                  <a:lnTo>
                    <a:pt x="1146059" y="3059005"/>
                  </a:lnTo>
                  <a:lnTo>
                    <a:pt x="1106381" y="3080559"/>
                  </a:lnTo>
                  <a:lnTo>
                    <a:pt x="1066050" y="3101040"/>
                  </a:lnTo>
                  <a:lnTo>
                    <a:pt x="1025086" y="3120427"/>
                  </a:lnTo>
                  <a:lnTo>
                    <a:pt x="983508" y="3138703"/>
                  </a:lnTo>
                  <a:lnTo>
                    <a:pt x="941335" y="3155847"/>
                  </a:lnTo>
                  <a:lnTo>
                    <a:pt x="898586" y="3171842"/>
                  </a:lnTo>
                  <a:lnTo>
                    <a:pt x="855281" y="3186666"/>
                  </a:lnTo>
                  <a:lnTo>
                    <a:pt x="811438" y="3200302"/>
                  </a:lnTo>
                  <a:lnTo>
                    <a:pt x="767077" y="3212730"/>
                  </a:lnTo>
                  <a:lnTo>
                    <a:pt x="722217" y="3223932"/>
                  </a:lnTo>
                  <a:lnTo>
                    <a:pt x="676877" y="3233887"/>
                  </a:lnTo>
                  <a:lnTo>
                    <a:pt x="631075" y="3242577"/>
                  </a:lnTo>
                  <a:lnTo>
                    <a:pt x="584832" y="3249983"/>
                  </a:lnTo>
                  <a:lnTo>
                    <a:pt x="538167" y="3256085"/>
                  </a:lnTo>
                  <a:lnTo>
                    <a:pt x="491098" y="3260864"/>
                  </a:lnTo>
                  <a:lnTo>
                    <a:pt x="443645" y="3264302"/>
                  </a:lnTo>
                  <a:lnTo>
                    <a:pt x="395826" y="3266378"/>
                  </a:lnTo>
                  <a:lnTo>
                    <a:pt x="347662" y="3267075"/>
                  </a:lnTo>
                  <a:close/>
                </a:path>
                <a:path w="1981200" h="3267709">
                  <a:moveTo>
                    <a:pt x="1981199" y="3267075"/>
                  </a:moveTo>
                  <a:lnTo>
                    <a:pt x="347662" y="3267075"/>
                  </a:lnTo>
                  <a:lnTo>
                    <a:pt x="395826" y="3266378"/>
                  </a:lnTo>
                  <a:lnTo>
                    <a:pt x="443645" y="3264302"/>
                  </a:lnTo>
                  <a:lnTo>
                    <a:pt x="491098" y="3260864"/>
                  </a:lnTo>
                  <a:lnTo>
                    <a:pt x="538167" y="3256085"/>
                  </a:lnTo>
                  <a:lnTo>
                    <a:pt x="584832" y="3249983"/>
                  </a:lnTo>
                  <a:lnTo>
                    <a:pt x="631075" y="3242577"/>
                  </a:lnTo>
                  <a:lnTo>
                    <a:pt x="676877" y="3233887"/>
                  </a:lnTo>
                  <a:lnTo>
                    <a:pt x="722217" y="3223932"/>
                  </a:lnTo>
                  <a:lnTo>
                    <a:pt x="767077" y="3212730"/>
                  </a:lnTo>
                  <a:lnTo>
                    <a:pt x="811438" y="3200302"/>
                  </a:lnTo>
                  <a:lnTo>
                    <a:pt x="855281" y="3186666"/>
                  </a:lnTo>
                  <a:lnTo>
                    <a:pt x="898586" y="3171842"/>
                  </a:lnTo>
                  <a:lnTo>
                    <a:pt x="941335" y="3155847"/>
                  </a:lnTo>
                  <a:lnTo>
                    <a:pt x="983508" y="3138703"/>
                  </a:lnTo>
                  <a:lnTo>
                    <a:pt x="1025086" y="3120427"/>
                  </a:lnTo>
                  <a:lnTo>
                    <a:pt x="1066050" y="3101040"/>
                  </a:lnTo>
                  <a:lnTo>
                    <a:pt x="1106381" y="3080559"/>
                  </a:lnTo>
                  <a:lnTo>
                    <a:pt x="1146059" y="3059005"/>
                  </a:lnTo>
                  <a:lnTo>
                    <a:pt x="1185066" y="3036396"/>
                  </a:lnTo>
                  <a:lnTo>
                    <a:pt x="1223382" y="3012752"/>
                  </a:lnTo>
                  <a:lnTo>
                    <a:pt x="1260988" y="2988092"/>
                  </a:lnTo>
                  <a:lnTo>
                    <a:pt x="1297865" y="2962434"/>
                  </a:lnTo>
                  <a:lnTo>
                    <a:pt x="1333994" y="2935799"/>
                  </a:lnTo>
                  <a:lnTo>
                    <a:pt x="1369356" y="2908204"/>
                  </a:lnTo>
                  <a:lnTo>
                    <a:pt x="1403931" y="2879670"/>
                  </a:lnTo>
                  <a:lnTo>
                    <a:pt x="1437701" y="2850216"/>
                  </a:lnTo>
                  <a:lnTo>
                    <a:pt x="1470646" y="2819860"/>
                  </a:lnTo>
                  <a:lnTo>
                    <a:pt x="1502747" y="2788622"/>
                  </a:lnTo>
                  <a:lnTo>
                    <a:pt x="1533985" y="2756521"/>
                  </a:lnTo>
                  <a:lnTo>
                    <a:pt x="1564341" y="2723576"/>
                  </a:lnTo>
                  <a:lnTo>
                    <a:pt x="1593795" y="2689806"/>
                  </a:lnTo>
                  <a:lnTo>
                    <a:pt x="1622329" y="2655231"/>
                  </a:lnTo>
                  <a:lnTo>
                    <a:pt x="1649924" y="2619869"/>
                  </a:lnTo>
                  <a:lnTo>
                    <a:pt x="1676559" y="2583740"/>
                  </a:lnTo>
                  <a:lnTo>
                    <a:pt x="1702217" y="2546863"/>
                  </a:lnTo>
                  <a:lnTo>
                    <a:pt x="1726877" y="2509257"/>
                  </a:lnTo>
                  <a:lnTo>
                    <a:pt x="1750521" y="2470941"/>
                  </a:lnTo>
                  <a:lnTo>
                    <a:pt x="1773130" y="2431934"/>
                  </a:lnTo>
                  <a:lnTo>
                    <a:pt x="1794684" y="2392256"/>
                  </a:lnTo>
                  <a:lnTo>
                    <a:pt x="1815165" y="2351925"/>
                  </a:lnTo>
                  <a:lnTo>
                    <a:pt x="1834552" y="2310961"/>
                  </a:lnTo>
                  <a:lnTo>
                    <a:pt x="1852828" y="2269383"/>
                  </a:lnTo>
                  <a:lnTo>
                    <a:pt x="1869972" y="2227210"/>
                  </a:lnTo>
                  <a:lnTo>
                    <a:pt x="1885967" y="2184461"/>
                  </a:lnTo>
                  <a:lnTo>
                    <a:pt x="1900791" y="2141156"/>
                  </a:lnTo>
                  <a:lnTo>
                    <a:pt x="1914427" y="2097313"/>
                  </a:lnTo>
                  <a:lnTo>
                    <a:pt x="1926855" y="2052952"/>
                  </a:lnTo>
                  <a:lnTo>
                    <a:pt x="1938057" y="2008092"/>
                  </a:lnTo>
                  <a:lnTo>
                    <a:pt x="1948012" y="1962752"/>
                  </a:lnTo>
                  <a:lnTo>
                    <a:pt x="1956702" y="1916950"/>
                  </a:lnTo>
                  <a:lnTo>
                    <a:pt x="1964108" y="1870707"/>
                  </a:lnTo>
                  <a:lnTo>
                    <a:pt x="1970210" y="1824042"/>
                  </a:lnTo>
                  <a:lnTo>
                    <a:pt x="1974989" y="1776973"/>
                  </a:lnTo>
                  <a:lnTo>
                    <a:pt x="1978427" y="1729520"/>
                  </a:lnTo>
                  <a:lnTo>
                    <a:pt x="1980503" y="1681701"/>
                  </a:lnTo>
                  <a:lnTo>
                    <a:pt x="1981199" y="1633550"/>
                  </a:lnTo>
                  <a:lnTo>
                    <a:pt x="1981199" y="3267075"/>
                  </a:lnTo>
                  <a:close/>
                </a:path>
                <a:path w="1981200" h="3267709">
                  <a:moveTo>
                    <a:pt x="1981199" y="3267089"/>
                  </a:moveTo>
                  <a:lnTo>
                    <a:pt x="0" y="3267089"/>
                  </a:lnTo>
                  <a:lnTo>
                    <a:pt x="0" y="3229836"/>
                  </a:lnTo>
                  <a:lnTo>
                    <a:pt x="18448" y="3233887"/>
                  </a:lnTo>
                  <a:lnTo>
                    <a:pt x="64249" y="3242577"/>
                  </a:lnTo>
                  <a:lnTo>
                    <a:pt x="110492" y="3249983"/>
                  </a:lnTo>
                  <a:lnTo>
                    <a:pt x="157157" y="3256085"/>
                  </a:lnTo>
                  <a:lnTo>
                    <a:pt x="204226" y="3260864"/>
                  </a:lnTo>
                  <a:lnTo>
                    <a:pt x="251679" y="3264302"/>
                  </a:lnTo>
                  <a:lnTo>
                    <a:pt x="299498" y="3266378"/>
                  </a:lnTo>
                  <a:lnTo>
                    <a:pt x="347662" y="3267075"/>
                  </a:lnTo>
                  <a:lnTo>
                    <a:pt x="1981199" y="3267075"/>
                  </a:lnTo>
                  <a:close/>
                </a:path>
              </a:pathLst>
            </a:custGeom>
            <a:solidFill>
              <a:srgbClr val="E86A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863163" y="1"/>
            <a:ext cx="2425065" cy="2672080"/>
          </a:xfrm>
          <a:custGeom>
            <a:avLst/>
            <a:gdLst/>
            <a:ahLst/>
            <a:cxnLst/>
            <a:rect l="l" t="t" r="r" b="b"/>
            <a:pathLst>
              <a:path w="2425065" h="2672080">
                <a:moveTo>
                  <a:pt x="1633537" y="2671924"/>
                </a:moveTo>
                <a:lnTo>
                  <a:pt x="1585373" y="2671227"/>
                </a:lnTo>
                <a:lnTo>
                  <a:pt x="1537554" y="2669151"/>
                </a:lnTo>
                <a:lnTo>
                  <a:pt x="1490101" y="2665713"/>
                </a:lnTo>
                <a:lnTo>
                  <a:pt x="1443032" y="2660934"/>
                </a:lnTo>
                <a:lnTo>
                  <a:pt x="1396367" y="2654832"/>
                </a:lnTo>
                <a:lnTo>
                  <a:pt x="1350124" y="2647426"/>
                </a:lnTo>
                <a:lnTo>
                  <a:pt x="1304323" y="2638736"/>
                </a:lnTo>
                <a:lnTo>
                  <a:pt x="1258982" y="2628781"/>
                </a:lnTo>
                <a:lnTo>
                  <a:pt x="1214122" y="2617579"/>
                </a:lnTo>
                <a:lnTo>
                  <a:pt x="1169761" y="2605151"/>
                </a:lnTo>
                <a:lnTo>
                  <a:pt x="1125918" y="2591515"/>
                </a:lnTo>
                <a:lnTo>
                  <a:pt x="1082613" y="2576691"/>
                </a:lnTo>
                <a:lnTo>
                  <a:pt x="1039864" y="2560696"/>
                </a:lnTo>
                <a:lnTo>
                  <a:pt x="997691" y="2543552"/>
                </a:lnTo>
                <a:lnTo>
                  <a:pt x="956113" y="2525276"/>
                </a:lnTo>
                <a:lnTo>
                  <a:pt x="915149" y="2505889"/>
                </a:lnTo>
                <a:lnTo>
                  <a:pt x="874818" y="2485408"/>
                </a:lnTo>
                <a:lnTo>
                  <a:pt x="835140" y="2463854"/>
                </a:lnTo>
                <a:lnTo>
                  <a:pt x="796133" y="2441245"/>
                </a:lnTo>
                <a:lnTo>
                  <a:pt x="757817" y="2417601"/>
                </a:lnTo>
                <a:lnTo>
                  <a:pt x="720211" y="2392941"/>
                </a:lnTo>
                <a:lnTo>
                  <a:pt x="683334" y="2367283"/>
                </a:lnTo>
                <a:lnTo>
                  <a:pt x="647205" y="2340648"/>
                </a:lnTo>
                <a:lnTo>
                  <a:pt x="611843" y="2313053"/>
                </a:lnTo>
                <a:lnTo>
                  <a:pt x="577268" y="2284519"/>
                </a:lnTo>
                <a:lnTo>
                  <a:pt x="543498" y="2255065"/>
                </a:lnTo>
                <a:lnTo>
                  <a:pt x="510553" y="2224709"/>
                </a:lnTo>
                <a:lnTo>
                  <a:pt x="478452" y="2193471"/>
                </a:lnTo>
                <a:lnTo>
                  <a:pt x="447214" y="2161370"/>
                </a:lnTo>
                <a:lnTo>
                  <a:pt x="416858" y="2128425"/>
                </a:lnTo>
                <a:lnTo>
                  <a:pt x="387404" y="2094655"/>
                </a:lnTo>
                <a:lnTo>
                  <a:pt x="358870" y="2060080"/>
                </a:lnTo>
                <a:lnTo>
                  <a:pt x="331275" y="2024718"/>
                </a:lnTo>
                <a:lnTo>
                  <a:pt x="304640" y="1988589"/>
                </a:lnTo>
                <a:lnTo>
                  <a:pt x="278982" y="1951712"/>
                </a:lnTo>
                <a:lnTo>
                  <a:pt x="254322" y="1914106"/>
                </a:lnTo>
                <a:lnTo>
                  <a:pt x="230678" y="1875790"/>
                </a:lnTo>
                <a:lnTo>
                  <a:pt x="208069" y="1836783"/>
                </a:lnTo>
                <a:lnTo>
                  <a:pt x="186515" y="1797105"/>
                </a:lnTo>
                <a:lnTo>
                  <a:pt x="166034" y="1756774"/>
                </a:lnTo>
                <a:lnTo>
                  <a:pt x="146647" y="1715810"/>
                </a:lnTo>
                <a:lnTo>
                  <a:pt x="128371" y="1674232"/>
                </a:lnTo>
                <a:lnTo>
                  <a:pt x="111227" y="1632059"/>
                </a:lnTo>
                <a:lnTo>
                  <a:pt x="95233" y="1589310"/>
                </a:lnTo>
                <a:lnTo>
                  <a:pt x="80408" y="1546005"/>
                </a:lnTo>
                <a:lnTo>
                  <a:pt x="66772" y="1502162"/>
                </a:lnTo>
                <a:lnTo>
                  <a:pt x="54344" y="1457801"/>
                </a:lnTo>
                <a:lnTo>
                  <a:pt x="43142" y="1412941"/>
                </a:lnTo>
                <a:lnTo>
                  <a:pt x="33187" y="1367601"/>
                </a:lnTo>
                <a:lnTo>
                  <a:pt x="24497" y="1321799"/>
                </a:lnTo>
                <a:lnTo>
                  <a:pt x="17092" y="1275556"/>
                </a:lnTo>
                <a:lnTo>
                  <a:pt x="10989" y="1228891"/>
                </a:lnTo>
                <a:lnTo>
                  <a:pt x="6210" y="1181822"/>
                </a:lnTo>
                <a:lnTo>
                  <a:pt x="2773" y="1134369"/>
                </a:lnTo>
                <a:lnTo>
                  <a:pt x="696" y="1086550"/>
                </a:lnTo>
                <a:lnTo>
                  <a:pt x="0" y="1038384"/>
                </a:lnTo>
                <a:lnTo>
                  <a:pt x="696" y="990222"/>
                </a:lnTo>
                <a:lnTo>
                  <a:pt x="2773" y="942403"/>
                </a:lnTo>
                <a:lnTo>
                  <a:pt x="6210" y="894950"/>
                </a:lnTo>
                <a:lnTo>
                  <a:pt x="10989" y="847881"/>
                </a:lnTo>
                <a:lnTo>
                  <a:pt x="17092" y="801216"/>
                </a:lnTo>
                <a:lnTo>
                  <a:pt x="24497" y="754973"/>
                </a:lnTo>
                <a:lnTo>
                  <a:pt x="33187" y="709172"/>
                </a:lnTo>
                <a:lnTo>
                  <a:pt x="43142" y="663831"/>
                </a:lnTo>
                <a:lnTo>
                  <a:pt x="54344" y="618971"/>
                </a:lnTo>
                <a:lnTo>
                  <a:pt x="66772" y="574610"/>
                </a:lnTo>
                <a:lnTo>
                  <a:pt x="80408" y="530767"/>
                </a:lnTo>
                <a:lnTo>
                  <a:pt x="95233" y="487462"/>
                </a:lnTo>
                <a:lnTo>
                  <a:pt x="111227" y="444713"/>
                </a:lnTo>
                <a:lnTo>
                  <a:pt x="128371" y="402540"/>
                </a:lnTo>
                <a:lnTo>
                  <a:pt x="146647" y="360962"/>
                </a:lnTo>
                <a:lnTo>
                  <a:pt x="166034" y="319998"/>
                </a:lnTo>
                <a:lnTo>
                  <a:pt x="186515" y="279667"/>
                </a:lnTo>
                <a:lnTo>
                  <a:pt x="208069" y="239989"/>
                </a:lnTo>
                <a:lnTo>
                  <a:pt x="230678" y="200982"/>
                </a:lnTo>
                <a:lnTo>
                  <a:pt x="254322" y="162666"/>
                </a:lnTo>
                <a:lnTo>
                  <a:pt x="278982" y="125060"/>
                </a:lnTo>
                <a:lnTo>
                  <a:pt x="304640" y="88183"/>
                </a:lnTo>
                <a:lnTo>
                  <a:pt x="331275" y="52054"/>
                </a:lnTo>
                <a:lnTo>
                  <a:pt x="358870" y="16692"/>
                </a:lnTo>
                <a:lnTo>
                  <a:pt x="2424836" y="0"/>
                </a:lnTo>
                <a:lnTo>
                  <a:pt x="2424836" y="2467710"/>
                </a:lnTo>
                <a:lnTo>
                  <a:pt x="2351925" y="2505889"/>
                </a:lnTo>
                <a:lnTo>
                  <a:pt x="2310961" y="2525276"/>
                </a:lnTo>
                <a:lnTo>
                  <a:pt x="2269383" y="2543552"/>
                </a:lnTo>
                <a:lnTo>
                  <a:pt x="2227210" y="2560696"/>
                </a:lnTo>
                <a:lnTo>
                  <a:pt x="2184461" y="2576691"/>
                </a:lnTo>
                <a:lnTo>
                  <a:pt x="2141156" y="2591515"/>
                </a:lnTo>
                <a:lnTo>
                  <a:pt x="2097313" y="2605151"/>
                </a:lnTo>
                <a:lnTo>
                  <a:pt x="2052952" y="2617579"/>
                </a:lnTo>
                <a:lnTo>
                  <a:pt x="2008092" y="2628781"/>
                </a:lnTo>
                <a:lnTo>
                  <a:pt x="1962751" y="2638736"/>
                </a:lnTo>
                <a:lnTo>
                  <a:pt x="1916950" y="2647426"/>
                </a:lnTo>
                <a:lnTo>
                  <a:pt x="1870707" y="2654832"/>
                </a:lnTo>
                <a:lnTo>
                  <a:pt x="1824042" y="2660934"/>
                </a:lnTo>
                <a:lnTo>
                  <a:pt x="1776973" y="2665713"/>
                </a:lnTo>
                <a:lnTo>
                  <a:pt x="1729520" y="2669151"/>
                </a:lnTo>
                <a:lnTo>
                  <a:pt x="1681701" y="2671227"/>
                </a:lnTo>
                <a:lnTo>
                  <a:pt x="1633537" y="2671924"/>
                </a:lnTo>
                <a:close/>
              </a:path>
            </a:pathLst>
          </a:custGeom>
          <a:solidFill>
            <a:srgbClr val="F1C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03000" y="8861998"/>
            <a:ext cx="3251200" cy="1425575"/>
          </a:xfrm>
          <a:custGeom>
            <a:avLst/>
            <a:gdLst/>
            <a:ahLst/>
            <a:cxnLst/>
            <a:rect l="l" t="t" r="r" b="b"/>
            <a:pathLst>
              <a:path w="3251200" h="1425575">
                <a:moveTo>
                  <a:pt x="921154" y="1425000"/>
                </a:moveTo>
                <a:lnTo>
                  <a:pt x="0" y="1425000"/>
                </a:lnTo>
                <a:lnTo>
                  <a:pt x="2982" y="1402319"/>
                </a:lnTo>
                <a:lnTo>
                  <a:pt x="10441" y="1355993"/>
                </a:lnTo>
                <a:lnTo>
                  <a:pt x="19193" y="1310102"/>
                </a:lnTo>
                <a:lnTo>
                  <a:pt x="29218" y="1264666"/>
                </a:lnTo>
                <a:lnTo>
                  <a:pt x="40496" y="1219703"/>
                </a:lnTo>
                <a:lnTo>
                  <a:pt x="53010" y="1175232"/>
                </a:lnTo>
                <a:lnTo>
                  <a:pt x="66738" y="1131275"/>
                </a:lnTo>
                <a:lnTo>
                  <a:pt x="81661" y="1087849"/>
                </a:lnTo>
                <a:lnTo>
                  <a:pt x="97761" y="1044975"/>
                </a:lnTo>
                <a:lnTo>
                  <a:pt x="115016" y="1002672"/>
                </a:lnTo>
                <a:lnTo>
                  <a:pt x="133409" y="960960"/>
                </a:lnTo>
                <a:lnTo>
                  <a:pt x="152918" y="919858"/>
                </a:lnTo>
                <a:lnTo>
                  <a:pt x="173526" y="879385"/>
                </a:lnTo>
                <a:lnTo>
                  <a:pt x="195212" y="839561"/>
                </a:lnTo>
                <a:lnTo>
                  <a:pt x="217956" y="800407"/>
                </a:lnTo>
                <a:lnTo>
                  <a:pt x="241740" y="761940"/>
                </a:lnTo>
                <a:lnTo>
                  <a:pt x="266544" y="724181"/>
                </a:lnTo>
                <a:lnTo>
                  <a:pt x="292348" y="687149"/>
                </a:lnTo>
                <a:lnTo>
                  <a:pt x="319132" y="650863"/>
                </a:lnTo>
                <a:lnTo>
                  <a:pt x="346878" y="615344"/>
                </a:lnTo>
                <a:lnTo>
                  <a:pt x="375566" y="580611"/>
                </a:lnTo>
                <a:lnTo>
                  <a:pt x="405176" y="546682"/>
                </a:lnTo>
                <a:lnTo>
                  <a:pt x="435688" y="513578"/>
                </a:lnTo>
                <a:lnTo>
                  <a:pt x="467084" y="481319"/>
                </a:lnTo>
                <a:lnTo>
                  <a:pt x="499343" y="449923"/>
                </a:lnTo>
                <a:lnTo>
                  <a:pt x="532447" y="419411"/>
                </a:lnTo>
                <a:lnTo>
                  <a:pt x="566375" y="389801"/>
                </a:lnTo>
                <a:lnTo>
                  <a:pt x="601109" y="361113"/>
                </a:lnTo>
                <a:lnTo>
                  <a:pt x="636628" y="333367"/>
                </a:lnTo>
                <a:lnTo>
                  <a:pt x="672914" y="306583"/>
                </a:lnTo>
                <a:lnTo>
                  <a:pt x="709946" y="280779"/>
                </a:lnTo>
                <a:lnTo>
                  <a:pt x="747705" y="255975"/>
                </a:lnTo>
                <a:lnTo>
                  <a:pt x="786171" y="232191"/>
                </a:lnTo>
                <a:lnTo>
                  <a:pt x="825326" y="209447"/>
                </a:lnTo>
                <a:lnTo>
                  <a:pt x="865150" y="187761"/>
                </a:lnTo>
                <a:lnTo>
                  <a:pt x="905623" y="167153"/>
                </a:lnTo>
                <a:lnTo>
                  <a:pt x="946725" y="147644"/>
                </a:lnTo>
                <a:lnTo>
                  <a:pt x="988437" y="129251"/>
                </a:lnTo>
                <a:lnTo>
                  <a:pt x="1030740" y="111996"/>
                </a:lnTo>
                <a:lnTo>
                  <a:pt x="1073614" y="95896"/>
                </a:lnTo>
                <a:lnTo>
                  <a:pt x="1117040" y="80973"/>
                </a:lnTo>
                <a:lnTo>
                  <a:pt x="1160997" y="67245"/>
                </a:lnTo>
                <a:lnTo>
                  <a:pt x="1205467" y="54732"/>
                </a:lnTo>
                <a:lnTo>
                  <a:pt x="1250431" y="43453"/>
                </a:lnTo>
                <a:lnTo>
                  <a:pt x="1295867" y="33428"/>
                </a:lnTo>
                <a:lnTo>
                  <a:pt x="1341758" y="24676"/>
                </a:lnTo>
                <a:lnTo>
                  <a:pt x="1388083" y="17217"/>
                </a:lnTo>
                <a:lnTo>
                  <a:pt x="1434824" y="11071"/>
                </a:lnTo>
                <a:lnTo>
                  <a:pt x="1481960" y="6256"/>
                </a:lnTo>
                <a:lnTo>
                  <a:pt x="1529471" y="2793"/>
                </a:lnTo>
                <a:lnTo>
                  <a:pt x="1577340" y="701"/>
                </a:lnTo>
                <a:lnTo>
                  <a:pt x="1625545" y="0"/>
                </a:lnTo>
                <a:lnTo>
                  <a:pt x="1673876" y="701"/>
                </a:lnTo>
                <a:lnTo>
                  <a:pt x="1721862" y="2793"/>
                </a:lnTo>
                <a:lnTo>
                  <a:pt x="1769482" y="6256"/>
                </a:lnTo>
                <a:lnTo>
                  <a:pt x="1816717" y="11071"/>
                </a:lnTo>
                <a:lnTo>
                  <a:pt x="1863549" y="17217"/>
                </a:lnTo>
                <a:lnTo>
                  <a:pt x="1909957" y="24676"/>
                </a:lnTo>
                <a:lnTo>
                  <a:pt x="1955923" y="33428"/>
                </a:lnTo>
                <a:lnTo>
                  <a:pt x="2001428" y="43453"/>
                </a:lnTo>
                <a:lnTo>
                  <a:pt x="2046451" y="54732"/>
                </a:lnTo>
                <a:lnTo>
                  <a:pt x="2090975" y="67245"/>
                </a:lnTo>
                <a:lnTo>
                  <a:pt x="2134979" y="80973"/>
                </a:lnTo>
                <a:lnTo>
                  <a:pt x="2178444" y="95896"/>
                </a:lnTo>
                <a:lnTo>
                  <a:pt x="2221352" y="111996"/>
                </a:lnTo>
                <a:lnTo>
                  <a:pt x="2263682" y="129251"/>
                </a:lnTo>
                <a:lnTo>
                  <a:pt x="2305416" y="147644"/>
                </a:lnTo>
                <a:lnTo>
                  <a:pt x="2346534" y="167153"/>
                </a:lnTo>
                <a:lnTo>
                  <a:pt x="2387018" y="187761"/>
                </a:lnTo>
                <a:lnTo>
                  <a:pt x="2426847" y="209447"/>
                </a:lnTo>
                <a:lnTo>
                  <a:pt x="2466003" y="232191"/>
                </a:lnTo>
                <a:lnTo>
                  <a:pt x="2504466" y="255975"/>
                </a:lnTo>
                <a:lnTo>
                  <a:pt x="2542217" y="280779"/>
                </a:lnTo>
                <a:lnTo>
                  <a:pt x="2579237" y="306583"/>
                </a:lnTo>
                <a:lnTo>
                  <a:pt x="2615506" y="333367"/>
                </a:lnTo>
                <a:lnTo>
                  <a:pt x="2651005" y="361113"/>
                </a:lnTo>
                <a:lnTo>
                  <a:pt x="2685716" y="389801"/>
                </a:lnTo>
                <a:lnTo>
                  <a:pt x="2719618" y="419411"/>
                </a:lnTo>
                <a:lnTo>
                  <a:pt x="2752693" y="449923"/>
                </a:lnTo>
                <a:lnTo>
                  <a:pt x="2784921" y="481319"/>
                </a:lnTo>
                <a:lnTo>
                  <a:pt x="2816283" y="513578"/>
                </a:lnTo>
                <a:lnTo>
                  <a:pt x="2846760" y="546682"/>
                </a:lnTo>
                <a:lnTo>
                  <a:pt x="2876332" y="580611"/>
                </a:lnTo>
                <a:lnTo>
                  <a:pt x="2904980" y="615344"/>
                </a:lnTo>
                <a:lnTo>
                  <a:pt x="2932685" y="650863"/>
                </a:lnTo>
                <a:lnTo>
                  <a:pt x="2959428" y="687149"/>
                </a:lnTo>
                <a:lnTo>
                  <a:pt x="2985190" y="724181"/>
                </a:lnTo>
                <a:lnTo>
                  <a:pt x="3009950" y="761940"/>
                </a:lnTo>
                <a:lnTo>
                  <a:pt x="3033691" y="800407"/>
                </a:lnTo>
                <a:lnTo>
                  <a:pt x="3056392" y="839561"/>
                </a:lnTo>
                <a:lnTo>
                  <a:pt x="3078034" y="879385"/>
                </a:lnTo>
                <a:lnTo>
                  <a:pt x="3089959" y="902855"/>
                </a:lnTo>
                <a:lnTo>
                  <a:pt x="1625545" y="902855"/>
                </a:lnTo>
                <a:lnTo>
                  <a:pt x="1577305" y="904431"/>
                </a:lnTo>
                <a:lnTo>
                  <a:pt x="1529867" y="909094"/>
                </a:lnTo>
                <a:lnTo>
                  <a:pt x="1483331" y="916744"/>
                </a:lnTo>
                <a:lnTo>
                  <a:pt x="1437795" y="927282"/>
                </a:lnTo>
                <a:lnTo>
                  <a:pt x="1393360" y="940609"/>
                </a:lnTo>
                <a:lnTo>
                  <a:pt x="1350124" y="956625"/>
                </a:lnTo>
                <a:lnTo>
                  <a:pt x="1308186" y="975230"/>
                </a:lnTo>
                <a:lnTo>
                  <a:pt x="1267647" y="996327"/>
                </a:lnTo>
                <a:lnTo>
                  <a:pt x="1228605" y="1019814"/>
                </a:lnTo>
                <a:lnTo>
                  <a:pt x="1191159" y="1045594"/>
                </a:lnTo>
                <a:lnTo>
                  <a:pt x="1155410" y="1073566"/>
                </a:lnTo>
                <a:lnTo>
                  <a:pt x="1121456" y="1103631"/>
                </a:lnTo>
                <a:lnTo>
                  <a:pt x="1089396" y="1135691"/>
                </a:lnTo>
                <a:lnTo>
                  <a:pt x="1059331" y="1169645"/>
                </a:lnTo>
                <a:lnTo>
                  <a:pt x="1031359" y="1205394"/>
                </a:lnTo>
                <a:lnTo>
                  <a:pt x="1005579" y="1242840"/>
                </a:lnTo>
                <a:lnTo>
                  <a:pt x="982092" y="1281882"/>
                </a:lnTo>
                <a:lnTo>
                  <a:pt x="960995" y="1322421"/>
                </a:lnTo>
                <a:lnTo>
                  <a:pt x="942390" y="1364359"/>
                </a:lnTo>
                <a:lnTo>
                  <a:pt x="926374" y="1407595"/>
                </a:lnTo>
                <a:lnTo>
                  <a:pt x="921154" y="1425000"/>
                </a:lnTo>
                <a:close/>
              </a:path>
              <a:path w="3251200" h="1425575">
                <a:moveTo>
                  <a:pt x="3251135" y="1425000"/>
                </a:moveTo>
                <a:lnTo>
                  <a:pt x="2330140" y="1425000"/>
                </a:lnTo>
                <a:lnTo>
                  <a:pt x="2324950" y="1407595"/>
                </a:lnTo>
                <a:lnTo>
                  <a:pt x="2309021" y="1364359"/>
                </a:lnTo>
                <a:lnTo>
                  <a:pt x="2290508" y="1322421"/>
                </a:lnTo>
                <a:lnTo>
                  <a:pt x="2269508" y="1281882"/>
                </a:lnTo>
                <a:lnTo>
                  <a:pt x="2246118" y="1242840"/>
                </a:lnTo>
                <a:lnTo>
                  <a:pt x="2220434" y="1205394"/>
                </a:lnTo>
                <a:lnTo>
                  <a:pt x="2192553" y="1169645"/>
                </a:lnTo>
                <a:lnTo>
                  <a:pt x="2162571" y="1135691"/>
                </a:lnTo>
                <a:lnTo>
                  <a:pt x="2130584" y="1103631"/>
                </a:lnTo>
                <a:lnTo>
                  <a:pt x="2096690" y="1073566"/>
                </a:lnTo>
                <a:lnTo>
                  <a:pt x="2060985" y="1045594"/>
                </a:lnTo>
                <a:lnTo>
                  <a:pt x="2023565" y="1019814"/>
                </a:lnTo>
                <a:lnTo>
                  <a:pt x="1984526" y="996327"/>
                </a:lnTo>
                <a:lnTo>
                  <a:pt x="1943966" y="975230"/>
                </a:lnTo>
                <a:lnTo>
                  <a:pt x="1901981" y="956625"/>
                </a:lnTo>
                <a:lnTo>
                  <a:pt x="1858667" y="940609"/>
                </a:lnTo>
                <a:lnTo>
                  <a:pt x="1814121" y="927282"/>
                </a:lnTo>
                <a:lnTo>
                  <a:pt x="1768439" y="916744"/>
                </a:lnTo>
                <a:lnTo>
                  <a:pt x="1721718" y="909094"/>
                </a:lnTo>
                <a:lnTo>
                  <a:pt x="1674055" y="904431"/>
                </a:lnTo>
                <a:lnTo>
                  <a:pt x="1625545" y="902855"/>
                </a:lnTo>
                <a:lnTo>
                  <a:pt x="3089959" y="902855"/>
                </a:lnTo>
                <a:lnTo>
                  <a:pt x="3118066" y="960960"/>
                </a:lnTo>
                <a:lnTo>
                  <a:pt x="3136417" y="1002672"/>
                </a:lnTo>
                <a:lnTo>
                  <a:pt x="3153632" y="1044975"/>
                </a:lnTo>
                <a:lnTo>
                  <a:pt x="3169693" y="1087849"/>
                </a:lnTo>
                <a:lnTo>
                  <a:pt x="3184579" y="1131275"/>
                </a:lnTo>
                <a:lnTo>
                  <a:pt x="3198272" y="1175232"/>
                </a:lnTo>
                <a:lnTo>
                  <a:pt x="3210752" y="1219703"/>
                </a:lnTo>
                <a:lnTo>
                  <a:pt x="3222000" y="1264666"/>
                </a:lnTo>
                <a:lnTo>
                  <a:pt x="3231997" y="1310102"/>
                </a:lnTo>
                <a:lnTo>
                  <a:pt x="3240724" y="1355993"/>
                </a:lnTo>
                <a:lnTo>
                  <a:pt x="3248161" y="1402319"/>
                </a:lnTo>
                <a:lnTo>
                  <a:pt x="3251135" y="1425000"/>
                </a:lnTo>
                <a:close/>
              </a:path>
            </a:pathLst>
          </a:custGeom>
          <a:solidFill>
            <a:srgbClr val="6FC7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1188" y="1"/>
            <a:ext cx="3235325" cy="1371600"/>
          </a:xfrm>
          <a:custGeom>
            <a:avLst/>
            <a:gdLst/>
            <a:ahLst/>
            <a:cxnLst/>
            <a:rect l="l" t="t" r="r" b="b"/>
            <a:pathLst>
              <a:path w="3235325" h="1371600">
                <a:moveTo>
                  <a:pt x="1617292" y="1371351"/>
                </a:moveTo>
                <a:lnTo>
                  <a:pt x="1569086" y="1370650"/>
                </a:lnTo>
                <a:lnTo>
                  <a:pt x="1521218" y="1368557"/>
                </a:lnTo>
                <a:lnTo>
                  <a:pt x="1473706" y="1365094"/>
                </a:lnTo>
                <a:lnTo>
                  <a:pt x="1426570" y="1360279"/>
                </a:lnTo>
                <a:lnTo>
                  <a:pt x="1379830" y="1354132"/>
                </a:lnTo>
                <a:lnTo>
                  <a:pt x="1333505" y="1346672"/>
                </a:lnTo>
                <a:lnTo>
                  <a:pt x="1287614" y="1337918"/>
                </a:lnTo>
                <a:lnTo>
                  <a:pt x="1242177" y="1327891"/>
                </a:lnTo>
                <a:lnTo>
                  <a:pt x="1197214" y="1316609"/>
                </a:lnTo>
                <a:lnTo>
                  <a:pt x="1152744" y="1304092"/>
                </a:lnTo>
                <a:lnTo>
                  <a:pt x="1108786" y="1290359"/>
                </a:lnTo>
                <a:lnTo>
                  <a:pt x="1065361" y="1275430"/>
                </a:lnTo>
                <a:lnTo>
                  <a:pt x="1022487" y="1259325"/>
                </a:lnTo>
                <a:lnTo>
                  <a:pt x="980184" y="1242061"/>
                </a:lnTo>
                <a:lnTo>
                  <a:pt x="938471" y="1223660"/>
                </a:lnTo>
                <a:lnTo>
                  <a:pt x="897369" y="1204141"/>
                </a:lnTo>
                <a:lnTo>
                  <a:pt x="856897" y="1183522"/>
                </a:lnTo>
                <a:lnTo>
                  <a:pt x="817073" y="1161823"/>
                </a:lnTo>
                <a:lnTo>
                  <a:pt x="777918" y="1139064"/>
                </a:lnTo>
                <a:lnTo>
                  <a:pt x="739451" y="1115264"/>
                </a:lnTo>
                <a:lnTo>
                  <a:pt x="701692" y="1090443"/>
                </a:lnTo>
                <a:lnTo>
                  <a:pt x="664660" y="1064620"/>
                </a:lnTo>
                <a:lnTo>
                  <a:pt x="628375" y="1037814"/>
                </a:lnTo>
                <a:lnTo>
                  <a:pt x="592856" y="1010045"/>
                </a:lnTo>
                <a:lnTo>
                  <a:pt x="558122" y="981333"/>
                </a:lnTo>
                <a:lnTo>
                  <a:pt x="524194" y="951696"/>
                </a:lnTo>
                <a:lnTo>
                  <a:pt x="491090" y="921154"/>
                </a:lnTo>
                <a:lnTo>
                  <a:pt x="458831" y="889727"/>
                </a:lnTo>
                <a:lnTo>
                  <a:pt x="427435" y="857433"/>
                </a:lnTo>
                <a:lnTo>
                  <a:pt x="396922" y="824293"/>
                </a:lnTo>
                <a:lnTo>
                  <a:pt x="367312" y="790326"/>
                </a:lnTo>
                <a:lnTo>
                  <a:pt x="338625" y="755551"/>
                </a:lnTo>
                <a:lnTo>
                  <a:pt x="310879" y="719988"/>
                </a:lnTo>
                <a:lnTo>
                  <a:pt x="284094" y="683656"/>
                </a:lnTo>
                <a:lnTo>
                  <a:pt x="258290" y="646574"/>
                </a:lnTo>
                <a:lnTo>
                  <a:pt x="233487" y="608763"/>
                </a:lnTo>
                <a:lnTo>
                  <a:pt x="209703" y="570240"/>
                </a:lnTo>
                <a:lnTo>
                  <a:pt x="186958" y="531027"/>
                </a:lnTo>
                <a:lnTo>
                  <a:pt x="165272" y="491142"/>
                </a:lnTo>
                <a:lnTo>
                  <a:pt x="144665" y="450604"/>
                </a:lnTo>
                <a:lnTo>
                  <a:pt x="125155" y="409433"/>
                </a:lnTo>
                <a:lnTo>
                  <a:pt x="106763" y="367649"/>
                </a:lnTo>
                <a:lnTo>
                  <a:pt x="89507" y="325271"/>
                </a:lnTo>
                <a:lnTo>
                  <a:pt x="73408" y="282318"/>
                </a:lnTo>
                <a:lnTo>
                  <a:pt x="58484" y="238810"/>
                </a:lnTo>
                <a:lnTo>
                  <a:pt x="44756" y="194766"/>
                </a:lnTo>
                <a:lnTo>
                  <a:pt x="32243" y="150206"/>
                </a:lnTo>
                <a:lnTo>
                  <a:pt x="20964" y="105148"/>
                </a:lnTo>
                <a:lnTo>
                  <a:pt x="10939" y="59614"/>
                </a:lnTo>
                <a:lnTo>
                  <a:pt x="2188" y="13621"/>
                </a:lnTo>
                <a:lnTo>
                  <a:pt x="0" y="0"/>
                </a:lnTo>
                <a:lnTo>
                  <a:pt x="932450" y="0"/>
                </a:lnTo>
                <a:lnTo>
                  <a:pt x="934136" y="4552"/>
                </a:lnTo>
                <a:lnTo>
                  <a:pt x="952742" y="46489"/>
                </a:lnTo>
                <a:lnTo>
                  <a:pt x="973838" y="87029"/>
                </a:lnTo>
                <a:lnTo>
                  <a:pt x="997326" y="126071"/>
                </a:lnTo>
                <a:lnTo>
                  <a:pt x="1023105" y="163516"/>
                </a:lnTo>
                <a:lnTo>
                  <a:pt x="1051078" y="199266"/>
                </a:lnTo>
                <a:lnTo>
                  <a:pt x="1081143" y="233220"/>
                </a:lnTo>
                <a:lnTo>
                  <a:pt x="1113202" y="265279"/>
                </a:lnTo>
                <a:lnTo>
                  <a:pt x="1147157" y="295345"/>
                </a:lnTo>
                <a:lnTo>
                  <a:pt x="1182906" y="323317"/>
                </a:lnTo>
                <a:lnTo>
                  <a:pt x="1220351" y="349096"/>
                </a:lnTo>
                <a:lnTo>
                  <a:pt x="1259393" y="372584"/>
                </a:lnTo>
                <a:lnTo>
                  <a:pt x="1299933" y="393680"/>
                </a:lnTo>
                <a:lnTo>
                  <a:pt x="1341870" y="412286"/>
                </a:lnTo>
                <a:lnTo>
                  <a:pt x="1385107" y="428302"/>
                </a:lnTo>
                <a:lnTo>
                  <a:pt x="1429542" y="441628"/>
                </a:lnTo>
                <a:lnTo>
                  <a:pt x="1475078" y="452166"/>
                </a:lnTo>
                <a:lnTo>
                  <a:pt x="1521614" y="459816"/>
                </a:lnTo>
                <a:lnTo>
                  <a:pt x="1569052" y="464479"/>
                </a:lnTo>
                <a:lnTo>
                  <a:pt x="1617292" y="466056"/>
                </a:lnTo>
                <a:lnTo>
                  <a:pt x="3083578" y="466056"/>
                </a:lnTo>
                <a:lnTo>
                  <a:pt x="3070859" y="491142"/>
                </a:lnTo>
                <a:lnTo>
                  <a:pt x="3049222" y="531027"/>
                </a:lnTo>
                <a:lnTo>
                  <a:pt x="3026522" y="570240"/>
                </a:lnTo>
                <a:lnTo>
                  <a:pt x="3002777" y="608763"/>
                </a:lnTo>
                <a:lnTo>
                  <a:pt x="2978009" y="646574"/>
                </a:lnTo>
                <a:lnTo>
                  <a:pt x="2952235" y="683656"/>
                </a:lnTo>
                <a:lnTo>
                  <a:pt x="2925476" y="719988"/>
                </a:lnTo>
                <a:lnTo>
                  <a:pt x="2897751" y="755551"/>
                </a:lnTo>
                <a:lnTo>
                  <a:pt x="2869080" y="790326"/>
                </a:lnTo>
                <a:lnTo>
                  <a:pt x="2839482" y="824293"/>
                </a:lnTo>
                <a:lnTo>
                  <a:pt x="2808976" y="857433"/>
                </a:lnTo>
                <a:lnTo>
                  <a:pt x="2777583" y="889727"/>
                </a:lnTo>
                <a:lnTo>
                  <a:pt x="2745321" y="921154"/>
                </a:lnTo>
                <a:lnTo>
                  <a:pt x="2712210" y="951696"/>
                </a:lnTo>
                <a:lnTo>
                  <a:pt x="2678270" y="981333"/>
                </a:lnTo>
                <a:lnTo>
                  <a:pt x="2643520" y="1010045"/>
                </a:lnTo>
                <a:lnTo>
                  <a:pt x="2607980" y="1037814"/>
                </a:lnTo>
                <a:lnTo>
                  <a:pt x="2571669" y="1064620"/>
                </a:lnTo>
                <a:lnTo>
                  <a:pt x="2534607" y="1090443"/>
                </a:lnTo>
                <a:lnTo>
                  <a:pt x="2496813" y="1115264"/>
                </a:lnTo>
                <a:lnTo>
                  <a:pt x="2458306" y="1139064"/>
                </a:lnTo>
                <a:lnTo>
                  <a:pt x="2419107" y="1161823"/>
                </a:lnTo>
                <a:lnTo>
                  <a:pt x="2379234" y="1183522"/>
                </a:lnTo>
                <a:lnTo>
                  <a:pt x="2338708" y="1204141"/>
                </a:lnTo>
                <a:lnTo>
                  <a:pt x="2297547" y="1223660"/>
                </a:lnTo>
                <a:lnTo>
                  <a:pt x="2255772" y="1242061"/>
                </a:lnTo>
                <a:lnTo>
                  <a:pt x="2213401" y="1259325"/>
                </a:lnTo>
                <a:lnTo>
                  <a:pt x="2170455" y="1275430"/>
                </a:lnTo>
                <a:lnTo>
                  <a:pt x="2126952" y="1290359"/>
                </a:lnTo>
                <a:lnTo>
                  <a:pt x="2082913" y="1304092"/>
                </a:lnTo>
                <a:lnTo>
                  <a:pt x="2038357" y="1316609"/>
                </a:lnTo>
                <a:lnTo>
                  <a:pt x="1993302" y="1327891"/>
                </a:lnTo>
                <a:lnTo>
                  <a:pt x="1947770" y="1337918"/>
                </a:lnTo>
                <a:lnTo>
                  <a:pt x="1901779" y="1346672"/>
                </a:lnTo>
                <a:lnTo>
                  <a:pt x="1855348" y="1354132"/>
                </a:lnTo>
                <a:lnTo>
                  <a:pt x="1808498" y="1360279"/>
                </a:lnTo>
                <a:lnTo>
                  <a:pt x="1761248" y="1365094"/>
                </a:lnTo>
                <a:lnTo>
                  <a:pt x="1713617" y="1368557"/>
                </a:lnTo>
                <a:lnTo>
                  <a:pt x="1665625" y="1370650"/>
                </a:lnTo>
                <a:lnTo>
                  <a:pt x="1617292" y="1371351"/>
                </a:lnTo>
                <a:close/>
              </a:path>
              <a:path w="3235325" h="1371600">
                <a:moveTo>
                  <a:pt x="3083578" y="466056"/>
                </a:moveTo>
                <a:lnTo>
                  <a:pt x="1617292" y="466056"/>
                </a:lnTo>
                <a:lnTo>
                  <a:pt x="1665531" y="464479"/>
                </a:lnTo>
                <a:lnTo>
                  <a:pt x="1712969" y="459816"/>
                </a:lnTo>
                <a:lnTo>
                  <a:pt x="1759506" y="452166"/>
                </a:lnTo>
                <a:lnTo>
                  <a:pt x="1805041" y="441628"/>
                </a:lnTo>
                <a:lnTo>
                  <a:pt x="1849477" y="428302"/>
                </a:lnTo>
                <a:lnTo>
                  <a:pt x="1892713" y="412286"/>
                </a:lnTo>
                <a:lnTo>
                  <a:pt x="1934650" y="393680"/>
                </a:lnTo>
                <a:lnTo>
                  <a:pt x="1975190" y="372584"/>
                </a:lnTo>
                <a:lnTo>
                  <a:pt x="2014232" y="349096"/>
                </a:lnTo>
                <a:lnTo>
                  <a:pt x="2051677" y="323317"/>
                </a:lnTo>
                <a:lnTo>
                  <a:pt x="2087427" y="295345"/>
                </a:lnTo>
                <a:lnTo>
                  <a:pt x="2121381" y="265279"/>
                </a:lnTo>
                <a:lnTo>
                  <a:pt x="2153440" y="233220"/>
                </a:lnTo>
                <a:lnTo>
                  <a:pt x="2183506" y="199266"/>
                </a:lnTo>
                <a:lnTo>
                  <a:pt x="2211478" y="163516"/>
                </a:lnTo>
                <a:lnTo>
                  <a:pt x="2237257" y="126071"/>
                </a:lnTo>
                <a:lnTo>
                  <a:pt x="2260745" y="87029"/>
                </a:lnTo>
                <a:lnTo>
                  <a:pt x="2281841" y="46489"/>
                </a:lnTo>
                <a:lnTo>
                  <a:pt x="2300447" y="4552"/>
                </a:lnTo>
                <a:lnTo>
                  <a:pt x="2302133" y="0"/>
                </a:lnTo>
                <a:lnTo>
                  <a:pt x="3235253" y="0"/>
                </a:lnTo>
                <a:lnTo>
                  <a:pt x="3224445" y="59614"/>
                </a:lnTo>
                <a:lnTo>
                  <a:pt x="3214515" y="105148"/>
                </a:lnTo>
                <a:lnTo>
                  <a:pt x="3203328" y="150206"/>
                </a:lnTo>
                <a:lnTo>
                  <a:pt x="3190901" y="194766"/>
                </a:lnTo>
                <a:lnTo>
                  <a:pt x="3177254" y="238810"/>
                </a:lnTo>
                <a:lnTo>
                  <a:pt x="3162408" y="282318"/>
                </a:lnTo>
                <a:lnTo>
                  <a:pt x="3146381" y="325271"/>
                </a:lnTo>
                <a:lnTo>
                  <a:pt x="3129193" y="367649"/>
                </a:lnTo>
                <a:lnTo>
                  <a:pt x="3110864" y="409433"/>
                </a:lnTo>
                <a:lnTo>
                  <a:pt x="3091412" y="450604"/>
                </a:lnTo>
                <a:lnTo>
                  <a:pt x="3083578" y="466056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17799" y="8257082"/>
            <a:ext cx="1294765" cy="1295400"/>
          </a:xfrm>
          <a:custGeom>
            <a:avLst/>
            <a:gdLst/>
            <a:ahLst/>
            <a:cxnLst/>
            <a:rect l="l" t="t" r="r" b="b"/>
            <a:pathLst>
              <a:path w="1294765" h="1295400">
                <a:moveTo>
                  <a:pt x="506285" y="251129"/>
                </a:moveTo>
                <a:lnTo>
                  <a:pt x="501319" y="201777"/>
                </a:lnTo>
                <a:lnTo>
                  <a:pt x="487045" y="155803"/>
                </a:lnTo>
                <a:lnTo>
                  <a:pt x="464477" y="114211"/>
                </a:lnTo>
                <a:lnTo>
                  <a:pt x="434581" y="77965"/>
                </a:lnTo>
                <a:lnTo>
                  <a:pt x="398348" y="48069"/>
                </a:lnTo>
                <a:lnTo>
                  <a:pt x="356755" y="25501"/>
                </a:lnTo>
                <a:lnTo>
                  <a:pt x="310781" y="11226"/>
                </a:lnTo>
                <a:lnTo>
                  <a:pt x="261429" y="6261"/>
                </a:lnTo>
                <a:lnTo>
                  <a:pt x="212090" y="11226"/>
                </a:lnTo>
                <a:lnTo>
                  <a:pt x="166141" y="25501"/>
                </a:lnTo>
                <a:lnTo>
                  <a:pt x="124548" y="48069"/>
                </a:lnTo>
                <a:lnTo>
                  <a:pt x="88303" y="77965"/>
                </a:lnTo>
                <a:lnTo>
                  <a:pt x="58394" y="114211"/>
                </a:lnTo>
                <a:lnTo>
                  <a:pt x="35814" y="155803"/>
                </a:lnTo>
                <a:lnTo>
                  <a:pt x="21539" y="201777"/>
                </a:lnTo>
                <a:lnTo>
                  <a:pt x="16573" y="251129"/>
                </a:lnTo>
                <a:lnTo>
                  <a:pt x="21539" y="300494"/>
                </a:lnTo>
                <a:lnTo>
                  <a:pt x="35814" y="346481"/>
                </a:lnTo>
                <a:lnTo>
                  <a:pt x="58394" y="388099"/>
                </a:lnTo>
                <a:lnTo>
                  <a:pt x="88303" y="424370"/>
                </a:lnTo>
                <a:lnTo>
                  <a:pt x="124548" y="454304"/>
                </a:lnTo>
                <a:lnTo>
                  <a:pt x="166141" y="476910"/>
                </a:lnTo>
                <a:lnTo>
                  <a:pt x="212090" y="491197"/>
                </a:lnTo>
                <a:lnTo>
                  <a:pt x="261429" y="496189"/>
                </a:lnTo>
                <a:lnTo>
                  <a:pt x="266954" y="496189"/>
                </a:lnTo>
                <a:lnTo>
                  <a:pt x="277863" y="495503"/>
                </a:lnTo>
                <a:lnTo>
                  <a:pt x="505739" y="495503"/>
                </a:lnTo>
                <a:lnTo>
                  <a:pt x="505739" y="267576"/>
                </a:lnTo>
                <a:lnTo>
                  <a:pt x="506171" y="262166"/>
                </a:lnTo>
                <a:lnTo>
                  <a:pt x="506285" y="256768"/>
                </a:lnTo>
                <a:lnTo>
                  <a:pt x="506285" y="251129"/>
                </a:lnTo>
                <a:close/>
              </a:path>
              <a:path w="1294765" h="1295400">
                <a:moveTo>
                  <a:pt x="648119" y="963891"/>
                </a:moveTo>
                <a:lnTo>
                  <a:pt x="647877" y="956767"/>
                </a:lnTo>
                <a:lnTo>
                  <a:pt x="647433" y="949604"/>
                </a:lnTo>
                <a:lnTo>
                  <a:pt x="647433" y="647865"/>
                </a:lnTo>
                <a:lnTo>
                  <a:pt x="345706" y="647865"/>
                </a:lnTo>
                <a:lnTo>
                  <a:pt x="331355" y="647128"/>
                </a:lnTo>
                <a:lnTo>
                  <a:pt x="324053" y="647128"/>
                </a:lnTo>
                <a:lnTo>
                  <a:pt x="276174" y="650646"/>
                </a:lnTo>
                <a:lnTo>
                  <a:pt x="230479" y="660869"/>
                </a:lnTo>
                <a:lnTo>
                  <a:pt x="187464" y="677278"/>
                </a:lnTo>
                <a:lnTo>
                  <a:pt x="147624" y="699389"/>
                </a:lnTo>
                <a:lnTo>
                  <a:pt x="111467" y="726681"/>
                </a:lnTo>
                <a:lnTo>
                  <a:pt x="79502" y="758659"/>
                </a:lnTo>
                <a:lnTo>
                  <a:pt x="52222" y="794829"/>
                </a:lnTo>
                <a:lnTo>
                  <a:pt x="30124" y="834669"/>
                </a:lnTo>
                <a:lnTo>
                  <a:pt x="13728" y="877697"/>
                </a:lnTo>
                <a:lnTo>
                  <a:pt x="3517" y="923391"/>
                </a:lnTo>
                <a:lnTo>
                  <a:pt x="0" y="971257"/>
                </a:lnTo>
                <a:lnTo>
                  <a:pt x="3517" y="1019149"/>
                </a:lnTo>
                <a:lnTo>
                  <a:pt x="13728" y="1064856"/>
                </a:lnTo>
                <a:lnTo>
                  <a:pt x="30124" y="1107884"/>
                </a:lnTo>
                <a:lnTo>
                  <a:pt x="52222" y="1147711"/>
                </a:lnTo>
                <a:lnTo>
                  <a:pt x="79502" y="1183868"/>
                </a:lnTo>
                <a:lnTo>
                  <a:pt x="111467" y="1215834"/>
                </a:lnTo>
                <a:lnTo>
                  <a:pt x="147624" y="1243114"/>
                </a:lnTo>
                <a:lnTo>
                  <a:pt x="187464" y="1265199"/>
                </a:lnTo>
                <a:lnTo>
                  <a:pt x="230479" y="1281595"/>
                </a:lnTo>
                <a:lnTo>
                  <a:pt x="276174" y="1291793"/>
                </a:lnTo>
                <a:lnTo>
                  <a:pt x="324053" y="1295311"/>
                </a:lnTo>
                <a:lnTo>
                  <a:pt x="371944" y="1291793"/>
                </a:lnTo>
                <a:lnTo>
                  <a:pt x="417652" y="1281595"/>
                </a:lnTo>
                <a:lnTo>
                  <a:pt x="460679" y="1265199"/>
                </a:lnTo>
                <a:lnTo>
                  <a:pt x="500519" y="1243114"/>
                </a:lnTo>
                <a:lnTo>
                  <a:pt x="536663" y="1215834"/>
                </a:lnTo>
                <a:lnTo>
                  <a:pt x="568629" y="1183868"/>
                </a:lnTo>
                <a:lnTo>
                  <a:pt x="595909" y="1147711"/>
                </a:lnTo>
                <a:lnTo>
                  <a:pt x="617994" y="1107884"/>
                </a:lnTo>
                <a:lnTo>
                  <a:pt x="634390" y="1064856"/>
                </a:lnTo>
                <a:lnTo>
                  <a:pt x="644601" y="1019149"/>
                </a:lnTo>
                <a:lnTo>
                  <a:pt x="648119" y="971257"/>
                </a:lnTo>
                <a:lnTo>
                  <a:pt x="648119" y="963891"/>
                </a:lnTo>
                <a:close/>
              </a:path>
              <a:path w="1294765" h="1295400">
                <a:moveTo>
                  <a:pt x="1281874" y="1033335"/>
                </a:moveTo>
                <a:lnTo>
                  <a:pt x="1276896" y="984008"/>
                </a:lnTo>
                <a:lnTo>
                  <a:pt x="1262621" y="938060"/>
                </a:lnTo>
                <a:lnTo>
                  <a:pt x="1240040" y="896467"/>
                </a:lnTo>
                <a:lnTo>
                  <a:pt x="1210132" y="860221"/>
                </a:lnTo>
                <a:lnTo>
                  <a:pt x="1173886" y="830300"/>
                </a:lnTo>
                <a:lnTo>
                  <a:pt x="1132281" y="807707"/>
                </a:lnTo>
                <a:lnTo>
                  <a:pt x="1086307" y="793432"/>
                </a:lnTo>
                <a:lnTo>
                  <a:pt x="1036955" y="788454"/>
                </a:lnTo>
                <a:lnTo>
                  <a:pt x="1031481" y="788454"/>
                </a:lnTo>
                <a:lnTo>
                  <a:pt x="1026020" y="788708"/>
                </a:lnTo>
                <a:lnTo>
                  <a:pt x="1020559" y="789076"/>
                </a:lnTo>
                <a:lnTo>
                  <a:pt x="792683" y="789076"/>
                </a:lnTo>
                <a:lnTo>
                  <a:pt x="792683" y="1016889"/>
                </a:lnTo>
                <a:lnTo>
                  <a:pt x="792327" y="1022413"/>
                </a:lnTo>
                <a:lnTo>
                  <a:pt x="792073" y="1027811"/>
                </a:lnTo>
                <a:lnTo>
                  <a:pt x="792073" y="1033335"/>
                </a:lnTo>
                <a:lnTo>
                  <a:pt x="797052" y="1082687"/>
                </a:lnTo>
                <a:lnTo>
                  <a:pt x="811326" y="1128661"/>
                </a:lnTo>
                <a:lnTo>
                  <a:pt x="833907" y="1170254"/>
                </a:lnTo>
                <a:lnTo>
                  <a:pt x="863815" y="1206512"/>
                </a:lnTo>
                <a:lnTo>
                  <a:pt x="900061" y="1236421"/>
                </a:lnTo>
                <a:lnTo>
                  <a:pt x="941654" y="1259001"/>
                </a:lnTo>
                <a:lnTo>
                  <a:pt x="987615" y="1273276"/>
                </a:lnTo>
                <a:lnTo>
                  <a:pt x="1036955" y="1278242"/>
                </a:lnTo>
                <a:lnTo>
                  <a:pt x="1086307" y="1273276"/>
                </a:lnTo>
                <a:lnTo>
                  <a:pt x="1132281" y="1259001"/>
                </a:lnTo>
                <a:lnTo>
                  <a:pt x="1173886" y="1236421"/>
                </a:lnTo>
                <a:lnTo>
                  <a:pt x="1210132" y="1206512"/>
                </a:lnTo>
                <a:lnTo>
                  <a:pt x="1240040" y="1170254"/>
                </a:lnTo>
                <a:lnTo>
                  <a:pt x="1262621" y="1128661"/>
                </a:lnTo>
                <a:lnTo>
                  <a:pt x="1276896" y="1082687"/>
                </a:lnTo>
                <a:lnTo>
                  <a:pt x="1281874" y="1033335"/>
                </a:lnTo>
                <a:close/>
              </a:path>
              <a:path w="1294765" h="1295400">
                <a:moveTo>
                  <a:pt x="1294320" y="324129"/>
                </a:moveTo>
                <a:lnTo>
                  <a:pt x="1290815" y="276237"/>
                </a:lnTo>
                <a:lnTo>
                  <a:pt x="1280604" y="230517"/>
                </a:lnTo>
                <a:lnTo>
                  <a:pt x="1264196" y="187490"/>
                </a:lnTo>
                <a:lnTo>
                  <a:pt x="1242110" y="147650"/>
                </a:lnTo>
                <a:lnTo>
                  <a:pt x="1214818" y="111480"/>
                </a:lnTo>
                <a:lnTo>
                  <a:pt x="1182852" y="79514"/>
                </a:lnTo>
                <a:lnTo>
                  <a:pt x="1146695" y="52222"/>
                </a:lnTo>
                <a:lnTo>
                  <a:pt x="1106855" y="30124"/>
                </a:lnTo>
                <a:lnTo>
                  <a:pt x="1063840" y="13728"/>
                </a:lnTo>
                <a:lnTo>
                  <a:pt x="1018133" y="3517"/>
                </a:lnTo>
                <a:lnTo>
                  <a:pt x="970254" y="0"/>
                </a:lnTo>
                <a:lnTo>
                  <a:pt x="922375" y="3517"/>
                </a:lnTo>
                <a:lnTo>
                  <a:pt x="876668" y="13728"/>
                </a:lnTo>
                <a:lnTo>
                  <a:pt x="833640" y="30124"/>
                </a:lnTo>
                <a:lnTo>
                  <a:pt x="793800" y="52222"/>
                </a:lnTo>
                <a:lnTo>
                  <a:pt x="757656" y="79514"/>
                </a:lnTo>
                <a:lnTo>
                  <a:pt x="725690" y="111480"/>
                </a:lnTo>
                <a:lnTo>
                  <a:pt x="698411" y="147650"/>
                </a:lnTo>
                <a:lnTo>
                  <a:pt x="676325" y="187490"/>
                </a:lnTo>
                <a:lnTo>
                  <a:pt x="659930" y="230517"/>
                </a:lnTo>
                <a:lnTo>
                  <a:pt x="649719" y="276237"/>
                </a:lnTo>
                <a:lnTo>
                  <a:pt x="646214" y="324129"/>
                </a:lnTo>
                <a:lnTo>
                  <a:pt x="646214" y="331419"/>
                </a:lnTo>
                <a:lnTo>
                  <a:pt x="646391" y="338594"/>
                </a:lnTo>
                <a:lnTo>
                  <a:pt x="646938" y="345782"/>
                </a:lnTo>
                <a:lnTo>
                  <a:pt x="646938" y="647433"/>
                </a:lnTo>
                <a:lnTo>
                  <a:pt x="948486" y="647433"/>
                </a:lnTo>
                <a:lnTo>
                  <a:pt x="962901" y="648233"/>
                </a:lnTo>
                <a:lnTo>
                  <a:pt x="970254" y="648233"/>
                </a:lnTo>
                <a:lnTo>
                  <a:pt x="1018133" y="644715"/>
                </a:lnTo>
                <a:lnTo>
                  <a:pt x="1063840" y="634504"/>
                </a:lnTo>
                <a:lnTo>
                  <a:pt x="1106855" y="618096"/>
                </a:lnTo>
                <a:lnTo>
                  <a:pt x="1146695" y="595998"/>
                </a:lnTo>
                <a:lnTo>
                  <a:pt x="1182852" y="568706"/>
                </a:lnTo>
                <a:lnTo>
                  <a:pt x="1214818" y="536727"/>
                </a:lnTo>
                <a:lnTo>
                  <a:pt x="1242110" y="500570"/>
                </a:lnTo>
                <a:lnTo>
                  <a:pt x="1264196" y="460730"/>
                </a:lnTo>
                <a:lnTo>
                  <a:pt x="1280604" y="417703"/>
                </a:lnTo>
                <a:lnTo>
                  <a:pt x="1290815" y="371995"/>
                </a:lnTo>
                <a:lnTo>
                  <a:pt x="1294320" y="324129"/>
                </a:lnTo>
                <a:close/>
              </a:path>
            </a:pathLst>
          </a:custGeom>
          <a:solidFill>
            <a:srgbClr val="0D2F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15387" y="1358657"/>
            <a:ext cx="13458809" cy="7572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19289" y="392882"/>
            <a:ext cx="6750050" cy="1882775"/>
          </a:xfrm>
          <a:prstGeom prst="rect"/>
        </p:spPr>
        <p:txBody>
          <a:bodyPr wrap="square" lIns="0" tIns="128905" rIns="0" bIns="0" rtlCol="0" vert="horz">
            <a:spAutoFit/>
          </a:bodyPr>
          <a:lstStyle/>
          <a:p>
            <a:pPr algn="ctr" marL="12700" marR="5080">
              <a:lnSpc>
                <a:spcPts val="4570"/>
              </a:lnSpc>
              <a:spcBef>
                <a:spcPts val="1015"/>
              </a:spcBef>
            </a:pPr>
            <a:r>
              <a:rPr dirty="0" sz="4550" spc="-170"/>
              <a:t>Ders </a:t>
            </a:r>
            <a:r>
              <a:rPr dirty="0" sz="4550" spc="-125"/>
              <a:t>seçimi </a:t>
            </a:r>
            <a:r>
              <a:rPr dirty="0" sz="4550" spc="-160"/>
              <a:t>işlemi  </a:t>
            </a:r>
            <a:r>
              <a:rPr dirty="0" sz="4550" spc="-90"/>
              <a:t>bittikten </a:t>
            </a:r>
            <a:r>
              <a:rPr dirty="0" sz="4550" spc="-190"/>
              <a:t>sonra</a:t>
            </a:r>
            <a:r>
              <a:rPr dirty="0" sz="4550" spc="-615"/>
              <a:t> </a:t>
            </a:r>
            <a:r>
              <a:rPr dirty="0" sz="4550" spc="-160"/>
              <a:t>oluşan  </a:t>
            </a:r>
            <a:r>
              <a:rPr dirty="0" sz="4550" spc="-120"/>
              <a:t>modal</a:t>
            </a:r>
            <a:r>
              <a:rPr dirty="0" sz="4550" spc="-330"/>
              <a:t> </a:t>
            </a:r>
            <a:r>
              <a:rPr dirty="0" sz="4550" spc="-120"/>
              <a:t>kısmı</a:t>
            </a:r>
            <a:endParaRPr sz="45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43511" y="8349477"/>
            <a:ext cx="3560445" cy="1938020"/>
          </a:xfrm>
          <a:custGeom>
            <a:avLst/>
            <a:gdLst/>
            <a:ahLst/>
            <a:cxnLst/>
            <a:rect l="l" t="t" r="r" b="b"/>
            <a:pathLst>
              <a:path w="3560444" h="1938020">
                <a:moveTo>
                  <a:pt x="996086" y="1937522"/>
                </a:moveTo>
                <a:lnTo>
                  <a:pt x="7029" y="1937522"/>
                </a:lnTo>
                <a:lnTo>
                  <a:pt x="5707" y="1923287"/>
                </a:lnTo>
                <a:lnTo>
                  <a:pt x="2557" y="1876096"/>
                </a:lnTo>
                <a:lnTo>
                  <a:pt x="642" y="1828226"/>
                </a:lnTo>
                <a:lnTo>
                  <a:pt x="0" y="1780045"/>
                </a:lnTo>
                <a:lnTo>
                  <a:pt x="660" y="1731529"/>
                </a:lnTo>
                <a:lnTo>
                  <a:pt x="2557" y="1684246"/>
                </a:lnTo>
                <a:lnTo>
                  <a:pt x="5732" y="1636802"/>
                </a:lnTo>
                <a:lnTo>
                  <a:pt x="10144" y="1589739"/>
                </a:lnTo>
                <a:lnTo>
                  <a:pt x="15782" y="1543012"/>
                </a:lnTo>
                <a:lnTo>
                  <a:pt x="22628" y="1496657"/>
                </a:lnTo>
                <a:lnTo>
                  <a:pt x="30666" y="1450691"/>
                </a:lnTo>
                <a:lnTo>
                  <a:pt x="39879" y="1405130"/>
                </a:lnTo>
                <a:lnTo>
                  <a:pt x="50250" y="1359990"/>
                </a:lnTo>
                <a:lnTo>
                  <a:pt x="61764" y="1315289"/>
                </a:lnTo>
                <a:lnTo>
                  <a:pt x="74405" y="1271042"/>
                </a:lnTo>
                <a:lnTo>
                  <a:pt x="88154" y="1227265"/>
                </a:lnTo>
                <a:lnTo>
                  <a:pt x="102998" y="1183975"/>
                </a:lnTo>
                <a:lnTo>
                  <a:pt x="118918" y="1141189"/>
                </a:lnTo>
                <a:lnTo>
                  <a:pt x="135898" y="1098923"/>
                </a:lnTo>
                <a:lnTo>
                  <a:pt x="153923" y="1057193"/>
                </a:lnTo>
                <a:lnTo>
                  <a:pt x="172975" y="1016015"/>
                </a:lnTo>
                <a:lnTo>
                  <a:pt x="193039" y="975407"/>
                </a:lnTo>
                <a:lnTo>
                  <a:pt x="214098" y="935384"/>
                </a:lnTo>
                <a:lnTo>
                  <a:pt x="236136" y="895962"/>
                </a:lnTo>
                <a:lnTo>
                  <a:pt x="259135" y="857159"/>
                </a:lnTo>
                <a:lnTo>
                  <a:pt x="283081" y="818990"/>
                </a:lnTo>
                <a:lnTo>
                  <a:pt x="307956" y="781472"/>
                </a:lnTo>
                <a:lnTo>
                  <a:pt x="333744" y="744622"/>
                </a:lnTo>
                <a:lnTo>
                  <a:pt x="360429" y="708455"/>
                </a:lnTo>
                <a:lnTo>
                  <a:pt x="387994" y="672988"/>
                </a:lnTo>
                <a:lnTo>
                  <a:pt x="416422" y="638238"/>
                </a:lnTo>
                <a:lnTo>
                  <a:pt x="445699" y="604220"/>
                </a:lnTo>
                <a:lnTo>
                  <a:pt x="475806" y="570952"/>
                </a:lnTo>
                <a:lnTo>
                  <a:pt x="506729" y="538450"/>
                </a:lnTo>
                <a:lnTo>
                  <a:pt x="538450" y="506729"/>
                </a:lnTo>
                <a:lnTo>
                  <a:pt x="570952" y="475806"/>
                </a:lnTo>
                <a:lnTo>
                  <a:pt x="604220" y="445699"/>
                </a:lnTo>
                <a:lnTo>
                  <a:pt x="638238" y="416422"/>
                </a:lnTo>
                <a:lnTo>
                  <a:pt x="672988" y="387994"/>
                </a:lnTo>
                <a:lnTo>
                  <a:pt x="708455" y="360429"/>
                </a:lnTo>
                <a:lnTo>
                  <a:pt x="744622" y="333744"/>
                </a:lnTo>
                <a:lnTo>
                  <a:pt x="781472" y="307956"/>
                </a:lnTo>
                <a:lnTo>
                  <a:pt x="818990" y="283081"/>
                </a:lnTo>
                <a:lnTo>
                  <a:pt x="857159" y="259135"/>
                </a:lnTo>
                <a:lnTo>
                  <a:pt x="895962" y="236136"/>
                </a:lnTo>
                <a:lnTo>
                  <a:pt x="935384" y="214098"/>
                </a:lnTo>
                <a:lnTo>
                  <a:pt x="975407" y="193039"/>
                </a:lnTo>
                <a:lnTo>
                  <a:pt x="1016015" y="172975"/>
                </a:lnTo>
                <a:lnTo>
                  <a:pt x="1057193" y="153923"/>
                </a:lnTo>
                <a:lnTo>
                  <a:pt x="1098923" y="135898"/>
                </a:lnTo>
                <a:lnTo>
                  <a:pt x="1141189" y="118918"/>
                </a:lnTo>
                <a:lnTo>
                  <a:pt x="1183975" y="102998"/>
                </a:lnTo>
                <a:lnTo>
                  <a:pt x="1227265" y="88154"/>
                </a:lnTo>
                <a:lnTo>
                  <a:pt x="1271042" y="74405"/>
                </a:lnTo>
                <a:lnTo>
                  <a:pt x="1315289" y="61764"/>
                </a:lnTo>
                <a:lnTo>
                  <a:pt x="1359990" y="50250"/>
                </a:lnTo>
                <a:lnTo>
                  <a:pt x="1405130" y="39879"/>
                </a:lnTo>
                <a:lnTo>
                  <a:pt x="1450691" y="30666"/>
                </a:lnTo>
                <a:lnTo>
                  <a:pt x="1496657" y="22628"/>
                </a:lnTo>
                <a:lnTo>
                  <a:pt x="1543012" y="15782"/>
                </a:lnTo>
                <a:lnTo>
                  <a:pt x="1589739" y="10144"/>
                </a:lnTo>
                <a:lnTo>
                  <a:pt x="1636823" y="5730"/>
                </a:lnTo>
                <a:lnTo>
                  <a:pt x="1684246" y="2557"/>
                </a:lnTo>
                <a:lnTo>
                  <a:pt x="1731992" y="642"/>
                </a:lnTo>
                <a:lnTo>
                  <a:pt x="1780045" y="0"/>
                </a:lnTo>
                <a:lnTo>
                  <a:pt x="1828223" y="642"/>
                </a:lnTo>
                <a:lnTo>
                  <a:pt x="1876087" y="2557"/>
                </a:lnTo>
                <a:lnTo>
                  <a:pt x="1923620" y="5730"/>
                </a:lnTo>
                <a:lnTo>
                  <a:pt x="1970805" y="10144"/>
                </a:lnTo>
                <a:lnTo>
                  <a:pt x="2017626" y="15782"/>
                </a:lnTo>
                <a:lnTo>
                  <a:pt x="2064067" y="22628"/>
                </a:lnTo>
                <a:lnTo>
                  <a:pt x="2110113" y="30666"/>
                </a:lnTo>
                <a:lnTo>
                  <a:pt x="2155746" y="39879"/>
                </a:lnTo>
                <a:lnTo>
                  <a:pt x="2200951" y="50250"/>
                </a:lnTo>
                <a:lnTo>
                  <a:pt x="2245711" y="61764"/>
                </a:lnTo>
                <a:lnTo>
                  <a:pt x="2290010" y="74405"/>
                </a:lnTo>
                <a:lnTo>
                  <a:pt x="2333833" y="88154"/>
                </a:lnTo>
                <a:lnTo>
                  <a:pt x="2377162" y="102998"/>
                </a:lnTo>
                <a:lnTo>
                  <a:pt x="2419983" y="118918"/>
                </a:lnTo>
                <a:lnTo>
                  <a:pt x="2462277" y="135898"/>
                </a:lnTo>
                <a:lnTo>
                  <a:pt x="2504031" y="153923"/>
                </a:lnTo>
                <a:lnTo>
                  <a:pt x="2545226" y="172975"/>
                </a:lnTo>
                <a:lnTo>
                  <a:pt x="2585848" y="193039"/>
                </a:lnTo>
                <a:lnTo>
                  <a:pt x="2625879" y="214098"/>
                </a:lnTo>
                <a:lnTo>
                  <a:pt x="2665304" y="236136"/>
                </a:lnTo>
                <a:lnTo>
                  <a:pt x="2704106" y="259135"/>
                </a:lnTo>
                <a:lnTo>
                  <a:pt x="2742270" y="283081"/>
                </a:lnTo>
                <a:lnTo>
                  <a:pt x="2779779" y="307956"/>
                </a:lnTo>
                <a:lnTo>
                  <a:pt x="2816617" y="333744"/>
                </a:lnTo>
                <a:lnTo>
                  <a:pt x="2852768" y="360429"/>
                </a:lnTo>
                <a:lnTo>
                  <a:pt x="2888216" y="387994"/>
                </a:lnTo>
                <a:lnTo>
                  <a:pt x="2922944" y="416422"/>
                </a:lnTo>
                <a:lnTo>
                  <a:pt x="2956936" y="445699"/>
                </a:lnTo>
                <a:lnTo>
                  <a:pt x="2990177" y="475806"/>
                </a:lnTo>
                <a:lnTo>
                  <a:pt x="3022649" y="506729"/>
                </a:lnTo>
                <a:lnTo>
                  <a:pt x="3054337" y="538450"/>
                </a:lnTo>
                <a:lnTo>
                  <a:pt x="3085225" y="570952"/>
                </a:lnTo>
                <a:lnTo>
                  <a:pt x="3115296" y="604220"/>
                </a:lnTo>
                <a:lnTo>
                  <a:pt x="3144534" y="638238"/>
                </a:lnTo>
                <a:lnTo>
                  <a:pt x="3172924" y="672988"/>
                </a:lnTo>
                <a:lnTo>
                  <a:pt x="3200448" y="708455"/>
                </a:lnTo>
                <a:lnTo>
                  <a:pt x="3227091" y="744622"/>
                </a:lnTo>
                <a:lnTo>
                  <a:pt x="3252837" y="781472"/>
                </a:lnTo>
                <a:lnTo>
                  <a:pt x="3277669" y="818990"/>
                </a:lnTo>
                <a:lnTo>
                  <a:pt x="3301571" y="857159"/>
                </a:lnTo>
                <a:lnTo>
                  <a:pt x="3324528" y="895962"/>
                </a:lnTo>
                <a:lnTo>
                  <a:pt x="3346522" y="935384"/>
                </a:lnTo>
                <a:lnTo>
                  <a:pt x="3367537" y="975407"/>
                </a:lnTo>
                <a:lnTo>
                  <a:pt x="3369843" y="980084"/>
                </a:lnTo>
                <a:lnTo>
                  <a:pt x="1780045" y="980084"/>
                </a:lnTo>
                <a:lnTo>
                  <a:pt x="1731529" y="981552"/>
                </a:lnTo>
                <a:lnTo>
                  <a:pt x="1683753" y="985900"/>
                </a:lnTo>
                <a:lnTo>
                  <a:pt x="1636802" y="993041"/>
                </a:lnTo>
                <a:lnTo>
                  <a:pt x="1590762" y="1002891"/>
                </a:lnTo>
                <a:lnTo>
                  <a:pt x="1545718" y="1015363"/>
                </a:lnTo>
                <a:lnTo>
                  <a:pt x="1501756" y="1030373"/>
                </a:lnTo>
                <a:lnTo>
                  <a:pt x="1458962" y="1047833"/>
                </a:lnTo>
                <a:lnTo>
                  <a:pt x="1417421" y="1067660"/>
                </a:lnTo>
                <a:lnTo>
                  <a:pt x="1377219" y="1089767"/>
                </a:lnTo>
                <a:lnTo>
                  <a:pt x="1338441" y="1114069"/>
                </a:lnTo>
                <a:lnTo>
                  <a:pt x="1301173" y="1140479"/>
                </a:lnTo>
                <a:lnTo>
                  <a:pt x="1265501" y="1168913"/>
                </a:lnTo>
                <a:lnTo>
                  <a:pt x="1231510" y="1199286"/>
                </a:lnTo>
                <a:lnTo>
                  <a:pt x="1199286" y="1231510"/>
                </a:lnTo>
                <a:lnTo>
                  <a:pt x="1168913" y="1265501"/>
                </a:lnTo>
                <a:lnTo>
                  <a:pt x="1140479" y="1301173"/>
                </a:lnTo>
                <a:lnTo>
                  <a:pt x="1114069" y="1338441"/>
                </a:lnTo>
                <a:lnTo>
                  <a:pt x="1089767" y="1377219"/>
                </a:lnTo>
                <a:lnTo>
                  <a:pt x="1067660" y="1417421"/>
                </a:lnTo>
                <a:lnTo>
                  <a:pt x="1047833" y="1458962"/>
                </a:lnTo>
                <a:lnTo>
                  <a:pt x="1030373" y="1501756"/>
                </a:lnTo>
                <a:lnTo>
                  <a:pt x="1015363" y="1545718"/>
                </a:lnTo>
                <a:lnTo>
                  <a:pt x="1002891" y="1590762"/>
                </a:lnTo>
                <a:lnTo>
                  <a:pt x="993038" y="1636823"/>
                </a:lnTo>
                <a:lnTo>
                  <a:pt x="985900" y="1683753"/>
                </a:lnTo>
                <a:lnTo>
                  <a:pt x="981552" y="1731529"/>
                </a:lnTo>
                <a:lnTo>
                  <a:pt x="980084" y="1780045"/>
                </a:lnTo>
                <a:lnTo>
                  <a:pt x="981552" y="1828560"/>
                </a:lnTo>
                <a:lnTo>
                  <a:pt x="985900" y="1876336"/>
                </a:lnTo>
                <a:lnTo>
                  <a:pt x="993041" y="1923287"/>
                </a:lnTo>
                <a:lnTo>
                  <a:pt x="996086" y="1937522"/>
                </a:lnTo>
                <a:close/>
              </a:path>
              <a:path w="3560444" h="1938020">
                <a:moveTo>
                  <a:pt x="3553466" y="1937522"/>
                </a:moveTo>
                <a:lnTo>
                  <a:pt x="2564003" y="1937522"/>
                </a:lnTo>
                <a:lnTo>
                  <a:pt x="2567048" y="1923287"/>
                </a:lnTo>
                <a:lnTo>
                  <a:pt x="2574189" y="1876336"/>
                </a:lnTo>
                <a:lnTo>
                  <a:pt x="2578537" y="1828560"/>
                </a:lnTo>
                <a:lnTo>
                  <a:pt x="2580005" y="1780045"/>
                </a:lnTo>
                <a:lnTo>
                  <a:pt x="2578548" y="1731529"/>
                </a:lnTo>
                <a:lnTo>
                  <a:pt x="2574230" y="1683753"/>
                </a:lnTo>
                <a:lnTo>
                  <a:pt x="2567135" y="1636802"/>
                </a:lnTo>
                <a:lnTo>
                  <a:pt x="2557347" y="1590762"/>
                </a:lnTo>
                <a:lnTo>
                  <a:pt x="2544948" y="1545718"/>
                </a:lnTo>
                <a:lnTo>
                  <a:pt x="2530022" y="1501756"/>
                </a:lnTo>
                <a:lnTo>
                  <a:pt x="2512651" y="1458962"/>
                </a:lnTo>
                <a:lnTo>
                  <a:pt x="2492920" y="1417421"/>
                </a:lnTo>
                <a:lnTo>
                  <a:pt x="2470911" y="1377219"/>
                </a:lnTo>
                <a:lnTo>
                  <a:pt x="2446707" y="1338441"/>
                </a:lnTo>
                <a:lnTo>
                  <a:pt x="2420391" y="1301173"/>
                </a:lnTo>
                <a:lnTo>
                  <a:pt x="2392048" y="1265501"/>
                </a:lnTo>
                <a:lnTo>
                  <a:pt x="2361759" y="1231510"/>
                </a:lnTo>
                <a:lnTo>
                  <a:pt x="2329608" y="1199286"/>
                </a:lnTo>
                <a:lnTo>
                  <a:pt x="2295678" y="1168913"/>
                </a:lnTo>
                <a:lnTo>
                  <a:pt x="2260053" y="1140479"/>
                </a:lnTo>
                <a:lnTo>
                  <a:pt x="2222815" y="1114069"/>
                </a:lnTo>
                <a:lnTo>
                  <a:pt x="2184047" y="1089767"/>
                </a:lnTo>
                <a:lnTo>
                  <a:pt x="2143834" y="1067660"/>
                </a:lnTo>
                <a:lnTo>
                  <a:pt x="2102257" y="1047833"/>
                </a:lnTo>
                <a:lnTo>
                  <a:pt x="2059401" y="1030373"/>
                </a:lnTo>
                <a:lnTo>
                  <a:pt x="2015348" y="1015363"/>
                </a:lnTo>
                <a:lnTo>
                  <a:pt x="1970182" y="1002891"/>
                </a:lnTo>
                <a:lnTo>
                  <a:pt x="1923985" y="993041"/>
                </a:lnTo>
                <a:lnTo>
                  <a:pt x="1876841" y="985900"/>
                </a:lnTo>
                <a:lnTo>
                  <a:pt x="1828833" y="981552"/>
                </a:lnTo>
                <a:lnTo>
                  <a:pt x="1780045" y="980084"/>
                </a:lnTo>
                <a:lnTo>
                  <a:pt x="3369843" y="980084"/>
                </a:lnTo>
                <a:lnTo>
                  <a:pt x="3387559" y="1016015"/>
                </a:lnTo>
                <a:lnTo>
                  <a:pt x="3406569" y="1057193"/>
                </a:lnTo>
                <a:lnTo>
                  <a:pt x="3424553" y="1098923"/>
                </a:lnTo>
                <a:lnTo>
                  <a:pt x="3441494" y="1141189"/>
                </a:lnTo>
                <a:lnTo>
                  <a:pt x="3457376" y="1183975"/>
                </a:lnTo>
                <a:lnTo>
                  <a:pt x="3472182" y="1227265"/>
                </a:lnTo>
                <a:lnTo>
                  <a:pt x="3485896" y="1271042"/>
                </a:lnTo>
                <a:lnTo>
                  <a:pt x="3498503" y="1315289"/>
                </a:lnTo>
                <a:lnTo>
                  <a:pt x="3509986" y="1359990"/>
                </a:lnTo>
                <a:lnTo>
                  <a:pt x="3520329" y="1405130"/>
                </a:lnTo>
                <a:lnTo>
                  <a:pt x="3529516" y="1450691"/>
                </a:lnTo>
                <a:lnTo>
                  <a:pt x="3537530" y="1496657"/>
                </a:lnTo>
                <a:lnTo>
                  <a:pt x="3544356" y="1543012"/>
                </a:lnTo>
                <a:lnTo>
                  <a:pt x="3549977" y="1589739"/>
                </a:lnTo>
                <a:lnTo>
                  <a:pt x="3554377" y="1636823"/>
                </a:lnTo>
                <a:lnTo>
                  <a:pt x="3557540" y="1684246"/>
                </a:lnTo>
                <a:lnTo>
                  <a:pt x="3559449" y="1731992"/>
                </a:lnTo>
                <a:lnTo>
                  <a:pt x="3560090" y="1780045"/>
                </a:lnTo>
                <a:lnTo>
                  <a:pt x="3559563" y="1828560"/>
                </a:lnTo>
                <a:lnTo>
                  <a:pt x="3557768" y="1876336"/>
                </a:lnTo>
                <a:lnTo>
                  <a:pt x="3554730" y="1923638"/>
                </a:lnTo>
                <a:lnTo>
                  <a:pt x="3553466" y="1937522"/>
                </a:lnTo>
                <a:close/>
              </a:path>
            </a:pathLst>
          </a:custGeom>
          <a:solidFill>
            <a:srgbClr val="E86A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00" y="3622562"/>
            <a:ext cx="7268209" cy="21278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72639" algn="l"/>
                <a:tab pos="4671695" algn="l"/>
              </a:tabLst>
            </a:pPr>
            <a:r>
              <a:rPr dirty="0" sz="3600" spc="440" b="1">
                <a:solidFill>
                  <a:srgbClr val="0D2FC6"/>
                </a:solidFill>
                <a:latin typeface="Arial"/>
                <a:cs typeface="Arial"/>
              </a:rPr>
              <a:t>PROJE	</a:t>
            </a:r>
            <a:r>
              <a:rPr dirty="0" sz="3600" spc="540" b="1">
                <a:solidFill>
                  <a:srgbClr val="0D2FC6"/>
                </a:solidFill>
                <a:latin typeface="Arial"/>
                <a:cs typeface="Arial"/>
              </a:rPr>
              <a:t>KAYNAK	</a:t>
            </a:r>
            <a:r>
              <a:rPr dirty="0" sz="3600" spc="525" b="1">
                <a:solidFill>
                  <a:srgbClr val="0D2FC6"/>
                </a:solidFill>
                <a:latin typeface="Arial"/>
                <a:cs typeface="Arial"/>
              </a:rPr>
              <a:t>KODLARI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17100"/>
              </a:lnSpc>
              <a:spcBef>
                <a:spcPts val="3915"/>
              </a:spcBef>
            </a:pPr>
            <a:r>
              <a:rPr dirty="0" sz="2950">
                <a:solidFill>
                  <a:srgbClr val="0D2FC6"/>
                </a:solidFill>
                <a:latin typeface="Verdana"/>
                <a:cs typeface="Verdana"/>
              </a:rPr>
              <a:t>https://github.com/muhammetaliok/d  </a:t>
            </a:r>
            <a:r>
              <a:rPr dirty="0" sz="2950" spc="-45">
                <a:solidFill>
                  <a:srgbClr val="0D2FC6"/>
                </a:solidFill>
                <a:latin typeface="Verdana"/>
                <a:cs typeface="Verdana"/>
              </a:rPr>
              <a:t>erskayit.git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61530"/>
            <a:ext cx="7328534" cy="14230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150" spc="-315"/>
              <a:t>Teşekkürler</a:t>
            </a:r>
            <a:endParaRPr sz="9150"/>
          </a:p>
        </p:txBody>
      </p:sp>
      <p:grpSp>
        <p:nvGrpSpPr>
          <p:cNvPr id="5" name="object 5"/>
          <p:cNvGrpSpPr/>
          <p:nvPr/>
        </p:nvGrpSpPr>
        <p:grpSpPr>
          <a:xfrm>
            <a:off x="14353911" y="0"/>
            <a:ext cx="3934460" cy="6105525"/>
            <a:chOff x="14353911" y="0"/>
            <a:chExt cx="3934460" cy="6105525"/>
          </a:xfrm>
        </p:grpSpPr>
        <p:sp>
          <p:nvSpPr>
            <p:cNvPr id="6" name="object 6"/>
            <p:cNvSpPr/>
            <p:nvPr/>
          </p:nvSpPr>
          <p:spPr>
            <a:xfrm>
              <a:off x="14353911" y="0"/>
              <a:ext cx="3934460" cy="3940810"/>
            </a:xfrm>
            <a:custGeom>
              <a:avLst/>
              <a:gdLst/>
              <a:ahLst/>
              <a:cxnLst/>
              <a:rect l="l" t="t" r="r" b="b"/>
              <a:pathLst>
                <a:path w="3934459" h="3940810">
                  <a:moveTo>
                    <a:pt x="3934087" y="1053154"/>
                  </a:moveTo>
                  <a:lnTo>
                    <a:pt x="3934087" y="3940423"/>
                  </a:lnTo>
                  <a:lnTo>
                    <a:pt x="3894683" y="3928168"/>
                  </a:lnTo>
                  <a:lnTo>
                    <a:pt x="3850168" y="3913934"/>
                  </a:lnTo>
                  <a:lnTo>
                    <a:pt x="3805805" y="3899361"/>
                  </a:lnTo>
                  <a:lnTo>
                    <a:pt x="3761597" y="3884449"/>
                  </a:lnTo>
                  <a:lnTo>
                    <a:pt x="3717545" y="3869202"/>
                  </a:lnTo>
                  <a:lnTo>
                    <a:pt x="3673651" y="3853619"/>
                  </a:lnTo>
                  <a:lnTo>
                    <a:pt x="3629915" y="3837703"/>
                  </a:lnTo>
                  <a:lnTo>
                    <a:pt x="3586340" y="3821456"/>
                  </a:lnTo>
                  <a:lnTo>
                    <a:pt x="3542927" y="3804878"/>
                  </a:lnTo>
                  <a:lnTo>
                    <a:pt x="3499677" y="3787971"/>
                  </a:lnTo>
                  <a:lnTo>
                    <a:pt x="3456593" y="3770736"/>
                  </a:lnTo>
                  <a:lnTo>
                    <a:pt x="3413675" y="3753177"/>
                  </a:lnTo>
                  <a:lnTo>
                    <a:pt x="3370926" y="3735293"/>
                  </a:lnTo>
                  <a:lnTo>
                    <a:pt x="3328346" y="3717086"/>
                  </a:lnTo>
                  <a:lnTo>
                    <a:pt x="3285937" y="3698558"/>
                  </a:lnTo>
                  <a:lnTo>
                    <a:pt x="3243701" y="3679710"/>
                  </a:lnTo>
                  <a:lnTo>
                    <a:pt x="3201640" y="3660545"/>
                  </a:lnTo>
                  <a:lnTo>
                    <a:pt x="3159754" y="3641063"/>
                  </a:lnTo>
                  <a:lnTo>
                    <a:pt x="3118046" y="3621265"/>
                  </a:lnTo>
                  <a:lnTo>
                    <a:pt x="3076517" y="3601155"/>
                  </a:lnTo>
                  <a:lnTo>
                    <a:pt x="3035168" y="3580732"/>
                  </a:lnTo>
                  <a:lnTo>
                    <a:pt x="2994001" y="3559999"/>
                  </a:lnTo>
                  <a:lnTo>
                    <a:pt x="2953017" y="3538957"/>
                  </a:lnTo>
                  <a:lnTo>
                    <a:pt x="2912219" y="3517608"/>
                  </a:lnTo>
                  <a:lnTo>
                    <a:pt x="2871607" y="3495952"/>
                  </a:lnTo>
                  <a:lnTo>
                    <a:pt x="2831183" y="3473993"/>
                  </a:lnTo>
                  <a:lnTo>
                    <a:pt x="2790948" y="3451731"/>
                  </a:lnTo>
                  <a:lnTo>
                    <a:pt x="2750905" y="3429167"/>
                  </a:lnTo>
                  <a:lnTo>
                    <a:pt x="2711055" y="3406304"/>
                  </a:lnTo>
                  <a:lnTo>
                    <a:pt x="2671398" y="3383142"/>
                  </a:lnTo>
                  <a:lnTo>
                    <a:pt x="2631938" y="3359684"/>
                  </a:lnTo>
                  <a:lnTo>
                    <a:pt x="2592674" y="3335931"/>
                  </a:lnTo>
                  <a:lnTo>
                    <a:pt x="2553610" y="3311884"/>
                  </a:lnTo>
                  <a:lnTo>
                    <a:pt x="2514745" y="3287545"/>
                  </a:lnTo>
                  <a:lnTo>
                    <a:pt x="2476083" y="3262915"/>
                  </a:lnTo>
                  <a:lnTo>
                    <a:pt x="2437624" y="3237997"/>
                  </a:lnTo>
                  <a:lnTo>
                    <a:pt x="2399370" y="3212791"/>
                  </a:lnTo>
                  <a:lnTo>
                    <a:pt x="2361322" y="3187299"/>
                  </a:lnTo>
                  <a:lnTo>
                    <a:pt x="2323482" y="3161522"/>
                  </a:lnTo>
                  <a:lnTo>
                    <a:pt x="2285852" y="3135463"/>
                  </a:lnTo>
                  <a:lnTo>
                    <a:pt x="2248432" y="3109122"/>
                  </a:lnTo>
                  <a:lnTo>
                    <a:pt x="2211226" y="3082501"/>
                  </a:lnTo>
                  <a:lnTo>
                    <a:pt x="2174233" y="3055602"/>
                  </a:lnTo>
                  <a:lnTo>
                    <a:pt x="2137456" y="3028427"/>
                  </a:lnTo>
                  <a:lnTo>
                    <a:pt x="2100896" y="3000976"/>
                  </a:lnTo>
                  <a:lnTo>
                    <a:pt x="2064554" y="2973251"/>
                  </a:lnTo>
                  <a:lnTo>
                    <a:pt x="2028433" y="2945254"/>
                  </a:lnTo>
                  <a:lnTo>
                    <a:pt x="1992534" y="2916987"/>
                  </a:lnTo>
                  <a:lnTo>
                    <a:pt x="1956858" y="2888450"/>
                  </a:lnTo>
                  <a:lnTo>
                    <a:pt x="1921406" y="2859646"/>
                  </a:lnTo>
                  <a:lnTo>
                    <a:pt x="1886181" y="2830575"/>
                  </a:lnTo>
                  <a:lnTo>
                    <a:pt x="1851184" y="2801241"/>
                  </a:lnTo>
                  <a:lnTo>
                    <a:pt x="1816416" y="2771643"/>
                  </a:lnTo>
                  <a:lnTo>
                    <a:pt x="1781879" y="2741783"/>
                  </a:lnTo>
                  <a:lnTo>
                    <a:pt x="1747575" y="2711664"/>
                  </a:lnTo>
                  <a:lnTo>
                    <a:pt x="1713504" y="2681286"/>
                  </a:lnTo>
                  <a:lnTo>
                    <a:pt x="1679669" y="2650651"/>
                  </a:lnTo>
                  <a:lnTo>
                    <a:pt x="1646071" y="2619761"/>
                  </a:lnTo>
                  <a:lnTo>
                    <a:pt x="1612711" y="2588617"/>
                  </a:lnTo>
                  <a:lnTo>
                    <a:pt x="1579592" y="2557221"/>
                  </a:lnTo>
                  <a:lnTo>
                    <a:pt x="1546714" y="2525574"/>
                  </a:lnTo>
                  <a:lnTo>
                    <a:pt x="1514079" y="2493678"/>
                  </a:lnTo>
                  <a:lnTo>
                    <a:pt x="1481689" y="2461534"/>
                  </a:lnTo>
                  <a:lnTo>
                    <a:pt x="1449545" y="2429144"/>
                  </a:lnTo>
                  <a:lnTo>
                    <a:pt x="1417649" y="2396509"/>
                  </a:lnTo>
                  <a:lnTo>
                    <a:pt x="1386002" y="2363631"/>
                  </a:lnTo>
                  <a:lnTo>
                    <a:pt x="1354606" y="2330511"/>
                  </a:lnTo>
                  <a:lnTo>
                    <a:pt x="1323462" y="2297152"/>
                  </a:lnTo>
                  <a:lnTo>
                    <a:pt x="1292572" y="2263553"/>
                  </a:lnTo>
                  <a:lnTo>
                    <a:pt x="1261938" y="2229718"/>
                  </a:lnTo>
                  <a:lnTo>
                    <a:pt x="1231560" y="2195647"/>
                  </a:lnTo>
                  <a:lnTo>
                    <a:pt x="1201441" y="2161343"/>
                  </a:lnTo>
                  <a:lnTo>
                    <a:pt x="1171581" y="2126806"/>
                  </a:lnTo>
                  <a:lnTo>
                    <a:pt x="1141984" y="2092038"/>
                  </a:lnTo>
                  <a:lnTo>
                    <a:pt x="1112649" y="2057040"/>
                  </a:lnTo>
                  <a:lnTo>
                    <a:pt x="1083579" y="2021815"/>
                  </a:lnTo>
                  <a:lnTo>
                    <a:pt x="1054774" y="1986364"/>
                  </a:lnTo>
                  <a:lnTo>
                    <a:pt x="1026238" y="1950687"/>
                  </a:lnTo>
                  <a:lnTo>
                    <a:pt x="997970" y="1914788"/>
                  </a:lnTo>
                  <a:lnTo>
                    <a:pt x="969974" y="1878667"/>
                  </a:lnTo>
                  <a:lnTo>
                    <a:pt x="942249" y="1842325"/>
                  </a:lnTo>
                  <a:lnTo>
                    <a:pt x="914798" y="1805765"/>
                  </a:lnTo>
                  <a:lnTo>
                    <a:pt x="887623" y="1768988"/>
                  </a:lnTo>
                  <a:lnTo>
                    <a:pt x="860724" y="1731995"/>
                  </a:lnTo>
                  <a:lnTo>
                    <a:pt x="834103" y="1694788"/>
                  </a:lnTo>
                  <a:lnTo>
                    <a:pt x="807763" y="1657369"/>
                  </a:lnTo>
                  <a:lnTo>
                    <a:pt x="781703" y="1619738"/>
                  </a:lnTo>
                  <a:lnTo>
                    <a:pt x="755927" y="1581898"/>
                  </a:lnTo>
                  <a:lnTo>
                    <a:pt x="730435" y="1543850"/>
                  </a:lnTo>
                  <a:lnTo>
                    <a:pt x="705229" y="1505596"/>
                  </a:lnTo>
                  <a:lnTo>
                    <a:pt x="680311" y="1467137"/>
                  </a:lnTo>
                  <a:lnTo>
                    <a:pt x="655681" y="1428474"/>
                  </a:lnTo>
                  <a:lnTo>
                    <a:pt x="631342" y="1389610"/>
                  </a:lnTo>
                  <a:lnTo>
                    <a:pt x="607295" y="1350545"/>
                  </a:lnTo>
                  <a:lnTo>
                    <a:pt x="583542" y="1311282"/>
                  </a:lnTo>
                  <a:lnTo>
                    <a:pt x="560084" y="1271821"/>
                  </a:lnTo>
                  <a:lnTo>
                    <a:pt x="536923" y="1232165"/>
                  </a:lnTo>
                  <a:lnTo>
                    <a:pt x="514060" y="1192314"/>
                  </a:lnTo>
                  <a:lnTo>
                    <a:pt x="491496" y="1152271"/>
                  </a:lnTo>
                  <a:lnTo>
                    <a:pt x="469234" y="1112036"/>
                  </a:lnTo>
                  <a:lnTo>
                    <a:pt x="447274" y="1071612"/>
                  </a:lnTo>
                  <a:lnTo>
                    <a:pt x="425619" y="1031000"/>
                  </a:lnTo>
                  <a:lnTo>
                    <a:pt x="383228" y="949218"/>
                  </a:lnTo>
                  <a:lnTo>
                    <a:pt x="342073" y="866702"/>
                  </a:lnTo>
                  <a:lnTo>
                    <a:pt x="302165" y="783464"/>
                  </a:lnTo>
                  <a:lnTo>
                    <a:pt x="263517" y="699517"/>
                  </a:lnTo>
                  <a:lnTo>
                    <a:pt x="226142" y="614872"/>
                  </a:lnTo>
                  <a:lnTo>
                    <a:pt x="190051" y="529543"/>
                  </a:lnTo>
                  <a:lnTo>
                    <a:pt x="155258" y="443540"/>
                  </a:lnTo>
                  <a:lnTo>
                    <a:pt x="121773" y="356878"/>
                  </a:lnTo>
                  <a:lnTo>
                    <a:pt x="89609" y="269567"/>
                  </a:lnTo>
                  <a:lnTo>
                    <a:pt x="58779" y="181620"/>
                  </a:lnTo>
                  <a:lnTo>
                    <a:pt x="29295" y="93049"/>
                  </a:lnTo>
                  <a:lnTo>
                    <a:pt x="0" y="0"/>
                  </a:lnTo>
                  <a:lnTo>
                    <a:pt x="2884394" y="0"/>
                  </a:lnTo>
                  <a:lnTo>
                    <a:pt x="2892215" y="12615"/>
                  </a:lnTo>
                  <a:lnTo>
                    <a:pt x="2916448" y="50537"/>
                  </a:lnTo>
                  <a:lnTo>
                    <a:pt x="2941181" y="88103"/>
                  </a:lnTo>
                  <a:lnTo>
                    <a:pt x="2966410" y="125310"/>
                  </a:lnTo>
                  <a:lnTo>
                    <a:pt x="2992130" y="162153"/>
                  </a:lnTo>
                  <a:lnTo>
                    <a:pt x="3018337" y="198627"/>
                  </a:lnTo>
                  <a:lnTo>
                    <a:pt x="3045025" y="234727"/>
                  </a:lnTo>
                  <a:lnTo>
                    <a:pt x="3072191" y="270449"/>
                  </a:lnTo>
                  <a:lnTo>
                    <a:pt x="3099830" y="305788"/>
                  </a:lnTo>
                  <a:lnTo>
                    <a:pt x="3127936" y="340738"/>
                  </a:lnTo>
                  <a:lnTo>
                    <a:pt x="3156506" y="375297"/>
                  </a:lnTo>
                  <a:lnTo>
                    <a:pt x="3185533" y="409458"/>
                  </a:lnTo>
                  <a:lnTo>
                    <a:pt x="3215015" y="443217"/>
                  </a:lnTo>
                  <a:lnTo>
                    <a:pt x="3244945" y="476570"/>
                  </a:lnTo>
                  <a:lnTo>
                    <a:pt x="3275320" y="509511"/>
                  </a:lnTo>
                  <a:lnTo>
                    <a:pt x="3306134" y="542036"/>
                  </a:lnTo>
                  <a:lnTo>
                    <a:pt x="3337383" y="574141"/>
                  </a:lnTo>
                  <a:lnTo>
                    <a:pt x="3369062" y="605820"/>
                  </a:lnTo>
                  <a:lnTo>
                    <a:pt x="3401167" y="637069"/>
                  </a:lnTo>
                  <a:lnTo>
                    <a:pt x="3433692" y="667883"/>
                  </a:lnTo>
                  <a:lnTo>
                    <a:pt x="3466633" y="698257"/>
                  </a:lnTo>
                  <a:lnTo>
                    <a:pt x="3499986" y="728187"/>
                  </a:lnTo>
                  <a:lnTo>
                    <a:pt x="3533745" y="757669"/>
                  </a:lnTo>
                  <a:lnTo>
                    <a:pt x="3567906" y="786696"/>
                  </a:lnTo>
                  <a:lnTo>
                    <a:pt x="3602465" y="815266"/>
                  </a:lnTo>
                  <a:lnTo>
                    <a:pt x="3637416" y="843372"/>
                  </a:lnTo>
                  <a:lnTo>
                    <a:pt x="3672755" y="871010"/>
                  </a:lnTo>
                  <a:lnTo>
                    <a:pt x="3708477" y="898176"/>
                  </a:lnTo>
                  <a:lnTo>
                    <a:pt x="3744577" y="924865"/>
                  </a:lnTo>
                  <a:lnTo>
                    <a:pt x="3781051" y="951072"/>
                  </a:lnTo>
                  <a:lnTo>
                    <a:pt x="3817894" y="976792"/>
                  </a:lnTo>
                  <a:lnTo>
                    <a:pt x="3855101" y="1002021"/>
                  </a:lnTo>
                  <a:lnTo>
                    <a:pt x="3892668" y="1026754"/>
                  </a:lnTo>
                  <a:lnTo>
                    <a:pt x="3930590" y="1050986"/>
                  </a:lnTo>
                  <a:lnTo>
                    <a:pt x="3934087" y="1053154"/>
                  </a:lnTo>
                  <a:close/>
                </a:path>
              </a:pathLst>
            </a:custGeom>
            <a:solidFill>
              <a:srgbClr val="F1CF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630606" y="3346257"/>
              <a:ext cx="657860" cy="2759710"/>
            </a:xfrm>
            <a:custGeom>
              <a:avLst/>
              <a:gdLst/>
              <a:ahLst/>
              <a:cxnLst/>
              <a:rect l="l" t="t" r="r" b="b"/>
              <a:pathLst>
                <a:path w="657859" h="2759710">
                  <a:moveTo>
                    <a:pt x="657392" y="2759109"/>
                  </a:moveTo>
                  <a:lnTo>
                    <a:pt x="601778" y="2712203"/>
                  </a:lnTo>
                  <a:lnTo>
                    <a:pt x="568610" y="2682198"/>
                  </a:lnTo>
                  <a:lnTo>
                    <a:pt x="536208" y="2651378"/>
                  </a:lnTo>
                  <a:lnTo>
                    <a:pt x="504588" y="2619759"/>
                  </a:lnTo>
                  <a:lnTo>
                    <a:pt x="473768" y="2587357"/>
                  </a:lnTo>
                  <a:lnTo>
                    <a:pt x="443764" y="2554188"/>
                  </a:lnTo>
                  <a:lnTo>
                    <a:pt x="414590" y="2520268"/>
                  </a:lnTo>
                  <a:lnTo>
                    <a:pt x="386264" y="2485614"/>
                  </a:lnTo>
                  <a:lnTo>
                    <a:pt x="358801" y="2450242"/>
                  </a:lnTo>
                  <a:lnTo>
                    <a:pt x="332218" y="2414167"/>
                  </a:lnTo>
                  <a:lnTo>
                    <a:pt x="306530" y="2377405"/>
                  </a:lnTo>
                  <a:lnTo>
                    <a:pt x="281755" y="2339974"/>
                  </a:lnTo>
                  <a:lnTo>
                    <a:pt x="257907" y="2301889"/>
                  </a:lnTo>
                  <a:lnTo>
                    <a:pt x="235004" y="2263165"/>
                  </a:lnTo>
                  <a:lnTo>
                    <a:pt x="213060" y="2223820"/>
                  </a:lnTo>
                  <a:lnTo>
                    <a:pt x="192093" y="2183870"/>
                  </a:lnTo>
                  <a:lnTo>
                    <a:pt x="172118" y="2143329"/>
                  </a:lnTo>
                  <a:lnTo>
                    <a:pt x="153152" y="2102216"/>
                  </a:lnTo>
                  <a:lnTo>
                    <a:pt x="135211" y="2060544"/>
                  </a:lnTo>
                  <a:lnTo>
                    <a:pt x="118310" y="2018332"/>
                  </a:lnTo>
                  <a:lnTo>
                    <a:pt x="102466" y="1975595"/>
                  </a:lnTo>
                  <a:lnTo>
                    <a:pt x="87695" y="1932348"/>
                  </a:lnTo>
                  <a:lnTo>
                    <a:pt x="74013" y="1888609"/>
                  </a:lnTo>
                  <a:lnTo>
                    <a:pt x="61436" y="1844393"/>
                  </a:lnTo>
                  <a:lnTo>
                    <a:pt x="49981" y="1799716"/>
                  </a:lnTo>
                  <a:lnTo>
                    <a:pt x="39663" y="1754595"/>
                  </a:lnTo>
                  <a:lnTo>
                    <a:pt x="30498" y="1709045"/>
                  </a:lnTo>
                  <a:lnTo>
                    <a:pt x="22503" y="1663083"/>
                  </a:lnTo>
                  <a:lnTo>
                    <a:pt x="15694" y="1616725"/>
                  </a:lnTo>
                  <a:lnTo>
                    <a:pt x="10087" y="1569986"/>
                  </a:lnTo>
                  <a:lnTo>
                    <a:pt x="5698" y="1522884"/>
                  </a:lnTo>
                  <a:lnTo>
                    <a:pt x="2543" y="1475434"/>
                  </a:lnTo>
                  <a:lnTo>
                    <a:pt x="638" y="1427652"/>
                  </a:lnTo>
                  <a:lnTo>
                    <a:pt x="0" y="1379554"/>
                  </a:lnTo>
                  <a:lnTo>
                    <a:pt x="638" y="1331457"/>
                  </a:lnTo>
                  <a:lnTo>
                    <a:pt x="2543" y="1283675"/>
                  </a:lnTo>
                  <a:lnTo>
                    <a:pt x="5698" y="1236225"/>
                  </a:lnTo>
                  <a:lnTo>
                    <a:pt x="10087" y="1189122"/>
                  </a:lnTo>
                  <a:lnTo>
                    <a:pt x="15694" y="1142384"/>
                  </a:lnTo>
                  <a:lnTo>
                    <a:pt x="22503" y="1096026"/>
                  </a:lnTo>
                  <a:lnTo>
                    <a:pt x="30498" y="1050064"/>
                  </a:lnTo>
                  <a:lnTo>
                    <a:pt x="39663" y="1004514"/>
                  </a:lnTo>
                  <a:lnTo>
                    <a:pt x="49981" y="959392"/>
                  </a:lnTo>
                  <a:lnTo>
                    <a:pt x="61436" y="914716"/>
                  </a:lnTo>
                  <a:lnTo>
                    <a:pt x="74013" y="870500"/>
                  </a:lnTo>
                  <a:lnTo>
                    <a:pt x="87695" y="826760"/>
                  </a:lnTo>
                  <a:lnTo>
                    <a:pt x="102466" y="783514"/>
                  </a:lnTo>
                  <a:lnTo>
                    <a:pt x="118310" y="740776"/>
                  </a:lnTo>
                  <a:lnTo>
                    <a:pt x="135211" y="698564"/>
                  </a:lnTo>
                  <a:lnTo>
                    <a:pt x="153152" y="656893"/>
                  </a:lnTo>
                  <a:lnTo>
                    <a:pt x="172118" y="615779"/>
                  </a:lnTo>
                  <a:lnTo>
                    <a:pt x="192093" y="575239"/>
                  </a:lnTo>
                  <a:lnTo>
                    <a:pt x="213060" y="535288"/>
                  </a:lnTo>
                  <a:lnTo>
                    <a:pt x="235004" y="495943"/>
                  </a:lnTo>
                  <a:lnTo>
                    <a:pt x="257907" y="457220"/>
                  </a:lnTo>
                  <a:lnTo>
                    <a:pt x="281755" y="419135"/>
                  </a:lnTo>
                  <a:lnTo>
                    <a:pt x="306530" y="381703"/>
                  </a:lnTo>
                  <a:lnTo>
                    <a:pt x="332218" y="344942"/>
                  </a:lnTo>
                  <a:lnTo>
                    <a:pt x="358801" y="308867"/>
                  </a:lnTo>
                  <a:lnTo>
                    <a:pt x="386264" y="273494"/>
                  </a:lnTo>
                  <a:lnTo>
                    <a:pt x="414590" y="238840"/>
                  </a:lnTo>
                  <a:lnTo>
                    <a:pt x="443764" y="204921"/>
                  </a:lnTo>
                  <a:lnTo>
                    <a:pt x="473768" y="171752"/>
                  </a:lnTo>
                  <a:lnTo>
                    <a:pt x="504588" y="139350"/>
                  </a:lnTo>
                  <a:lnTo>
                    <a:pt x="536208" y="107731"/>
                  </a:lnTo>
                  <a:lnTo>
                    <a:pt x="568610" y="76911"/>
                  </a:lnTo>
                  <a:lnTo>
                    <a:pt x="601778" y="46906"/>
                  </a:lnTo>
                  <a:lnTo>
                    <a:pt x="635698" y="17732"/>
                  </a:lnTo>
                  <a:lnTo>
                    <a:pt x="657392" y="0"/>
                  </a:lnTo>
                  <a:lnTo>
                    <a:pt x="657392" y="2759109"/>
                  </a:lnTo>
                  <a:close/>
                </a:path>
              </a:pathLst>
            </a:custGeom>
            <a:solidFill>
              <a:srgbClr val="6FC7B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2022-06-23T10:29:59Z</dcterms:created>
  <dcterms:modified xsi:type="dcterms:W3CDTF">2022-06-23T10:29:59Z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2022-06-23T00:00:00Z</vt:filetime>
  </property>
</Properties>
</file>