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52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94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01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37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21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87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0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121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50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398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07D9-6644-4C0C-A794-09538E857536}" type="datetimeFigureOut">
              <a:rPr lang="tr-TR" smtClean="0"/>
              <a:t>13.10.2016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B3E9-90CE-4768-9E82-60FFCAACE6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132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Fork</a:t>
            </a:r>
            <a:r>
              <a:rPr lang="tr-TR" dirty="0" smtClean="0"/>
              <a:t>(), </a:t>
            </a:r>
            <a:r>
              <a:rPr lang="tr-TR" dirty="0" err="1" smtClean="0"/>
              <a:t>Exec</a:t>
            </a:r>
            <a:r>
              <a:rPr lang="tr-TR" dirty="0" smtClean="0"/>
              <a:t>(), </a:t>
            </a:r>
            <a:r>
              <a:rPr lang="tr-TR" dirty="0" err="1" smtClean="0"/>
              <a:t>Wait</a:t>
            </a:r>
            <a:r>
              <a:rPr lang="tr-TR" dirty="0" smtClean="0"/>
              <a:t>() Sistem Çağrıları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dirty="0" smtClean="0"/>
              <a:t>İşletim Sistemleri Dersi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612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wait</a:t>
            </a:r>
            <a:r>
              <a:rPr lang="tr-TR" dirty="0" smtClean="0"/>
              <a:t>(&amp;</a:t>
            </a:r>
            <a:r>
              <a:rPr lang="tr-TR" dirty="0" err="1" smtClean="0"/>
              <a:t>status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5363569"/>
          </a:xfrm>
        </p:spPr>
        <p:txBody>
          <a:bodyPr>
            <a:normAutofit fontScale="55000" lnSpcReduction="20000"/>
          </a:bodyPr>
          <a:lstStyle/>
          <a:p>
            <a:r>
              <a:rPr lang="tr-TR" dirty="0"/>
              <a:t>Aşağıda alt prosesin çıkış </a:t>
            </a:r>
            <a:r>
              <a:rPr lang="tr-TR" dirty="0" err="1"/>
              <a:t>kodununun</a:t>
            </a:r>
            <a:r>
              <a:rPr lang="tr-TR" dirty="0"/>
              <a:t> ekrana yazdırıldığı bir örnek görüyorsunuz: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/>
              <a:t>stdio.h</a:t>
            </a:r>
            <a:r>
              <a:rPr lang="tr-TR" dirty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/>
              <a:t>stdlib.h</a:t>
            </a:r>
            <a:r>
              <a:rPr lang="tr-TR" dirty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/>
              <a:t>unistd.h</a:t>
            </a:r>
            <a:r>
              <a:rPr lang="tr-TR" dirty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/>
              <a:t>sys</a:t>
            </a:r>
            <a:r>
              <a:rPr lang="tr-TR" dirty="0"/>
              <a:t>/</a:t>
            </a:r>
            <a:r>
              <a:rPr lang="tr-TR" dirty="0" err="1"/>
              <a:t>wait.h</a:t>
            </a:r>
            <a:r>
              <a:rPr lang="tr-TR" dirty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"</a:t>
            </a:r>
            <a:r>
              <a:rPr lang="tr-TR" dirty="0" err="1"/>
              <a:t>general.h</a:t>
            </a:r>
            <a:r>
              <a:rPr lang="tr-TR" dirty="0"/>
              <a:t>"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/>
              <a:t>int</a:t>
            </a:r>
            <a:r>
              <a:rPr lang="tr-TR" dirty="0"/>
              <a:t> main(</a:t>
            </a:r>
            <a:r>
              <a:rPr lang="tr-TR" dirty="0" err="1"/>
              <a:t>void</a:t>
            </a:r>
            <a:r>
              <a:rPr lang="tr-TR" dirty="0"/>
              <a:t>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{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</a:t>
            </a:r>
            <a:r>
              <a:rPr lang="tr-TR" dirty="0" err="1"/>
              <a:t>pid_t</a:t>
            </a:r>
            <a:r>
              <a:rPr lang="tr-TR" dirty="0"/>
              <a:t> </a:t>
            </a:r>
            <a:r>
              <a:rPr lang="tr-TR" dirty="0" err="1"/>
              <a:t>pidChild</a:t>
            </a:r>
            <a:r>
              <a:rPr lang="tr-TR" dirty="0"/>
              <a:t>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</a:t>
            </a:r>
            <a:r>
              <a:rPr lang="tr-TR" dirty="0" err="1"/>
              <a:t>if</a:t>
            </a:r>
            <a:r>
              <a:rPr lang="tr-TR" dirty="0"/>
              <a:t> ((</a:t>
            </a:r>
            <a:r>
              <a:rPr lang="tr-TR" dirty="0" err="1"/>
              <a:t>pidChild</a:t>
            </a:r>
            <a:r>
              <a:rPr lang="tr-TR" dirty="0"/>
              <a:t> = </a:t>
            </a:r>
            <a:r>
              <a:rPr lang="tr-TR" dirty="0" err="1"/>
              <a:t>fork</a:t>
            </a:r>
            <a:r>
              <a:rPr lang="tr-TR" dirty="0"/>
              <a:t>()) &lt; 0) 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 </a:t>
            </a:r>
            <a:r>
              <a:rPr lang="tr-TR" dirty="0" err="1"/>
              <a:t>err_sys</a:t>
            </a:r>
            <a:r>
              <a:rPr lang="tr-TR" dirty="0"/>
              <a:t>("</a:t>
            </a:r>
            <a:r>
              <a:rPr lang="tr-TR" dirty="0" err="1"/>
              <a:t>fork</a:t>
            </a:r>
            <a:r>
              <a:rPr lang="tr-TR" dirty="0"/>
              <a:t>");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pidChild</a:t>
            </a:r>
            <a:r>
              <a:rPr lang="tr-TR" dirty="0"/>
              <a:t> == 0) {            /* Alt proses */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 </a:t>
            </a:r>
            <a:r>
              <a:rPr lang="tr-TR" dirty="0" err="1"/>
              <a:t>sleep</a:t>
            </a:r>
            <a:r>
              <a:rPr lang="tr-TR" dirty="0"/>
              <a:t>(5);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 </a:t>
            </a:r>
            <a:r>
              <a:rPr lang="tr-TR" dirty="0" err="1"/>
              <a:t>exit</a:t>
            </a:r>
            <a:r>
              <a:rPr lang="tr-TR" dirty="0"/>
              <a:t>(100);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}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else {                          /* </a:t>
            </a:r>
            <a:r>
              <a:rPr lang="tr-TR" dirty="0" err="1"/>
              <a:t>Ust</a:t>
            </a:r>
            <a:r>
              <a:rPr lang="tr-TR" dirty="0"/>
              <a:t> proses */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 </a:t>
            </a:r>
            <a:r>
              <a:rPr lang="tr-TR" dirty="0" err="1"/>
              <a:t>int</a:t>
            </a:r>
            <a:r>
              <a:rPr lang="tr-TR" dirty="0"/>
              <a:t> stat;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 </a:t>
            </a:r>
            <a:r>
              <a:rPr lang="tr-TR" dirty="0" err="1"/>
              <a:t>printf</a:t>
            </a:r>
            <a:r>
              <a:rPr lang="tr-TR" dirty="0"/>
              <a:t>("Alt prosesin </a:t>
            </a:r>
            <a:r>
              <a:rPr lang="tr-TR" dirty="0" err="1"/>
              <a:t>sonlanmasi</a:t>
            </a:r>
            <a:r>
              <a:rPr lang="tr-TR" dirty="0"/>
              <a:t> bekleniyor...\n");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 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dirty="0" err="1"/>
              <a:t>wait</a:t>
            </a:r>
            <a:r>
              <a:rPr lang="tr-TR" dirty="0"/>
              <a:t>(&amp;stat) &lt; 0) 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     </a:t>
            </a:r>
            <a:r>
              <a:rPr lang="tr-TR" dirty="0" err="1"/>
              <a:t>err_sys</a:t>
            </a:r>
            <a:r>
              <a:rPr lang="tr-TR" dirty="0"/>
              <a:t>("</a:t>
            </a:r>
            <a:r>
              <a:rPr lang="tr-TR" dirty="0" err="1"/>
              <a:t>wait</a:t>
            </a:r>
            <a:r>
              <a:rPr lang="tr-TR" dirty="0"/>
              <a:t>");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 </a:t>
            </a:r>
            <a:r>
              <a:rPr lang="tr-TR" dirty="0" err="1"/>
              <a:t>printf</a:t>
            </a:r>
            <a:r>
              <a:rPr lang="tr-TR" dirty="0"/>
              <a:t>("Alt prosesin sonlanma kodu: %d\n", WEXITSTATUS(stat));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}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</a:t>
            </a:r>
            <a:r>
              <a:rPr lang="tr-TR" dirty="0" err="1"/>
              <a:t>return</a:t>
            </a:r>
            <a:r>
              <a:rPr lang="tr-TR" dirty="0"/>
              <a:t> 0;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6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EXEC()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Çeşitli varyasyonları bulunan bu sistem çağrısı ile bir </a:t>
            </a:r>
            <a:r>
              <a:rPr lang="tr-TR" dirty="0" err="1"/>
              <a:t>process</a:t>
            </a:r>
            <a:r>
              <a:rPr lang="tr-TR" dirty="0"/>
              <a:t> içinde yeni bir program </a:t>
            </a:r>
            <a:r>
              <a:rPr lang="tr-TR" dirty="0" smtClean="0"/>
              <a:t>çağrısı yapılabilmektedir</a:t>
            </a:r>
            <a:r>
              <a:rPr lang="tr-TR" dirty="0"/>
              <a:t>. (Çağrı yapılan, yeni bir </a:t>
            </a:r>
            <a:r>
              <a:rPr lang="tr-TR" dirty="0" err="1"/>
              <a:t>process</a:t>
            </a:r>
            <a:r>
              <a:rPr lang="tr-TR" dirty="0"/>
              <a:t> değil, yeni bir programdır</a:t>
            </a:r>
            <a:r>
              <a:rPr lang="tr-TR" dirty="0" smtClean="0"/>
              <a:t>.)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i="1" dirty="0"/>
              <a:t>#</a:t>
            </a:r>
            <a:r>
              <a:rPr lang="tr-TR" i="1" dirty="0" err="1"/>
              <a:t>include</a:t>
            </a:r>
            <a:r>
              <a:rPr lang="tr-TR" i="1" dirty="0"/>
              <a:t> &lt;</a:t>
            </a:r>
            <a:r>
              <a:rPr lang="tr-TR" i="1" dirty="0" err="1"/>
              <a:t>stdio.h</a:t>
            </a:r>
            <a:r>
              <a:rPr lang="tr-TR" i="1" dirty="0"/>
              <a:t>&gt;</a:t>
            </a:r>
          </a:p>
          <a:p>
            <a:pPr marL="0" indent="0">
              <a:buNone/>
            </a:pPr>
            <a:r>
              <a:rPr lang="tr-TR" i="1" dirty="0"/>
              <a:t>#</a:t>
            </a:r>
            <a:r>
              <a:rPr lang="tr-TR" i="1" dirty="0" err="1"/>
              <a:t>include</a:t>
            </a:r>
            <a:r>
              <a:rPr lang="tr-TR" i="1" dirty="0"/>
              <a:t> &lt;</a:t>
            </a:r>
            <a:r>
              <a:rPr lang="tr-TR" i="1" dirty="0" err="1"/>
              <a:t>sys</a:t>
            </a:r>
            <a:r>
              <a:rPr lang="tr-TR" i="1" dirty="0"/>
              <a:t>/</a:t>
            </a:r>
            <a:r>
              <a:rPr lang="tr-TR" i="1" dirty="0" err="1"/>
              <a:t>types.h</a:t>
            </a:r>
            <a:r>
              <a:rPr lang="tr-TR" i="1" dirty="0"/>
              <a:t>&gt;</a:t>
            </a:r>
          </a:p>
          <a:p>
            <a:pPr marL="0" indent="0">
              <a:buNone/>
            </a:pPr>
            <a:r>
              <a:rPr lang="tr-TR" i="1" dirty="0"/>
              <a:t>#</a:t>
            </a:r>
            <a:r>
              <a:rPr lang="tr-TR" i="1" dirty="0" err="1"/>
              <a:t>include</a:t>
            </a:r>
            <a:r>
              <a:rPr lang="tr-TR" i="1" dirty="0"/>
              <a:t> &lt;</a:t>
            </a:r>
            <a:r>
              <a:rPr lang="tr-TR" i="1" dirty="0" err="1"/>
              <a:t>unistd.h</a:t>
            </a:r>
            <a:r>
              <a:rPr lang="tr-TR" i="1" dirty="0"/>
              <a:t>&gt;</a:t>
            </a:r>
          </a:p>
          <a:p>
            <a:pPr marL="0" indent="0">
              <a:buNone/>
            </a:pPr>
            <a:r>
              <a:rPr lang="tr-TR" b="1" dirty="0" err="1"/>
              <a:t>int</a:t>
            </a:r>
            <a:r>
              <a:rPr lang="tr-TR" b="1" dirty="0"/>
              <a:t> main(</a:t>
            </a:r>
            <a:r>
              <a:rPr lang="tr-TR" b="1" dirty="0" err="1"/>
              <a:t>void</a:t>
            </a:r>
            <a:r>
              <a:rPr lang="tr-TR" b="1" dirty="0"/>
              <a:t>) {</a:t>
            </a:r>
          </a:p>
          <a:p>
            <a:pPr marL="0" indent="0">
              <a:buNone/>
            </a:pPr>
            <a:r>
              <a:rPr lang="tr-TR" b="1" dirty="0" smtClean="0"/>
              <a:t>	</a:t>
            </a:r>
            <a:r>
              <a:rPr lang="tr-TR" b="1" dirty="0" err="1" smtClean="0"/>
              <a:t>int</a:t>
            </a:r>
            <a:r>
              <a:rPr lang="tr-TR" b="1" dirty="0" smtClean="0"/>
              <a:t> </a:t>
            </a:r>
            <a:r>
              <a:rPr lang="tr-TR" b="1" dirty="0" err="1"/>
              <a:t>fork_donus_degeri</a:t>
            </a:r>
            <a:r>
              <a:rPr lang="tr-TR" b="1" dirty="0"/>
              <a:t> = </a:t>
            </a:r>
            <a:r>
              <a:rPr lang="tr-TR" b="1" dirty="0" err="1"/>
              <a:t>fork</a:t>
            </a:r>
            <a:r>
              <a:rPr lang="tr-TR" b="1" dirty="0"/>
              <a:t>();</a:t>
            </a:r>
          </a:p>
          <a:p>
            <a:pPr marL="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if </a:t>
            </a:r>
            <a:r>
              <a:rPr lang="en-US" b="1" dirty="0"/>
              <a:t>(</a:t>
            </a:r>
            <a:r>
              <a:rPr lang="en-US" b="1" dirty="0" err="1"/>
              <a:t>fork_donus_degeri</a:t>
            </a:r>
            <a:r>
              <a:rPr lang="en-US" b="1" dirty="0"/>
              <a:t> == 0) { </a:t>
            </a:r>
            <a:r>
              <a:rPr lang="en-US" dirty="0"/>
              <a:t>// </a:t>
            </a:r>
            <a:r>
              <a:rPr lang="en-US" dirty="0" err="1"/>
              <a:t>burasi</a:t>
            </a:r>
            <a:r>
              <a:rPr lang="en-US" dirty="0"/>
              <a:t> child </a:t>
            </a:r>
            <a:r>
              <a:rPr lang="en-US" dirty="0" err="1"/>
              <a:t>processte</a:t>
            </a:r>
            <a:r>
              <a:rPr lang="en-US" dirty="0"/>
              <a:t> </a:t>
            </a:r>
            <a:r>
              <a:rPr lang="en-US" dirty="0" err="1"/>
              <a:t>calisir</a:t>
            </a:r>
            <a:endParaRPr lang="en-US" dirty="0"/>
          </a:p>
          <a:p>
            <a:pPr marL="0" indent="0">
              <a:buNone/>
            </a:pPr>
            <a:r>
              <a:rPr lang="tr-TR" b="1" dirty="0" smtClean="0"/>
              <a:t>		</a:t>
            </a:r>
            <a:r>
              <a:rPr lang="de-DE" b="1" dirty="0" err="1" smtClean="0"/>
              <a:t>execl</a:t>
            </a:r>
            <a:r>
              <a:rPr lang="de-DE" b="1" dirty="0"/>
              <a:t>("/bin/</a:t>
            </a:r>
            <a:r>
              <a:rPr lang="de-DE" b="1" dirty="0" err="1"/>
              <a:t>ls</a:t>
            </a:r>
            <a:r>
              <a:rPr lang="de-DE" b="1" dirty="0"/>
              <a:t>", "/bin/</a:t>
            </a:r>
            <a:r>
              <a:rPr lang="de-DE" b="1" dirty="0" err="1"/>
              <a:t>ls</a:t>
            </a:r>
            <a:r>
              <a:rPr lang="de-DE" b="1" dirty="0"/>
              <a:t>","-la", NULL);</a:t>
            </a:r>
          </a:p>
          <a:p>
            <a:pPr marL="0" indent="0">
              <a:buNone/>
            </a:pPr>
            <a:r>
              <a:rPr lang="tr-TR" b="1" dirty="0" smtClean="0"/>
              <a:t>	}</a:t>
            </a:r>
            <a:endParaRPr lang="tr-TR" b="1" dirty="0"/>
          </a:p>
          <a:p>
            <a:pPr marL="0" indent="0">
              <a:buNone/>
            </a:pPr>
            <a:r>
              <a:rPr lang="tr-TR" b="1" dirty="0" smtClean="0"/>
              <a:t>	</a:t>
            </a:r>
            <a:r>
              <a:rPr lang="tr-TR" b="1" dirty="0" err="1" smtClean="0"/>
              <a:t>return</a:t>
            </a:r>
            <a:r>
              <a:rPr lang="tr-TR" b="1" dirty="0" smtClean="0"/>
              <a:t> </a:t>
            </a:r>
            <a:r>
              <a:rPr lang="tr-TR" b="1" dirty="0"/>
              <a:t>0;</a:t>
            </a:r>
          </a:p>
          <a:p>
            <a:pPr marL="0" indent="0">
              <a:buNone/>
            </a:pPr>
            <a:r>
              <a:rPr lang="tr-TR" b="1" dirty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674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EXEC()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fork</a:t>
            </a:r>
            <a:r>
              <a:rPr lang="tr-TR" b="1" dirty="0"/>
              <a:t>() </a:t>
            </a:r>
            <a:r>
              <a:rPr lang="tr-TR" dirty="0"/>
              <a:t>ile oluşan yeni bir </a:t>
            </a:r>
            <a:r>
              <a:rPr lang="tr-TR" dirty="0" err="1"/>
              <a:t>process</a:t>
            </a:r>
            <a:r>
              <a:rPr lang="tr-TR" dirty="0"/>
              <a:t>, </a:t>
            </a:r>
            <a:r>
              <a:rPr lang="tr-TR" dirty="0" err="1"/>
              <a:t>parent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ile aynıdır ve kod, </a:t>
            </a:r>
            <a:r>
              <a:rPr lang="tr-TR" dirty="0" err="1"/>
              <a:t>stack</a:t>
            </a:r>
            <a:r>
              <a:rPr lang="tr-TR" dirty="0"/>
              <a:t> ve kullanılan veriler </a:t>
            </a:r>
            <a:r>
              <a:rPr lang="tr-TR" dirty="0" err="1"/>
              <a:t>child</a:t>
            </a:r>
            <a:r>
              <a:rPr lang="tr-TR" dirty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içinde </a:t>
            </a:r>
            <a:r>
              <a:rPr lang="tr-TR" dirty="0"/>
              <a:t>yer alır. </a:t>
            </a:r>
            <a:endParaRPr lang="tr-TR" dirty="0" smtClean="0"/>
          </a:p>
          <a:p>
            <a:r>
              <a:rPr lang="tr-TR" b="1" dirty="0" err="1" smtClean="0"/>
              <a:t>exec</a:t>
            </a:r>
            <a:r>
              <a:rPr lang="tr-TR" b="1" dirty="0"/>
              <a:t>*(..) </a:t>
            </a:r>
            <a:r>
              <a:rPr lang="tr-TR" dirty="0"/>
              <a:t>ile bir </a:t>
            </a:r>
            <a:r>
              <a:rPr lang="tr-TR" dirty="0" err="1"/>
              <a:t>child</a:t>
            </a:r>
            <a:r>
              <a:rPr lang="tr-TR" dirty="0"/>
              <a:t> </a:t>
            </a:r>
            <a:r>
              <a:rPr lang="tr-TR" dirty="0" err="1"/>
              <a:t>processin</a:t>
            </a:r>
            <a:r>
              <a:rPr lang="tr-TR" dirty="0"/>
              <a:t> sahip olduğu kod, veri ve </a:t>
            </a:r>
            <a:r>
              <a:rPr lang="tr-TR" dirty="0" err="1"/>
              <a:t>stack</a:t>
            </a:r>
            <a:r>
              <a:rPr lang="tr-TR" dirty="0"/>
              <a:t> değiştirilebilir. </a:t>
            </a:r>
            <a:endParaRPr lang="tr-TR" dirty="0" smtClean="0"/>
          </a:p>
          <a:p>
            <a:r>
              <a:rPr lang="tr-TR" dirty="0" smtClean="0"/>
              <a:t>Bunun anlamı,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parent’ın</a:t>
            </a:r>
            <a:r>
              <a:rPr lang="tr-TR" dirty="0"/>
              <a:t> bir kopyası olarak doğmuştur ancak artık başka bir işlem yürütmektedir ve </a:t>
            </a:r>
            <a:r>
              <a:rPr lang="tr-TR" b="1" dirty="0" err="1"/>
              <a:t>exec</a:t>
            </a:r>
            <a:r>
              <a:rPr lang="tr-TR" b="1" dirty="0" smtClean="0"/>
              <a:t>*(..) </a:t>
            </a:r>
            <a:r>
              <a:rPr lang="tr-TR" dirty="0" smtClean="0"/>
              <a:t>bitene </a:t>
            </a:r>
            <a:r>
              <a:rPr lang="tr-TR" dirty="0"/>
              <a:t>kadar </a:t>
            </a:r>
            <a:r>
              <a:rPr lang="tr-TR" dirty="0" err="1"/>
              <a:t>child</a:t>
            </a:r>
            <a:r>
              <a:rPr lang="tr-TR" dirty="0"/>
              <a:t> beklemededir.</a:t>
            </a:r>
          </a:p>
        </p:txBody>
      </p:sp>
    </p:spTree>
    <p:extLst>
      <p:ext uri="{BB962C8B-B14F-4D97-AF65-F5344CB8AC3E}">
        <p14:creationId xmlns:p14="http://schemas.microsoft.com/office/powerpoint/2010/main" val="9207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EXEC()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5295332"/>
          </a:xfrm>
        </p:spPr>
        <p:txBody>
          <a:bodyPr>
            <a:normAutofit/>
          </a:bodyPr>
          <a:lstStyle/>
          <a:p>
            <a:pPr fontAlgn="base"/>
            <a:r>
              <a:rPr lang="tr-TR" i="1" dirty="0" err="1" smtClean="0"/>
              <a:t>fork</a:t>
            </a:r>
            <a:r>
              <a:rPr lang="tr-TR" dirty="0"/>
              <a:t> işlemi sonrasında alt ve üst prosesler aynı program </a:t>
            </a:r>
            <a:r>
              <a:rPr lang="tr-TR" dirty="0" smtClean="0"/>
              <a:t>kodunu çalıştırıyor </a:t>
            </a:r>
            <a:r>
              <a:rPr lang="tr-TR" dirty="0"/>
              <a:t>durumda olurlar. Halbuki pek çok uygulamada programcı yaratmış olduğu alt prosesin farklı bir program kodunu çalıştırmasını ister. İşte </a:t>
            </a:r>
            <a:r>
              <a:rPr lang="tr-TR" i="1" dirty="0" err="1"/>
              <a:t>exec</a:t>
            </a:r>
            <a:r>
              <a:rPr lang="tr-TR" dirty="0"/>
              <a:t> fonksiyonları prosesin başka bir program olarak çalışmaya devam etmesini sağlamaktadır. </a:t>
            </a:r>
            <a:endParaRPr lang="tr-TR" dirty="0" smtClean="0"/>
          </a:p>
          <a:p>
            <a:pPr fontAlgn="base"/>
            <a:r>
              <a:rPr lang="tr-TR" i="1" dirty="0" err="1" smtClean="0"/>
              <a:t>exec</a:t>
            </a:r>
            <a:r>
              <a:rPr lang="tr-TR" dirty="0"/>
              <a:t> işlemleri sonrasında prosesin </a:t>
            </a:r>
            <a:r>
              <a:rPr lang="tr-TR" i="1" dirty="0" err="1"/>
              <a:t>id</a:t>
            </a:r>
            <a:r>
              <a:rPr lang="tr-TR" dirty="0"/>
              <a:t> değeri ve kontrol bloğu değişmez. Prosesin kod, </a:t>
            </a:r>
            <a:r>
              <a:rPr lang="tr-TR" i="1" dirty="0"/>
              <a:t>data</a:t>
            </a:r>
            <a:r>
              <a:rPr lang="tr-TR" dirty="0"/>
              <a:t> ve </a:t>
            </a:r>
            <a:r>
              <a:rPr lang="tr-TR" i="1" dirty="0" err="1" smtClean="0"/>
              <a:t>bash</a:t>
            </a:r>
            <a:r>
              <a:rPr lang="tr-TR" dirty="0"/>
              <a:t> alanları çalıştırılabilen (</a:t>
            </a:r>
            <a:r>
              <a:rPr lang="tr-TR" i="1" dirty="0" err="1"/>
              <a:t>executable</a:t>
            </a:r>
            <a:r>
              <a:rPr lang="tr-TR" dirty="0"/>
              <a:t>) dosyadan alınarak yüklenir. Proses artık yaşamını başka bir program olarak sürdürür. </a:t>
            </a:r>
            <a:endParaRPr lang="tr-TR" dirty="0" smtClean="0"/>
          </a:p>
          <a:p>
            <a:pPr fontAlgn="base"/>
            <a:r>
              <a:rPr lang="tr-TR" dirty="0" smtClean="0"/>
              <a:t>Tüm</a:t>
            </a:r>
            <a:r>
              <a:rPr lang="tr-TR" dirty="0"/>
              <a:t> </a:t>
            </a:r>
            <a:r>
              <a:rPr lang="tr-TR" i="1" dirty="0" err="1"/>
              <a:t>exec</a:t>
            </a:r>
            <a:r>
              <a:rPr lang="tr-TR" dirty="0"/>
              <a:t> fonksiyonlarının prototipleri </a:t>
            </a:r>
            <a:r>
              <a:rPr lang="tr-TR" i="1" dirty="0"/>
              <a:t>&lt;</a:t>
            </a:r>
            <a:r>
              <a:rPr lang="tr-TR" i="1" dirty="0" err="1"/>
              <a:t>unistd.h</a:t>
            </a:r>
            <a:r>
              <a:rPr lang="tr-TR" i="1" dirty="0"/>
              <a:t>&gt;</a:t>
            </a:r>
            <a:r>
              <a:rPr lang="tr-TR" dirty="0"/>
              <a:t> dosyası </a:t>
            </a:r>
            <a:r>
              <a:rPr lang="tr-TR" dirty="0" err="1"/>
              <a:t>içersindedir</a:t>
            </a:r>
            <a:r>
              <a:rPr lang="tr-TR" dirty="0"/>
              <a:t>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78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EXEC()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8490" y="1825625"/>
            <a:ext cx="11668835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tr-TR" dirty="0" err="1" smtClean="0"/>
              <a:t>Exec</a:t>
            </a:r>
            <a:r>
              <a:rPr lang="tr-TR" dirty="0" smtClean="0"/>
              <a:t> komutu aldığı parametrelere ve gördüğü işlevlere göre 6 farklı şekilde çalışırlar. Bunlar ve aldıkları parametreler aşağıdaki gibidir.</a:t>
            </a:r>
          </a:p>
          <a:p>
            <a:pPr fontAlgn="base"/>
            <a:endParaRPr lang="tr-TR" dirty="0" smtClean="0"/>
          </a:p>
          <a:p>
            <a:pPr marL="0" indent="0" fontAlgn="base"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execl</a:t>
            </a:r>
            <a:r>
              <a:rPr lang="tr-TR" dirty="0" smtClean="0"/>
              <a:t>(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path</a:t>
            </a:r>
            <a:r>
              <a:rPr lang="tr-TR" dirty="0" smtClean="0"/>
              <a:t>, 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*arg0, … /*,(</a:t>
            </a:r>
            <a:r>
              <a:rPr lang="tr-TR" dirty="0" err="1" smtClean="0"/>
              <a:t>char</a:t>
            </a:r>
            <a:r>
              <a:rPr lang="tr-TR" dirty="0" smtClean="0"/>
              <a:t> *) 0 */);</a:t>
            </a:r>
          </a:p>
          <a:p>
            <a:pPr marL="0" indent="0" fontAlgn="base"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execv</a:t>
            </a:r>
            <a:r>
              <a:rPr lang="tr-TR" dirty="0" smtClean="0"/>
              <a:t>(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path</a:t>
            </a:r>
            <a:r>
              <a:rPr lang="tr-TR" dirty="0" smtClean="0"/>
              <a:t>, </a:t>
            </a: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argv</a:t>
            </a:r>
            <a:r>
              <a:rPr lang="tr-TR" dirty="0" smtClean="0"/>
              <a:t>[]);</a:t>
            </a:r>
          </a:p>
          <a:p>
            <a:pPr marL="0" indent="0" fontAlgn="base"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execle</a:t>
            </a:r>
            <a:r>
              <a:rPr lang="tr-TR" dirty="0" smtClean="0"/>
              <a:t>(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path</a:t>
            </a:r>
            <a:r>
              <a:rPr lang="tr-TR" dirty="0" smtClean="0"/>
              <a:t>, 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*arg0, … /*, (</a:t>
            </a:r>
            <a:r>
              <a:rPr lang="tr-TR" dirty="0" err="1" smtClean="0"/>
              <a:t>char</a:t>
            </a:r>
            <a:r>
              <a:rPr lang="tr-TR" dirty="0" smtClean="0"/>
              <a:t> *) 0, </a:t>
            </a: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envp</a:t>
            </a:r>
            <a:r>
              <a:rPr lang="tr-TR" dirty="0" smtClean="0"/>
              <a:t>[] */);</a:t>
            </a:r>
          </a:p>
          <a:p>
            <a:pPr marL="0" indent="0" fontAlgn="base"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execve</a:t>
            </a:r>
            <a:r>
              <a:rPr lang="tr-TR" dirty="0" smtClean="0"/>
              <a:t>(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path</a:t>
            </a:r>
            <a:r>
              <a:rPr lang="tr-TR" dirty="0" smtClean="0"/>
              <a:t>, </a:t>
            </a: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argv</a:t>
            </a:r>
            <a:r>
              <a:rPr lang="tr-TR" dirty="0" smtClean="0"/>
              <a:t>[], </a:t>
            </a: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envp</a:t>
            </a:r>
            <a:r>
              <a:rPr lang="tr-TR" dirty="0" smtClean="0"/>
              <a:t>[]);</a:t>
            </a:r>
          </a:p>
          <a:p>
            <a:pPr marL="0" indent="0" fontAlgn="base"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execlp</a:t>
            </a:r>
            <a:r>
              <a:rPr lang="tr-TR" dirty="0" smtClean="0"/>
              <a:t>(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 file, 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*arg0, … /*, (</a:t>
            </a:r>
            <a:r>
              <a:rPr lang="tr-TR" dirty="0" err="1" smtClean="0"/>
              <a:t>char</a:t>
            </a:r>
            <a:r>
              <a:rPr lang="tr-TR" dirty="0" smtClean="0"/>
              <a:t> *) 0 */);</a:t>
            </a:r>
          </a:p>
          <a:p>
            <a:pPr marL="0" indent="0" fontAlgn="base"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execvp</a:t>
            </a:r>
            <a:r>
              <a:rPr lang="tr-TR" dirty="0" smtClean="0"/>
              <a:t>(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*file, </a:t>
            </a: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const</a:t>
            </a:r>
            <a:r>
              <a:rPr lang="tr-TR" dirty="0" smtClean="0"/>
              <a:t> </a:t>
            </a:r>
            <a:r>
              <a:rPr lang="tr-TR" dirty="0" err="1" smtClean="0"/>
              <a:t>argv</a:t>
            </a:r>
            <a:r>
              <a:rPr lang="tr-TR" dirty="0" smtClean="0"/>
              <a:t>[]);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887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EXEC()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7931" cy="4351338"/>
          </a:xfrm>
        </p:spPr>
        <p:txBody>
          <a:bodyPr/>
          <a:lstStyle/>
          <a:p>
            <a:r>
              <a:rPr lang="tr-TR" i="1" dirty="0" err="1" smtClean="0"/>
              <a:t>exec</a:t>
            </a:r>
            <a:r>
              <a:rPr lang="tr-TR" dirty="0"/>
              <a:t> fonksiyonlarının </a:t>
            </a:r>
            <a:r>
              <a:rPr lang="tr-TR" i="1" dirty="0" err="1"/>
              <a:t>l</a:t>
            </a:r>
            <a:r>
              <a:rPr lang="tr-TR" dirty="0" err="1"/>
              <a:t>’li</a:t>
            </a:r>
            <a:r>
              <a:rPr lang="tr-TR" dirty="0"/>
              <a:t> (</a:t>
            </a:r>
            <a:r>
              <a:rPr lang="tr-TR" i="1" dirty="0" err="1"/>
              <a:t>execl</a:t>
            </a:r>
            <a:r>
              <a:rPr lang="tr-TR" dirty="0"/>
              <a:t>, </a:t>
            </a:r>
            <a:r>
              <a:rPr lang="tr-TR" i="1" dirty="0" err="1"/>
              <a:t>execle</a:t>
            </a:r>
            <a:r>
              <a:rPr lang="tr-TR" dirty="0"/>
              <a:t>, </a:t>
            </a:r>
            <a:r>
              <a:rPr lang="tr-TR" i="1" dirty="0" err="1"/>
              <a:t>execlp</a:t>
            </a:r>
            <a:r>
              <a:rPr lang="tr-TR" dirty="0"/>
              <a:t>) ve </a:t>
            </a:r>
            <a:r>
              <a:rPr lang="tr-TR" i="1" dirty="0" err="1"/>
              <a:t>v</a:t>
            </a:r>
            <a:r>
              <a:rPr lang="tr-TR" dirty="0" err="1"/>
              <a:t>’li</a:t>
            </a:r>
            <a:r>
              <a:rPr lang="tr-TR" dirty="0"/>
              <a:t> (</a:t>
            </a:r>
            <a:r>
              <a:rPr lang="tr-TR" i="1" dirty="0" err="1"/>
              <a:t>execv</a:t>
            </a:r>
            <a:r>
              <a:rPr lang="tr-TR" dirty="0"/>
              <a:t>, </a:t>
            </a:r>
            <a:r>
              <a:rPr lang="tr-TR" i="1" dirty="0" err="1"/>
              <a:t>execve</a:t>
            </a:r>
            <a:r>
              <a:rPr lang="tr-TR" dirty="0"/>
              <a:t>, </a:t>
            </a:r>
            <a:r>
              <a:rPr lang="tr-TR" i="1" dirty="0" err="1"/>
              <a:t>execvp</a:t>
            </a:r>
            <a:r>
              <a:rPr lang="tr-TR" dirty="0"/>
              <a:t>) biçimleri vardır. </a:t>
            </a:r>
            <a:endParaRPr lang="tr-TR" dirty="0" smtClean="0"/>
          </a:p>
          <a:p>
            <a:r>
              <a:rPr lang="tr-TR" dirty="0" smtClean="0"/>
              <a:t>Bunların</a:t>
            </a:r>
            <a:r>
              <a:rPr lang="tr-TR" dirty="0"/>
              <a:t> </a:t>
            </a:r>
            <a:r>
              <a:rPr lang="tr-TR" i="1" dirty="0" err="1"/>
              <a:t>l</a:t>
            </a:r>
            <a:r>
              <a:rPr lang="tr-TR" dirty="0" err="1"/>
              <a:t>’li</a:t>
            </a:r>
            <a:r>
              <a:rPr lang="tr-TR" dirty="0"/>
              <a:t> biçimleri komut satırı argümanlarını bir liste olarak, </a:t>
            </a:r>
            <a:r>
              <a:rPr lang="tr-TR" i="1" dirty="0" err="1"/>
              <a:t>v</a:t>
            </a:r>
            <a:r>
              <a:rPr lang="tr-TR" dirty="0" err="1"/>
              <a:t>’li</a:t>
            </a:r>
            <a:r>
              <a:rPr lang="tr-TR" dirty="0"/>
              <a:t> biçimleri ise bir dizi olarak alırlar. </a:t>
            </a:r>
            <a:endParaRPr lang="tr-TR" dirty="0" smtClean="0"/>
          </a:p>
          <a:p>
            <a:r>
              <a:rPr lang="tr-TR" dirty="0" smtClean="0"/>
              <a:t>Ayrıca </a:t>
            </a:r>
            <a:r>
              <a:rPr lang="tr-TR" dirty="0"/>
              <a:t>bazı </a:t>
            </a:r>
            <a:r>
              <a:rPr lang="tr-TR" i="1" dirty="0" err="1"/>
              <a:t>exec</a:t>
            </a:r>
            <a:r>
              <a:rPr lang="tr-TR" dirty="0"/>
              <a:t> fonksiyon isimlerinin </a:t>
            </a:r>
            <a:r>
              <a:rPr lang="tr-TR" i="1" dirty="0"/>
              <a:t>‘e’</a:t>
            </a:r>
            <a:r>
              <a:rPr lang="tr-TR" dirty="0"/>
              <a:t> ya da </a:t>
            </a:r>
            <a:r>
              <a:rPr lang="tr-TR" i="1" dirty="0"/>
              <a:t>‘p’</a:t>
            </a:r>
            <a:r>
              <a:rPr lang="tr-TR" dirty="0"/>
              <a:t> harfiyle sonlandırıldığını göreceksiniz. Fonksiyonların </a:t>
            </a:r>
            <a:r>
              <a:rPr lang="tr-TR" i="1" dirty="0" err="1"/>
              <a:t>e</a:t>
            </a:r>
            <a:r>
              <a:rPr lang="tr-TR" dirty="0" err="1"/>
              <a:t>’li</a:t>
            </a:r>
            <a:r>
              <a:rPr lang="tr-TR" dirty="0"/>
              <a:t> biçimleri çevre değişkenlerini (</a:t>
            </a:r>
            <a:r>
              <a:rPr lang="tr-TR" i="1" dirty="0" err="1"/>
              <a:t>environment</a:t>
            </a:r>
            <a:r>
              <a:rPr lang="tr-TR" i="1" dirty="0"/>
              <a:t> </a:t>
            </a:r>
            <a:r>
              <a:rPr lang="tr-TR" i="1" dirty="0" err="1"/>
              <a:t>variables</a:t>
            </a:r>
            <a:r>
              <a:rPr lang="tr-TR" dirty="0"/>
              <a:t>) de programcıdan </a:t>
            </a:r>
            <a:r>
              <a:rPr lang="tr-TR" dirty="0" smtClean="0"/>
              <a:t>istemektedir</a:t>
            </a:r>
            <a:r>
              <a:rPr lang="tr-TR" dirty="0"/>
              <a:t>. </a:t>
            </a:r>
            <a:r>
              <a:rPr lang="tr-TR" i="1" dirty="0" err="1"/>
              <a:t>p</a:t>
            </a:r>
            <a:r>
              <a:rPr lang="tr-TR" dirty="0" err="1"/>
              <a:t>’li</a:t>
            </a:r>
            <a:r>
              <a:rPr lang="tr-TR" dirty="0"/>
              <a:t> biçimler çalıştırılabilen dosyanın yerinin belirlenmesinde </a:t>
            </a:r>
            <a:r>
              <a:rPr lang="tr-TR" i="1" dirty="0"/>
              <a:t>PATH</a:t>
            </a:r>
            <a:r>
              <a:rPr lang="tr-TR" dirty="0"/>
              <a:t> çevre değişkenlerini dikkate alırlar.</a:t>
            </a:r>
          </a:p>
        </p:txBody>
      </p:sp>
    </p:spTree>
    <p:extLst>
      <p:ext uri="{BB962C8B-B14F-4D97-AF65-F5344CB8AC3E}">
        <p14:creationId xmlns:p14="http://schemas.microsoft.com/office/powerpoint/2010/main" val="253845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fork</a:t>
            </a:r>
            <a:r>
              <a:rPr lang="tr-TR" dirty="0"/>
              <a:t>() ve </a:t>
            </a:r>
            <a:r>
              <a:rPr lang="tr-TR" dirty="0" err="1"/>
              <a:t>exec</a:t>
            </a:r>
            <a:r>
              <a:rPr lang="tr-TR" dirty="0"/>
              <a:t>*() işlemlerinin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yürümesi yandaki</a:t>
            </a:r>
          </a:p>
          <a:p>
            <a:pPr marL="0" indent="0">
              <a:buNone/>
            </a:pPr>
            <a:r>
              <a:rPr lang="tr-TR" dirty="0" smtClean="0"/>
              <a:t>   şekilde </a:t>
            </a:r>
            <a:r>
              <a:rPr lang="tr-TR" dirty="0"/>
              <a:t>ifade edildiği </a:t>
            </a:r>
            <a:r>
              <a:rPr lang="tr-TR" dirty="0" smtClean="0"/>
              <a:t>gibidir.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06" y="365125"/>
            <a:ext cx="4837072" cy="61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 err="1" smtClean="0"/>
              <a:t>Getpid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14398"/>
            <a:ext cx="10515600" cy="59436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Mevcut </a:t>
            </a:r>
            <a:r>
              <a:rPr lang="tr-TR" dirty="0" err="1"/>
              <a:t>process</a:t>
            </a:r>
            <a:r>
              <a:rPr lang="tr-TR" dirty="0"/>
              <a:t> için </a:t>
            </a:r>
            <a:r>
              <a:rPr lang="tr-TR" dirty="0" err="1"/>
              <a:t>process_ID’yi</a:t>
            </a:r>
            <a:r>
              <a:rPr lang="tr-TR" dirty="0"/>
              <a:t> döndürür. Örnek bir kod aşağıdaki şekildedir.</a:t>
            </a:r>
          </a:p>
          <a:p>
            <a:pPr marL="0" indent="0">
              <a:spcBef>
                <a:spcPts val="0"/>
              </a:spcBef>
              <a:buNone/>
            </a:pPr>
            <a:endParaRPr lang="tr-TR" i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i="1" dirty="0" smtClean="0"/>
              <a:t>#</a:t>
            </a:r>
            <a:r>
              <a:rPr lang="tr-TR" i="1" dirty="0" err="1"/>
              <a:t>include</a:t>
            </a:r>
            <a:r>
              <a:rPr lang="tr-TR" i="1" dirty="0"/>
              <a:t> &lt;</a:t>
            </a:r>
            <a:r>
              <a:rPr lang="tr-TR" i="1" dirty="0" err="1"/>
              <a:t>stdio.h</a:t>
            </a:r>
            <a:r>
              <a:rPr lang="tr-TR" i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i="1" dirty="0"/>
              <a:t>#</a:t>
            </a:r>
            <a:r>
              <a:rPr lang="tr-TR" i="1" dirty="0" err="1"/>
              <a:t>include</a:t>
            </a:r>
            <a:r>
              <a:rPr lang="tr-TR" i="1" dirty="0"/>
              <a:t> &lt;</a:t>
            </a:r>
            <a:r>
              <a:rPr lang="tr-TR" i="1" dirty="0" err="1"/>
              <a:t>sys</a:t>
            </a:r>
            <a:r>
              <a:rPr lang="tr-TR" i="1" dirty="0"/>
              <a:t>/</a:t>
            </a:r>
            <a:r>
              <a:rPr lang="tr-TR" i="1" dirty="0" err="1"/>
              <a:t>types.h</a:t>
            </a:r>
            <a:r>
              <a:rPr lang="tr-TR" i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i="1" dirty="0"/>
              <a:t>#</a:t>
            </a:r>
            <a:r>
              <a:rPr lang="tr-TR" i="1" dirty="0" err="1"/>
              <a:t>include</a:t>
            </a:r>
            <a:r>
              <a:rPr lang="tr-TR" i="1" dirty="0"/>
              <a:t> &lt;</a:t>
            </a:r>
            <a:r>
              <a:rPr lang="tr-TR" i="1" dirty="0" err="1"/>
              <a:t>unistd.h</a:t>
            </a:r>
            <a:r>
              <a:rPr lang="tr-TR" i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i="1" dirty="0"/>
              <a:t>#</a:t>
            </a:r>
            <a:r>
              <a:rPr lang="tr-TR" i="1" dirty="0" err="1"/>
              <a:t>include</a:t>
            </a:r>
            <a:r>
              <a:rPr lang="tr-TR" i="1" dirty="0"/>
              <a:t> &lt;</a:t>
            </a:r>
            <a:r>
              <a:rPr lang="tr-TR" i="1" dirty="0" err="1"/>
              <a:t>sys</a:t>
            </a:r>
            <a:r>
              <a:rPr lang="tr-TR" i="1" dirty="0"/>
              <a:t>/</a:t>
            </a:r>
            <a:r>
              <a:rPr lang="tr-TR" i="1" dirty="0" err="1"/>
              <a:t>wait.h</a:t>
            </a:r>
            <a:r>
              <a:rPr lang="tr-TR" i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err="1"/>
              <a:t>int</a:t>
            </a:r>
            <a:r>
              <a:rPr lang="tr-TR" b="1" dirty="0"/>
              <a:t> main(</a:t>
            </a:r>
            <a:r>
              <a:rPr lang="tr-TR" b="1" dirty="0" err="1"/>
              <a:t>void</a:t>
            </a:r>
            <a:r>
              <a:rPr lang="tr-TR" b="1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</a:t>
            </a:r>
            <a:r>
              <a:rPr lang="tr-TR" b="1" dirty="0" err="1" smtClean="0"/>
              <a:t>int</a:t>
            </a:r>
            <a:r>
              <a:rPr lang="tr-TR" b="1" dirty="0" smtClean="0"/>
              <a:t> </a:t>
            </a:r>
            <a:r>
              <a:rPr lang="tr-TR" b="1" dirty="0" err="1"/>
              <a:t>pid</a:t>
            </a:r>
            <a:r>
              <a:rPr lang="tr-TR" b="1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/>
              <a:t>	</a:t>
            </a:r>
            <a:r>
              <a:rPr lang="tr-TR" b="1" dirty="0" err="1" smtClean="0"/>
              <a:t>pid</a:t>
            </a:r>
            <a:r>
              <a:rPr lang="tr-TR" b="1" dirty="0" smtClean="0"/>
              <a:t> </a:t>
            </a:r>
            <a:r>
              <a:rPr lang="tr-TR" b="1" dirty="0"/>
              <a:t>= </a:t>
            </a:r>
            <a:r>
              <a:rPr lang="tr-TR" b="1" dirty="0" err="1"/>
              <a:t>getpid</a:t>
            </a:r>
            <a:r>
              <a:rPr lang="tr-TR" b="1" dirty="0"/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</a:t>
            </a:r>
            <a:r>
              <a:rPr lang="tr-TR" b="1" dirty="0" err="1" smtClean="0"/>
              <a:t>printf</a:t>
            </a:r>
            <a:r>
              <a:rPr lang="tr-TR" b="1" dirty="0"/>
              <a:t>("ilk alınan </a:t>
            </a:r>
            <a:r>
              <a:rPr lang="tr-TR" b="1" dirty="0" err="1"/>
              <a:t>pid</a:t>
            </a:r>
            <a:r>
              <a:rPr lang="tr-TR" b="1" dirty="0"/>
              <a:t> : %d\n", </a:t>
            </a:r>
            <a:r>
              <a:rPr lang="tr-TR" b="1" dirty="0" err="1"/>
              <a:t>pid</a:t>
            </a:r>
            <a:r>
              <a:rPr lang="tr-TR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</a:t>
            </a:r>
            <a:r>
              <a:rPr lang="tr-TR" b="1" dirty="0" err="1" smtClean="0"/>
              <a:t>int</a:t>
            </a:r>
            <a:r>
              <a:rPr lang="tr-TR" b="1" dirty="0" smtClean="0"/>
              <a:t> </a:t>
            </a:r>
            <a:r>
              <a:rPr lang="tr-TR" b="1" dirty="0" err="1"/>
              <a:t>fork_donus_degeri</a:t>
            </a:r>
            <a:r>
              <a:rPr lang="tr-TR" b="1" dirty="0"/>
              <a:t> = </a:t>
            </a:r>
            <a:r>
              <a:rPr lang="tr-TR" b="1" dirty="0" err="1"/>
              <a:t>fork</a:t>
            </a:r>
            <a:r>
              <a:rPr lang="tr-TR" b="1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if </a:t>
            </a:r>
            <a:r>
              <a:rPr lang="en-US" b="1" dirty="0"/>
              <a:t>(</a:t>
            </a:r>
            <a:r>
              <a:rPr lang="en-US" b="1" dirty="0" err="1"/>
              <a:t>fork_donus_degeri</a:t>
            </a:r>
            <a:r>
              <a:rPr lang="en-US" b="1" dirty="0"/>
              <a:t> == 0) { </a:t>
            </a:r>
            <a:r>
              <a:rPr lang="en-US" dirty="0"/>
              <a:t>// </a:t>
            </a:r>
            <a:r>
              <a:rPr lang="en-US" dirty="0" err="1"/>
              <a:t>burasi</a:t>
            </a:r>
            <a:r>
              <a:rPr lang="en-US" dirty="0"/>
              <a:t> child </a:t>
            </a:r>
            <a:r>
              <a:rPr lang="en-US" dirty="0" err="1"/>
              <a:t>processte</a:t>
            </a:r>
            <a:r>
              <a:rPr lang="en-US" dirty="0"/>
              <a:t> </a:t>
            </a:r>
            <a:r>
              <a:rPr lang="en-US" dirty="0" err="1"/>
              <a:t>calisir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	</a:t>
            </a:r>
            <a:r>
              <a:rPr lang="en-US" b="1" dirty="0" err="1" smtClean="0"/>
              <a:t>pid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getpid</a:t>
            </a:r>
            <a:r>
              <a:rPr lang="en-US" b="1" dirty="0"/>
              <a:t>(); </a:t>
            </a:r>
            <a:endParaRPr lang="tr-TR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/>
              <a:t>	</a:t>
            </a:r>
            <a:r>
              <a:rPr lang="tr-TR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/>
              <a:t>("CHILD </a:t>
            </a:r>
            <a:r>
              <a:rPr lang="en-US" b="1" dirty="0" err="1"/>
              <a:t>pid</a:t>
            </a:r>
            <a:r>
              <a:rPr lang="en-US" b="1" dirty="0"/>
              <a:t> : %d\n", </a:t>
            </a:r>
            <a:r>
              <a:rPr lang="en-US" b="1" dirty="0" err="1"/>
              <a:t>pid</a:t>
            </a:r>
            <a:r>
              <a:rPr lang="en-US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}</a:t>
            </a:r>
            <a:endParaRPr lang="tr-TR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else </a:t>
            </a:r>
            <a:r>
              <a:rPr lang="tr-TR" b="1" dirty="0" err="1"/>
              <a:t>if</a:t>
            </a:r>
            <a:r>
              <a:rPr lang="tr-TR" b="1" dirty="0"/>
              <a:t> (</a:t>
            </a:r>
            <a:r>
              <a:rPr lang="tr-TR" b="1" dirty="0" err="1"/>
              <a:t>fork_donus_degeri</a:t>
            </a:r>
            <a:r>
              <a:rPr lang="tr-TR" b="1" dirty="0"/>
              <a:t> &gt; 0) { </a:t>
            </a:r>
            <a:r>
              <a:rPr lang="tr-TR" dirty="0"/>
              <a:t>// </a:t>
            </a:r>
            <a:r>
              <a:rPr lang="tr-TR" dirty="0" err="1"/>
              <a:t>burasi</a:t>
            </a:r>
            <a:r>
              <a:rPr lang="tr-TR" dirty="0"/>
              <a:t> </a:t>
            </a:r>
            <a:r>
              <a:rPr lang="tr-TR" dirty="0" err="1"/>
              <a:t>parent</a:t>
            </a:r>
            <a:r>
              <a:rPr lang="tr-TR" dirty="0"/>
              <a:t> </a:t>
            </a:r>
            <a:r>
              <a:rPr lang="tr-TR" dirty="0" err="1"/>
              <a:t>processte</a:t>
            </a:r>
            <a:r>
              <a:rPr lang="tr-TR" dirty="0"/>
              <a:t> </a:t>
            </a:r>
            <a:r>
              <a:rPr lang="tr-TR" dirty="0" err="1"/>
              <a:t>calisir</a:t>
            </a:r>
            <a:endParaRPr lang="tr-T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	</a:t>
            </a:r>
            <a:r>
              <a:rPr lang="en-US" b="1" dirty="0" err="1" smtClean="0"/>
              <a:t>pid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get</a:t>
            </a:r>
            <a:r>
              <a:rPr lang="tr-TR" b="1" dirty="0" smtClean="0"/>
              <a:t>p</a:t>
            </a:r>
            <a:r>
              <a:rPr lang="en-US" b="1" dirty="0" err="1" smtClean="0"/>
              <a:t>pid</a:t>
            </a:r>
            <a:r>
              <a:rPr lang="en-US" b="1" dirty="0"/>
              <a:t>(); </a:t>
            </a:r>
            <a:endParaRPr lang="tr-TR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/>
              <a:t>	</a:t>
            </a:r>
            <a:r>
              <a:rPr lang="tr-TR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/>
              <a:t>("PARENT </a:t>
            </a:r>
            <a:r>
              <a:rPr lang="en-US" b="1" dirty="0" err="1"/>
              <a:t>pid</a:t>
            </a:r>
            <a:r>
              <a:rPr lang="en-US" b="1" dirty="0"/>
              <a:t> : %d\n", </a:t>
            </a:r>
            <a:r>
              <a:rPr lang="en-US" b="1" dirty="0" err="1"/>
              <a:t>pid</a:t>
            </a:r>
            <a:r>
              <a:rPr lang="en-US" b="1" dirty="0"/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/>
              <a:t>	</a:t>
            </a:r>
            <a:r>
              <a:rPr lang="tr-TR" b="1" dirty="0" smtClean="0"/>
              <a:t>else </a:t>
            </a:r>
            <a:r>
              <a:rPr lang="tr-TR" b="1" dirty="0" err="1"/>
              <a:t>if</a:t>
            </a:r>
            <a:r>
              <a:rPr lang="tr-TR" b="1" dirty="0"/>
              <a:t> (</a:t>
            </a:r>
            <a:r>
              <a:rPr lang="tr-TR" b="1" dirty="0" err="1"/>
              <a:t>fork_donus_degeri</a:t>
            </a:r>
            <a:r>
              <a:rPr lang="tr-TR" b="1" dirty="0"/>
              <a:t> == -1)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	</a:t>
            </a:r>
            <a:r>
              <a:rPr lang="pt-BR" b="1" dirty="0" smtClean="0"/>
              <a:t>printf</a:t>
            </a:r>
            <a:r>
              <a:rPr lang="pt-BR" b="1" dirty="0"/>
              <a:t>("ERROR : \n"); return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}</a:t>
            </a:r>
            <a:endParaRPr lang="tr-TR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</a:t>
            </a:r>
            <a:r>
              <a:rPr lang="en-US" b="1" dirty="0" err="1" smtClean="0"/>
              <a:t>pid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getpid</a:t>
            </a:r>
            <a:r>
              <a:rPr lang="en-US" b="1" dirty="0"/>
              <a:t>(); </a:t>
            </a:r>
            <a:r>
              <a:rPr lang="en-US" b="1" dirty="0" err="1"/>
              <a:t>printf</a:t>
            </a:r>
            <a:r>
              <a:rPr lang="en-US" b="1" dirty="0"/>
              <a:t>("son </a:t>
            </a:r>
            <a:r>
              <a:rPr lang="en-US" b="1" dirty="0" err="1"/>
              <a:t>alinan</a:t>
            </a:r>
            <a:r>
              <a:rPr lang="en-US" b="1" dirty="0"/>
              <a:t> </a:t>
            </a:r>
            <a:r>
              <a:rPr lang="en-US" b="1" dirty="0" err="1"/>
              <a:t>pid</a:t>
            </a:r>
            <a:r>
              <a:rPr lang="en-US" b="1" dirty="0"/>
              <a:t> : %d\n", </a:t>
            </a:r>
            <a:r>
              <a:rPr lang="en-US" b="1" dirty="0" err="1"/>
              <a:t>pid</a:t>
            </a:r>
            <a:r>
              <a:rPr lang="en-US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	</a:t>
            </a:r>
            <a:r>
              <a:rPr lang="tr-TR" b="1" dirty="0" err="1" smtClean="0"/>
              <a:t>return</a:t>
            </a:r>
            <a:r>
              <a:rPr lang="tr-TR" b="1" dirty="0" smtClean="0"/>
              <a:t> </a:t>
            </a:r>
            <a:r>
              <a:rPr lang="tr-TR" b="1" dirty="0"/>
              <a:t>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 smtClean="0"/>
              <a:t>}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7881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getppid</a:t>
            </a:r>
            <a:r>
              <a:rPr lang="tr-TR" dirty="0" smtClean="0"/>
              <a:t>() , </a:t>
            </a:r>
            <a:r>
              <a:rPr lang="tr-TR" dirty="0" err="1" smtClean="0"/>
              <a:t>getpgrp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getppid</a:t>
            </a:r>
            <a:r>
              <a:rPr lang="tr-TR" b="1" dirty="0" smtClean="0"/>
              <a:t>(), </a:t>
            </a:r>
            <a:r>
              <a:rPr lang="tr-TR" dirty="0" smtClean="0"/>
              <a:t>mevcut bir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process’in</a:t>
            </a:r>
            <a:r>
              <a:rPr lang="tr-TR" dirty="0" smtClean="0"/>
              <a:t> 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ID’sini</a:t>
            </a:r>
            <a:r>
              <a:rPr lang="tr-TR" dirty="0" smtClean="0"/>
              <a:t> döndürür. </a:t>
            </a:r>
          </a:p>
          <a:p>
            <a:r>
              <a:rPr lang="tr-TR" b="1" dirty="0" err="1" smtClean="0"/>
              <a:t>getpgrp</a:t>
            </a:r>
            <a:r>
              <a:rPr lang="tr-TR" b="1" dirty="0" smtClean="0"/>
              <a:t>(), </a:t>
            </a:r>
            <a:r>
              <a:rPr lang="tr-TR" dirty="0" smtClean="0"/>
              <a:t>bir </a:t>
            </a:r>
            <a:r>
              <a:rPr lang="tr-TR" dirty="0" err="1" smtClean="0"/>
              <a:t>process</a:t>
            </a:r>
            <a:r>
              <a:rPr lang="tr-TR" dirty="0" smtClean="0"/>
              <a:t> grubunun (</a:t>
            </a:r>
            <a:r>
              <a:rPr lang="tr-TR" dirty="0" err="1" smtClean="0"/>
              <a:t>parent</a:t>
            </a:r>
            <a:r>
              <a:rPr lang="tr-TR" dirty="0" smtClean="0"/>
              <a:t> ve </a:t>
            </a:r>
            <a:r>
              <a:rPr lang="tr-TR" dirty="0" err="1" smtClean="0"/>
              <a:t>child</a:t>
            </a:r>
            <a:r>
              <a:rPr lang="tr-TR" dirty="0" smtClean="0"/>
              <a:t> içeren) grup </a:t>
            </a:r>
            <a:r>
              <a:rPr lang="tr-TR" dirty="0" err="1" smtClean="0"/>
              <a:t>ID’sini</a:t>
            </a:r>
            <a:r>
              <a:rPr lang="tr-TR" dirty="0" smtClean="0"/>
              <a:t> döndürür. </a:t>
            </a:r>
          </a:p>
          <a:p>
            <a:r>
              <a:rPr lang="tr-TR" dirty="0" smtClean="0"/>
              <a:t>Bir grubun grup </a:t>
            </a:r>
            <a:r>
              <a:rPr lang="tr-TR" dirty="0" err="1" smtClean="0"/>
              <a:t>ID’si</a:t>
            </a:r>
            <a:r>
              <a:rPr lang="tr-TR" dirty="0" smtClean="0"/>
              <a:t>, o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processleri</a:t>
            </a:r>
            <a:r>
              <a:rPr lang="tr-TR" dirty="0" smtClean="0"/>
              <a:t> oluşturan 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process’in</a:t>
            </a:r>
            <a:r>
              <a:rPr lang="tr-TR" dirty="0" smtClean="0"/>
              <a:t> </a:t>
            </a:r>
            <a:r>
              <a:rPr lang="tr-TR" dirty="0" err="1" smtClean="0"/>
              <a:t>ID’sidir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643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5254388"/>
          </a:xfrm>
        </p:spPr>
        <p:txBody>
          <a:bodyPr>
            <a:normAutofit fontScale="70000" lnSpcReduction="20000"/>
          </a:bodyPr>
          <a:lstStyle/>
          <a:p>
            <a:r>
              <a:rPr lang="tr-TR" b="1" i="1" u="sng" dirty="0" err="1" smtClean="0"/>
              <a:t>fork.c</a:t>
            </a:r>
            <a:r>
              <a:rPr lang="tr-TR" b="1" i="1" u="sng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stdio.h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sys</a:t>
            </a:r>
            <a:r>
              <a:rPr lang="tr-TR" dirty="0" smtClean="0"/>
              <a:t>/</a:t>
            </a:r>
            <a:r>
              <a:rPr lang="tr-TR" dirty="0" err="1" smtClean="0"/>
              <a:t>types.h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unistd.h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r>
              <a:rPr lang="tr-TR" dirty="0" err="1" smtClean="0"/>
              <a:t>int</a:t>
            </a:r>
            <a:r>
              <a:rPr lang="tr-TR" dirty="0" smtClean="0"/>
              <a:t> main(){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pid_t</a:t>
            </a:r>
            <a:r>
              <a:rPr lang="tr-TR" dirty="0" smtClean="0"/>
              <a:t> </a:t>
            </a:r>
            <a:r>
              <a:rPr lang="tr-TR" dirty="0" err="1" smtClean="0"/>
              <a:t>cocuk_pid</a:t>
            </a:r>
            <a:r>
              <a:rPr lang="tr-TR" dirty="0" smtClean="0"/>
              <a:t>;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printf</a:t>
            </a:r>
            <a:r>
              <a:rPr lang="tr-TR" dirty="0" smtClean="0"/>
              <a:t>(“Ana sürecin </a:t>
            </a:r>
            <a:r>
              <a:rPr lang="tr-TR" dirty="0" err="1" smtClean="0"/>
              <a:t>pid</a:t>
            </a:r>
            <a:r>
              <a:rPr lang="tr-TR" dirty="0" smtClean="0"/>
              <a:t> = %d\n”, (</a:t>
            </a:r>
            <a:r>
              <a:rPr lang="tr-TR" dirty="0" err="1" smtClean="0"/>
              <a:t>int</a:t>
            </a:r>
            <a:r>
              <a:rPr lang="tr-TR" dirty="0" smtClean="0"/>
              <a:t>)</a:t>
            </a:r>
            <a:r>
              <a:rPr lang="tr-TR" dirty="0" err="1" smtClean="0"/>
              <a:t>getpid</a:t>
            </a:r>
            <a:r>
              <a:rPr lang="tr-TR" dirty="0" smtClean="0"/>
              <a:t>() );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cocuk_pid</a:t>
            </a:r>
            <a:r>
              <a:rPr lang="tr-TR" dirty="0" smtClean="0"/>
              <a:t>=</a:t>
            </a:r>
            <a:r>
              <a:rPr lang="tr-TR" dirty="0" err="1" smtClean="0"/>
              <a:t>fork</a:t>
            </a:r>
            <a:r>
              <a:rPr lang="tr-TR" dirty="0" smtClean="0"/>
              <a:t>();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if</a:t>
            </a:r>
            <a:r>
              <a:rPr lang="tr-TR" dirty="0" smtClean="0"/>
              <a:t> (</a:t>
            </a:r>
            <a:r>
              <a:rPr lang="tr-TR" dirty="0" err="1" smtClean="0"/>
              <a:t>cocuk_pid</a:t>
            </a:r>
            <a:r>
              <a:rPr lang="tr-TR" dirty="0" smtClean="0"/>
              <a:t>!=0){ 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printf</a:t>
            </a:r>
            <a:r>
              <a:rPr lang="tr-TR" dirty="0" smtClean="0"/>
              <a:t>(“burası ana </a:t>
            </a:r>
            <a:r>
              <a:rPr lang="tr-TR" dirty="0" err="1" smtClean="0"/>
              <a:t>sürectir</a:t>
            </a:r>
            <a:r>
              <a:rPr lang="tr-TR" dirty="0" smtClean="0"/>
              <a:t>, süreç </a:t>
            </a:r>
            <a:r>
              <a:rPr lang="tr-TR" dirty="0" err="1" smtClean="0"/>
              <a:t>id</a:t>
            </a:r>
            <a:r>
              <a:rPr lang="tr-TR" dirty="0" smtClean="0"/>
              <a:t> </a:t>
            </a:r>
            <a:r>
              <a:rPr lang="tr-TR" dirty="0" err="1" smtClean="0"/>
              <a:t>pid</a:t>
            </a:r>
            <a:r>
              <a:rPr lang="tr-TR" dirty="0" smtClean="0"/>
              <a:t>=%d\n”,(</a:t>
            </a:r>
            <a:r>
              <a:rPr lang="tr-TR" dirty="0" err="1" smtClean="0"/>
              <a:t>int</a:t>
            </a:r>
            <a:r>
              <a:rPr lang="tr-TR" dirty="0" smtClean="0"/>
              <a:t>)</a:t>
            </a:r>
            <a:r>
              <a:rPr lang="tr-TR" dirty="0" err="1" smtClean="0"/>
              <a:t>getpid</a:t>
            </a:r>
            <a:r>
              <a:rPr lang="tr-TR" dirty="0" smtClean="0"/>
              <a:t>()); 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printf</a:t>
            </a:r>
            <a:r>
              <a:rPr lang="tr-TR" dirty="0" smtClean="0"/>
              <a:t>(“çocuk sürecin </a:t>
            </a:r>
            <a:r>
              <a:rPr lang="tr-TR" dirty="0" err="1" smtClean="0"/>
              <a:t>idsi</a:t>
            </a:r>
            <a:r>
              <a:rPr lang="tr-TR" dirty="0" smtClean="0"/>
              <a:t> </a:t>
            </a:r>
            <a:r>
              <a:rPr lang="tr-TR" dirty="0" err="1" smtClean="0"/>
              <a:t>pid</a:t>
            </a:r>
            <a:r>
              <a:rPr lang="tr-TR" dirty="0" smtClean="0"/>
              <a:t> = %d\n”,(</a:t>
            </a:r>
            <a:r>
              <a:rPr lang="tr-TR" dirty="0" err="1" smtClean="0"/>
              <a:t>int</a:t>
            </a:r>
            <a:r>
              <a:rPr lang="tr-TR" dirty="0" smtClean="0"/>
              <a:t>)</a:t>
            </a:r>
            <a:r>
              <a:rPr lang="tr-TR" dirty="0" err="1" smtClean="0"/>
              <a:t>cocuk_pid</a:t>
            </a:r>
            <a:r>
              <a:rPr lang="tr-TR" dirty="0" smtClean="0"/>
              <a:t>); }</a:t>
            </a:r>
          </a:p>
          <a:p>
            <a:pPr marL="0" indent="0">
              <a:buNone/>
            </a:pPr>
            <a:r>
              <a:rPr lang="tr-TR" dirty="0" smtClean="0"/>
              <a:t>	else{ 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printf</a:t>
            </a:r>
            <a:r>
              <a:rPr lang="tr-TR" dirty="0" smtClean="0"/>
              <a:t>(“burası çocuk süreçtir, </a:t>
            </a:r>
            <a:r>
              <a:rPr lang="tr-TR" dirty="0" err="1" smtClean="0"/>
              <a:t>pid</a:t>
            </a:r>
            <a:r>
              <a:rPr lang="tr-TR" dirty="0" smtClean="0"/>
              <a:t>=%d\n”, (</a:t>
            </a:r>
            <a:r>
              <a:rPr lang="tr-TR" dirty="0" err="1" smtClean="0"/>
              <a:t>int</a:t>
            </a:r>
            <a:r>
              <a:rPr lang="tr-TR" dirty="0" smtClean="0"/>
              <a:t>)</a:t>
            </a:r>
            <a:r>
              <a:rPr lang="tr-TR" dirty="0" err="1" smtClean="0"/>
              <a:t>getpid</a:t>
            </a:r>
            <a:r>
              <a:rPr lang="tr-TR" dirty="0" smtClean="0"/>
              <a:t>()); }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return</a:t>
            </a:r>
            <a:r>
              <a:rPr lang="tr-TR" dirty="0" smtClean="0"/>
              <a:t> 0; </a:t>
            </a:r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71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FORK()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r>
              <a:rPr lang="tr-TR" dirty="0" err="1" smtClean="0"/>
              <a:t>fork</a:t>
            </a:r>
            <a:r>
              <a:rPr lang="tr-TR" dirty="0" smtClean="0"/>
              <a:t>(), herhangi bir parametre almayan bir sistem çağrısıdır. </a:t>
            </a:r>
          </a:p>
          <a:p>
            <a:r>
              <a:rPr lang="tr-TR" dirty="0" smtClean="0"/>
              <a:t>Çağrıldığı andan itibaren işletim sistemi tarafından, ana </a:t>
            </a:r>
            <a:r>
              <a:rPr lang="tr-TR" dirty="0" err="1" smtClean="0"/>
              <a:t>processin</a:t>
            </a:r>
            <a:r>
              <a:rPr lang="tr-TR" dirty="0" smtClean="0"/>
              <a:t> bir kopyası oluşturulur. </a:t>
            </a:r>
          </a:p>
          <a:p>
            <a:r>
              <a:rPr lang="tr-TR" dirty="0" err="1" smtClean="0"/>
              <a:t>fork</a:t>
            </a:r>
            <a:r>
              <a:rPr lang="tr-TR" dirty="0" smtClean="0"/>
              <a:t>() çağrısını yapan </a:t>
            </a:r>
            <a:r>
              <a:rPr lang="tr-TR" dirty="0" err="1" smtClean="0"/>
              <a:t>process</a:t>
            </a:r>
            <a:r>
              <a:rPr lang="tr-TR" dirty="0" smtClean="0"/>
              <a:t> </a:t>
            </a:r>
            <a:r>
              <a:rPr lang="tr-TR" dirty="0" err="1" smtClean="0"/>
              <a:t>parent</a:t>
            </a:r>
            <a:r>
              <a:rPr lang="tr-TR" dirty="0" smtClean="0"/>
              <a:t>, ve bu çağrı ardından oluşan yeni </a:t>
            </a:r>
            <a:r>
              <a:rPr lang="tr-TR" dirty="0" err="1" smtClean="0"/>
              <a:t>process</a:t>
            </a:r>
            <a:r>
              <a:rPr lang="tr-TR" dirty="0" smtClean="0"/>
              <a:t> ise </a:t>
            </a:r>
            <a:r>
              <a:rPr lang="tr-TR" dirty="0" err="1" smtClean="0"/>
              <a:t>child</a:t>
            </a:r>
            <a:r>
              <a:rPr lang="tr-TR" dirty="0" smtClean="0"/>
              <a:t> olarak adlandırılır. </a:t>
            </a:r>
          </a:p>
          <a:p>
            <a:r>
              <a:rPr lang="tr-TR" dirty="0" err="1" smtClean="0"/>
              <a:t>fork</a:t>
            </a:r>
            <a:r>
              <a:rPr lang="tr-TR" dirty="0" smtClean="0"/>
              <a:t>() çağrısı yapıldığı andan itibaren, oluşan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, </a:t>
            </a:r>
            <a:r>
              <a:rPr lang="tr-TR" dirty="0" err="1" smtClean="0"/>
              <a:t>parent’ın</a:t>
            </a:r>
            <a:r>
              <a:rPr lang="tr-TR" dirty="0" smtClean="0"/>
              <a:t> kaldığı yerden devam edecek şekilde bir kopya haline gelir. </a:t>
            </a:r>
          </a:p>
        </p:txBody>
      </p:sp>
    </p:spTree>
    <p:extLst>
      <p:ext uri="{BB962C8B-B14F-4D97-AF65-F5344CB8AC3E}">
        <p14:creationId xmlns:p14="http://schemas.microsoft.com/office/powerpoint/2010/main" val="1886982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Waitpid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98143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/>
              <a:t>stdio.h</a:t>
            </a:r>
            <a:r>
              <a:rPr lang="tr-TR" dirty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/>
              <a:t>stdlib.h</a:t>
            </a:r>
            <a:r>
              <a:rPr lang="tr-TR" dirty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/>
              <a:t>unistd.h</a:t>
            </a:r>
            <a:r>
              <a:rPr lang="tr-TR" dirty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/>
              <a:t>sys</a:t>
            </a:r>
            <a:r>
              <a:rPr lang="tr-TR" dirty="0"/>
              <a:t>/</a:t>
            </a:r>
            <a:r>
              <a:rPr lang="tr-TR" dirty="0" err="1"/>
              <a:t>wait.h</a:t>
            </a:r>
            <a:r>
              <a:rPr lang="tr-TR" dirty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err_sys</a:t>
            </a:r>
            <a:r>
              <a:rPr lang="tr-TR" dirty="0"/>
              <a:t>(</a:t>
            </a: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char</a:t>
            </a:r>
            <a:r>
              <a:rPr lang="tr-TR" dirty="0"/>
              <a:t> *</a:t>
            </a:r>
            <a:r>
              <a:rPr lang="tr-TR" dirty="0" err="1"/>
              <a:t>msg</a:t>
            </a:r>
            <a:r>
              <a:rPr lang="tr-TR" dirty="0"/>
              <a:t>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{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</a:t>
            </a:r>
            <a:r>
              <a:rPr lang="tr-TR" dirty="0" err="1"/>
              <a:t>perror</a:t>
            </a:r>
            <a:r>
              <a:rPr lang="tr-TR" dirty="0"/>
              <a:t>(</a:t>
            </a:r>
            <a:r>
              <a:rPr lang="tr-TR" dirty="0" err="1"/>
              <a:t>msg</a:t>
            </a:r>
            <a:r>
              <a:rPr lang="tr-TR" dirty="0"/>
              <a:t>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</a:t>
            </a:r>
            <a:r>
              <a:rPr lang="tr-TR" dirty="0" err="1"/>
              <a:t>fflush</a:t>
            </a:r>
            <a:r>
              <a:rPr lang="tr-TR" dirty="0"/>
              <a:t>(</a:t>
            </a:r>
            <a:r>
              <a:rPr lang="tr-TR" dirty="0" err="1"/>
              <a:t>stdout</a:t>
            </a:r>
            <a:r>
              <a:rPr lang="tr-TR" dirty="0"/>
              <a:t>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</a:t>
            </a:r>
            <a:r>
              <a:rPr lang="tr-TR" dirty="0" err="1"/>
              <a:t>exit</a:t>
            </a:r>
            <a:r>
              <a:rPr lang="tr-TR" dirty="0"/>
              <a:t>(EXIT_FAILURE);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}</a:t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/>
              <a:t>int</a:t>
            </a:r>
            <a:r>
              <a:rPr lang="tr-TR" dirty="0"/>
              <a:t> main(</a:t>
            </a:r>
            <a:r>
              <a:rPr lang="tr-TR" dirty="0" err="1"/>
              <a:t>void</a:t>
            </a:r>
            <a:r>
              <a:rPr lang="tr-TR" dirty="0"/>
              <a:t>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{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</a:t>
            </a:r>
            <a:r>
              <a:rPr lang="tr-TR" dirty="0" err="1"/>
              <a:t>pid_t</a:t>
            </a:r>
            <a:r>
              <a:rPr lang="tr-TR" dirty="0"/>
              <a:t> </a:t>
            </a:r>
            <a:r>
              <a:rPr lang="tr-TR" dirty="0" err="1"/>
              <a:t>pidChild</a:t>
            </a:r>
            <a:r>
              <a:rPr lang="tr-TR" dirty="0"/>
              <a:t>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</a:t>
            </a:r>
            <a:r>
              <a:rPr lang="tr-TR" dirty="0" err="1"/>
              <a:t>if</a:t>
            </a:r>
            <a:r>
              <a:rPr lang="tr-TR" dirty="0"/>
              <a:t> ((</a:t>
            </a:r>
            <a:r>
              <a:rPr lang="tr-TR" dirty="0" err="1"/>
              <a:t>pidChild</a:t>
            </a:r>
            <a:r>
              <a:rPr lang="tr-TR" dirty="0"/>
              <a:t> = </a:t>
            </a:r>
            <a:r>
              <a:rPr lang="tr-TR" dirty="0" err="1"/>
              <a:t>fork</a:t>
            </a:r>
            <a:r>
              <a:rPr lang="tr-TR" dirty="0"/>
              <a:t>()) &lt; 0) 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 </a:t>
            </a:r>
            <a:r>
              <a:rPr lang="tr-TR" dirty="0" err="1"/>
              <a:t>err_sys</a:t>
            </a:r>
            <a:r>
              <a:rPr lang="tr-TR" dirty="0"/>
              <a:t>("</a:t>
            </a:r>
            <a:r>
              <a:rPr lang="tr-TR" dirty="0" err="1"/>
              <a:t>fork</a:t>
            </a:r>
            <a:r>
              <a:rPr lang="tr-TR" dirty="0"/>
              <a:t>");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pidChild</a:t>
            </a:r>
            <a:r>
              <a:rPr lang="tr-TR" dirty="0"/>
              <a:t> == 0) {              /* Alt proses */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 </a:t>
            </a:r>
            <a:r>
              <a:rPr lang="tr-TR" dirty="0" err="1"/>
              <a:t>sleep</a:t>
            </a:r>
            <a:r>
              <a:rPr lang="tr-TR" dirty="0"/>
              <a:t>(5);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 </a:t>
            </a:r>
            <a:r>
              <a:rPr lang="tr-TR" dirty="0" err="1"/>
              <a:t>exit</a:t>
            </a:r>
            <a:r>
              <a:rPr lang="tr-TR" dirty="0"/>
              <a:t>(100);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}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else {                            /* </a:t>
            </a:r>
            <a:r>
              <a:rPr lang="tr-TR" dirty="0" err="1"/>
              <a:t>Ust</a:t>
            </a:r>
            <a:r>
              <a:rPr lang="tr-TR" dirty="0"/>
              <a:t> proses */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 </a:t>
            </a:r>
            <a:r>
              <a:rPr lang="tr-TR" dirty="0" err="1"/>
              <a:t>int</a:t>
            </a:r>
            <a:r>
              <a:rPr lang="tr-TR" dirty="0"/>
              <a:t> stat;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 </a:t>
            </a:r>
            <a:r>
              <a:rPr lang="tr-TR" dirty="0" err="1"/>
              <a:t>printf</a:t>
            </a:r>
            <a:r>
              <a:rPr lang="tr-TR" dirty="0"/>
              <a:t>("Alt prosesin </a:t>
            </a:r>
            <a:r>
              <a:rPr lang="tr-TR" dirty="0" err="1"/>
              <a:t>sonlanmasi</a:t>
            </a:r>
            <a:r>
              <a:rPr lang="tr-TR" dirty="0"/>
              <a:t> bekleniyor...\n");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 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waitpid</a:t>
            </a:r>
            <a:r>
              <a:rPr lang="tr-TR" dirty="0"/>
              <a:t>(</a:t>
            </a:r>
            <a:r>
              <a:rPr lang="tr-TR" dirty="0" err="1"/>
              <a:t>pidChild</a:t>
            </a:r>
            <a:r>
              <a:rPr lang="tr-TR" dirty="0"/>
              <a:t>, &amp;stat, 0) &lt; 0) 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     </a:t>
            </a:r>
            <a:r>
              <a:rPr lang="tr-TR" dirty="0" err="1"/>
              <a:t>err_sys</a:t>
            </a:r>
            <a:r>
              <a:rPr lang="tr-TR" dirty="0"/>
              <a:t>("</a:t>
            </a:r>
            <a:r>
              <a:rPr lang="tr-TR" dirty="0" err="1"/>
              <a:t>waitpid</a:t>
            </a:r>
            <a:r>
              <a:rPr lang="tr-TR" dirty="0"/>
              <a:t>");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       }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 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    </a:t>
            </a:r>
            <a:r>
              <a:rPr lang="tr-TR" dirty="0" err="1"/>
              <a:t>return</a:t>
            </a:r>
            <a:r>
              <a:rPr lang="tr-TR" dirty="0"/>
              <a:t> 0;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1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FORK()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fork</a:t>
            </a:r>
            <a:r>
              <a:rPr lang="tr-TR" dirty="0" smtClean="0"/>
              <a:t>() çalıştırıldığında aşağıdaki dönüş değerleri ortaya çıkmaktadır: </a:t>
            </a:r>
          </a:p>
          <a:p>
            <a:pPr lvl="1"/>
            <a:r>
              <a:rPr lang="tr-TR" dirty="0" err="1" smtClean="0"/>
              <a:t>fork</a:t>
            </a:r>
            <a:r>
              <a:rPr lang="tr-TR" dirty="0" smtClean="0"/>
              <a:t>() çağrısı başarısız olursa dönüş değeri -1 ’</a:t>
            </a:r>
            <a:r>
              <a:rPr lang="tr-TR" dirty="0" err="1" smtClean="0"/>
              <a:t>dir</a:t>
            </a:r>
            <a:endParaRPr lang="tr-TR" dirty="0" smtClean="0"/>
          </a:p>
          <a:p>
            <a:pPr lvl="1"/>
            <a:r>
              <a:rPr lang="tr-TR" dirty="0" smtClean="0"/>
              <a:t>çağrı başarılı olursa; </a:t>
            </a:r>
          </a:p>
          <a:p>
            <a:pPr lvl="2"/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için dönüş değeri, yeni oluşan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processin</a:t>
            </a:r>
            <a:r>
              <a:rPr lang="tr-TR" dirty="0" smtClean="0"/>
              <a:t> </a:t>
            </a:r>
            <a:r>
              <a:rPr lang="tr-TR" dirty="0" err="1" smtClean="0"/>
              <a:t>ID’si</a:t>
            </a:r>
            <a:r>
              <a:rPr lang="tr-TR" dirty="0" smtClean="0"/>
              <a:t>, </a:t>
            </a:r>
          </a:p>
          <a:p>
            <a:pPr lvl="2"/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için dönüş değeri 0 ’</a:t>
            </a:r>
            <a:r>
              <a:rPr lang="tr-TR" dirty="0" err="1" smtClean="0"/>
              <a:t>dır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fork</a:t>
            </a:r>
            <a:r>
              <a:rPr lang="tr-TR" dirty="0" smtClean="0"/>
              <a:t>() çağrısının dönüş değerleri konusunda şu yargıya varabiliriz: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000" dirty="0" err="1" smtClean="0"/>
              <a:t>fork_donus_degeri</a:t>
            </a:r>
            <a:r>
              <a:rPr lang="tr-TR" sz="2000" dirty="0" smtClean="0"/>
              <a:t> &gt; 0 : bu sonuç </a:t>
            </a:r>
            <a:r>
              <a:rPr lang="tr-TR" sz="2000" dirty="0" err="1" smtClean="0"/>
              <a:t>parent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içinde döndürülür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err="1" smtClean="0"/>
              <a:t>fork_donus_degeri</a:t>
            </a:r>
            <a:r>
              <a:rPr lang="tr-TR" sz="2000" dirty="0" smtClean="0"/>
              <a:t> == 0 : bu sonuç </a:t>
            </a:r>
            <a:r>
              <a:rPr lang="tr-TR" sz="2000" dirty="0" err="1" smtClean="0"/>
              <a:t>child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içinde döndürülür 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tr-TR" sz="2000" dirty="0" err="1" smtClean="0"/>
              <a:t>fork_donus_degeri</a:t>
            </a:r>
            <a:r>
              <a:rPr lang="tr-TR" sz="2000" dirty="0" smtClean="0"/>
              <a:t> == -1 : çağrı başarısız oldu ve </a:t>
            </a:r>
            <a:r>
              <a:rPr lang="tr-TR" sz="2000" dirty="0" err="1" smtClean="0"/>
              <a:t>child</a:t>
            </a:r>
            <a:r>
              <a:rPr lang="tr-TR" sz="2000" dirty="0" smtClean="0"/>
              <a:t> oluşmadı. </a:t>
            </a:r>
            <a:r>
              <a:rPr lang="tr-TR" sz="2000" dirty="0" err="1" smtClean="0"/>
              <a:t>parent</a:t>
            </a:r>
            <a:r>
              <a:rPr lang="tr-TR" sz="2000" dirty="0" smtClean="0"/>
              <a:t> içinde döndürülür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839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FORK()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33014"/>
            <a:ext cx="10515600" cy="5199797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Basit bir </a:t>
            </a:r>
            <a:r>
              <a:rPr lang="tr-TR" dirty="0" err="1" smtClean="0"/>
              <a:t>parent-child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 aşağıdaki şekilde oluşturulabilir 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stdio.h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sys</a:t>
            </a:r>
            <a:r>
              <a:rPr lang="tr-TR" dirty="0" smtClean="0"/>
              <a:t>/</a:t>
            </a:r>
            <a:r>
              <a:rPr lang="tr-TR" dirty="0" err="1" smtClean="0"/>
              <a:t>types.h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unistd.h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main(</a:t>
            </a:r>
            <a:r>
              <a:rPr lang="tr-TR" dirty="0" err="1" smtClean="0"/>
              <a:t>void</a:t>
            </a:r>
            <a:r>
              <a:rPr lang="tr-TR" dirty="0" smtClean="0"/>
              <a:t>) { 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printf</a:t>
            </a:r>
            <a:r>
              <a:rPr lang="tr-TR" dirty="0" smtClean="0"/>
              <a:t>("</a:t>
            </a:r>
            <a:r>
              <a:rPr lang="tr-TR" dirty="0" err="1" smtClean="0"/>
              <a:t>Hello</a:t>
            </a:r>
            <a:r>
              <a:rPr lang="tr-TR" dirty="0" smtClean="0"/>
              <a:t>, World \n"); 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fork_donus_degeri</a:t>
            </a:r>
            <a:r>
              <a:rPr lang="tr-TR" dirty="0" smtClean="0"/>
              <a:t> = </a:t>
            </a:r>
            <a:r>
              <a:rPr lang="tr-TR" dirty="0" err="1" smtClean="0"/>
              <a:t>fork</a:t>
            </a:r>
            <a:r>
              <a:rPr lang="tr-TR" dirty="0" smtClean="0"/>
              <a:t>(); 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printf</a:t>
            </a:r>
            <a:r>
              <a:rPr lang="tr-TR" dirty="0" smtClean="0"/>
              <a:t>("</a:t>
            </a:r>
            <a:r>
              <a:rPr lang="tr-TR" dirty="0" err="1" smtClean="0"/>
              <a:t>Bye</a:t>
            </a:r>
            <a:r>
              <a:rPr lang="tr-TR" dirty="0" smtClean="0"/>
              <a:t> </a:t>
            </a:r>
            <a:r>
              <a:rPr lang="tr-TR" dirty="0" err="1" smtClean="0"/>
              <a:t>Bye</a:t>
            </a:r>
            <a:r>
              <a:rPr lang="tr-TR" dirty="0" smtClean="0"/>
              <a:t>, World \n");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printf</a:t>
            </a:r>
            <a:r>
              <a:rPr lang="tr-TR" dirty="0" smtClean="0"/>
              <a:t>("</a:t>
            </a:r>
            <a:r>
              <a:rPr lang="tr-TR" dirty="0" err="1" smtClean="0"/>
              <a:t>fork</a:t>
            </a:r>
            <a:r>
              <a:rPr lang="tr-TR" dirty="0" smtClean="0"/>
              <a:t> </a:t>
            </a:r>
            <a:r>
              <a:rPr lang="tr-TR" dirty="0" err="1" smtClean="0"/>
              <a:t>donus</a:t>
            </a:r>
            <a:r>
              <a:rPr lang="tr-TR" dirty="0" smtClean="0"/>
              <a:t> </a:t>
            </a:r>
            <a:r>
              <a:rPr lang="tr-TR" dirty="0" err="1" smtClean="0"/>
              <a:t>degeri</a:t>
            </a:r>
            <a:r>
              <a:rPr lang="tr-TR" dirty="0" smtClean="0"/>
              <a:t> : %d", </a:t>
            </a:r>
            <a:r>
              <a:rPr lang="tr-TR" dirty="0" err="1" smtClean="0"/>
              <a:t>fork_donus_degeri</a:t>
            </a:r>
            <a:r>
              <a:rPr lang="tr-TR" dirty="0" smtClean="0"/>
              <a:t>);</a:t>
            </a:r>
          </a:p>
          <a:p>
            <a:pPr marL="0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return</a:t>
            </a:r>
            <a:r>
              <a:rPr lang="tr-TR" dirty="0" smtClean="0"/>
              <a:t> 0;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} 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fork_donus_degeri</a:t>
            </a:r>
            <a:r>
              <a:rPr lang="tr-TR" dirty="0" smtClean="0"/>
              <a:t> = </a:t>
            </a:r>
            <a:r>
              <a:rPr lang="tr-TR" dirty="0" err="1" smtClean="0"/>
              <a:t>fork</a:t>
            </a:r>
            <a:r>
              <a:rPr lang="tr-TR" dirty="0" smtClean="0"/>
              <a:t>(); </a:t>
            </a:r>
          </a:p>
          <a:p>
            <a:pPr marL="0" indent="0">
              <a:buNone/>
            </a:pPr>
            <a:r>
              <a:rPr lang="tr-TR" dirty="0" smtClean="0"/>
              <a:t>Bu dönüş değerlerine göre </a:t>
            </a:r>
            <a:r>
              <a:rPr lang="tr-TR" dirty="0" err="1" smtClean="0"/>
              <a:t>parent</a:t>
            </a:r>
            <a:r>
              <a:rPr lang="tr-TR" dirty="0" smtClean="0"/>
              <a:t> ve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processlerimize</a:t>
            </a:r>
            <a:r>
              <a:rPr lang="tr-TR" dirty="0" smtClean="0"/>
              <a:t> farklı işlemler yaptırmamız mümkün olabilmektedir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11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i="1" dirty="0"/>
              <a:t>#</a:t>
            </a:r>
            <a:r>
              <a:rPr lang="tr-TR" sz="1100" i="1" dirty="0" err="1"/>
              <a:t>include</a:t>
            </a:r>
            <a:r>
              <a:rPr lang="tr-TR" sz="1100" i="1" dirty="0"/>
              <a:t> &lt;</a:t>
            </a:r>
            <a:r>
              <a:rPr lang="tr-TR" sz="1100" i="1" dirty="0" err="1"/>
              <a:t>stdio.h</a:t>
            </a:r>
            <a:r>
              <a:rPr lang="tr-TR" sz="1100" i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i="1" dirty="0"/>
              <a:t>#</a:t>
            </a:r>
            <a:r>
              <a:rPr lang="tr-TR" sz="1100" i="1" dirty="0" err="1"/>
              <a:t>include</a:t>
            </a:r>
            <a:r>
              <a:rPr lang="tr-TR" sz="1100" i="1" dirty="0"/>
              <a:t> &lt;</a:t>
            </a:r>
            <a:r>
              <a:rPr lang="tr-TR" sz="1100" i="1" dirty="0" err="1"/>
              <a:t>sys</a:t>
            </a:r>
            <a:r>
              <a:rPr lang="tr-TR" sz="1100" i="1" dirty="0"/>
              <a:t>/</a:t>
            </a:r>
            <a:r>
              <a:rPr lang="tr-TR" sz="1100" i="1" dirty="0" err="1"/>
              <a:t>types.h</a:t>
            </a:r>
            <a:r>
              <a:rPr lang="tr-TR" sz="1100" i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i="1" dirty="0"/>
              <a:t>#</a:t>
            </a:r>
            <a:r>
              <a:rPr lang="tr-TR" sz="1100" i="1" dirty="0" err="1"/>
              <a:t>include</a:t>
            </a:r>
            <a:r>
              <a:rPr lang="tr-TR" sz="1100" i="1" dirty="0"/>
              <a:t> &lt;</a:t>
            </a:r>
            <a:r>
              <a:rPr lang="tr-TR" sz="1100" i="1" dirty="0" err="1"/>
              <a:t>unistd.h</a:t>
            </a:r>
            <a:r>
              <a:rPr lang="tr-TR" sz="1100" i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i="1" dirty="0"/>
              <a:t>#</a:t>
            </a:r>
            <a:r>
              <a:rPr lang="tr-TR" sz="1100" i="1" dirty="0" err="1"/>
              <a:t>include</a:t>
            </a:r>
            <a:r>
              <a:rPr lang="tr-TR" sz="1100" i="1" dirty="0"/>
              <a:t> &lt;</a:t>
            </a:r>
            <a:r>
              <a:rPr lang="tr-TR" sz="1100" i="1" dirty="0" err="1"/>
              <a:t>errno.h</a:t>
            </a:r>
            <a:r>
              <a:rPr lang="tr-TR" sz="1100" i="1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err="1"/>
              <a:t>int</a:t>
            </a:r>
            <a:r>
              <a:rPr lang="tr-TR" sz="1100" b="1" dirty="0"/>
              <a:t> main(</a:t>
            </a:r>
            <a:r>
              <a:rPr lang="tr-TR" sz="1100" b="1" dirty="0" err="1"/>
              <a:t>void</a:t>
            </a:r>
            <a:r>
              <a:rPr lang="tr-TR" sz="1100" b="1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</a:t>
            </a:r>
            <a:r>
              <a:rPr lang="tr-TR" sz="1100" b="1" dirty="0" err="1" smtClean="0"/>
              <a:t>int</a:t>
            </a:r>
            <a:r>
              <a:rPr lang="tr-TR" sz="1100" b="1" dirty="0" smtClean="0"/>
              <a:t> </a:t>
            </a:r>
            <a:r>
              <a:rPr lang="tr-TR" sz="1100" b="1" dirty="0" err="1"/>
              <a:t>fork_donus_degeri</a:t>
            </a:r>
            <a:r>
              <a:rPr lang="tr-TR" sz="1100" b="1" dirty="0"/>
              <a:t> = </a:t>
            </a:r>
            <a:r>
              <a:rPr lang="tr-TR" sz="1100" b="1" dirty="0" err="1"/>
              <a:t>fork</a:t>
            </a:r>
            <a:r>
              <a:rPr lang="tr-TR" sz="1100" b="1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/>
              <a:t>	</a:t>
            </a:r>
            <a:r>
              <a:rPr lang="tr-TR" sz="1100" b="1" dirty="0" err="1" smtClean="0"/>
              <a:t>int</a:t>
            </a:r>
            <a:r>
              <a:rPr lang="tr-TR" sz="1100" b="1" dirty="0" smtClean="0"/>
              <a:t> </a:t>
            </a:r>
            <a:r>
              <a:rPr lang="tr-TR" sz="1100" b="1" dirty="0" err="1"/>
              <a:t>sonuc</a:t>
            </a:r>
            <a:r>
              <a:rPr lang="tr-TR" sz="1100" b="1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</a:t>
            </a:r>
            <a:r>
              <a:rPr lang="tr-TR" sz="1100" b="1" dirty="0" err="1" smtClean="0"/>
              <a:t>if</a:t>
            </a:r>
            <a:r>
              <a:rPr lang="tr-TR" sz="1100" b="1" dirty="0" smtClean="0"/>
              <a:t> </a:t>
            </a:r>
            <a:r>
              <a:rPr lang="tr-TR" sz="1100" b="1" dirty="0"/>
              <a:t>(</a:t>
            </a:r>
            <a:r>
              <a:rPr lang="tr-TR" sz="1100" b="1" dirty="0" err="1"/>
              <a:t>fork_donus_degeri</a:t>
            </a:r>
            <a:r>
              <a:rPr lang="tr-TR" sz="1100" b="1" dirty="0"/>
              <a:t> == 0) { </a:t>
            </a:r>
            <a:r>
              <a:rPr lang="tr-TR" sz="1100" dirty="0"/>
              <a:t>// </a:t>
            </a:r>
            <a:r>
              <a:rPr lang="tr-TR" sz="1100" dirty="0" err="1"/>
              <a:t>burasi</a:t>
            </a:r>
            <a:r>
              <a:rPr lang="tr-TR" sz="1100" dirty="0"/>
              <a:t> </a:t>
            </a:r>
            <a:r>
              <a:rPr lang="tr-TR" sz="1100" dirty="0" err="1"/>
              <a:t>child</a:t>
            </a:r>
            <a:r>
              <a:rPr lang="tr-TR" sz="1100" dirty="0"/>
              <a:t> </a:t>
            </a:r>
            <a:r>
              <a:rPr lang="tr-TR" sz="1100" dirty="0" err="1"/>
              <a:t>processte</a:t>
            </a:r>
            <a:r>
              <a:rPr lang="tr-TR" sz="1100" dirty="0"/>
              <a:t> </a:t>
            </a:r>
            <a:r>
              <a:rPr lang="tr-TR" sz="1100" dirty="0" err="1"/>
              <a:t>calisir</a:t>
            </a:r>
            <a:r>
              <a:rPr lang="tr-TR" sz="1100" dirty="0"/>
              <a:t> </a:t>
            </a:r>
            <a:r>
              <a:rPr lang="tr-TR" sz="1100" dirty="0" err="1"/>
              <a:t>cunku</a:t>
            </a:r>
            <a:r>
              <a:rPr lang="tr-TR" sz="1100" dirty="0"/>
              <a:t> == 0 </a:t>
            </a:r>
            <a:r>
              <a:rPr lang="tr-TR" sz="1100" dirty="0" err="1"/>
              <a:t>degerini</a:t>
            </a:r>
            <a:r>
              <a:rPr lang="tr-TR" sz="1100" dirty="0"/>
              <a:t> o </a:t>
            </a:r>
            <a:r>
              <a:rPr lang="tr-TR" sz="1100" dirty="0" err="1"/>
              <a:t>saglayabilir</a:t>
            </a:r>
            <a:endParaRPr lang="tr-T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</a:t>
            </a:r>
            <a:r>
              <a:rPr lang="tr-TR" sz="1100" b="1" dirty="0" err="1" smtClean="0"/>
              <a:t>sonuc</a:t>
            </a:r>
            <a:r>
              <a:rPr lang="tr-TR" sz="1100" b="1" dirty="0" smtClean="0"/>
              <a:t> </a:t>
            </a:r>
            <a:r>
              <a:rPr lang="tr-TR" sz="1100" b="1" dirty="0"/>
              <a:t>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</a:t>
            </a:r>
            <a:r>
              <a:rPr lang="tr-TR" sz="1100" b="1" dirty="0" err="1" smtClean="0"/>
              <a:t>int</a:t>
            </a:r>
            <a:r>
              <a:rPr lang="tr-TR" sz="1100" b="1" dirty="0" smtClean="0"/>
              <a:t> </a:t>
            </a:r>
            <a:r>
              <a:rPr lang="tr-TR" sz="1100" b="1" dirty="0"/>
              <a:t>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</a:t>
            </a:r>
            <a:r>
              <a:rPr lang="tr-TR" sz="1100" b="1" dirty="0" err="1" smtClean="0"/>
              <a:t>for</a:t>
            </a:r>
            <a:r>
              <a:rPr lang="tr-TR" sz="1100" b="1" dirty="0" smtClean="0"/>
              <a:t>(i=0;i&lt;10;i</a:t>
            </a:r>
            <a:r>
              <a:rPr lang="tr-TR" sz="1100" b="1" dirty="0"/>
              <a:t>++) </a:t>
            </a:r>
            <a:r>
              <a:rPr lang="tr-TR" sz="1100" b="1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	</a:t>
            </a:r>
            <a:r>
              <a:rPr lang="tr-TR" sz="1100" b="1" dirty="0" err="1" smtClean="0"/>
              <a:t>sleep</a:t>
            </a:r>
            <a:r>
              <a:rPr lang="tr-TR" sz="1100" b="1" dirty="0" smtClean="0"/>
              <a:t>(1</a:t>
            </a:r>
            <a:r>
              <a:rPr lang="tr-TR" sz="11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	</a:t>
            </a:r>
            <a:r>
              <a:rPr lang="tr-TR" sz="1100" b="1" dirty="0" err="1" smtClean="0"/>
              <a:t>sonuc</a:t>
            </a:r>
            <a:r>
              <a:rPr lang="tr-TR" sz="1100" b="1" dirty="0" smtClean="0"/>
              <a:t> </a:t>
            </a:r>
            <a:r>
              <a:rPr lang="tr-TR" sz="1100" b="1" dirty="0"/>
              <a:t>= </a:t>
            </a:r>
            <a:r>
              <a:rPr lang="tr-TR" sz="1100" b="1" dirty="0" err="1"/>
              <a:t>sonuc</a:t>
            </a:r>
            <a:r>
              <a:rPr lang="tr-TR" sz="1100" b="1" dirty="0"/>
              <a:t> + 1; </a:t>
            </a:r>
            <a:endParaRPr lang="tr-TR" sz="11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/>
              <a:t>	</a:t>
            </a:r>
            <a:r>
              <a:rPr lang="tr-TR" sz="1100" b="1" dirty="0" smtClean="0"/>
              <a:t>		</a:t>
            </a:r>
            <a:r>
              <a:rPr lang="tr-TR" sz="1100" b="1" dirty="0" err="1" smtClean="0"/>
              <a:t>printf</a:t>
            </a:r>
            <a:r>
              <a:rPr lang="tr-TR" sz="1100" b="1" dirty="0"/>
              <a:t>("child_</a:t>
            </a:r>
            <a:r>
              <a:rPr lang="tr-TR" sz="1100" b="1" dirty="0" err="1"/>
              <a:t>dongu</a:t>
            </a:r>
            <a:r>
              <a:rPr lang="tr-TR" sz="1100" b="1" dirty="0"/>
              <a:t>_%d : </a:t>
            </a:r>
            <a:r>
              <a:rPr lang="tr-TR" sz="1100" b="1" dirty="0" err="1"/>
              <a:t>sonuc</a:t>
            </a:r>
            <a:r>
              <a:rPr lang="tr-TR" sz="1100" b="1" dirty="0"/>
              <a:t> : %d \n", i, </a:t>
            </a:r>
            <a:r>
              <a:rPr lang="tr-TR" sz="1100" b="1" dirty="0" err="1"/>
              <a:t>sonuc</a:t>
            </a:r>
            <a:r>
              <a:rPr lang="tr-TR" sz="11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}</a:t>
            </a:r>
            <a:endParaRPr lang="tr-TR" sz="11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</a:t>
            </a:r>
            <a:r>
              <a:rPr lang="en-US" sz="1100" b="1" dirty="0" err="1" smtClean="0"/>
              <a:t>printf</a:t>
            </a:r>
            <a:r>
              <a:rPr lang="en-US" sz="1100" b="1" dirty="0"/>
              <a:t>("CHILD SONUCU : %d \n", </a:t>
            </a:r>
            <a:r>
              <a:rPr lang="en-US" sz="1100" b="1" dirty="0" err="1"/>
              <a:t>sonuc</a:t>
            </a:r>
            <a:r>
              <a:rPr lang="en-US" sz="11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}</a:t>
            </a:r>
            <a:endParaRPr lang="tr-TR" sz="11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else </a:t>
            </a:r>
            <a:r>
              <a:rPr lang="tr-TR" sz="1100" b="1" dirty="0" err="1"/>
              <a:t>if</a:t>
            </a:r>
            <a:r>
              <a:rPr lang="tr-TR" sz="1100" b="1" dirty="0"/>
              <a:t> (</a:t>
            </a:r>
            <a:r>
              <a:rPr lang="tr-TR" sz="1100" b="1" dirty="0" err="1"/>
              <a:t>fork_donus_degeri</a:t>
            </a:r>
            <a:r>
              <a:rPr lang="tr-TR" sz="1100" b="1" dirty="0"/>
              <a:t> &gt; 0) { </a:t>
            </a:r>
            <a:r>
              <a:rPr lang="tr-TR" sz="1100" dirty="0"/>
              <a:t>// </a:t>
            </a:r>
            <a:r>
              <a:rPr lang="tr-TR" sz="1100" dirty="0" err="1"/>
              <a:t>burasi</a:t>
            </a:r>
            <a:r>
              <a:rPr lang="tr-TR" sz="1100" dirty="0"/>
              <a:t> </a:t>
            </a:r>
            <a:r>
              <a:rPr lang="tr-TR" sz="1100" dirty="0" err="1"/>
              <a:t>parent</a:t>
            </a:r>
            <a:r>
              <a:rPr lang="tr-TR" sz="1100" dirty="0"/>
              <a:t> </a:t>
            </a:r>
            <a:r>
              <a:rPr lang="tr-TR" sz="1100" dirty="0" err="1"/>
              <a:t>processte</a:t>
            </a:r>
            <a:r>
              <a:rPr lang="tr-TR" sz="1100" dirty="0"/>
              <a:t> </a:t>
            </a:r>
            <a:r>
              <a:rPr lang="tr-TR" sz="1100" dirty="0" err="1"/>
              <a:t>calisir</a:t>
            </a:r>
            <a:r>
              <a:rPr lang="tr-TR" sz="1100" dirty="0"/>
              <a:t> </a:t>
            </a:r>
            <a:r>
              <a:rPr lang="tr-TR" sz="1100" dirty="0" err="1"/>
              <a:t>cunku</a:t>
            </a:r>
            <a:r>
              <a:rPr lang="tr-TR" sz="1100" dirty="0"/>
              <a:t> &gt;</a:t>
            </a:r>
            <a:r>
              <a:rPr lang="tr-TR" sz="1100" dirty="0" smtClean="0"/>
              <a:t> </a:t>
            </a:r>
            <a:r>
              <a:rPr lang="tr-TR" sz="1100" dirty="0"/>
              <a:t>0 </a:t>
            </a:r>
            <a:r>
              <a:rPr lang="tr-TR" sz="1100" dirty="0" err="1"/>
              <a:t>degerini</a:t>
            </a:r>
            <a:r>
              <a:rPr lang="tr-TR" sz="1100" dirty="0"/>
              <a:t> o </a:t>
            </a:r>
            <a:r>
              <a:rPr lang="tr-TR" sz="1100" dirty="0" err="1"/>
              <a:t>saglayabilir</a:t>
            </a:r>
            <a:endParaRPr lang="tr-TR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</a:t>
            </a:r>
            <a:r>
              <a:rPr lang="tr-TR" sz="1100" b="1" dirty="0" err="1" smtClean="0"/>
              <a:t>sonuc</a:t>
            </a:r>
            <a:r>
              <a:rPr lang="tr-TR" sz="1100" b="1" dirty="0" smtClean="0"/>
              <a:t> </a:t>
            </a:r>
            <a:r>
              <a:rPr lang="tr-TR" sz="1100" b="1" dirty="0"/>
              <a:t>=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</a:t>
            </a:r>
            <a:r>
              <a:rPr lang="tr-TR" sz="1100" b="1" dirty="0" err="1" smtClean="0"/>
              <a:t>int</a:t>
            </a:r>
            <a:r>
              <a:rPr lang="tr-TR" sz="1100" b="1" dirty="0" smtClean="0"/>
              <a:t> </a:t>
            </a:r>
            <a:r>
              <a:rPr lang="tr-TR" sz="1100" b="1" dirty="0"/>
              <a:t>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</a:t>
            </a:r>
            <a:r>
              <a:rPr lang="tr-TR" sz="1100" b="1" dirty="0" err="1" smtClean="0"/>
              <a:t>for</a:t>
            </a:r>
            <a:r>
              <a:rPr lang="tr-TR" sz="1100" b="1" dirty="0" smtClean="0"/>
              <a:t>(i=0;i&lt;10;i</a:t>
            </a:r>
            <a:r>
              <a:rPr lang="tr-TR" sz="1100" b="1" dirty="0"/>
              <a:t>++) { </a:t>
            </a:r>
            <a:endParaRPr lang="tr-TR" sz="11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/>
              <a:t>	</a:t>
            </a:r>
            <a:r>
              <a:rPr lang="tr-TR" sz="1100" b="1" dirty="0" smtClean="0"/>
              <a:t>		</a:t>
            </a:r>
            <a:r>
              <a:rPr lang="tr-TR" sz="1100" b="1" dirty="0" err="1" smtClean="0"/>
              <a:t>sleep</a:t>
            </a:r>
            <a:r>
              <a:rPr lang="tr-TR" sz="1100" b="1" dirty="0" smtClean="0"/>
              <a:t>(1</a:t>
            </a:r>
            <a:r>
              <a:rPr lang="tr-TR" sz="11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	</a:t>
            </a:r>
            <a:r>
              <a:rPr lang="tr-TR" sz="1100" b="1" dirty="0" err="1" smtClean="0"/>
              <a:t>sonuc</a:t>
            </a:r>
            <a:r>
              <a:rPr lang="tr-TR" sz="1100" b="1" dirty="0" smtClean="0"/>
              <a:t> </a:t>
            </a:r>
            <a:r>
              <a:rPr lang="tr-TR" sz="1100" b="1" dirty="0"/>
              <a:t>= </a:t>
            </a:r>
            <a:r>
              <a:rPr lang="tr-TR" sz="1100" b="1" dirty="0" err="1"/>
              <a:t>sonuc</a:t>
            </a:r>
            <a:r>
              <a:rPr lang="tr-TR" sz="1100" b="1" dirty="0"/>
              <a:t> * 2</a:t>
            </a:r>
            <a:r>
              <a:rPr lang="tr-TR" sz="1100" b="1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	</a:t>
            </a:r>
            <a:r>
              <a:rPr lang="tr-TR" sz="1100" b="1" dirty="0" err="1" smtClean="0"/>
              <a:t>printf</a:t>
            </a:r>
            <a:r>
              <a:rPr lang="tr-TR" sz="1100" b="1" dirty="0"/>
              <a:t>("parent_</a:t>
            </a:r>
            <a:r>
              <a:rPr lang="tr-TR" sz="1100" b="1" dirty="0" err="1"/>
              <a:t>dongu</a:t>
            </a:r>
            <a:r>
              <a:rPr lang="tr-TR" sz="1100" b="1" dirty="0"/>
              <a:t>_%d : </a:t>
            </a:r>
            <a:r>
              <a:rPr lang="tr-TR" sz="1100" b="1" dirty="0" err="1"/>
              <a:t>sonuc</a:t>
            </a:r>
            <a:r>
              <a:rPr lang="tr-TR" sz="1100" b="1" dirty="0"/>
              <a:t> : %d \n", i, </a:t>
            </a:r>
            <a:r>
              <a:rPr lang="tr-TR" sz="1100" b="1" dirty="0" err="1"/>
              <a:t>sonuc</a:t>
            </a:r>
            <a:r>
              <a:rPr lang="tr-TR" sz="11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}</a:t>
            </a:r>
            <a:endParaRPr lang="tr-TR" sz="11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</a:t>
            </a:r>
            <a:r>
              <a:rPr lang="fr-FR" sz="1100" b="1" dirty="0" err="1" smtClean="0"/>
              <a:t>printf</a:t>
            </a:r>
            <a:r>
              <a:rPr lang="fr-FR" sz="1100" b="1" dirty="0"/>
              <a:t>("PARENT SONUCU : %d \n", </a:t>
            </a:r>
            <a:r>
              <a:rPr lang="fr-FR" sz="1100" b="1" dirty="0" err="1"/>
              <a:t>sonuc</a:t>
            </a:r>
            <a:r>
              <a:rPr lang="fr-FR" sz="11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/>
              <a:t>	</a:t>
            </a:r>
            <a:r>
              <a:rPr lang="tr-TR" sz="1100" b="1" dirty="0" smtClean="0"/>
              <a:t>else </a:t>
            </a:r>
            <a:r>
              <a:rPr lang="tr-TR" sz="1100" b="1" dirty="0" err="1"/>
              <a:t>if</a:t>
            </a:r>
            <a:r>
              <a:rPr lang="tr-TR" sz="1100" b="1" dirty="0"/>
              <a:t> (</a:t>
            </a:r>
            <a:r>
              <a:rPr lang="tr-TR" sz="1100" b="1" dirty="0" err="1"/>
              <a:t>fork_donus_degeri</a:t>
            </a:r>
            <a:r>
              <a:rPr lang="tr-TR" sz="1100" b="1" dirty="0"/>
              <a:t> == -1)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</a:t>
            </a:r>
            <a:r>
              <a:rPr lang="es-ES" sz="1100" b="1" dirty="0" err="1" smtClean="0"/>
              <a:t>printf</a:t>
            </a:r>
            <a:r>
              <a:rPr lang="es-ES" sz="1100" b="1" dirty="0"/>
              <a:t>("ERROR : \n %d", </a:t>
            </a:r>
            <a:r>
              <a:rPr lang="es-ES" sz="1100" b="1" dirty="0" err="1"/>
              <a:t>errno</a:t>
            </a:r>
            <a:r>
              <a:rPr lang="es-ES" sz="11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	</a:t>
            </a:r>
            <a:r>
              <a:rPr lang="tr-TR" sz="1100" b="1" dirty="0" err="1" smtClean="0"/>
              <a:t>return</a:t>
            </a:r>
            <a:r>
              <a:rPr lang="tr-TR" sz="1100" b="1" dirty="0" smtClean="0"/>
              <a:t> </a:t>
            </a:r>
            <a:r>
              <a:rPr lang="tr-TR" sz="1100" b="1" dirty="0"/>
              <a:t>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}</a:t>
            </a:r>
            <a:endParaRPr lang="tr-TR" sz="11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 smtClean="0"/>
              <a:t>	</a:t>
            </a:r>
            <a:r>
              <a:rPr lang="tr-TR" sz="1100" b="1" dirty="0" err="1" smtClean="0"/>
              <a:t>return</a:t>
            </a:r>
            <a:r>
              <a:rPr lang="tr-TR" sz="1100" b="1" dirty="0" smtClean="0"/>
              <a:t> </a:t>
            </a:r>
            <a:r>
              <a:rPr lang="tr-TR" sz="1100" b="1" dirty="0"/>
              <a:t>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b="1" dirty="0"/>
              <a:t>}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7809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SLEEP()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Yukarıdaki örnek üzerinde yer alan </a:t>
            </a:r>
            <a:r>
              <a:rPr lang="tr-TR" dirty="0" err="1" smtClean="0"/>
              <a:t>sleep</a:t>
            </a:r>
            <a:r>
              <a:rPr lang="tr-TR" dirty="0" smtClean="0"/>
              <a:t>() komutu, parametre olarak verilen sayı boyunca saniye cinsinden </a:t>
            </a:r>
            <a:r>
              <a:rPr lang="tr-TR" dirty="0" err="1" smtClean="0"/>
              <a:t>processi</a:t>
            </a:r>
            <a:r>
              <a:rPr lang="tr-TR" dirty="0" smtClean="0"/>
              <a:t> uyku </a:t>
            </a:r>
            <a:r>
              <a:rPr lang="tr-TR" dirty="0" err="1" smtClean="0"/>
              <a:t>moduna</a:t>
            </a:r>
            <a:r>
              <a:rPr lang="tr-TR" dirty="0" smtClean="0"/>
              <a:t> alır.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sleep</a:t>
            </a:r>
            <a:r>
              <a:rPr lang="tr-TR" dirty="0" smtClean="0"/>
              <a:t>(1); 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process</a:t>
            </a:r>
            <a:r>
              <a:rPr lang="tr-TR" dirty="0" smtClean="0"/>
              <a:t> her zaman diğerinden önce sonlanabilir. Eğer bir </a:t>
            </a:r>
            <a:r>
              <a:rPr lang="tr-TR" dirty="0" err="1" smtClean="0"/>
              <a:t>process</a:t>
            </a:r>
            <a:r>
              <a:rPr lang="tr-TR" dirty="0" smtClean="0"/>
              <a:t> bittikten sonra ikincinin bitmesi için biraz süre varsa, bu durumda </a:t>
            </a:r>
            <a:r>
              <a:rPr lang="tr-TR" dirty="0" err="1" smtClean="0"/>
              <a:t>shell</a:t>
            </a:r>
            <a:r>
              <a:rPr lang="tr-TR" dirty="0" smtClean="0"/>
              <a:t> komut satırı sanki tüm program bitmiş gibi açılır. Ardından diğer </a:t>
            </a:r>
            <a:r>
              <a:rPr lang="tr-TR" dirty="0" err="1" smtClean="0"/>
              <a:t>process</a:t>
            </a:r>
            <a:r>
              <a:rPr lang="tr-TR" dirty="0" smtClean="0"/>
              <a:t> işlemini göstererek devam eder.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5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38269"/>
            <a:ext cx="10515600" cy="6021837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Yukarıdaki örneğin çıktısı aşağıdaki gibidir.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process’in</a:t>
            </a:r>
            <a:r>
              <a:rPr lang="tr-TR" dirty="0" smtClean="0"/>
              <a:t>, kendi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process’inden</a:t>
            </a:r>
            <a:r>
              <a:rPr lang="tr-TR" dirty="0" smtClean="0"/>
              <a:t> önce işleyişini tamamlaması ve kapanması istenmeyen bir durumdur. Bu </a:t>
            </a:r>
            <a:r>
              <a:rPr lang="tr-TR" dirty="0" err="1" smtClean="0"/>
              <a:t>nedele</a:t>
            </a:r>
            <a:r>
              <a:rPr lang="tr-TR" dirty="0" smtClean="0"/>
              <a:t> böyle durumlardan kaçınmak için </a:t>
            </a:r>
            <a:r>
              <a:rPr lang="tr-TR" dirty="0" err="1" smtClean="0"/>
              <a:t>parent</a:t>
            </a:r>
            <a:r>
              <a:rPr lang="tr-TR" dirty="0" smtClean="0"/>
              <a:t> tarafından kullanılabilecek bir </a:t>
            </a:r>
            <a:r>
              <a:rPr lang="tr-TR" dirty="0" err="1" smtClean="0"/>
              <a:t>wait</a:t>
            </a:r>
            <a:r>
              <a:rPr lang="tr-TR" dirty="0" smtClean="0"/>
              <a:t>(&amp;</a:t>
            </a:r>
            <a:r>
              <a:rPr lang="tr-TR" dirty="0" err="1" smtClean="0"/>
              <a:t>donus_degeri</a:t>
            </a:r>
            <a:r>
              <a:rPr lang="tr-TR" dirty="0" smtClean="0"/>
              <a:t>) komutu vardır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63" y="1074573"/>
            <a:ext cx="6417896" cy="36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 err="1" smtClean="0"/>
              <a:t>parent</a:t>
            </a:r>
            <a:r>
              <a:rPr lang="tr-TR" dirty="0" smtClean="0"/>
              <a:t> </a:t>
            </a:r>
            <a:r>
              <a:rPr lang="tr-TR" dirty="0" err="1" smtClean="0"/>
              <a:t>process’in</a:t>
            </a:r>
            <a:r>
              <a:rPr lang="tr-TR" dirty="0" smtClean="0"/>
              <a:t>, kendi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process’inden</a:t>
            </a:r>
            <a:r>
              <a:rPr lang="tr-TR" dirty="0" smtClean="0"/>
              <a:t> önce işleyişini tamamlaması ve kapanması istenmeyen bir durumdur. Bu nedenle böyle durumlardan kaçınmak için </a:t>
            </a:r>
            <a:r>
              <a:rPr lang="tr-TR" dirty="0" err="1" smtClean="0"/>
              <a:t>parent</a:t>
            </a:r>
            <a:r>
              <a:rPr lang="tr-TR" dirty="0" smtClean="0"/>
              <a:t> tarafından kullanılabilecek bir </a:t>
            </a:r>
            <a:r>
              <a:rPr lang="tr-TR" dirty="0" err="1" smtClean="0"/>
              <a:t>wait</a:t>
            </a:r>
            <a:r>
              <a:rPr lang="tr-TR" dirty="0" smtClean="0"/>
              <a:t>(&amp;</a:t>
            </a:r>
            <a:r>
              <a:rPr lang="tr-TR" dirty="0" err="1" smtClean="0"/>
              <a:t>donus_degeri</a:t>
            </a:r>
            <a:r>
              <a:rPr lang="tr-TR" dirty="0" smtClean="0"/>
              <a:t>) komutu vardır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5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wait</a:t>
            </a:r>
            <a:r>
              <a:rPr lang="tr-TR" dirty="0"/>
              <a:t>(&amp;</a:t>
            </a:r>
            <a:r>
              <a:rPr lang="tr-TR" dirty="0" err="1"/>
              <a:t>status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784681"/>
            <a:ext cx="10926170" cy="4351338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Üst </a:t>
            </a:r>
            <a:r>
              <a:rPr lang="tr-TR" dirty="0"/>
              <a:t>proses bir alt prosesin sonlanmasını </a:t>
            </a:r>
            <a:r>
              <a:rPr lang="tr-TR" dirty="0" smtClean="0"/>
              <a:t>bekleyebilir.</a:t>
            </a:r>
          </a:p>
          <a:p>
            <a:r>
              <a:rPr lang="tr-TR" i="1" dirty="0" err="1" smtClean="0"/>
              <a:t>wait</a:t>
            </a:r>
            <a:r>
              <a:rPr lang="tr-TR" dirty="0"/>
              <a:t> fonksiyonunun prototipi şöyledir</a:t>
            </a:r>
            <a:r>
              <a:rPr lang="tr-TR" dirty="0" smtClean="0"/>
              <a:t>:</a:t>
            </a:r>
          </a:p>
          <a:p>
            <a:pPr marL="0" indent="0">
              <a:buNone/>
            </a:pPr>
            <a:r>
              <a:rPr lang="tr-TR" dirty="0" smtClean="0"/>
              <a:t>	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 smtClean="0"/>
              <a:t>sys</a:t>
            </a:r>
            <a:r>
              <a:rPr lang="tr-TR" dirty="0" smtClean="0"/>
              <a:t>/</a:t>
            </a:r>
            <a:r>
              <a:rPr lang="tr-TR" dirty="0" err="1" smtClean="0"/>
              <a:t>wait.h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wait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/>
              <a:t>*</a:t>
            </a:r>
            <a:r>
              <a:rPr lang="tr-TR" dirty="0" err="1"/>
              <a:t>status</a:t>
            </a:r>
            <a:r>
              <a:rPr lang="tr-TR" dirty="0" smtClean="0"/>
              <a:t>);</a:t>
            </a:r>
          </a:p>
          <a:p>
            <a:endParaRPr lang="tr-TR" dirty="0"/>
          </a:p>
          <a:p>
            <a:r>
              <a:rPr lang="tr-TR" dirty="0" smtClean="0"/>
              <a:t>Fonksiyon parametre olarak sonlanan prosesin çıkış kodunun yerleştirileceği </a:t>
            </a:r>
            <a:r>
              <a:rPr lang="tr-TR" i="1" dirty="0" err="1" smtClean="0"/>
              <a:t>int</a:t>
            </a:r>
            <a:r>
              <a:rPr lang="tr-TR" dirty="0" smtClean="0"/>
              <a:t> türden nesnenin adresini alır. </a:t>
            </a:r>
          </a:p>
          <a:p>
            <a:r>
              <a:rPr lang="tr-TR" i="1" dirty="0" err="1" smtClean="0"/>
              <a:t>wait</a:t>
            </a:r>
            <a:r>
              <a:rPr lang="tr-TR" dirty="0" smtClean="0"/>
              <a:t> fonksiyonu herhangi bir alt proses sonlanana kadar kendisini çağıran </a:t>
            </a:r>
            <a:r>
              <a:rPr lang="tr-TR" i="1" dirty="0" err="1" smtClean="0"/>
              <a:t>thread</a:t>
            </a:r>
            <a:r>
              <a:rPr lang="tr-TR" dirty="0" err="1" smtClean="0"/>
              <a:t>’i</a:t>
            </a:r>
            <a:r>
              <a:rPr lang="tr-TR" dirty="0" smtClean="0"/>
              <a:t> bloke etmektedir. </a:t>
            </a:r>
          </a:p>
          <a:p>
            <a:r>
              <a:rPr lang="tr-TR" dirty="0" smtClean="0"/>
              <a:t>Sonlanan prosesin </a:t>
            </a:r>
            <a:r>
              <a:rPr lang="tr-TR" i="1" dirty="0" err="1" smtClean="0"/>
              <a:t>id</a:t>
            </a:r>
            <a:r>
              <a:rPr lang="tr-TR" dirty="0" smtClean="0"/>
              <a:t> değeri, geri dönüş değeri olarak verilir. Ayrıca, parametre </a:t>
            </a:r>
            <a:r>
              <a:rPr lang="tr-TR" i="1" dirty="0" smtClean="0"/>
              <a:t>NULL</a:t>
            </a:r>
            <a:r>
              <a:rPr lang="tr-TR" dirty="0" smtClean="0"/>
              <a:t> adres olarak geçilebilir. Bu durumda </a:t>
            </a:r>
            <a:r>
              <a:rPr lang="tr-TR" i="1" dirty="0" smtClean="0"/>
              <a:t>fonksiyon  bize </a:t>
            </a:r>
            <a:r>
              <a:rPr lang="tr-TR" dirty="0" smtClean="0"/>
              <a:t>sonlanan prosesin çıkış kodunu vermez.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47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570</Words>
  <Application>Microsoft Office PowerPoint</Application>
  <PresentationFormat>Geniş ekran</PresentationFormat>
  <Paragraphs>184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Fork(), Exec(), Wait() Sistem Çağrıları</vt:lpstr>
      <vt:lpstr>FORK()</vt:lpstr>
      <vt:lpstr>FORK()</vt:lpstr>
      <vt:lpstr>FORK()</vt:lpstr>
      <vt:lpstr>PowerPoint Sunusu</vt:lpstr>
      <vt:lpstr>SLEEP()</vt:lpstr>
      <vt:lpstr>PowerPoint Sunusu</vt:lpstr>
      <vt:lpstr>PowerPoint Sunusu</vt:lpstr>
      <vt:lpstr>wait(&amp;status)</vt:lpstr>
      <vt:lpstr>wait(&amp;status)</vt:lpstr>
      <vt:lpstr>EXEC()</vt:lpstr>
      <vt:lpstr>EXEC()</vt:lpstr>
      <vt:lpstr>EXEC()</vt:lpstr>
      <vt:lpstr>EXEC()</vt:lpstr>
      <vt:lpstr>EXEC()</vt:lpstr>
      <vt:lpstr>PowerPoint Sunusu</vt:lpstr>
      <vt:lpstr>Getpid()</vt:lpstr>
      <vt:lpstr>getppid() , getpgrp()</vt:lpstr>
      <vt:lpstr>Örnekler</vt:lpstr>
      <vt:lpstr>Waitpid()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Fork(), Exec(), Wait() Sistem Çağrıları</dc:title>
  <dc:creator>M.Baltazar</dc:creator>
  <cp:lastModifiedBy>M.Baltazar</cp:lastModifiedBy>
  <cp:revision>12</cp:revision>
  <dcterms:created xsi:type="dcterms:W3CDTF">2016-10-12T16:49:28Z</dcterms:created>
  <dcterms:modified xsi:type="dcterms:W3CDTF">2016-10-13T07:44:16Z</dcterms:modified>
</cp:coreProperties>
</file>