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75" r:id="rId3"/>
    <p:sldId id="276" r:id="rId4"/>
    <p:sldId id="277" r:id="rId5"/>
    <p:sldId id="278" r:id="rId6"/>
    <p:sldId id="279" r:id="rId7"/>
    <p:sldId id="273" r:id="rId8"/>
  </p:sldIdLst>
  <p:sldSz cx="9144000" cy="5143500" type="screen16x9"/>
  <p:notesSz cx="6858000" cy="9144000"/>
  <p:embeddedFontLst>
    <p:embeddedFont>
      <p:font typeface="Lato" charset="0"/>
      <p:regular r:id="rId10"/>
      <p:bold r:id="rId11"/>
      <p:italic r:id="rId12"/>
      <p:boldItalic r:id="rId13"/>
    </p:embeddedFont>
    <p:embeddedFont>
      <p:font typeface="Raleway" charset="0"/>
      <p:regular r:id="rId14"/>
      <p:bold r:id="rId15"/>
      <p:italic r:id="rId16"/>
      <p:boldItalic r:id="rId17"/>
    </p:embeddedFont>
    <p:embeddedFont>
      <p:font typeface="Open Sans" charset="0"/>
      <p:regular r:id="rId18"/>
      <p:bold r:id="rId19"/>
      <p:italic r:id="rId20"/>
      <p:boldItalic r:id="rId21"/>
    </p:embeddedFont>
    <p:embeddedFont>
      <p:font typeface="Montserra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123463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41e766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41e766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470975" y="3953700"/>
            <a:ext cx="521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dirty="0" smtClean="0">
                <a:solidFill>
                  <a:schemeClr val="lt1"/>
                </a:solidFill>
                <a:latin typeface="Lato"/>
                <a:ea typeface="Lato"/>
                <a:cs typeface="Lato"/>
                <a:sym typeface="Lato"/>
              </a:rPr>
              <a:t>Muhammet Akkan</a:t>
            </a:r>
            <a:endParaRPr dirty="0">
              <a:solidFill>
                <a:schemeClr val="lt1"/>
              </a:solidFill>
              <a:latin typeface="Lato"/>
              <a:ea typeface="Lato"/>
              <a:cs typeface="Lato"/>
              <a:sym typeface="Lato"/>
            </a:endParaRPr>
          </a:p>
          <a:p>
            <a:pPr marL="0" lvl="0" indent="0" algn="l" rtl="0">
              <a:spcBef>
                <a:spcPts val="0"/>
              </a:spcBef>
              <a:spcAft>
                <a:spcPts val="0"/>
              </a:spcAft>
              <a:buNone/>
            </a:pPr>
            <a:r>
              <a:rPr lang="tr" dirty="0" smtClean="0">
                <a:solidFill>
                  <a:schemeClr val="lt1"/>
                </a:solidFill>
                <a:latin typeface="Lato"/>
                <a:ea typeface="Lato"/>
                <a:cs typeface="Lato"/>
                <a:sym typeface="Lato"/>
              </a:rPr>
              <a:t>02190201056</a:t>
            </a:r>
            <a:endParaRPr dirty="0">
              <a:solidFill>
                <a:schemeClr val="lt1"/>
              </a:solidFill>
              <a:latin typeface="Lato"/>
              <a:ea typeface="Lato"/>
              <a:cs typeface="Lato"/>
              <a:sym typeface="Lato"/>
            </a:endParaRPr>
          </a:p>
        </p:txBody>
      </p:sp>
      <p:sp>
        <p:nvSpPr>
          <p:cNvPr id="135" name="Google Shape;135;p13"/>
          <p:cNvSpPr txBox="1">
            <a:spLocks noGrp="1"/>
          </p:cNvSpPr>
          <p:nvPr>
            <p:ph type="ctrTitle"/>
          </p:nvPr>
        </p:nvSpPr>
        <p:spPr>
          <a:xfrm>
            <a:off x="3546521" y="468775"/>
            <a:ext cx="5017500" cy="189605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TR" b="1" dirty="0" smtClean="0"/>
              <a:t>Görüntü İşleme Teknolojileri </a:t>
            </a:r>
            <a:r>
              <a:rPr lang="tr-TR" b="1" dirty="0" smtClean="0"/>
              <a:t>ve Kullanım Alanları</a:t>
            </a:r>
            <a:br>
              <a:rPr lang="tr-TR" b="1" dirty="0" smtClean="0"/>
            </a:br>
            <a:r>
              <a:rPr lang="tr-TR" b="1" dirty="0" smtClean="0"/>
              <a:t/>
            </a:r>
            <a:br>
              <a:rPr lang="tr-TR" b="1" dirty="0" smtClean="0"/>
            </a:b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Çoğu ülke için gelir kaynağı olan tarım bir çok çabayı da beraberinde getirmektedir. </a:t>
            </a:r>
            <a:r>
              <a:rPr lang="tr" sz="1800" dirty="0" smtClean="0">
                <a:latin typeface="Open Sans"/>
                <a:ea typeface="Open Sans"/>
                <a:cs typeface="Open Sans"/>
                <a:sym typeface="Open Sans"/>
              </a:rPr>
              <a:t>Toplanan meyveler zamanında toplanmalı ve biçilmesi gereken mahsul zamanında biçilmelidir. Herhangi bir şekilde olacak olan zaman kaybının üreticiye maliyeti çok fazla olabilir.</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1026" name="Picture 2" descr="C:\Users\CASPER\Desktop\4.Sınıf PC Engineer\Görüntü İşleme\Ödevler\HomeWork2\i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099" y="1942486"/>
            <a:ext cx="5250202" cy="29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2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Ülkemizde tarım önemli bir yer tuttuğundan bu alanda olacak olan teknolojik gelişmeler önem arz etmektedir. </a:t>
            </a:r>
            <a:r>
              <a:rPr lang="tr" sz="1800" dirty="0" smtClean="0">
                <a:latin typeface="Open Sans"/>
                <a:ea typeface="Open Sans"/>
                <a:cs typeface="Open Sans"/>
                <a:sym typeface="Open Sans"/>
              </a:rPr>
              <a:t>Bu alanda yapılmış olan önemli bir teknolojik gelişmeye örnek vererek ufkumuzu açalım. En hassas olanlar başlayalım hatta </a:t>
            </a:r>
            <a:r>
              <a:rPr lang="tr" sz="1800" dirty="0" smtClean="0">
                <a:latin typeface="Open Sans"/>
                <a:ea typeface="Open Sans"/>
                <a:cs typeface="Open Sans"/>
                <a:sym typeface="Wingdings" pitchFamily="2" charset="2"/>
              </a:rPr>
              <a:t></a:t>
            </a:r>
            <a:br>
              <a:rPr lang="tr" sz="1800" dirty="0" smtClean="0">
                <a:latin typeface="Open Sans"/>
                <a:ea typeface="Open Sans"/>
                <a:cs typeface="Open Sans"/>
                <a:sym typeface="Wingdings" pitchFamily="2" charset="2"/>
              </a:rPr>
            </a:br>
            <a:r>
              <a:rPr lang="tr" sz="1800" dirty="0" smtClean="0">
                <a:latin typeface="Open Sans"/>
                <a:ea typeface="Open Sans"/>
                <a:cs typeface="Open Sans"/>
                <a:sym typeface="Wingdings" pitchFamily="2" charset="2"/>
              </a:rPr>
              <a:t>Kiraz...</a:t>
            </a:r>
            <a:br>
              <a:rPr lang="tr" sz="1800" dirty="0" smtClean="0">
                <a:latin typeface="Open Sans"/>
                <a:ea typeface="Open Sans"/>
                <a:cs typeface="Open Sans"/>
                <a:sym typeface="Wingdings" pitchFamily="2" charset="2"/>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2050" name="Picture 2" descr="C:\Users\CASPER\Desktop\4.Sınıf PC Engineer\Görüntü İşleme\Ödevler\HomeWork2\i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97" y="2013998"/>
            <a:ext cx="2682601" cy="200936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ASPER\Desktop\4.Sınıf PC Engineer\Görüntü İşleme\Ödevler\HomeWork2\i3.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091" y="214714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6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Hassas ve son derecede ezilebilir olan kiraz için bir görüntü işleme teknolojisi geliştirilmiş. Bu teknoloji boyutları algılayarak kirazın olup olmadığına karar verme eylemi gerçekleştiriyor.</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3074" name="Picture 2" descr="C:\Users\CASPER\Desktop\4.Sınıf PC Engineer\Görüntü İşleme\Ödevler\HomeWork2\i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700" y="1792355"/>
            <a:ext cx="6477197" cy="260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6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a:t>
            </a: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Son derece başarılı olan bu teknoljide cisimleri tanıma, analiz etme, boyutlandırma ve karar verme gibi mekanizmalar sayesinde gerçekleşen eylem son derece başarılı olmakla beraber tarım alanında tüm dünyada kullanılabilecek bir gelişme.</a:t>
            </a: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4098" name="Picture 2" descr="C:\Users\CASPER\Desktop\4.Sınıf PC Engineer\Görüntü İşleme\Ödevler\HomeWork2\i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996" y="2113969"/>
            <a:ext cx="4556726" cy="2426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6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Muhtemelen yakın tarihte diğer ürünler için de geliştirilecek olan görüntü işleme teknolojileri ve gelişen robotik kodlama teknolojileri ile büyük bir sektör oluşacaktır. Hassas ürünler için başarılı olan bu yeni teknolojiler her ne kadar yeni olsa da beklenenin üstünde bir performans sağlamaktadır.</a:t>
            </a: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5123" name="Picture 3" descr="C:\Users\CASPER\Desktop\4.Sınıf PC Engineer\Görüntü İşleme\Ödevler\HomeWork2\i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301" y="2244769"/>
            <a:ext cx="3883375" cy="2251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6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p:nvPr/>
        </p:nvSpPr>
        <p:spPr>
          <a:xfrm>
            <a:off x="1201121" y="1425003"/>
            <a:ext cx="6275100" cy="258529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sz="3900" dirty="0" smtClean="0">
                <a:solidFill>
                  <a:schemeClr val="lt1"/>
                </a:solidFill>
                <a:latin typeface="Raleway"/>
                <a:ea typeface="Raleway"/>
                <a:cs typeface="Raleway"/>
                <a:sym typeface="Raleway"/>
              </a:rPr>
              <a:t>Gelişen günlerde daha fazla göreceğimize şüphe yok. Gelişen dünyadan faydalanmanız dileğiyle </a:t>
            </a:r>
            <a:r>
              <a:rPr lang="tr-TR" sz="3900" dirty="0" smtClean="0">
                <a:solidFill>
                  <a:schemeClr val="lt1"/>
                </a:solidFill>
                <a:latin typeface="Raleway"/>
                <a:ea typeface="Raleway"/>
                <a:cs typeface="Raleway"/>
                <a:sym typeface="Wingdings" pitchFamily="2" charset="2"/>
              </a:rPr>
              <a:t></a:t>
            </a:r>
            <a:endParaRPr sz="3900" dirty="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37</Words>
  <Application>Microsoft Office PowerPoint</Application>
  <PresentationFormat>Ekran Gösterisi (16:9)</PresentationFormat>
  <Paragraphs>19</Paragraphs>
  <Slides>7</Slides>
  <Notes>7</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vt:i4>
      </vt:variant>
    </vt:vector>
  </HeadingPairs>
  <TitlesOfParts>
    <vt:vector size="14" baseType="lpstr">
      <vt:lpstr>Arial</vt:lpstr>
      <vt:lpstr>Lato</vt:lpstr>
      <vt:lpstr>Raleway</vt:lpstr>
      <vt:lpstr>Open Sans</vt:lpstr>
      <vt:lpstr>Montserrat</vt:lpstr>
      <vt:lpstr>Wingdings</vt:lpstr>
      <vt:lpstr>Focus</vt:lpstr>
      <vt:lpstr>Görüntü İşleme Teknolojileri ve Kullanım Alanları  </vt:lpstr>
      <vt:lpstr>Fikrinizi satmak</vt:lpstr>
      <vt:lpstr>Fikrinizi satmak</vt:lpstr>
      <vt:lpstr>Fikrinizi satmak</vt:lpstr>
      <vt:lpstr>Fikrinizi satmak</vt:lpstr>
      <vt:lpstr>Fikrinizi satmak</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Teknolojileri ve Gıda Sağlığı </dc:title>
  <cp:lastModifiedBy>CASPER</cp:lastModifiedBy>
  <cp:revision>7</cp:revision>
  <dcterms:modified xsi:type="dcterms:W3CDTF">2022-12-20T15:27:30Z</dcterms:modified>
</cp:coreProperties>
</file>