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sldIdLst>
    <p:sldId id="256" r:id="rId4"/>
    <p:sldId id="309" r:id="rId5"/>
    <p:sldId id="265" r:id="rId6"/>
    <p:sldId id="301" r:id="rId7"/>
    <p:sldId id="302" r:id="rId8"/>
    <p:sldId id="311" r:id="rId9"/>
    <p:sldId id="310" r:id="rId10"/>
    <p:sldId id="303" r:id="rId11"/>
    <p:sldId id="293" r:id="rId12"/>
    <p:sldId id="308" r:id="rId13"/>
    <p:sldId id="305" r:id="rId14"/>
    <p:sldId id="307" r:id="rId15"/>
    <p:sldId id="26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43B"/>
    <a:srgbClr val="89333B"/>
    <a:srgbClr val="FEC80C"/>
    <a:srgbClr val="3305DD"/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8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B2C17-5AC9-4BBC-8C12-F4670E96C61F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C543C-53C2-4135-B602-F072F47D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C543C-53C2-4135-B602-F072F47D2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72851-0C41-4EE1-A9CA-1E01568A1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83518"/>
            <a:ext cx="9144000" cy="504056"/>
          </a:xfrm>
        </p:spPr>
        <p:txBody>
          <a:bodyPr/>
          <a:lstStyle/>
          <a:p>
            <a:r>
              <a:rPr lang="en-US" altLang="ko-KR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lgerian" panose="04020705040A02060702" pitchFamily="82" charset="0"/>
                <a:ea typeface="맑은 고딕" pitchFamily="50" charset="-127"/>
              </a:rPr>
              <a:t>TOPIC: ST.PHILIP online MANAGEMENT SYSTEM</a:t>
            </a:r>
            <a:endParaRPr lang="en-US" altLang="ko-KR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E5700-FA39-42FB-9F96-5336340511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097310"/>
            <a:ext cx="1656184" cy="15841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7DB0C26-ED7A-48BE-959F-F8EA7B4B5F99}"/>
              </a:ext>
            </a:extLst>
          </p:cNvPr>
          <p:cNvSpPr/>
          <p:nvPr/>
        </p:nvSpPr>
        <p:spPr>
          <a:xfrm>
            <a:off x="1043608" y="2859782"/>
            <a:ext cx="6768752" cy="187220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:</a:t>
            </a:r>
          </a:p>
          <a:p>
            <a:pPr algn="ctr"/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NDAYISHIMIYE Muhamudu</a:t>
            </a:r>
          </a:p>
          <a:p>
            <a:pPr algn="ctr"/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Study: ST.PHILIP TVET SCHOOL</a:t>
            </a:r>
          </a:p>
          <a:p>
            <a:pPr algn="ctr"/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In Senior Six Computer Science Option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21628">
        <p15:prstTrans prst="curtains"/>
      </p:transition>
    </mc:Choice>
    <mc:Fallback xmlns="">
      <p:transition spd="slow" advTm="2162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39752" y="1131590"/>
            <a:ext cx="6336776" cy="1440160"/>
          </a:xfrm>
        </p:spPr>
        <p:txBody>
          <a:bodyPr/>
          <a:lstStyle/>
          <a:p>
            <a:pPr algn="ctr"/>
            <a:r>
              <a:rPr lang="en-US" altLang="ko-KR" dirty="0"/>
              <a:t>CHAP 5. CONCLUSION &amp; RECOMMENDATION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 flipH="1">
            <a:off x="2195736" y="987574"/>
            <a:ext cx="66316" cy="38761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6D08D-D3AF-477F-909B-D28858F8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7" y="65987"/>
            <a:ext cx="1562241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03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7632" y="153958"/>
            <a:ext cx="7056856" cy="576064"/>
          </a:xfrm>
        </p:spPr>
        <p:txBody>
          <a:bodyPr/>
          <a:lstStyle/>
          <a:p>
            <a:pPr algn="ctr"/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 flipH="1">
            <a:off x="2195736" y="987574"/>
            <a:ext cx="66316" cy="38761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959060"/>
            <a:ext cx="6408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During the realization of my project I used all possible solution to analyze a system that will act as an online brochure for prospective administrator, student and parents as much information as possible to help them decide if the school is right for them.</a:t>
            </a:r>
          </a:p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I also conclude that this system provide an automated assessment student report and the work will be more easier for both staff and administrators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6D08D-D3AF-477F-909B-D28858F8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7" y="65987"/>
            <a:ext cx="1562241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72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7632" y="153958"/>
            <a:ext cx="7056856" cy="576064"/>
          </a:xfrm>
        </p:spPr>
        <p:txBody>
          <a:bodyPr/>
          <a:lstStyle/>
          <a:p>
            <a:pPr algn="ctr"/>
            <a:r>
              <a:rPr lang="en-US" altLang="ko-KR" dirty="0"/>
              <a:t>Recommendation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 flipH="1">
            <a:off x="2251484" y="1002090"/>
            <a:ext cx="66316" cy="38761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800" y="1002090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During the development of this project I met some problems, that’s why I recommend that: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The school might provide all needed materials in project researches like books, done projects and other documents as reference for students and give them more time in their research.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6D08D-D3AF-477F-909B-D28858F8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7" y="65987"/>
            <a:ext cx="1562241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7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8065E-E277-4F8C-A8A4-00A2FADEE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3478"/>
            <a:ext cx="1562241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55776" y="1203598"/>
            <a:ext cx="5844104" cy="2129760"/>
          </a:xfrm>
        </p:spPr>
        <p:txBody>
          <a:bodyPr/>
          <a:lstStyle/>
          <a:p>
            <a:pPr algn="ctr"/>
            <a:r>
              <a:rPr lang="en-US" altLang="ko-KR" dirty="0"/>
              <a:t>CHAP 1. GENERAL INTRODUCTION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 flipH="1">
            <a:off x="2195736" y="987574"/>
            <a:ext cx="66316" cy="38761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6D08D-D3AF-477F-909B-D28858F8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7" y="65987"/>
            <a:ext cx="1562241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74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/>
              <a:t>General Introduction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267744" y="761608"/>
            <a:ext cx="45719" cy="42279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9792" y="820938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St. Philip TVET School is the school of Catholics that has four options such as Computer science, Hotel Operations, Accountancy and Tourism.</a:t>
            </a:r>
          </a:p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It is a technical school that is included in WDA(Workforce Development Authority).</a:t>
            </a:r>
          </a:p>
          <a:p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This school is located in Kigali city, Kicukiro district, Nyarungege sector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6A146A-1887-409B-8EF6-A9B2A376B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4" y="28891"/>
            <a:ext cx="1560711" cy="15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71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7632" y="153958"/>
            <a:ext cx="7056856" cy="576064"/>
          </a:xfrm>
        </p:spPr>
        <p:txBody>
          <a:bodyPr/>
          <a:lstStyle/>
          <a:p>
            <a:pPr algn="ctr"/>
            <a:r>
              <a:rPr lang="en-US" altLang="ko-KR" dirty="0"/>
              <a:t>Problem statement and Solutions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7632" y="850817"/>
            <a:ext cx="208830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Problem statement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H="1">
            <a:off x="2843808" y="1145286"/>
            <a:ext cx="72008" cy="38656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1842" y="750884"/>
            <a:ext cx="4320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There was no easy communication of parents with school staff / administrator or management of the school due to: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Lack of security and integrity of the school assessment reports.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Time consume to get student card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Student information is stored manually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1842" y="2787774"/>
            <a:ext cx="4320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The solution of the mentioned problems above is to creation of web application that manages the school.</a:t>
            </a:r>
          </a:p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This site will reduce time consuming by generating student information easier, generating automatic assessment reports and school cards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etc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…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6D08D-D3AF-477F-909B-D28858F8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7" y="65987"/>
            <a:ext cx="1562241" cy="1569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5704" y="2782108"/>
            <a:ext cx="1808215" cy="58477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Solution of the problems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93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7632" y="153958"/>
            <a:ext cx="7056856" cy="576064"/>
          </a:xfrm>
        </p:spPr>
        <p:txBody>
          <a:bodyPr/>
          <a:lstStyle/>
          <a:p>
            <a:pPr algn="ctr"/>
            <a:r>
              <a:rPr lang="en-US" altLang="ko-KR" dirty="0"/>
              <a:t>General and Specific objectives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7632" y="850817"/>
            <a:ext cx="208830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 General Objectives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H="1">
            <a:off x="2843808" y="1145286"/>
            <a:ext cx="72008" cy="38656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1842" y="750884"/>
            <a:ext cx="4320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The general objectives of this web application is to act as an online brochure for prospective</a:t>
            </a:r>
          </a:p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Students and parents, providing them with much information about the school and improve the efficiency and effectiveness of communication between students, parents, teachers and school administration.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1842" y="2787774"/>
            <a:ext cx="4320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The specific objectives of this project are: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To manage all school tasks done in the school.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To get information of the students easily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Automatic Assessment student report and school card.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Storing school data for long time and well secured with backup.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6D08D-D3AF-477F-909B-D28858F8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7" y="65987"/>
            <a:ext cx="1562241" cy="1569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2782108"/>
            <a:ext cx="2088303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Specific Objectives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608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90229" y="987574"/>
            <a:ext cx="6408712" cy="977632"/>
          </a:xfrm>
        </p:spPr>
        <p:txBody>
          <a:bodyPr/>
          <a:lstStyle/>
          <a:p>
            <a:pPr algn="ctr"/>
            <a:r>
              <a:rPr lang="en-US" altLang="ko-KR" dirty="0"/>
              <a:t>CHAP 2. LITERATURE REVIEW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144510" y="853634"/>
            <a:ext cx="45719" cy="38656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2393465"/>
            <a:ext cx="6002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chapter explains related theoretical work  or references used to develop the “ST. PHILIP TVET ONLINE MANAGEMENT SYSTEM“ and a background of the web application.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6D08D-D3AF-477F-909B-D28858F8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7" y="65987"/>
            <a:ext cx="1562241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3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5930" y="1491630"/>
            <a:ext cx="5672184" cy="1728192"/>
          </a:xfrm>
        </p:spPr>
        <p:txBody>
          <a:bodyPr/>
          <a:lstStyle/>
          <a:p>
            <a:pPr algn="ctr"/>
            <a:r>
              <a:rPr lang="en-US" altLang="ko-KR" dirty="0"/>
              <a:t>CHAP 3. RESEACH METHODOLOGY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 flipH="1">
            <a:off x="2195736" y="987574"/>
            <a:ext cx="66316" cy="38761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6D08D-D3AF-477F-909B-D28858F8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7" y="65987"/>
            <a:ext cx="1562241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84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7704" y="286668"/>
            <a:ext cx="7056856" cy="576064"/>
          </a:xfrm>
        </p:spPr>
        <p:txBody>
          <a:bodyPr/>
          <a:lstStyle/>
          <a:p>
            <a:pPr algn="ctr"/>
            <a:r>
              <a:rPr lang="en-US" altLang="ko-KR" dirty="0"/>
              <a:t>Methodology of the system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 flipH="1">
            <a:off x="2195736" y="984234"/>
            <a:ext cx="72008" cy="40053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1419622"/>
            <a:ext cx="57606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The methodologies used to achieve the objective of this </a:t>
            </a:r>
            <a:r>
              <a:rPr lang="en-US" altLang="ko-KR" sz="1600">
                <a:solidFill>
                  <a:schemeClr val="bg1"/>
                </a:solidFill>
                <a:cs typeface="Arial" pitchFamily="34" charset="0"/>
              </a:rPr>
              <a:t>project is: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Data collection techniques where by I used the following techniques: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Observation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Interview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Documentation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6D08D-D3AF-477F-909B-D28858F8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7" y="65987"/>
            <a:ext cx="1562241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3688" y="987574"/>
            <a:ext cx="6984776" cy="977632"/>
          </a:xfrm>
        </p:spPr>
        <p:txBody>
          <a:bodyPr/>
          <a:lstStyle/>
          <a:p>
            <a:pPr algn="ctr"/>
            <a:r>
              <a:rPr lang="en-US" altLang="ko-KR" dirty="0"/>
              <a:t>CHAP 4. DESIGN AND IMPLEMENTATION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123728" y="836687"/>
            <a:ext cx="45719" cy="38656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2768703"/>
            <a:ext cx="5529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This chapter is focused on the implementation of the system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6D08D-D3AF-477F-909B-D28858F8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7" y="65987"/>
            <a:ext cx="1562241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3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4283</TotalTime>
  <Words>493</Words>
  <Application>Microsoft Office PowerPoint</Application>
  <PresentationFormat>On-screen Show (16:9)</PresentationFormat>
  <Paragraphs>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맑은 고딕</vt:lpstr>
      <vt:lpstr>Algerian</vt:lpstr>
      <vt:lpstr>Arial</vt:lpstr>
      <vt:lpstr>Arial Unicode MS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MR PHANTOM</cp:lastModifiedBy>
  <cp:revision>155</cp:revision>
  <dcterms:created xsi:type="dcterms:W3CDTF">2016-12-05T23:26:54Z</dcterms:created>
  <dcterms:modified xsi:type="dcterms:W3CDTF">2018-09-19T12:57:06Z</dcterms:modified>
</cp:coreProperties>
</file>