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5923-B790-4210-A7B1-A2B717F52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4AC5F-0326-49CF-8590-781AA3E43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8CB7D-499A-4563-8827-64BC64F0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7801-962E-43BB-AECD-9B81C8D9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1C70-CA3F-454A-954D-F0B8CC2E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242E-E1ED-4F04-AAEA-251108EC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D0C1D-C021-4A84-88ED-8FB11CE6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1B9D5-33C8-406A-9702-B111CAE2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45E8-1615-47A0-B259-8C78FFBF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8B0E8-F973-4FC1-BA40-5A2AF673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AF8B8-80C4-4E14-AB24-F007643EE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01FC5-3A48-497D-8359-4E7D8D1FC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EB38-E4EF-4288-81CD-0886307A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3BE8-B3BF-410C-88E2-37F29079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30EB-E732-4089-9AA9-1EF79080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3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923D-356F-4358-B1F0-80D7993D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AB4B-2442-4871-836E-90382A06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E5834-86BA-4888-86D2-8AB76EEF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CBF0-272D-48DA-9EEF-33D24915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D615-C380-425F-8873-C513CABA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55F3-B1B4-43EE-915E-A85B9432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ADF5-6ED4-488F-94BB-F7F020C5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ECA9-980F-4B35-9CFF-027D1B9C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6DB7-19A8-40ED-BEE2-5666BC22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FD04-6C35-4FD7-8140-668017E2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2335-0F9D-4CC2-BC05-DD59D348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225D-C147-4C4E-83A0-500DDFBC6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A66C5-70B2-46C4-9CDB-7C9329765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6CD43-4D07-41A7-8434-21E6B822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D2A23-9FA0-4A60-AB8E-768C8242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E612E-3EE9-4A36-A71E-CE5A4DD9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6F3B-0FF4-4519-AE45-4754353F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555D1-DDF8-4D06-8CC4-56A1F049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1B12-11A5-4E43-96DF-27992C484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EEC4A-869F-4B64-9270-5C1826EF3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48AC6-EEAF-4431-9F20-72BB1CFD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71A1B-CD70-42BE-A6CC-83F16A39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FC2A1-C969-4D50-B289-57FA75C4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12FDB-36AB-4DEA-89F7-ECA411EF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4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6F24-874C-4BAA-9664-2576C1CB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DACCD-DAA4-41E1-ABA8-EE50A7EA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1218F-0B8D-444C-BE53-54218FE7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DDF14-D13F-43EB-B7E0-1ED0BEFD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0F710-C1C4-4259-9F1F-0EBF70A8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B8D91-7CDA-40E6-AEFB-B559CF36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323B8-A9BA-475B-AEE2-BF581F5F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3D36-A7B3-4710-AD9F-76051CD8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B870-ADCF-46BD-BB0B-7D512E370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2F51-866D-401C-A85C-396751C68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FFCC6-1573-4929-BE3B-761D81AF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C0C5A-0B48-4812-BC25-5B7F3A53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5D42-69C3-457F-A7DD-7C819F1B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39BE-EC83-49B8-B647-07BF4668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3706A-B91D-467B-87A0-F16136BD8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5171C-47FD-4793-B8D5-16B8690F8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FF984-9251-43DE-BC33-AB9D281F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1F00-5FF6-4FF5-A177-23B36E0D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8ADD4-5AB8-46A1-83BF-65929FD6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244F8-D4F7-43EE-A89D-52D6F0D4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DECBF-8866-4BA8-8AE9-D314BEF6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F92B-B931-4F4A-98E9-83E22A744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B692F-5FF0-410D-8CAB-78BF998ECEC2}" type="datetimeFigureOut">
              <a:rPr lang="en-US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CDE9-00D2-4EF6-A0A5-61A781E85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7CC2-648B-4D3A-8040-FEA7CEF7F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D0CA3-5F42-4C79-A112-9F83CF4FB0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07661815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674AD99-F7B9-495A-86F6-6E4E63340BB1}"/>
              </a:ext>
            </a:extLst>
          </p:cNvPr>
          <p:cNvSpPr txBox="1"/>
          <p:nvPr userDrawn="1"/>
        </p:nvSpPr>
        <p:spPr>
          <a:xfrm>
            <a:off x="0" y="0"/>
            <a:ext cx="17945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•• PROTECTED </a:t>
            </a:r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</a:rPr>
              <a:t>関係者外秘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0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6E7A-BAF4-4E43-AFB6-6778BE47E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INCLASS EXERCISE COSC471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3383-721D-4772-88AB-BC38795D0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AHMED MUHAMMAD</a:t>
            </a:r>
          </a:p>
        </p:txBody>
      </p:sp>
    </p:spTree>
    <p:extLst>
      <p:ext uri="{BB962C8B-B14F-4D97-AF65-F5344CB8AC3E}">
        <p14:creationId xmlns:p14="http://schemas.microsoft.com/office/powerpoint/2010/main" val="205793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1B153-7383-4A14-A9AF-A10F6433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C46756-5B98-484B-B2CD-769EC88B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I used erdplus.com to create this, and they represent the superclass/subclass with the circle d notation…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FFFC4-0EF5-42B0-831B-254F8F25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75" y="952500"/>
            <a:ext cx="6526976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563ED-55C1-4DA9-83E0-272CF8D0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178F-C63B-4559-ACD7-9B6231CDC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/>
              <a:t>Instructor(</a:t>
            </a:r>
            <a:r>
              <a:rPr lang="en-US" sz="1600" u="sng"/>
              <a:t>ID</a:t>
            </a:r>
            <a:r>
              <a:rPr lang="en-US" sz="1600"/>
              <a:t>, Fname, Lname, Salary)</a:t>
            </a:r>
          </a:p>
          <a:p>
            <a:r>
              <a:rPr lang="en-US" sz="1600"/>
              <a:t>Student(</a:t>
            </a:r>
            <a:r>
              <a:rPr lang="en-US" sz="1600" u="sng"/>
              <a:t>ID</a:t>
            </a:r>
            <a:r>
              <a:rPr lang="en-US" sz="1600"/>
              <a:t>, Fname, Lname, tot_cred, AdvisorID)</a:t>
            </a:r>
          </a:p>
          <a:p>
            <a:endParaRPr lang="en-US" sz="160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9CEC939-15F9-42B7-92E8-6F6E62B0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151222"/>
            <a:ext cx="6691698" cy="24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50E9A-573D-4EB0-8BC4-8CB1410B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3).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F9771D2-435B-4B96-AFDA-5BF3D0C1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88" y="2426818"/>
            <a:ext cx="4121275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93598B-AE49-4FDA-9EE3-CEDC19CF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743647"/>
            <a:ext cx="5455917" cy="13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INCLASS EXERCISE COSC471</vt:lpstr>
      <vt:lpstr>1.</vt:lpstr>
      <vt:lpstr>2.</vt:lpstr>
      <vt:lpstr>3).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Muhammad (TNA)</dc:creator>
  <cp:lastModifiedBy>Ahmed Muhammad (TNA)</cp:lastModifiedBy>
  <cp:revision>2</cp:revision>
  <dcterms:created xsi:type="dcterms:W3CDTF">2021-10-26T18:42:19Z</dcterms:created>
  <dcterms:modified xsi:type="dcterms:W3CDTF">2021-10-26T18:55:11Z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b3c382-541a-4789-80ed-24b21ea5b276_Enabled">
    <vt:lpwstr>true</vt:lpwstr>
  </property>
  <property fmtid="{D5CDD505-2E9C-101B-9397-08002B2CF9AE}" pid="3" name="MSIP_Label_fbb3c382-541a-4789-80ed-24b21ea5b276_SetDate">
    <vt:lpwstr>2021-10-26T18:55:11Z</vt:lpwstr>
  </property>
  <property fmtid="{D5CDD505-2E9C-101B-9397-08002B2CF9AE}" pid="4" name="MSIP_Label_fbb3c382-541a-4789-80ed-24b21ea5b276_Method">
    <vt:lpwstr>Standard</vt:lpwstr>
  </property>
  <property fmtid="{D5CDD505-2E9C-101B-9397-08002B2CF9AE}" pid="5" name="MSIP_Label_fbb3c382-541a-4789-80ed-24b21ea5b276_Name">
    <vt:lpwstr>Protected 関係者外秘</vt:lpwstr>
  </property>
  <property fmtid="{D5CDD505-2E9C-101B-9397-08002B2CF9AE}" pid="6" name="MSIP_Label_fbb3c382-541a-4789-80ed-24b21ea5b276_SiteId">
    <vt:lpwstr>8c642d1d-d709-47b0-ab10-080af10798fb</vt:lpwstr>
  </property>
  <property fmtid="{D5CDD505-2E9C-101B-9397-08002B2CF9AE}" pid="7" name="MSIP_Label_fbb3c382-541a-4789-80ed-24b21ea5b276_ActionId">
    <vt:lpwstr>5d3f8342-716b-4e12-aa92-c6f0f11838be</vt:lpwstr>
  </property>
  <property fmtid="{D5CDD505-2E9C-101B-9397-08002B2CF9AE}" pid="8" name="MSIP_Label_fbb3c382-541a-4789-80ed-24b21ea5b276_ContentBits">
    <vt:lpwstr>1</vt:lpwstr>
  </property>
</Properties>
</file>