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to make a seven segment to count up from 1 to 8 and with each count a corresponding LED will turn on.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Use only one PIN from micro to send the data to </a:t>
            </a:r>
            <a:r>
              <a:rPr lang="en-US" sz="2000" smtClean="0"/>
              <a:t>Seven segment and 8 LEDS.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8</cp:revision>
  <dcterms:created xsi:type="dcterms:W3CDTF">2006-08-16T00:00:00Z</dcterms:created>
  <dcterms:modified xsi:type="dcterms:W3CDTF">2020-07-22T14:35:03Z</dcterms:modified>
</cp:coreProperties>
</file>