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45" y="1081969"/>
            <a:ext cx="3117600" cy="2001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0" y="3218646"/>
            <a:ext cx="21379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65787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control your KIT using IR Sensor 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1-When 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‘1’ </a:t>
            </a:r>
            <a:r>
              <a:rPr lang="en-US" sz="2000" dirty="0" smtClean="0"/>
              <a:t>The First Led Turns on.</a:t>
            </a:r>
          </a:p>
          <a:p>
            <a:pPr algn="just"/>
            <a:r>
              <a:rPr lang="en-US" sz="2000" dirty="0" smtClean="0"/>
              <a:t>2-When </a:t>
            </a:r>
            <a:r>
              <a:rPr lang="en-US" sz="2000" dirty="0"/>
              <a:t>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‘2’ </a:t>
            </a:r>
            <a:r>
              <a:rPr lang="en-US" sz="2000" dirty="0"/>
              <a:t>The </a:t>
            </a:r>
            <a:r>
              <a:rPr lang="en-US" sz="2000" dirty="0" smtClean="0"/>
              <a:t>Second Led </a:t>
            </a:r>
            <a:r>
              <a:rPr lang="en-US" sz="2000" dirty="0"/>
              <a:t>Turns on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3-When </a:t>
            </a:r>
            <a:r>
              <a:rPr lang="en-US" sz="2000" dirty="0"/>
              <a:t>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‘3’ </a:t>
            </a:r>
            <a:r>
              <a:rPr lang="en-US" sz="2000" dirty="0"/>
              <a:t>The First Led Turns </a:t>
            </a:r>
            <a:r>
              <a:rPr lang="en-US" sz="2000" dirty="0" smtClean="0"/>
              <a:t>off.</a:t>
            </a:r>
            <a:endParaRPr lang="en-US" sz="2000" dirty="0"/>
          </a:p>
          <a:p>
            <a:pPr algn="just"/>
            <a:r>
              <a:rPr lang="en-US" sz="2000" dirty="0" smtClean="0"/>
              <a:t>4-When </a:t>
            </a:r>
            <a:r>
              <a:rPr lang="en-US" sz="2000" dirty="0"/>
              <a:t>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‘4’ </a:t>
            </a:r>
            <a:r>
              <a:rPr lang="en-US" sz="2000" dirty="0"/>
              <a:t>The Second Led Turns </a:t>
            </a:r>
            <a:r>
              <a:rPr lang="en-US" sz="2000" dirty="0" smtClean="0"/>
              <a:t>off.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5- When 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‘0’ </a:t>
            </a:r>
            <a:r>
              <a:rPr lang="en-US" sz="2000" dirty="0" smtClean="0"/>
              <a:t>Turn on RED Led on RGB LED.</a:t>
            </a:r>
            <a:endParaRPr lang="en-US" sz="2000" dirty="0"/>
          </a:p>
          <a:p>
            <a:pPr algn="just"/>
            <a:r>
              <a:rPr lang="en-US" sz="2000" dirty="0" smtClean="0"/>
              <a:t>6- </a:t>
            </a:r>
            <a:r>
              <a:rPr lang="en-US" sz="2000" dirty="0"/>
              <a:t>When 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‘RPT’ </a:t>
            </a:r>
            <a:r>
              <a:rPr lang="en-US" sz="2000" dirty="0"/>
              <a:t>Turn on </a:t>
            </a:r>
            <a:r>
              <a:rPr lang="en-US" sz="2000" dirty="0" smtClean="0"/>
              <a:t>Green Led </a:t>
            </a:r>
            <a:r>
              <a:rPr lang="en-US" sz="2000" dirty="0"/>
              <a:t>on RGB LED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smtClean="0"/>
              <a:t>7- </a:t>
            </a:r>
            <a:r>
              <a:rPr lang="en-US" sz="2000" dirty="0"/>
              <a:t>When 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‘U/SD’ </a:t>
            </a:r>
            <a:r>
              <a:rPr lang="en-US" sz="2000" dirty="0"/>
              <a:t>Turn on </a:t>
            </a:r>
            <a:r>
              <a:rPr lang="en-US" sz="2000" dirty="0" smtClean="0"/>
              <a:t>BLUE Led </a:t>
            </a:r>
            <a:r>
              <a:rPr lang="en-US" sz="2000" dirty="0"/>
              <a:t>on RGB LED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8- When 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‘Power’ </a:t>
            </a:r>
            <a:r>
              <a:rPr lang="en-US" sz="2000" dirty="0" smtClean="0"/>
              <a:t>Turn off </a:t>
            </a:r>
            <a:r>
              <a:rPr lang="en-US" sz="2000" smtClean="0"/>
              <a:t>All LEDs.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6</cp:revision>
  <dcterms:created xsi:type="dcterms:W3CDTF">2006-08-16T00:00:00Z</dcterms:created>
  <dcterms:modified xsi:type="dcterms:W3CDTF">2020-07-20T17:42:11Z</dcterms:modified>
</cp:coreProperties>
</file>