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782367" y="406117"/>
            <a:ext cx="15792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Example</a:t>
            </a:r>
            <a:r>
              <a:rPr lang="en-US" sz="24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 </a:t>
            </a:r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1</a:t>
            </a:r>
            <a:r>
              <a:rPr lang="en-US" sz="2400" b="1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Bradley Hand ITC" pitchFamily="66" charset="0"/>
              </a:rPr>
              <a:t> </a:t>
            </a:r>
            <a:endParaRPr lang="en-US" sz="2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Bradley Hand ITC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040" y="3276600"/>
            <a:ext cx="4824559" cy="309720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85878" y="3663477"/>
            <a:ext cx="376586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Time To</a:t>
            </a:r>
          </a:p>
          <a:p>
            <a:pPr algn="ctr"/>
            <a:r>
              <a:rPr lang="en-US" sz="7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Code</a:t>
            </a:r>
            <a:endParaRPr lang="en-US" sz="7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1565787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Write a C code to control your KIT using IR Sensor 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1-When Pressing on Button </a:t>
            </a:r>
            <a:r>
              <a:rPr lang="en-US" sz="2000" dirty="0" smtClean="0">
                <a:solidFill>
                  <a:srgbClr val="FF0000"/>
                </a:solidFill>
              </a:rPr>
              <a:t>‘</a:t>
            </a:r>
            <a:r>
              <a:rPr lang="en-US" sz="2000" smtClean="0">
                <a:solidFill>
                  <a:srgbClr val="FF0000"/>
                </a:solidFill>
              </a:rPr>
              <a:t>Left Shift’ </a:t>
            </a:r>
            <a:r>
              <a:rPr lang="en-US" sz="2000" dirty="0" smtClean="0"/>
              <a:t>The LEDs Shift To Left .</a:t>
            </a:r>
            <a:endParaRPr lang="en-US" sz="2000" dirty="0" smtClean="0"/>
          </a:p>
          <a:p>
            <a:pPr algn="just"/>
            <a:r>
              <a:rPr lang="en-US" sz="2000" dirty="0" smtClean="0"/>
              <a:t>2-When </a:t>
            </a:r>
            <a:r>
              <a:rPr lang="en-US" sz="2000" dirty="0"/>
              <a:t>Pressing on Button </a:t>
            </a:r>
            <a:r>
              <a:rPr lang="en-US" sz="2000" dirty="0" smtClean="0">
                <a:solidFill>
                  <a:srgbClr val="FF0000"/>
                </a:solidFill>
              </a:rPr>
              <a:t>‘Right Shift’ </a:t>
            </a:r>
            <a:r>
              <a:rPr lang="en-US" sz="2000" dirty="0"/>
              <a:t>The </a:t>
            </a:r>
            <a:r>
              <a:rPr lang="en-US" sz="2000" dirty="0" smtClean="0"/>
              <a:t>LEDs Shift To Right.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45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</dc:creator>
  <cp:lastModifiedBy>le</cp:lastModifiedBy>
  <cp:revision>9</cp:revision>
  <dcterms:created xsi:type="dcterms:W3CDTF">2006-08-16T00:00:00Z</dcterms:created>
  <dcterms:modified xsi:type="dcterms:W3CDTF">2020-07-20T18:00:50Z</dcterms:modified>
</cp:coreProperties>
</file>