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82367" y="406117"/>
            <a:ext cx="1579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Example</a:t>
            </a:r>
            <a:r>
              <a:rPr lang="en-US" sz="2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 </a:t>
            </a:r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1</a:t>
            </a:r>
            <a:r>
              <a:rPr lang="en-US" sz="2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 </a:t>
            </a:r>
            <a:endParaRPr lang="en-US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82" y="3467100"/>
            <a:ext cx="4569866" cy="2933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800" y="3847743"/>
            <a:ext cx="2779928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Time To</a:t>
            </a:r>
          </a:p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Code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752600"/>
            <a:ext cx="845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the LEDs on your kit by your computer </a:t>
            </a:r>
            <a:r>
              <a:rPr lang="en-US" dirty="0" smtClean="0"/>
              <a:t>!</a:t>
            </a:r>
            <a:endParaRPr lang="ar-EG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Sending a number by the computer shall toggle the corresponding LED.</a:t>
            </a:r>
            <a:br>
              <a:rPr lang="en-US" dirty="0"/>
            </a:br>
            <a:r>
              <a:rPr lang="en-US" dirty="0" err="1"/>
              <a:t>i.e</a:t>
            </a:r>
            <a:r>
              <a:rPr lang="en-US" dirty="0"/>
              <a:t> sending ‘1’ toggles LED 1 , sending 2 toggles LED 2 and so on …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</dc:creator>
  <cp:lastModifiedBy>le</cp:lastModifiedBy>
  <cp:revision>5</cp:revision>
  <dcterms:created xsi:type="dcterms:W3CDTF">2006-08-16T00:00:00Z</dcterms:created>
  <dcterms:modified xsi:type="dcterms:W3CDTF">2020-07-21T21:33:36Z</dcterms:modified>
</cp:coreProperties>
</file>