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7526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 c code to receive a string from your computer and if this strin</a:t>
            </a:r>
            <a:r>
              <a:rPr lang="en-US" dirty="0" smtClean="0"/>
              <a:t>g equals your name </a:t>
            </a:r>
          </a:p>
          <a:p>
            <a:r>
              <a:rPr lang="en-US" dirty="0" smtClean="0"/>
              <a:t>Respond to </a:t>
            </a:r>
            <a:r>
              <a:rPr lang="en-US" smtClean="0"/>
              <a:t>the terminal </a:t>
            </a:r>
            <a:r>
              <a:rPr lang="en-US" dirty="0" smtClean="0"/>
              <a:t>with OK and if not respond to it wit NOK.</a:t>
            </a:r>
            <a:endParaRPr lang="ar-EG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6</cp:revision>
  <dcterms:created xsi:type="dcterms:W3CDTF">2006-08-16T00:00:00Z</dcterms:created>
  <dcterms:modified xsi:type="dcterms:W3CDTF">2020-07-21T22:08:44Z</dcterms:modified>
</cp:coreProperties>
</file>