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782367" y="406117"/>
            <a:ext cx="15792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Example</a:t>
            </a:r>
            <a:r>
              <a:rPr lang="en-US" sz="24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 </a:t>
            </a:r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1</a:t>
            </a:r>
            <a:r>
              <a:rPr lang="en-US" sz="2400" b="1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Bradley Hand ITC" pitchFamily="66" charset="0"/>
              </a:rPr>
              <a:t> </a:t>
            </a:r>
            <a:endParaRPr lang="en-US" sz="2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Bradley Hand ITC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82" y="3467100"/>
            <a:ext cx="4569866" cy="2933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47800" y="3847743"/>
            <a:ext cx="2779928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Time To</a:t>
            </a:r>
          </a:p>
          <a:p>
            <a:pPr algn="ctr"/>
            <a:r>
              <a:rPr lang="en-US" sz="9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Code</a:t>
            </a:r>
            <a:endParaRPr lang="en-US" sz="9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752600"/>
            <a:ext cx="8458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Enable the DMA to </a:t>
            </a:r>
            <a:r>
              <a:rPr lang="en-US" dirty="0"/>
              <a:t>r</a:t>
            </a:r>
            <a:r>
              <a:rPr lang="en-US" dirty="0" smtClean="0"/>
              <a:t>eceive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har </a:t>
            </a:r>
            <a:r>
              <a:rPr lang="en-US" dirty="0"/>
              <a:t>f</a:t>
            </a:r>
            <a:r>
              <a:rPr lang="en-US" dirty="0" smtClean="0"/>
              <a:t>rom USART1 and then </a:t>
            </a:r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c</a:t>
            </a:r>
            <a:r>
              <a:rPr lang="en-US" dirty="0" smtClean="0"/>
              <a:t>ontrol </a:t>
            </a:r>
            <a:r>
              <a:rPr lang="en-US" dirty="0"/>
              <a:t>t</a:t>
            </a:r>
            <a:r>
              <a:rPr lang="en-US" dirty="0" smtClean="0"/>
              <a:t>he RGB LED .</a:t>
            </a:r>
          </a:p>
          <a:p>
            <a:endParaRPr lang="en-US" dirty="0"/>
          </a:p>
          <a:p>
            <a:r>
              <a:rPr lang="en-US" dirty="0" smtClean="0"/>
              <a:t>If the received data is ‘R’ turn on red LED.</a:t>
            </a:r>
          </a:p>
          <a:p>
            <a:r>
              <a:rPr lang="en-US" dirty="0"/>
              <a:t>If the received data is </a:t>
            </a:r>
            <a:r>
              <a:rPr lang="en-US" dirty="0" smtClean="0"/>
              <a:t>‘G’ </a:t>
            </a:r>
            <a:r>
              <a:rPr lang="en-US" dirty="0"/>
              <a:t>turn on </a:t>
            </a:r>
            <a:r>
              <a:rPr lang="en-US" dirty="0" smtClean="0"/>
              <a:t>green LED.</a:t>
            </a:r>
            <a:endParaRPr lang="en-US" dirty="0" smtClean="0"/>
          </a:p>
          <a:p>
            <a:r>
              <a:rPr lang="en-US" dirty="0"/>
              <a:t>If the received data </a:t>
            </a:r>
            <a:r>
              <a:rPr lang="en-US"/>
              <a:t>is </a:t>
            </a:r>
            <a:r>
              <a:rPr lang="en-US" smtClean="0"/>
              <a:t>‘B’ </a:t>
            </a:r>
            <a:r>
              <a:rPr lang="en-US" dirty="0"/>
              <a:t>turn </a:t>
            </a:r>
            <a:r>
              <a:rPr lang="en-US"/>
              <a:t>on </a:t>
            </a:r>
            <a:r>
              <a:rPr lang="en-US" smtClean="0"/>
              <a:t>blue LED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64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</dc:creator>
  <cp:lastModifiedBy>le</cp:lastModifiedBy>
  <cp:revision>11</cp:revision>
  <dcterms:created xsi:type="dcterms:W3CDTF">2006-08-16T00:00:00Z</dcterms:created>
  <dcterms:modified xsi:type="dcterms:W3CDTF">2020-07-22T01:24:41Z</dcterms:modified>
</cp:coreProperties>
</file>