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6" y="3600591"/>
            <a:ext cx="4218036" cy="27078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09800" y="4335023"/>
            <a:ext cx="282373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565787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Develop a website has two buttons ‘LED ON’ , ‘LED OFF’ . When you press on LED on the LED will turn on in your KIT and when you press on LED OFF the LED </a:t>
            </a:r>
          </a:p>
          <a:p>
            <a:pPr algn="just"/>
            <a:r>
              <a:rPr lang="en-US" sz="2000" dirty="0" smtClean="0"/>
              <a:t>Will turn off in your KIT.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Use ESP82266 WIFI Module and File </a:t>
            </a:r>
            <a:r>
              <a:rPr lang="en-US" sz="2000" dirty="0" err="1" smtClean="0"/>
              <a:t>Zilla</a:t>
            </a:r>
            <a:r>
              <a:rPr lang="en-US" sz="2000" dirty="0" smtClean="0"/>
              <a:t> to upload your web page into a server.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8</cp:revision>
  <dcterms:created xsi:type="dcterms:W3CDTF">2006-08-16T00:00:00Z</dcterms:created>
  <dcterms:modified xsi:type="dcterms:W3CDTF">2020-07-21T12:01:06Z</dcterms:modified>
</cp:coreProperties>
</file>