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82367" y="406117"/>
            <a:ext cx="15792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Example</a:t>
            </a:r>
            <a:r>
              <a:rPr lang="en-US" sz="2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 </a:t>
            </a:r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1</a:t>
            </a:r>
            <a:r>
              <a:rPr lang="en-US" sz="24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radley Hand ITC" pitchFamily="66" charset="0"/>
              </a:rPr>
              <a:t> </a:t>
            </a:r>
            <a:endParaRPr lang="en-US" sz="2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radley Hand ITC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82" y="3467100"/>
            <a:ext cx="4569866" cy="2933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7800" y="3847743"/>
            <a:ext cx="2779928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Time To</a:t>
            </a:r>
          </a:p>
          <a:p>
            <a:pPr algn="ctr"/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Code</a:t>
            </a:r>
            <a:endParaRPr lang="en-US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16002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Write a c code that apply </a:t>
            </a:r>
            <a:r>
              <a:rPr lang="en-US" sz="2000" dirty="0" smtClean="0"/>
              <a:t>Converging/Diverging </a:t>
            </a:r>
            <a:r>
              <a:rPr lang="en-US" sz="2000" dirty="0" smtClean="0"/>
              <a:t>animation on 8LEDs every 300ms.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</dc:creator>
  <cp:lastModifiedBy>le</cp:lastModifiedBy>
  <cp:revision>3</cp:revision>
  <dcterms:created xsi:type="dcterms:W3CDTF">2006-08-16T00:00:00Z</dcterms:created>
  <dcterms:modified xsi:type="dcterms:W3CDTF">2020-06-01T09:11:02Z</dcterms:modified>
</cp:coreProperties>
</file>