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195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708" y="1260243"/>
            <a:ext cx="83028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C code </a:t>
            </a:r>
            <a:r>
              <a:rPr lang="en-US" dirty="0" smtClean="0"/>
              <a:t>using two seven segment and two deep switch one for incrementing the two seven segment  and another deep switch using to decrement them .</a:t>
            </a:r>
          </a:p>
          <a:p>
            <a:endParaRPr lang="en-US" dirty="0"/>
          </a:p>
          <a:p>
            <a:r>
              <a:rPr lang="en-US" dirty="0" smtClean="0"/>
              <a:t>Note that the two seven segment is related with each other.</a:t>
            </a:r>
          </a:p>
          <a:p>
            <a:endParaRPr lang="en-US" dirty="0"/>
          </a:p>
          <a:p>
            <a:r>
              <a:rPr lang="en-US" dirty="0" smtClean="0"/>
              <a:t>the two 7segment are counting up from 0 to 99 </a:t>
            </a:r>
            <a:r>
              <a:rPr lang="en-US" smtClean="0"/>
              <a:t>and counting down from 99 to </a:t>
            </a:r>
            <a:r>
              <a:rPr lang="en-US" smtClean="0"/>
              <a:t>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8</cp:revision>
  <dcterms:created xsi:type="dcterms:W3CDTF">2006-08-16T00:00:00Z</dcterms:created>
  <dcterms:modified xsi:type="dcterms:W3CDTF">2020-06-02T13:21:38Z</dcterms:modified>
</cp:coreProperties>
</file>