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control RGB using thre</a:t>
            </a:r>
            <a:r>
              <a:rPr lang="en-US" sz="2000" dirty="0" smtClean="0"/>
              <a:t>e tactile switch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1- one turn on Red led </a:t>
            </a:r>
          </a:p>
          <a:p>
            <a:pPr algn="just"/>
            <a:r>
              <a:rPr lang="en-US" sz="2000" dirty="0" smtClean="0"/>
              <a:t>2- second turn on green led</a:t>
            </a:r>
          </a:p>
          <a:p>
            <a:pPr algn="just"/>
            <a:r>
              <a:rPr lang="en-US" sz="2000" dirty="0" smtClean="0"/>
              <a:t>3- third turn </a:t>
            </a:r>
            <a:r>
              <a:rPr lang="en-US" sz="2000" smtClean="0"/>
              <a:t>on blue led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6</cp:revision>
  <dcterms:created xsi:type="dcterms:W3CDTF">2006-08-16T00:00:00Z</dcterms:created>
  <dcterms:modified xsi:type="dcterms:W3CDTF">2020-07-21T15:45:48Z</dcterms:modified>
</cp:coreProperties>
</file>