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82367" y="406117"/>
            <a:ext cx="157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Example</a:t>
            </a:r>
            <a:r>
              <a:rPr lang="en-US" sz="2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 </a:t>
            </a:r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1</a:t>
            </a:r>
            <a:r>
              <a:rPr lang="en-US" sz="2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 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82" y="3467100"/>
            <a:ext cx="4569866" cy="2933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3847743"/>
            <a:ext cx="2779928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Time To</a:t>
            </a:r>
          </a:p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600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Write a c Code to toggle LED1 every 1 Second and LED2 every 2 Second and LED3</a:t>
            </a:r>
            <a:r>
              <a:rPr lang="en-US" sz="2000" dirty="0"/>
              <a:t> </a:t>
            </a:r>
            <a:r>
              <a:rPr lang="en-US" sz="2000" dirty="0" smtClean="0"/>
              <a:t>every 3 Second using </a:t>
            </a:r>
            <a:r>
              <a:rPr lang="en-US" sz="2000" smtClean="0"/>
              <a:t>your Simple OS</a:t>
            </a:r>
            <a:r>
              <a:rPr lang="en-US" sz="2000" dirty="0"/>
              <a:t>.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0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le</cp:lastModifiedBy>
  <cp:revision>6</cp:revision>
  <dcterms:created xsi:type="dcterms:W3CDTF">2006-08-16T00:00:00Z</dcterms:created>
  <dcterms:modified xsi:type="dcterms:W3CDTF">2020-07-21T19:34:47Z</dcterms:modified>
</cp:coreProperties>
</file>