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6002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You have two tasks in your system .</a:t>
            </a:r>
          </a:p>
          <a:p>
            <a:pPr algn="just"/>
            <a:r>
              <a:rPr lang="en-US" sz="2000" dirty="0" smtClean="0"/>
              <a:t>First task make Seven segment count up </a:t>
            </a:r>
            <a:r>
              <a:rPr lang="en-US" sz="2000" dirty="0"/>
              <a:t>a</a:t>
            </a:r>
            <a:r>
              <a:rPr lang="en-US" sz="2000" dirty="0" smtClean="0"/>
              <a:t>nd second task turn on alarm when the </a:t>
            </a:r>
            <a:r>
              <a:rPr lang="en-US" sz="2000" smtClean="0"/>
              <a:t>seven </a:t>
            </a:r>
            <a:r>
              <a:rPr lang="en-US" sz="2000"/>
              <a:t>segment </a:t>
            </a:r>
            <a:r>
              <a:rPr lang="en-US" sz="2000" smtClean="0"/>
              <a:t>reach </a:t>
            </a:r>
            <a:r>
              <a:rPr lang="en-US" sz="2000" dirty="0" smtClean="0"/>
              <a:t>to its maximum</a:t>
            </a:r>
            <a:r>
              <a:rPr lang="en-US" sz="2000" dirty="0"/>
              <a:t> </a:t>
            </a:r>
            <a:r>
              <a:rPr lang="en-US" sz="2000" dirty="0" smtClean="0"/>
              <a:t>value ‘9’ for 1 second and then the seven segment back again to count from zero.</a:t>
            </a:r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7</cp:revision>
  <dcterms:created xsi:type="dcterms:W3CDTF">2006-08-16T00:00:00Z</dcterms:created>
  <dcterms:modified xsi:type="dcterms:W3CDTF">2020-07-21T20:06:50Z</dcterms:modified>
</cp:coreProperties>
</file>