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</a:t>
            </a:r>
            <a:r>
              <a:rPr lang="en-US" sz="2000" dirty="0" smtClean="0"/>
              <a:t>to make your name characters move on </a:t>
            </a:r>
            <a:r>
              <a:rPr lang="en-US" sz="2000" smtClean="0"/>
              <a:t>LED MATRIX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3</cp:revision>
  <dcterms:created xsi:type="dcterms:W3CDTF">2006-08-16T00:00:00Z</dcterms:created>
  <dcterms:modified xsi:type="dcterms:W3CDTF">2020-07-20T14:03:09Z</dcterms:modified>
</cp:coreProperties>
</file>