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85800" y="6553200"/>
            <a:ext cx="81534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04800" y="6705600"/>
            <a:ext cx="8693888" cy="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998688" y="228600"/>
            <a:ext cx="0" cy="647700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839200" y="838200"/>
            <a:ext cx="0" cy="5715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52400"/>
            <a:ext cx="1524000" cy="94185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782367" y="406117"/>
            <a:ext cx="157927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radley Hand ITC" pitchFamily="66" charset="0"/>
              </a:rPr>
              <a:t>Example</a:t>
            </a:r>
            <a:r>
              <a:rPr lang="en-US" sz="2400"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radley Hand ITC" pitchFamily="66" charset="0"/>
              </a:rPr>
              <a:t> </a:t>
            </a:r>
            <a:r>
              <a:rPr lang="en-US" sz="2400" b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radley Hand ITC" pitchFamily="66" charset="0"/>
              </a:rPr>
              <a:t>1</a:t>
            </a:r>
            <a:r>
              <a:rPr lang="en-US" sz="2400" b="1" cap="none" spc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Bradley Hand ITC" pitchFamily="66" charset="0"/>
              </a:rPr>
              <a:t> </a:t>
            </a:r>
            <a:endParaRPr lang="en-US" sz="2400" b="1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latin typeface="Bradley Hand ITC" pitchFamily="66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482" y="3467100"/>
            <a:ext cx="4569866" cy="29337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47800" y="3847743"/>
            <a:ext cx="2779928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Time To</a:t>
            </a:r>
          </a:p>
          <a:p>
            <a:pPr algn="ctr"/>
            <a:r>
              <a:rPr lang="en-US" sz="9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Code</a:t>
            </a:r>
            <a:endParaRPr lang="en-US" sz="9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600" y="1600200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Write a c code to make </a:t>
            </a:r>
            <a:r>
              <a:rPr lang="en-US" sz="2000" dirty="0" smtClean="0"/>
              <a:t>Hamok4a Dance on </a:t>
            </a:r>
            <a:r>
              <a:rPr lang="en-US" sz="2000" smtClean="0"/>
              <a:t>Led Matrix 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6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</dc:creator>
  <cp:lastModifiedBy>le</cp:lastModifiedBy>
  <cp:revision>4</cp:revision>
  <dcterms:created xsi:type="dcterms:W3CDTF">2006-08-16T00:00:00Z</dcterms:created>
  <dcterms:modified xsi:type="dcterms:W3CDTF">2020-07-20T14:46:15Z</dcterms:modified>
</cp:coreProperties>
</file>