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09992-1C68-470B-95A4-EC87A6FC230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594010-5E65-43B4-BAE6-284450767B15}">
      <dgm:prSet/>
      <dgm:spPr/>
      <dgm:t>
        <a:bodyPr/>
        <a:lstStyle/>
        <a:p>
          <a:r>
            <a:rPr lang="en-US"/>
            <a:t>ADC</a:t>
          </a:r>
        </a:p>
      </dgm:t>
    </dgm:pt>
    <dgm:pt modelId="{C8F2CABC-E1B6-4EEE-80B0-D975057B27C9}" type="parTrans" cxnId="{9DB593DC-2F29-4EA0-B5BF-CFE23C60BBA6}">
      <dgm:prSet/>
      <dgm:spPr/>
      <dgm:t>
        <a:bodyPr/>
        <a:lstStyle/>
        <a:p>
          <a:endParaRPr lang="en-US"/>
        </a:p>
      </dgm:t>
    </dgm:pt>
    <dgm:pt modelId="{A2BBD3FB-A793-4457-8927-45BC194AD3B1}" type="sibTrans" cxnId="{9DB593DC-2F29-4EA0-B5BF-CFE23C60BBA6}">
      <dgm:prSet/>
      <dgm:spPr/>
      <dgm:t>
        <a:bodyPr/>
        <a:lstStyle/>
        <a:p>
          <a:endParaRPr lang="en-US"/>
        </a:p>
      </dgm:t>
    </dgm:pt>
    <dgm:pt modelId="{D43B3AA4-AAF0-4D3C-8913-4B4E619BA6BB}">
      <dgm:prSet/>
      <dgm:spPr/>
      <dgm:t>
        <a:bodyPr/>
        <a:lstStyle/>
        <a:p>
          <a:r>
            <a:rPr lang="en-US"/>
            <a:t>LCD</a:t>
          </a:r>
        </a:p>
      </dgm:t>
    </dgm:pt>
    <dgm:pt modelId="{3FF0FEC1-F966-4AE3-9F91-159A2930EBF1}" type="parTrans" cxnId="{1B0097ED-58CE-45BB-8229-DA8D64CA2A8F}">
      <dgm:prSet/>
      <dgm:spPr/>
      <dgm:t>
        <a:bodyPr/>
        <a:lstStyle/>
        <a:p>
          <a:endParaRPr lang="en-US"/>
        </a:p>
      </dgm:t>
    </dgm:pt>
    <dgm:pt modelId="{59ACBCA6-2DC7-45EC-8501-EC481649604F}" type="sibTrans" cxnId="{1B0097ED-58CE-45BB-8229-DA8D64CA2A8F}">
      <dgm:prSet/>
      <dgm:spPr/>
      <dgm:t>
        <a:bodyPr/>
        <a:lstStyle/>
        <a:p>
          <a:endParaRPr lang="en-US"/>
        </a:p>
      </dgm:t>
    </dgm:pt>
    <dgm:pt modelId="{4CA7F319-5FE9-4D56-8DAC-BB815A444C6C}">
      <dgm:prSet/>
      <dgm:spPr/>
      <dgm:t>
        <a:bodyPr/>
        <a:lstStyle/>
        <a:p>
          <a:r>
            <a:rPr lang="en-US"/>
            <a:t>DIO</a:t>
          </a:r>
        </a:p>
      </dgm:t>
    </dgm:pt>
    <dgm:pt modelId="{AB7C7438-DA6A-4AE2-A41D-4DDDEA971C8F}" type="parTrans" cxnId="{BCF8B6B1-AAA6-4865-9A95-50EBFC5B8C39}">
      <dgm:prSet/>
      <dgm:spPr/>
      <dgm:t>
        <a:bodyPr/>
        <a:lstStyle/>
        <a:p>
          <a:endParaRPr lang="en-US"/>
        </a:p>
      </dgm:t>
    </dgm:pt>
    <dgm:pt modelId="{8054396C-244F-47D1-8ED9-06B97DA88CC4}" type="sibTrans" cxnId="{BCF8B6B1-AAA6-4865-9A95-50EBFC5B8C39}">
      <dgm:prSet/>
      <dgm:spPr/>
      <dgm:t>
        <a:bodyPr/>
        <a:lstStyle/>
        <a:p>
          <a:endParaRPr lang="en-US"/>
        </a:p>
      </dgm:t>
    </dgm:pt>
    <dgm:pt modelId="{DC463D55-BB9D-4374-9761-7EE81B1A6659}" type="pres">
      <dgm:prSet presAssocID="{5E709992-1C68-470B-95A4-EC87A6FC23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6A2154-7D23-4DC0-ACA5-6B68D00AFE67}" type="pres">
      <dgm:prSet presAssocID="{B6594010-5E65-43B4-BAE6-284450767B15}" presName="hierRoot1" presStyleCnt="0"/>
      <dgm:spPr/>
    </dgm:pt>
    <dgm:pt modelId="{4404EAEB-8EC4-4671-8C1F-BAE7D650519D}" type="pres">
      <dgm:prSet presAssocID="{B6594010-5E65-43B4-BAE6-284450767B15}" presName="composite" presStyleCnt="0"/>
      <dgm:spPr/>
    </dgm:pt>
    <dgm:pt modelId="{BD6FE674-3720-420C-84E8-E8FB5D788B59}" type="pres">
      <dgm:prSet presAssocID="{B6594010-5E65-43B4-BAE6-284450767B15}" presName="background" presStyleLbl="node0" presStyleIdx="0" presStyleCnt="3"/>
      <dgm:spPr/>
    </dgm:pt>
    <dgm:pt modelId="{CC3FABF1-A94A-45F4-9786-2D139836FF4F}" type="pres">
      <dgm:prSet presAssocID="{B6594010-5E65-43B4-BAE6-284450767B15}" presName="text" presStyleLbl="fgAcc0" presStyleIdx="0" presStyleCnt="3">
        <dgm:presLayoutVars>
          <dgm:chPref val="3"/>
        </dgm:presLayoutVars>
      </dgm:prSet>
      <dgm:spPr/>
    </dgm:pt>
    <dgm:pt modelId="{D52D52E0-A72C-4D78-AC6D-20CA2265A2D2}" type="pres">
      <dgm:prSet presAssocID="{B6594010-5E65-43B4-BAE6-284450767B15}" presName="hierChild2" presStyleCnt="0"/>
      <dgm:spPr/>
    </dgm:pt>
    <dgm:pt modelId="{39FBC080-60C2-4E94-B753-00ED519D040A}" type="pres">
      <dgm:prSet presAssocID="{D43B3AA4-AAF0-4D3C-8913-4B4E619BA6BB}" presName="hierRoot1" presStyleCnt="0"/>
      <dgm:spPr/>
    </dgm:pt>
    <dgm:pt modelId="{B301B284-B89A-4270-A609-C59635E1C6BE}" type="pres">
      <dgm:prSet presAssocID="{D43B3AA4-AAF0-4D3C-8913-4B4E619BA6BB}" presName="composite" presStyleCnt="0"/>
      <dgm:spPr/>
    </dgm:pt>
    <dgm:pt modelId="{1A61B27A-118B-44B8-8A78-4C2519B21104}" type="pres">
      <dgm:prSet presAssocID="{D43B3AA4-AAF0-4D3C-8913-4B4E619BA6BB}" presName="background" presStyleLbl="node0" presStyleIdx="1" presStyleCnt="3"/>
      <dgm:spPr/>
    </dgm:pt>
    <dgm:pt modelId="{CC5BDE37-4B01-454F-9A86-80C1EBA38E18}" type="pres">
      <dgm:prSet presAssocID="{D43B3AA4-AAF0-4D3C-8913-4B4E619BA6BB}" presName="text" presStyleLbl="fgAcc0" presStyleIdx="1" presStyleCnt="3">
        <dgm:presLayoutVars>
          <dgm:chPref val="3"/>
        </dgm:presLayoutVars>
      </dgm:prSet>
      <dgm:spPr/>
    </dgm:pt>
    <dgm:pt modelId="{83C18725-6EDC-4FB5-8FE4-EACB68C047AE}" type="pres">
      <dgm:prSet presAssocID="{D43B3AA4-AAF0-4D3C-8913-4B4E619BA6BB}" presName="hierChild2" presStyleCnt="0"/>
      <dgm:spPr/>
    </dgm:pt>
    <dgm:pt modelId="{2227303C-AD73-4867-ABFA-18088DFCE7E6}" type="pres">
      <dgm:prSet presAssocID="{4CA7F319-5FE9-4D56-8DAC-BB815A444C6C}" presName="hierRoot1" presStyleCnt="0"/>
      <dgm:spPr/>
    </dgm:pt>
    <dgm:pt modelId="{B0CDDEA0-3456-4DFE-B804-90C70CD09504}" type="pres">
      <dgm:prSet presAssocID="{4CA7F319-5FE9-4D56-8DAC-BB815A444C6C}" presName="composite" presStyleCnt="0"/>
      <dgm:spPr/>
    </dgm:pt>
    <dgm:pt modelId="{A906120B-7A26-451A-BE7E-554C5D77D8CD}" type="pres">
      <dgm:prSet presAssocID="{4CA7F319-5FE9-4D56-8DAC-BB815A444C6C}" presName="background" presStyleLbl="node0" presStyleIdx="2" presStyleCnt="3"/>
      <dgm:spPr/>
    </dgm:pt>
    <dgm:pt modelId="{91D774A8-A7EF-4C3F-B55D-FFD5B606A271}" type="pres">
      <dgm:prSet presAssocID="{4CA7F319-5FE9-4D56-8DAC-BB815A444C6C}" presName="text" presStyleLbl="fgAcc0" presStyleIdx="2" presStyleCnt="3">
        <dgm:presLayoutVars>
          <dgm:chPref val="3"/>
        </dgm:presLayoutVars>
      </dgm:prSet>
      <dgm:spPr/>
    </dgm:pt>
    <dgm:pt modelId="{102904B5-5814-4DC6-A842-EA666DD9F1FA}" type="pres">
      <dgm:prSet presAssocID="{4CA7F319-5FE9-4D56-8DAC-BB815A444C6C}" presName="hierChild2" presStyleCnt="0"/>
      <dgm:spPr/>
    </dgm:pt>
  </dgm:ptLst>
  <dgm:cxnLst>
    <dgm:cxn modelId="{1E6BBF17-6BDE-4902-A60E-CEC3FAF0E5DA}" type="presOf" srcId="{B6594010-5E65-43B4-BAE6-284450767B15}" destId="{CC3FABF1-A94A-45F4-9786-2D139836FF4F}" srcOrd="0" destOrd="0" presId="urn:microsoft.com/office/officeart/2005/8/layout/hierarchy1"/>
    <dgm:cxn modelId="{FBE34E72-5538-46A9-BC1F-FDB605B97104}" type="presOf" srcId="{4CA7F319-5FE9-4D56-8DAC-BB815A444C6C}" destId="{91D774A8-A7EF-4C3F-B55D-FFD5B606A271}" srcOrd="0" destOrd="0" presId="urn:microsoft.com/office/officeart/2005/8/layout/hierarchy1"/>
    <dgm:cxn modelId="{9E48A399-E6B7-48F3-8BA2-409D4F7D80EA}" type="presOf" srcId="{5E709992-1C68-470B-95A4-EC87A6FC2307}" destId="{DC463D55-BB9D-4374-9761-7EE81B1A6659}" srcOrd="0" destOrd="0" presId="urn:microsoft.com/office/officeart/2005/8/layout/hierarchy1"/>
    <dgm:cxn modelId="{BCF8B6B1-AAA6-4865-9A95-50EBFC5B8C39}" srcId="{5E709992-1C68-470B-95A4-EC87A6FC2307}" destId="{4CA7F319-5FE9-4D56-8DAC-BB815A444C6C}" srcOrd="2" destOrd="0" parTransId="{AB7C7438-DA6A-4AE2-A41D-4DDDEA971C8F}" sibTransId="{8054396C-244F-47D1-8ED9-06B97DA88CC4}"/>
    <dgm:cxn modelId="{9DB593DC-2F29-4EA0-B5BF-CFE23C60BBA6}" srcId="{5E709992-1C68-470B-95A4-EC87A6FC2307}" destId="{B6594010-5E65-43B4-BAE6-284450767B15}" srcOrd="0" destOrd="0" parTransId="{C8F2CABC-E1B6-4EEE-80B0-D975057B27C9}" sibTransId="{A2BBD3FB-A793-4457-8927-45BC194AD3B1}"/>
    <dgm:cxn modelId="{A1453AEC-5035-41CA-B0B5-D9A116560B39}" type="presOf" srcId="{D43B3AA4-AAF0-4D3C-8913-4B4E619BA6BB}" destId="{CC5BDE37-4B01-454F-9A86-80C1EBA38E18}" srcOrd="0" destOrd="0" presId="urn:microsoft.com/office/officeart/2005/8/layout/hierarchy1"/>
    <dgm:cxn modelId="{1B0097ED-58CE-45BB-8229-DA8D64CA2A8F}" srcId="{5E709992-1C68-470B-95A4-EC87A6FC2307}" destId="{D43B3AA4-AAF0-4D3C-8913-4B4E619BA6BB}" srcOrd="1" destOrd="0" parTransId="{3FF0FEC1-F966-4AE3-9F91-159A2930EBF1}" sibTransId="{59ACBCA6-2DC7-45EC-8501-EC481649604F}"/>
    <dgm:cxn modelId="{6E96DEFE-4B07-4922-8FAF-1879E9F8BFA9}" type="presParOf" srcId="{DC463D55-BB9D-4374-9761-7EE81B1A6659}" destId="{596A2154-7D23-4DC0-ACA5-6B68D00AFE67}" srcOrd="0" destOrd="0" presId="urn:microsoft.com/office/officeart/2005/8/layout/hierarchy1"/>
    <dgm:cxn modelId="{C7F04255-926A-4ABC-B271-674F95116475}" type="presParOf" srcId="{596A2154-7D23-4DC0-ACA5-6B68D00AFE67}" destId="{4404EAEB-8EC4-4671-8C1F-BAE7D650519D}" srcOrd="0" destOrd="0" presId="urn:microsoft.com/office/officeart/2005/8/layout/hierarchy1"/>
    <dgm:cxn modelId="{B8934B83-CCF7-46E3-B080-47497BC92A44}" type="presParOf" srcId="{4404EAEB-8EC4-4671-8C1F-BAE7D650519D}" destId="{BD6FE674-3720-420C-84E8-E8FB5D788B59}" srcOrd="0" destOrd="0" presId="urn:microsoft.com/office/officeart/2005/8/layout/hierarchy1"/>
    <dgm:cxn modelId="{0A0AC040-F91F-46A0-9884-C1C9C8D67436}" type="presParOf" srcId="{4404EAEB-8EC4-4671-8C1F-BAE7D650519D}" destId="{CC3FABF1-A94A-45F4-9786-2D139836FF4F}" srcOrd="1" destOrd="0" presId="urn:microsoft.com/office/officeart/2005/8/layout/hierarchy1"/>
    <dgm:cxn modelId="{09070B01-31B2-4657-A883-402D0F784DDB}" type="presParOf" srcId="{596A2154-7D23-4DC0-ACA5-6B68D00AFE67}" destId="{D52D52E0-A72C-4D78-AC6D-20CA2265A2D2}" srcOrd="1" destOrd="0" presId="urn:microsoft.com/office/officeart/2005/8/layout/hierarchy1"/>
    <dgm:cxn modelId="{F711001A-239B-4259-A0FB-FC050F04C284}" type="presParOf" srcId="{DC463D55-BB9D-4374-9761-7EE81B1A6659}" destId="{39FBC080-60C2-4E94-B753-00ED519D040A}" srcOrd="1" destOrd="0" presId="urn:microsoft.com/office/officeart/2005/8/layout/hierarchy1"/>
    <dgm:cxn modelId="{B450D483-D956-4F4F-8246-6AC2DB84C9C6}" type="presParOf" srcId="{39FBC080-60C2-4E94-B753-00ED519D040A}" destId="{B301B284-B89A-4270-A609-C59635E1C6BE}" srcOrd="0" destOrd="0" presId="urn:microsoft.com/office/officeart/2005/8/layout/hierarchy1"/>
    <dgm:cxn modelId="{56E0C0BC-C1D6-4AD4-A474-79EC53D8758F}" type="presParOf" srcId="{B301B284-B89A-4270-A609-C59635E1C6BE}" destId="{1A61B27A-118B-44B8-8A78-4C2519B21104}" srcOrd="0" destOrd="0" presId="urn:microsoft.com/office/officeart/2005/8/layout/hierarchy1"/>
    <dgm:cxn modelId="{F7049720-DC98-422A-AE36-29EA3149E3FF}" type="presParOf" srcId="{B301B284-B89A-4270-A609-C59635E1C6BE}" destId="{CC5BDE37-4B01-454F-9A86-80C1EBA38E18}" srcOrd="1" destOrd="0" presId="urn:microsoft.com/office/officeart/2005/8/layout/hierarchy1"/>
    <dgm:cxn modelId="{124039E1-3D55-43CF-BA2D-748483E50388}" type="presParOf" srcId="{39FBC080-60C2-4E94-B753-00ED519D040A}" destId="{83C18725-6EDC-4FB5-8FE4-EACB68C047AE}" srcOrd="1" destOrd="0" presId="urn:microsoft.com/office/officeart/2005/8/layout/hierarchy1"/>
    <dgm:cxn modelId="{A7AFFEDE-2B5F-4C21-90E4-11DF714AC188}" type="presParOf" srcId="{DC463D55-BB9D-4374-9761-7EE81B1A6659}" destId="{2227303C-AD73-4867-ABFA-18088DFCE7E6}" srcOrd="2" destOrd="0" presId="urn:microsoft.com/office/officeart/2005/8/layout/hierarchy1"/>
    <dgm:cxn modelId="{FBCA80DB-A06C-4BF0-B88B-874E64A6CB44}" type="presParOf" srcId="{2227303C-AD73-4867-ABFA-18088DFCE7E6}" destId="{B0CDDEA0-3456-4DFE-B804-90C70CD09504}" srcOrd="0" destOrd="0" presId="urn:microsoft.com/office/officeart/2005/8/layout/hierarchy1"/>
    <dgm:cxn modelId="{E8743153-A895-4E51-9662-C520BD636320}" type="presParOf" srcId="{B0CDDEA0-3456-4DFE-B804-90C70CD09504}" destId="{A906120B-7A26-451A-BE7E-554C5D77D8CD}" srcOrd="0" destOrd="0" presId="urn:microsoft.com/office/officeart/2005/8/layout/hierarchy1"/>
    <dgm:cxn modelId="{347EA2A8-3D36-4BDF-A4B4-BA68AB07F2F4}" type="presParOf" srcId="{B0CDDEA0-3456-4DFE-B804-90C70CD09504}" destId="{91D774A8-A7EF-4C3F-B55D-FFD5B606A271}" srcOrd="1" destOrd="0" presId="urn:microsoft.com/office/officeart/2005/8/layout/hierarchy1"/>
    <dgm:cxn modelId="{750B2A42-9224-4284-88D9-BF933BD8A01A}" type="presParOf" srcId="{2227303C-AD73-4867-ABFA-18088DFCE7E6}" destId="{102904B5-5814-4DC6-A842-EA666DD9F1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E674-3720-420C-84E8-E8FB5D788B59}">
      <dsp:nvSpPr>
        <dsp:cNvPr id="0" name=""/>
        <dsp:cNvSpPr/>
      </dsp:nvSpPr>
      <dsp:spPr>
        <a:xfrm>
          <a:off x="0" y="556061"/>
          <a:ext cx="3011152" cy="191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FABF1-A94A-45F4-9786-2D139836FF4F}">
      <dsp:nvSpPr>
        <dsp:cNvPr id="0" name=""/>
        <dsp:cNvSpPr/>
      </dsp:nvSpPr>
      <dsp:spPr>
        <a:xfrm>
          <a:off x="334572" y="873905"/>
          <a:ext cx="3011152" cy="1912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ADC</a:t>
          </a:r>
        </a:p>
      </dsp:txBody>
      <dsp:txXfrm>
        <a:off x="390575" y="929908"/>
        <a:ext cx="2899146" cy="1800075"/>
      </dsp:txXfrm>
    </dsp:sp>
    <dsp:sp modelId="{1A61B27A-118B-44B8-8A78-4C2519B21104}">
      <dsp:nvSpPr>
        <dsp:cNvPr id="0" name=""/>
        <dsp:cNvSpPr/>
      </dsp:nvSpPr>
      <dsp:spPr>
        <a:xfrm>
          <a:off x="3680297" y="556061"/>
          <a:ext cx="3011152" cy="191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BDE37-4B01-454F-9A86-80C1EBA38E18}">
      <dsp:nvSpPr>
        <dsp:cNvPr id="0" name=""/>
        <dsp:cNvSpPr/>
      </dsp:nvSpPr>
      <dsp:spPr>
        <a:xfrm>
          <a:off x="4014870" y="873905"/>
          <a:ext cx="3011152" cy="1912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LCD</a:t>
          </a:r>
        </a:p>
      </dsp:txBody>
      <dsp:txXfrm>
        <a:off x="4070873" y="929908"/>
        <a:ext cx="2899146" cy="1800075"/>
      </dsp:txXfrm>
    </dsp:sp>
    <dsp:sp modelId="{A906120B-7A26-451A-BE7E-554C5D77D8CD}">
      <dsp:nvSpPr>
        <dsp:cNvPr id="0" name=""/>
        <dsp:cNvSpPr/>
      </dsp:nvSpPr>
      <dsp:spPr>
        <a:xfrm>
          <a:off x="7360595" y="556061"/>
          <a:ext cx="3011152" cy="191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774A8-A7EF-4C3F-B55D-FFD5B606A271}">
      <dsp:nvSpPr>
        <dsp:cNvPr id="0" name=""/>
        <dsp:cNvSpPr/>
      </dsp:nvSpPr>
      <dsp:spPr>
        <a:xfrm>
          <a:off x="7695167" y="873905"/>
          <a:ext cx="3011152" cy="1912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DIO</a:t>
          </a:r>
        </a:p>
      </dsp:txBody>
      <dsp:txXfrm>
        <a:off x="7751170" y="929908"/>
        <a:ext cx="2899146" cy="18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7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DB47AB-3784-0878-E4C3-D33966BA3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Sign language glove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BC6F9-4F89-B110-FF69-E0E2C447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By Muhannad Hamdy </a:t>
            </a:r>
          </a:p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&amp; Ayman Awad 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33B2CEE-4FC0-9C91-B3F6-933E5A72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58" r="3668" b="2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69BFE6-1E6C-E263-261F-71EE13AA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04" y="2536400"/>
            <a:ext cx="2901878" cy="1660044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It can help making deaf people's life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721A-207A-8438-7C52-70951F04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559" y="2459557"/>
            <a:ext cx="2722562" cy="1802196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glove prints some previously programmed messages depending on the movement of person's fingers or the shape this person is making by his fingers</a:t>
            </a:r>
          </a:p>
        </p:txBody>
      </p:sp>
      <p:pic>
        <p:nvPicPr>
          <p:cNvPr id="7" name="Graphic 6" descr="Glasses">
            <a:extLst>
              <a:ext uri="{FF2B5EF4-FFF2-40B4-BE49-F238E27FC236}">
                <a16:creationId xmlns:a16="http://schemas.microsoft.com/office/drawing/2014/main" id="{FD1CB0AF-47D4-BB24-F0EB-C3F8A71B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59" y="-2445904"/>
            <a:ext cx="11749807" cy="117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2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7F1FB-6F1A-A750-D831-C27C17C0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en-US" dirty="0"/>
              <a:t>Drivers used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4392F2-4FFE-3B83-6243-4F55FAB4A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693097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34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02CF73-22AF-93A0-02C2-E425447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Product Structure</a:t>
            </a:r>
          </a:p>
        </p:txBody>
      </p:sp>
      <p:pic>
        <p:nvPicPr>
          <p:cNvPr id="7" name="Graphic 6" descr="Mittens">
            <a:extLst>
              <a:ext uri="{FF2B5EF4-FFF2-40B4-BE49-F238E27FC236}">
                <a16:creationId xmlns:a16="http://schemas.microsoft.com/office/drawing/2014/main" id="{8B3B0752-9EF4-3272-E13C-D443B8BD0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" y="978211"/>
            <a:ext cx="5009616" cy="500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8CF7-779E-4227-2372-EADE5281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Glove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glove consists of 5 bendable resistors that act as sensors for the fingers movements.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bending translates to voltage change which the microcontroller reads.</a:t>
            </a:r>
          </a:p>
        </p:txBody>
      </p:sp>
    </p:spTree>
    <p:extLst>
      <p:ext uri="{BB962C8B-B14F-4D97-AF65-F5344CB8AC3E}">
        <p14:creationId xmlns:p14="http://schemas.microsoft.com/office/powerpoint/2010/main" val="1467959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0194E3-10E4-58C6-FF5A-A2E95066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Product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98FC-F895-3410-AE59-EB8E99E8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LCD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Prints message depending on the fingers position.</a:t>
            </a:r>
          </a:p>
        </p:txBody>
      </p:sp>
      <p:pic>
        <p:nvPicPr>
          <p:cNvPr id="5" name="Picture 4" descr="A finger pointing on a tablet with green neon lights">
            <a:extLst>
              <a:ext uri="{FF2B5EF4-FFF2-40B4-BE49-F238E27FC236}">
                <a16:creationId xmlns:a16="http://schemas.microsoft.com/office/drawing/2014/main" id="{AB54F072-3E9B-4419-9D03-EB87D68E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37" r="32979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2763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1FFB02-5329-3044-A425-122D2471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Product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78D7-E40F-B680-B0ED-AAD2E5D4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ATMEGA-32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logic handling microcontroller that connects all of the components together.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623D3C44-F6B9-D939-3EC4-660A54E2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4" r="37188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0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7DF-DCD7-3DA7-F253-01F3A7D7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67D-2C1A-9CFF-A450-F482D928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92830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SineVTI</vt:lpstr>
      <vt:lpstr>Sign language glove</vt:lpstr>
      <vt:lpstr>It can help making deaf people's life better</vt:lpstr>
      <vt:lpstr>Drivers used </vt:lpstr>
      <vt:lpstr>Product Structure</vt:lpstr>
      <vt:lpstr>Product Structure</vt:lpstr>
      <vt:lpstr>Product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Muhannad Hamdy</dc:creator>
  <cp:lastModifiedBy>Muhannad Hamdy</cp:lastModifiedBy>
  <cp:revision>1</cp:revision>
  <dcterms:created xsi:type="dcterms:W3CDTF">2024-11-24T01:42:06Z</dcterms:created>
  <dcterms:modified xsi:type="dcterms:W3CDTF">2024-11-24T02:02:59Z</dcterms:modified>
</cp:coreProperties>
</file>