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ink/ink1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6" showSpecialPlsOnTitleSld="0">
  <p:sldMasterIdLst>
    <p:sldMasterId id="2147483648" r:id="rId1"/>
    <p:sldMasterId id="2147483661" r:id="rId3"/>
    <p:sldMasterId id="2147483678" r:id="rId4"/>
  </p:sldMasterIdLst>
  <p:notesMasterIdLst>
    <p:notesMasterId r:id="rId6"/>
  </p:notesMasterIdLst>
  <p:handoutMasterIdLst>
    <p:handoutMasterId r:id="rId20"/>
  </p:handoutMasterIdLst>
  <p:sldIdLst>
    <p:sldId id="4904" r:id="rId5"/>
    <p:sldId id="13774" r:id="rId7"/>
    <p:sldId id="11090164" r:id="rId8"/>
    <p:sldId id="11090165" r:id="rId9"/>
    <p:sldId id="11090166" r:id="rId10"/>
    <p:sldId id="11090167" r:id="rId11"/>
    <p:sldId id="11090168" r:id="rId12"/>
    <p:sldId id="11090169" r:id="rId13"/>
    <p:sldId id="11090170" r:id="rId14"/>
    <p:sldId id="11090171" r:id="rId15"/>
    <p:sldId id="11090174" r:id="rId16"/>
    <p:sldId id="11090173" r:id="rId17"/>
    <p:sldId id="11090172" r:id="rId18"/>
    <p:sldId id="11090100" r:id="rId19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co Zhong" initials="CZ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FE9D20"/>
    <a:srgbClr val="009D9C"/>
    <a:srgbClr val="1AA3AA"/>
    <a:srgbClr val="E1030A"/>
    <a:srgbClr val="1F5872"/>
    <a:srgbClr val="55BEBD"/>
    <a:srgbClr val="276F8B"/>
    <a:srgbClr val="FE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34" autoAdjust="0"/>
    <p:restoredTop sz="93861" autoAdjust="0"/>
  </p:normalViewPr>
  <p:slideViewPr>
    <p:cSldViewPr snapToGrid="0">
      <p:cViewPr varScale="1">
        <p:scale>
          <a:sx n="85" d="100"/>
          <a:sy n="85" d="100"/>
        </p:scale>
        <p:origin x="100" y="3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5" Type="http://schemas.openxmlformats.org/officeDocument/2006/relationships/tags" Target="tags/tag2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1-12-02T08:51:01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326136" y="822425"/>
            <a:ext cx="7772400" cy="4532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 b="1">
                <a:solidFill>
                  <a:srgbClr val="1C1C1C"/>
                </a:solidFill>
                <a:latin typeface="+mn-ea"/>
                <a:ea typeface="+mn-ea"/>
              </a:defRPr>
            </a:lvl1pPr>
            <a:lvl2pPr marL="457200" indent="0">
              <a:buNone/>
              <a:defRPr sz="3200">
                <a:solidFill>
                  <a:srgbClr val="1C1C1C"/>
                </a:solidFill>
                <a:latin typeface="+mn-ea"/>
                <a:ea typeface="+mn-ea"/>
              </a:defRPr>
            </a:lvl2pPr>
            <a:lvl3pPr>
              <a:defRPr sz="2800">
                <a:solidFill>
                  <a:srgbClr val="1C1C1C"/>
                </a:solidFill>
                <a:latin typeface="+mn-ea"/>
                <a:ea typeface="+mn-ea"/>
              </a:defRPr>
            </a:lvl3pPr>
            <a:lvl4pPr>
              <a:defRPr sz="2400">
                <a:solidFill>
                  <a:srgbClr val="1C1C1C"/>
                </a:solidFill>
                <a:latin typeface="+mn-ea"/>
                <a:ea typeface="+mn-ea"/>
              </a:defRPr>
            </a:lvl4pPr>
            <a:lvl5pPr>
              <a:defRPr sz="2400">
                <a:solidFill>
                  <a:srgbClr val="1C1C1C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小标题：单击此处编辑母版文本样式 微软雅黑 </a:t>
            </a:r>
            <a:r>
              <a:rPr lang="en-US" altLang="zh-CN"/>
              <a:t>16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326136" y="2632837"/>
            <a:ext cx="6398514" cy="24003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800">
                <a:solidFill>
                  <a:srgbClr val="1C1C1C"/>
                </a:solidFill>
                <a:latin typeface="+mn-ea"/>
                <a:ea typeface="+mn-ea"/>
              </a:defRPr>
            </a:lvl1pPr>
            <a:lvl2pPr marL="457200" indent="0">
              <a:buNone/>
              <a:defRPr sz="1800">
                <a:solidFill>
                  <a:srgbClr val="1C1C1C"/>
                </a:solidFill>
                <a:latin typeface="+mn-ea"/>
                <a:ea typeface="+mn-ea"/>
              </a:defRPr>
            </a:lvl2pPr>
            <a:lvl3pPr>
              <a:defRPr sz="1800">
                <a:solidFill>
                  <a:srgbClr val="1C1C1C"/>
                </a:solidFill>
                <a:latin typeface="+mn-ea"/>
                <a:ea typeface="+mn-ea"/>
              </a:defRPr>
            </a:lvl3pPr>
            <a:lvl4pPr>
              <a:defRPr sz="1800">
                <a:solidFill>
                  <a:srgbClr val="1C1C1C"/>
                </a:solidFill>
                <a:latin typeface="+mn-ea"/>
                <a:ea typeface="+mn-ea"/>
              </a:defRPr>
            </a:lvl4pPr>
            <a:lvl5pPr>
              <a:defRPr sz="1800">
                <a:solidFill>
                  <a:srgbClr val="1C1C1C"/>
                </a:solidFill>
                <a:latin typeface="+mn-ea"/>
                <a:ea typeface="+mn-ea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/>
              <a:t>内容：微软雅黑</a:t>
            </a:r>
            <a:r>
              <a:rPr lang="en-US" altLang="zh-CN"/>
              <a:t>18</a:t>
            </a:r>
            <a:r>
              <a:rPr lang="zh-CN" altLang="en-US"/>
              <a:t>号</a:t>
            </a:r>
            <a:endParaRPr lang="en-US" altLang="zh-CN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/>
              <a:t>内容内容内容内容内容内容内容内容内容内容内容内容</a:t>
            </a:r>
            <a:endParaRPr lang="zh-CN" altLang="en-US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/>
              <a:t>内容内容内容内容内容内容内容内容内容内容内容内容</a:t>
            </a:r>
            <a:endParaRPr lang="zh-CN" altLang="en-US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595" y="1754504"/>
            <a:ext cx="4766238" cy="38272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4130">
              <a:lnSpc>
                <a:spcPct val="100000"/>
              </a:lnSpc>
            </a:pPr>
            <a:fld id="{81D60167-4931-47E6-BA6A-407CBD079E47}" type="slidenum">
              <a:rPr sz="1100" dirty="0" smtClean="0">
                <a:latin typeface="Microsoft YaHei UI" panose="020B0503020204020204" charset="-122"/>
                <a:cs typeface="Microsoft YaHei UI" panose="020B0503020204020204" charset="-122"/>
              </a:rPr>
            </a:fld>
            <a:endParaRPr sz="1100">
              <a:latin typeface="Microsoft YaHei UI" panose="020B0503020204020204" charset="-122"/>
              <a:cs typeface="Microsoft YaHei UI" panose="020B0503020204020204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ver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469277" y="-2743"/>
            <a:ext cx="7722724" cy="6864859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2922 w 10000"/>
              <a:gd name="connsiteY0-2" fmla="*/ 0 h 10004"/>
              <a:gd name="connsiteX1-3" fmla="*/ 10000 w 10000"/>
              <a:gd name="connsiteY1-4" fmla="*/ 4 h 10004"/>
              <a:gd name="connsiteX2-5" fmla="*/ 10000 w 10000"/>
              <a:gd name="connsiteY2-6" fmla="*/ 10004 h 10004"/>
              <a:gd name="connsiteX3-7" fmla="*/ 0 w 10000"/>
              <a:gd name="connsiteY3-8" fmla="*/ 10004 h 10004"/>
              <a:gd name="connsiteX4-9" fmla="*/ 2922 w 10000"/>
              <a:gd name="connsiteY4-10" fmla="*/ 0 h 10004"/>
              <a:gd name="connsiteX0-11" fmla="*/ 3214 w 10000"/>
              <a:gd name="connsiteY0-12" fmla="*/ 974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3214 w 10000"/>
              <a:gd name="connsiteY4-20" fmla="*/ 974 h 10000"/>
              <a:gd name="connsiteX0-21" fmla="*/ 2696 w 10000"/>
              <a:gd name="connsiteY0-22" fmla="*/ 0 h 10004"/>
              <a:gd name="connsiteX1-23" fmla="*/ 10000 w 10000"/>
              <a:gd name="connsiteY1-24" fmla="*/ 4 h 10004"/>
              <a:gd name="connsiteX2-25" fmla="*/ 10000 w 10000"/>
              <a:gd name="connsiteY2-26" fmla="*/ 10004 h 10004"/>
              <a:gd name="connsiteX3-27" fmla="*/ 0 w 10000"/>
              <a:gd name="connsiteY3-28" fmla="*/ 10004 h 10004"/>
              <a:gd name="connsiteX4-29" fmla="*/ 2696 w 10000"/>
              <a:gd name="connsiteY4-30" fmla="*/ 0 h 10004"/>
              <a:gd name="connsiteX0-31" fmla="*/ 2188 w 9492"/>
              <a:gd name="connsiteY0-32" fmla="*/ 0 h 10004"/>
              <a:gd name="connsiteX1-33" fmla="*/ 9492 w 9492"/>
              <a:gd name="connsiteY1-34" fmla="*/ 4 h 10004"/>
              <a:gd name="connsiteX2-35" fmla="*/ 9492 w 9492"/>
              <a:gd name="connsiteY2-36" fmla="*/ 10004 h 10004"/>
              <a:gd name="connsiteX3-37" fmla="*/ 0 w 9492"/>
              <a:gd name="connsiteY3-38" fmla="*/ 9992 h 10004"/>
              <a:gd name="connsiteX4-39" fmla="*/ 2188 w 9492"/>
              <a:gd name="connsiteY4-40" fmla="*/ 0 h 10004"/>
              <a:gd name="connsiteX0-41" fmla="*/ 2029 w 9724"/>
              <a:gd name="connsiteY0-42" fmla="*/ 0 h 10000"/>
              <a:gd name="connsiteX1-43" fmla="*/ 9724 w 9724"/>
              <a:gd name="connsiteY1-44" fmla="*/ 4 h 10000"/>
              <a:gd name="connsiteX2-45" fmla="*/ 9724 w 9724"/>
              <a:gd name="connsiteY2-46" fmla="*/ 10000 h 10000"/>
              <a:gd name="connsiteX3-47" fmla="*/ 0 w 9724"/>
              <a:gd name="connsiteY3-48" fmla="*/ 9869 h 10000"/>
              <a:gd name="connsiteX4-49" fmla="*/ 2029 w 9724"/>
              <a:gd name="connsiteY4-50" fmla="*/ 0 h 10000"/>
              <a:gd name="connsiteX0-51" fmla="*/ 2381 w 10294"/>
              <a:gd name="connsiteY0-52" fmla="*/ 0 h 10006"/>
              <a:gd name="connsiteX1-53" fmla="*/ 10294 w 10294"/>
              <a:gd name="connsiteY1-54" fmla="*/ 4 h 10006"/>
              <a:gd name="connsiteX2-55" fmla="*/ 10294 w 10294"/>
              <a:gd name="connsiteY2-56" fmla="*/ 10000 h 10006"/>
              <a:gd name="connsiteX3-57" fmla="*/ 0 w 10294"/>
              <a:gd name="connsiteY3-58" fmla="*/ 10006 h 10006"/>
              <a:gd name="connsiteX4-59" fmla="*/ 2381 w 10294"/>
              <a:gd name="connsiteY4-60" fmla="*/ 0 h 100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294" h="10006">
                <a:moveTo>
                  <a:pt x="2381" y="0"/>
                </a:moveTo>
                <a:lnTo>
                  <a:pt x="10294" y="4"/>
                </a:lnTo>
                <a:lnTo>
                  <a:pt x="10294" y="10000"/>
                </a:lnTo>
                <a:lnTo>
                  <a:pt x="0" y="10006"/>
                </a:lnTo>
                <a:lnTo>
                  <a:pt x="2381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406404" y="6375401"/>
            <a:ext cx="2092673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Build · Compete · Grow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3860800" y="-2875"/>
            <a:ext cx="2398315" cy="6864200"/>
            <a:chOff x="4406123" y="-1718206"/>
            <a:chExt cx="2398314" cy="6864200"/>
          </a:xfrm>
        </p:grpSpPr>
        <p:sp>
          <p:nvSpPr>
            <p:cNvPr id="8" name="Freeform 7"/>
            <p:cNvSpPr/>
            <p:nvPr userDrawn="1"/>
          </p:nvSpPr>
          <p:spPr>
            <a:xfrm>
              <a:off x="4648200" y="-1718206"/>
              <a:ext cx="2152022" cy="6864200"/>
            </a:xfrm>
            <a:custGeom>
              <a:avLst/>
              <a:gdLst>
                <a:gd name="connsiteX0" fmla="*/ 352425 w 2152650"/>
                <a:gd name="connsiteY0" fmla="*/ 6867525 h 6867525"/>
                <a:gd name="connsiteX1" fmla="*/ 0 w 2152650"/>
                <a:gd name="connsiteY1" fmla="*/ 6867525 h 6867525"/>
                <a:gd name="connsiteX2" fmla="*/ 2152650 w 2152650"/>
                <a:gd name="connsiteY2" fmla="*/ 0 h 6867525"/>
                <a:gd name="connsiteX3" fmla="*/ 352425 w 2152650"/>
                <a:gd name="connsiteY3" fmla="*/ 6867525 h 6867525"/>
                <a:gd name="connsiteX0-1" fmla="*/ 438150 w 2238375"/>
                <a:gd name="connsiteY0-2" fmla="*/ 6867525 h 6867525"/>
                <a:gd name="connsiteX1-3" fmla="*/ 0 w 2238375"/>
                <a:gd name="connsiteY1-4" fmla="*/ 6867525 h 6867525"/>
                <a:gd name="connsiteX2-5" fmla="*/ 2238375 w 2238375"/>
                <a:gd name="connsiteY2-6" fmla="*/ 0 h 6867525"/>
                <a:gd name="connsiteX3-7" fmla="*/ 438150 w 2238375"/>
                <a:gd name="connsiteY3-8" fmla="*/ 6867525 h 6867525"/>
                <a:gd name="connsiteX0-9" fmla="*/ 458101 w 2238375"/>
                <a:gd name="connsiteY0-10" fmla="*/ 6870850 h 6870850"/>
                <a:gd name="connsiteX1-11" fmla="*/ 0 w 2238375"/>
                <a:gd name="connsiteY1-12" fmla="*/ 6867525 h 6870850"/>
                <a:gd name="connsiteX2-13" fmla="*/ 2238375 w 2238375"/>
                <a:gd name="connsiteY2-14" fmla="*/ 0 h 6870850"/>
                <a:gd name="connsiteX3-15" fmla="*/ 458101 w 2238375"/>
                <a:gd name="connsiteY3-16" fmla="*/ 6870850 h 6870850"/>
                <a:gd name="connsiteX0-17" fmla="*/ 458101 w 2068795"/>
                <a:gd name="connsiteY0-18" fmla="*/ 6581567 h 6581567"/>
                <a:gd name="connsiteX1-19" fmla="*/ 0 w 2068795"/>
                <a:gd name="connsiteY1-20" fmla="*/ 6578242 h 6581567"/>
                <a:gd name="connsiteX2-21" fmla="*/ 2068795 w 2068795"/>
                <a:gd name="connsiteY2-22" fmla="*/ 0 h 6581567"/>
                <a:gd name="connsiteX3-23" fmla="*/ 458101 w 2068795"/>
                <a:gd name="connsiteY3-24" fmla="*/ 6581567 h 6581567"/>
                <a:gd name="connsiteX0-25" fmla="*/ 458101 w 2241700"/>
                <a:gd name="connsiteY0-26" fmla="*/ 6864200 h 6864200"/>
                <a:gd name="connsiteX1-27" fmla="*/ 0 w 2241700"/>
                <a:gd name="connsiteY1-28" fmla="*/ 6860875 h 6864200"/>
                <a:gd name="connsiteX2-29" fmla="*/ 2241700 w 2241700"/>
                <a:gd name="connsiteY2-30" fmla="*/ 0 h 6864200"/>
                <a:gd name="connsiteX3-31" fmla="*/ 458101 w 2241700"/>
                <a:gd name="connsiteY3-32" fmla="*/ 6864200 h 6864200"/>
                <a:gd name="connsiteX0-33" fmla="*/ 307832 w 2091431"/>
                <a:gd name="connsiteY0-34" fmla="*/ 6864200 h 6864200"/>
                <a:gd name="connsiteX1-35" fmla="*/ 0 w 2091431"/>
                <a:gd name="connsiteY1-36" fmla="*/ 6864072 h 6864200"/>
                <a:gd name="connsiteX2-37" fmla="*/ 2091431 w 2091431"/>
                <a:gd name="connsiteY2-38" fmla="*/ 0 h 6864200"/>
                <a:gd name="connsiteX3-39" fmla="*/ 307832 w 2091431"/>
                <a:gd name="connsiteY3-40" fmla="*/ 6864200 h 6864200"/>
                <a:gd name="connsiteX0-41" fmla="*/ 285452 w 2069051"/>
                <a:gd name="connsiteY0-42" fmla="*/ 6864200 h 6864200"/>
                <a:gd name="connsiteX1-43" fmla="*/ 0 w 2069051"/>
                <a:gd name="connsiteY1-44" fmla="*/ 6864072 h 6864200"/>
                <a:gd name="connsiteX2-45" fmla="*/ 2069051 w 2069051"/>
                <a:gd name="connsiteY2-46" fmla="*/ 0 h 6864200"/>
                <a:gd name="connsiteX3-47" fmla="*/ 285452 w 2069051"/>
                <a:gd name="connsiteY3-48" fmla="*/ 6864200 h 6864200"/>
                <a:gd name="connsiteX0-49" fmla="*/ 360608 w 2144207"/>
                <a:gd name="connsiteY0-50" fmla="*/ 6864200 h 6864200"/>
                <a:gd name="connsiteX1-51" fmla="*/ 0 w 2144207"/>
                <a:gd name="connsiteY1-52" fmla="*/ 6864072 h 6864200"/>
                <a:gd name="connsiteX2-53" fmla="*/ 2144207 w 2144207"/>
                <a:gd name="connsiteY2-54" fmla="*/ 0 h 6864200"/>
                <a:gd name="connsiteX3-55" fmla="*/ 360608 w 2144207"/>
                <a:gd name="connsiteY3-56" fmla="*/ 6864200 h 6864200"/>
                <a:gd name="connsiteX0-57" fmla="*/ 368423 w 2152022"/>
                <a:gd name="connsiteY0-58" fmla="*/ 6864200 h 6864200"/>
                <a:gd name="connsiteX1-59" fmla="*/ 0 w 2152022"/>
                <a:gd name="connsiteY1-60" fmla="*/ 6864072 h 6864200"/>
                <a:gd name="connsiteX2-61" fmla="*/ 2152022 w 2152022"/>
                <a:gd name="connsiteY2-62" fmla="*/ 0 h 6864200"/>
                <a:gd name="connsiteX3-63" fmla="*/ 368423 w 2152022"/>
                <a:gd name="connsiteY3-64" fmla="*/ 6864200 h 68642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52022" h="6864200">
                  <a:moveTo>
                    <a:pt x="368423" y="6864200"/>
                  </a:moveTo>
                  <a:lnTo>
                    <a:pt x="0" y="6864072"/>
                  </a:lnTo>
                  <a:lnTo>
                    <a:pt x="2152022" y="0"/>
                  </a:lnTo>
                  <a:lnTo>
                    <a:pt x="368423" y="6864200"/>
                  </a:lnTo>
                  <a:close/>
                </a:path>
              </a:pathLst>
            </a:custGeom>
            <a:gradFill>
              <a:gsLst>
                <a:gs pos="53000">
                  <a:schemeClr val="accent1"/>
                </a:gs>
                <a:gs pos="86000">
                  <a:srgbClr val="00D2D1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Freeform 9"/>
            <p:cNvSpPr/>
            <p:nvPr userDrawn="1"/>
          </p:nvSpPr>
          <p:spPr>
            <a:xfrm>
              <a:off x="4406123" y="-1717721"/>
              <a:ext cx="2398314" cy="6863715"/>
            </a:xfrm>
            <a:custGeom>
              <a:avLst/>
              <a:gdLst>
                <a:gd name="connsiteX0" fmla="*/ 352425 w 2152650"/>
                <a:gd name="connsiteY0" fmla="*/ 6867525 h 6867525"/>
                <a:gd name="connsiteX1" fmla="*/ 0 w 2152650"/>
                <a:gd name="connsiteY1" fmla="*/ 6867525 h 6867525"/>
                <a:gd name="connsiteX2" fmla="*/ 2152650 w 2152650"/>
                <a:gd name="connsiteY2" fmla="*/ 0 h 6867525"/>
                <a:gd name="connsiteX3" fmla="*/ 352425 w 2152650"/>
                <a:gd name="connsiteY3" fmla="*/ 6867525 h 6867525"/>
                <a:gd name="connsiteX0-1" fmla="*/ 438150 w 2238375"/>
                <a:gd name="connsiteY0-2" fmla="*/ 6867525 h 6867525"/>
                <a:gd name="connsiteX1-3" fmla="*/ 0 w 2238375"/>
                <a:gd name="connsiteY1-4" fmla="*/ 6867525 h 6867525"/>
                <a:gd name="connsiteX2-5" fmla="*/ 2238375 w 2238375"/>
                <a:gd name="connsiteY2-6" fmla="*/ 0 h 6867525"/>
                <a:gd name="connsiteX3-7" fmla="*/ 438150 w 2238375"/>
                <a:gd name="connsiteY3-8" fmla="*/ 6867525 h 6867525"/>
                <a:gd name="connsiteX0-9" fmla="*/ 458101 w 2238375"/>
                <a:gd name="connsiteY0-10" fmla="*/ 6870850 h 6870850"/>
                <a:gd name="connsiteX1-11" fmla="*/ 0 w 2238375"/>
                <a:gd name="connsiteY1-12" fmla="*/ 6867525 h 6870850"/>
                <a:gd name="connsiteX2-13" fmla="*/ 2238375 w 2238375"/>
                <a:gd name="connsiteY2-14" fmla="*/ 0 h 6870850"/>
                <a:gd name="connsiteX3-15" fmla="*/ 458101 w 2238375"/>
                <a:gd name="connsiteY3-16" fmla="*/ 6870850 h 6870850"/>
                <a:gd name="connsiteX0-17" fmla="*/ 458101 w 2068795"/>
                <a:gd name="connsiteY0-18" fmla="*/ 6581567 h 6581567"/>
                <a:gd name="connsiteX1-19" fmla="*/ 0 w 2068795"/>
                <a:gd name="connsiteY1-20" fmla="*/ 6578242 h 6581567"/>
                <a:gd name="connsiteX2-21" fmla="*/ 2068795 w 2068795"/>
                <a:gd name="connsiteY2-22" fmla="*/ 0 h 6581567"/>
                <a:gd name="connsiteX3-23" fmla="*/ 458101 w 2068795"/>
                <a:gd name="connsiteY3-24" fmla="*/ 6581567 h 6581567"/>
                <a:gd name="connsiteX0-25" fmla="*/ 458101 w 2241700"/>
                <a:gd name="connsiteY0-26" fmla="*/ 6864200 h 6864200"/>
                <a:gd name="connsiteX1-27" fmla="*/ 0 w 2241700"/>
                <a:gd name="connsiteY1-28" fmla="*/ 6860875 h 6864200"/>
                <a:gd name="connsiteX2-29" fmla="*/ 2241700 w 2241700"/>
                <a:gd name="connsiteY2-30" fmla="*/ 0 h 6864200"/>
                <a:gd name="connsiteX3-31" fmla="*/ 458101 w 2241700"/>
                <a:gd name="connsiteY3-32" fmla="*/ 6864200 h 6864200"/>
                <a:gd name="connsiteX0-33" fmla="*/ 307832 w 2091431"/>
                <a:gd name="connsiteY0-34" fmla="*/ 6864200 h 6864200"/>
                <a:gd name="connsiteX1-35" fmla="*/ 0 w 2091431"/>
                <a:gd name="connsiteY1-36" fmla="*/ 6864072 h 6864200"/>
                <a:gd name="connsiteX2-37" fmla="*/ 2091431 w 2091431"/>
                <a:gd name="connsiteY2-38" fmla="*/ 0 h 6864200"/>
                <a:gd name="connsiteX3-39" fmla="*/ 307832 w 2091431"/>
                <a:gd name="connsiteY3-40" fmla="*/ 6864200 h 6864200"/>
                <a:gd name="connsiteX0-41" fmla="*/ 285452 w 2069051"/>
                <a:gd name="connsiteY0-42" fmla="*/ 6864200 h 6864200"/>
                <a:gd name="connsiteX1-43" fmla="*/ 0 w 2069051"/>
                <a:gd name="connsiteY1-44" fmla="*/ 6864072 h 6864200"/>
                <a:gd name="connsiteX2-45" fmla="*/ 2069051 w 2069051"/>
                <a:gd name="connsiteY2-46" fmla="*/ 0 h 6864200"/>
                <a:gd name="connsiteX3-47" fmla="*/ 285452 w 2069051"/>
                <a:gd name="connsiteY3-48" fmla="*/ 6864200 h 6864200"/>
                <a:gd name="connsiteX0-49" fmla="*/ 247352 w 2069051"/>
                <a:gd name="connsiteY0-50" fmla="*/ 6864200 h 6864200"/>
                <a:gd name="connsiteX1-51" fmla="*/ 0 w 2069051"/>
                <a:gd name="connsiteY1-52" fmla="*/ 6864072 h 6864200"/>
                <a:gd name="connsiteX2-53" fmla="*/ 2069051 w 2069051"/>
                <a:gd name="connsiteY2-54" fmla="*/ 0 h 6864200"/>
                <a:gd name="connsiteX3-55" fmla="*/ 247352 w 2069051"/>
                <a:gd name="connsiteY3-56" fmla="*/ 6864200 h 6864200"/>
                <a:gd name="connsiteX0-57" fmla="*/ 247352 w 2316701"/>
                <a:gd name="connsiteY0-58" fmla="*/ 6860390 h 6860390"/>
                <a:gd name="connsiteX1-59" fmla="*/ 0 w 2316701"/>
                <a:gd name="connsiteY1-60" fmla="*/ 6860262 h 6860390"/>
                <a:gd name="connsiteX2-61" fmla="*/ 2316701 w 2316701"/>
                <a:gd name="connsiteY2-62" fmla="*/ 0 h 6860390"/>
                <a:gd name="connsiteX3-63" fmla="*/ 247352 w 2316701"/>
                <a:gd name="connsiteY3-64" fmla="*/ 6860390 h 6860390"/>
                <a:gd name="connsiteX0-65" fmla="*/ 247352 w 2388726"/>
                <a:gd name="connsiteY0-66" fmla="*/ 6860390 h 6860390"/>
                <a:gd name="connsiteX1-67" fmla="*/ 0 w 2388726"/>
                <a:gd name="connsiteY1-68" fmla="*/ 6860262 h 6860390"/>
                <a:gd name="connsiteX2-69" fmla="*/ 2388726 w 2388726"/>
                <a:gd name="connsiteY2-70" fmla="*/ 0 h 6860390"/>
                <a:gd name="connsiteX3-71" fmla="*/ 247352 w 2388726"/>
                <a:gd name="connsiteY3-72" fmla="*/ 6860390 h 6860390"/>
                <a:gd name="connsiteX0-73" fmla="*/ 247352 w 2394989"/>
                <a:gd name="connsiteY0-74" fmla="*/ 6860390 h 6860390"/>
                <a:gd name="connsiteX1-75" fmla="*/ 0 w 2394989"/>
                <a:gd name="connsiteY1-76" fmla="*/ 6860262 h 6860390"/>
                <a:gd name="connsiteX2-77" fmla="*/ 2394989 w 2394989"/>
                <a:gd name="connsiteY2-78" fmla="*/ 0 h 6860390"/>
                <a:gd name="connsiteX3-79" fmla="*/ 247352 w 2394989"/>
                <a:gd name="connsiteY3-80" fmla="*/ 6860390 h 6860390"/>
                <a:gd name="connsiteX0-81" fmla="*/ 247352 w 2325162"/>
                <a:gd name="connsiteY0-82" fmla="*/ 6867040 h 6867040"/>
                <a:gd name="connsiteX1-83" fmla="*/ 0 w 2325162"/>
                <a:gd name="connsiteY1-84" fmla="*/ 6866912 h 6867040"/>
                <a:gd name="connsiteX2-85" fmla="*/ 2325162 w 2325162"/>
                <a:gd name="connsiteY2-86" fmla="*/ 0 h 6867040"/>
                <a:gd name="connsiteX3-87" fmla="*/ 247352 w 2325162"/>
                <a:gd name="connsiteY3-88" fmla="*/ 6867040 h 6867040"/>
                <a:gd name="connsiteX0-89" fmla="*/ 247352 w 2394989"/>
                <a:gd name="connsiteY0-90" fmla="*/ 6863715 h 6863715"/>
                <a:gd name="connsiteX1-91" fmla="*/ 0 w 2394989"/>
                <a:gd name="connsiteY1-92" fmla="*/ 6863587 h 6863715"/>
                <a:gd name="connsiteX2-93" fmla="*/ 2394989 w 2394989"/>
                <a:gd name="connsiteY2-94" fmla="*/ 0 h 6863715"/>
                <a:gd name="connsiteX3-95" fmla="*/ 247352 w 2394989"/>
                <a:gd name="connsiteY3-96" fmla="*/ 6863715 h 6863715"/>
                <a:gd name="connsiteX0-97" fmla="*/ 247352 w 2398314"/>
                <a:gd name="connsiteY0-98" fmla="*/ 6863715 h 6863715"/>
                <a:gd name="connsiteX1-99" fmla="*/ 0 w 2398314"/>
                <a:gd name="connsiteY1-100" fmla="*/ 6863587 h 6863715"/>
                <a:gd name="connsiteX2-101" fmla="*/ 2398314 w 2398314"/>
                <a:gd name="connsiteY2-102" fmla="*/ 0 h 6863715"/>
                <a:gd name="connsiteX3-103" fmla="*/ 247352 w 2398314"/>
                <a:gd name="connsiteY3-104" fmla="*/ 6863715 h 686371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398314" h="6863715">
                  <a:moveTo>
                    <a:pt x="247352" y="6863715"/>
                  </a:moveTo>
                  <a:lnTo>
                    <a:pt x="0" y="6863587"/>
                  </a:lnTo>
                  <a:lnTo>
                    <a:pt x="2398314" y="0"/>
                  </a:lnTo>
                  <a:lnTo>
                    <a:pt x="247352" y="6863715"/>
                  </a:lnTo>
                  <a:close/>
                </a:path>
              </a:pathLst>
            </a:custGeom>
            <a:gradFill>
              <a:gsLst>
                <a:gs pos="57000">
                  <a:schemeClr val="accent2"/>
                </a:gs>
                <a:gs pos="86000">
                  <a:srgbClr val="5A72CD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pic>
        <p:nvPicPr>
          <p:cNvPr id="11" name="Picture 10" descr="C:\Users\Graphics Dude Ltd\Graphics Dude Ltd\Work\PC - IM - 150415A (template pt2)\Graphics\Tags\Ipsos Business Consulting.png"/>
          <p:cNvPicPr>
            <a:picLocks noChangeAspect="1" noChangeArrowheads="1"/>
          </p:cNvPicPr>
          <p:nvPr userDrawn="1"/>
        </p:nvPicPr>
        <p:blipFill>
          <a:blip r:embed="rId2" cstate="screen">
            <a:biLevel thresh="25000"/>
          </a:blip>
          <a:srcRect/>
          <a:stretch>
            <a:fillRect/>
          </a:stretch>
        </p:blipFill>
        <p:spPr bwMode="auto">
          <a:xfrm>
            <a:off x="1257842" y="450344"/>
            <a:ext cx="3277028" cy="2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Chivanon.P\Desktop\Graphic Design Work\Ipsos_Logo\Chivanon - IBC 2016 Logo\Ipsos Logo.pn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06401" y="294890"/>
            <a:ext cx="648240" cy="59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rea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438015"/>
            <a:ext cx="12192000" cy="3412671"/>
          </a:xfrm>
          <a:prstGeom prst="rect">
            <a:avLst/>
          </a:prstGeom>
          <a:solidFill>
            <a:srgbClr val="3635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0601" y="6560776"/>
            <a:ext cx="12191152" cy="300883"/>
            <a:chOff x="7951" y="4920582"/>
            <a:chExt cx="9143364" cy="225662"/>
          </a:xfrm>
        </p:grpSpPr>
        <p:sp>
          <p:nvSpPr>
            <p:cNvPr id="10" name="Freeform 9"/>
            <p:cNvSpPr/>
            <p:nvPr userDrawn="1"/>
          </p:nvSpPr>
          <p:spPr>
            <a:xfrm flipV="1">
              <a:off x="7951" y="4920582"/>
              <a:ext cx="9123571" cy="222919"/>
            </a:xfrm>
            <a:custGeom>
              <a:avLst/>
              <a:gdLst>
                <a:gd name="connsiteX0" fmla="*/ 0 w 9128098"/>
                <a:gd name="connsiteY0" fmla="*/ 0 h 1073426"/>
                <a:gd name="connsiteX1" fmla="*/ 636105 w 9128098"/>
                <a:gd name="connsiteY1" fmla="*/ 1073426 h 1073426"/>
                <a:gd name="connsiteX2" fmla="*/ 9128098 w 9128098"/>
                <a:gd name="connsiteY2" fmla="*/ 7951 h 1073426"/>
                <a:gd name="connsiteX3" fmla="*/ 0 w 9128098"/>
                <a:gd name="connsiteY3" fmla="*/ 0 h 1073426"/>
                <a:gd name="connsiteX0-1" fmla="*/ 0 w 8689005"/>
                <a:gd name="connsiteY0-2" fmla="*/ 0 h 1073426"/>
                <a:gd name="connsiteX1-3" fmla="*/ 636105 w 8689005"/>
                <a:gd name="connsiteY1-4" fmla="*/ 1073426 h 1073426"/>
                <a:gd name="connsiteX2-5" fmla="*/ 8689005 w 8689005"/>
                <a:gd name="connsiteY2-6" fmla="*/ 30585 h 1073426"/>
                <a:gd name="connsiteX3-7" fmla="*/ 0 w 8689005"/>
                <a:gd name="connsiteY3-8" fmla="*/ 0 h 1073426"/>
                <a:gd name="connsiteX0-9" fmla="*/ 0 w 9123571"/>
                <a:gd name="connsiteY0-10" fmla="*/ 5629 h 1079055"/>
                <a:gd name="connsiteX1-11" fmla="*/ 636105 w 9123571"/>
                <a:gd name="connsiteY1-12" fmla="*/ 1079055 h 1079055"/>
                <a:gd name="connsiteX2-13" fmla="*/ 9123571 w 9123571"/>
                <a:gd name="connsiteY2-14" fmla="*/ 0 h 1079055"/>
                <a:gd name="connsiteX3-15" fmla="*/ 0 w 9123571"/>
                <a:gd name="connsiteY3-16" fmla="*/ 5629 h 1079055"/>
                <a:gd name="connsiteX0-17" fmla="*/ 0 w 9123571"/>
                <a:gd name="connsiteY0-18" fmla="*/ 5629 h 363062"/>
                <a:gd name="connsiteX1-19" fmla="*/ 653358 w 9123571"/>
                <a:gd name="connsiteY1-20" fmla="*/ 363062 h 363062"/>
                <a:gd name="connsiteX2-21" fmla="*/ 9123571 w 9123571"/>
                <a:gd name="connsiteY2-22" fmla="*/ 0 h 363062"/>
                <a:gd name="connsiteX3-23" fmla="*/ 0 w 9123571"/>
                <a:gd name="connsiteY3-24" fmla="*/ 5629 h 363062"/>
                <a:gd name="connsiteX0-25" fmla="*/ 0 w 9123571"/>
                <a:gd name="connsiteY0-26" fmla="*/ 5629 h 575203"/>
                <a:gd name="connsiteX1-27" fmla="*/ 485108 w 9123571"/>
                <a:gd name="connsiteY1-28" fmla="*/ 575203 h 575203"/>
                <a:gd name="connsiteX2-29" fmla="*/ 9123571 w 9123571"/>
                <a:gd name="connsiteY2-30" fmla="*/ 0 h 575203"/>
                <a:gd name="connsiteX3-31" fmla="*/ 0 w 9123571"/>
                <a:gd name="connsiteY3-32" fmla="*/ 5629 h 575203"/>
                <a:gd name="connsiteX0-33" fmla="*/ 0 w 9123571"/>
                <a:gd name="connsiteY0-34" fmla="*/ 5629 h 297225"/>
                <a:gd name="connsiteX1-35" fmla="*/ 609467 w 9123571"/>
                <a:gd name="connsiteY1-36" fmla="*/ 297225 h 297225"/>
                <a:gd name="connsiteX2-37" fmla="*/ 9123571 w 9123571"/>
                <a:gd name="connsiteY2-38" fmla="*/ 0 h 297225"/>
                <a:gd name="connsiteX3-39" fmla="*/ 0 w 9123571"/>
                <a:gd name="connsiteY3-40" fmla="*/ 5629 h 2972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9123571" h="297225">
                  <a:moveTo>
                    <a:pt x="0" y="5629"/>
                  </a:moveTo>
                  <a:lnTo>
                    <a:pt x="609467" y="297225"/>
                  </a:lnTo>
                  <a:lnTo>
                    <a:pt x="9123571" y="0"/>
                  </a:lnTo>
                  <a:lnTo>
                    <a:pt x="0" y="562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9D9C"/>
                </a:gs>
                <a:gs pos="11000">
                  <a:srgbClr val="009D9C">
                    <a:lumMod val="85000"/>
                    <a:lumOff val="15000"/>
                  </a:srgbClr>
                </a:gs>
                <a:gs pos="51000">
                  <a:srgbClr val="009D9C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" name="Freeform 10"/>
            <p:cNvSpPr/>
            <p:nvPr userDrawn="1"/>
          </p:nvSpPr>
          <p:spPr>
            <a:xfrm>
              <a:off x="629129" y="4921776"/>
              <a:ext cx="8522186" cy="224468"/>
            </a:xfrm>
            <a:custGeom>
              <a:avLst/>
              <a:gdLst>
                <a:gd name="connsiteX0" fmla="*/ 0 w 8529523"/>
                <a:gd name="connsiteY0" fmla="*/ 0 h 292608"/>
                <a:gd name="connsiteX1" fmla="*/ 8529523 w 8529523"/>
                <a:gd name="connsiteY1" fmla="*/ 292608 h 292608"/>
                <a:gd name="connsiteX2" fmla="*/ 8522208 w 8529523"/>
                <a:gd name="connsiteY2" fmla="*/ 153619 h 292608"/>
                <a:gd name="connsiteX3" fmla="*/ 0 w 8529523"/>
                <a:gd name="connsiteY3" fmla="*/ 0 h 292608"/>
                <a:gd name="connsiteX0-1" fmla="*/ 0 w 8178393"/>
                <a:gd name="connsiteY0-2" fmla="*/ 0 h 146304"/>
                <a:gd name="connsiteX1-3" fmla="*/ 8178393 w 8178393"/>
                <a:gd name="connsiteY1-4" fmla="*/ 146304 h 146304"/>
                <a:gd name="connsiteX2-5" fmla="*/ 8171078 w 8178393"/>
                <a:gd name="connsiteY2-6" fmla="*/ 7315 h 146304"/>
                <a:gd name="connsiteX3-7" fmla="*/ 0 w 8178393"/>
                <a:gd name="connsiteY3-8" fmla="*/ 0 h 146304"/>
                <a:gd name="connsiteX0-9" fmla="*/ 0 w 8514893"/>
                <a:gd name="connsiteY0-10" fmla="*/ 0 h 307238"/>
                <a:gd name="connsiteX1-11" fmla="*/ 8514893 w 8514893"/>
                <a:gd name="connsiteY1-12" fmla="*/ 307238 h 307238"/>
                <a:gd name="connsiteX2-13" fmla="*/ 8507578 w 8514893"/>
                <a:gd name="connsiteY2-14" fmla="*/ 168249 h 307238"/>
                <a:gd name="connsiteX3-15" fmla="*/ 0 w 8514893"/>
                <a:gd name="connsiteY3-16" fmla="*/ 0 h 307238"/>
                <a:gd name="connsiteX0-17" fmla="*/ 0 w 8118653"/>
                <a:gd name="connsiteY0-18" fmla="*/ 0 h 406298"/>
                <a:gd name="connsiteX1-19" fmla="*/ 8118653 w 8118653"/>
                <a:gd name="connsiteY1-20" fmla="*/ 406298 h 406298"/>
                <a:gd name="connsiteX2-21" fmla="*/ 8111338 w 8118653"/>
                <a:gd name="connsiteY2-22" fmla="*/ 267309 h 406298"/>
                <a:gd name="connsiteX3-23" fmla="*/ 0 w 8118653"/>
                <a:gd name="connsiteY3-24" fmla="*/ 0 h 406298"/>
                <a:gd name="connsiteX0-25" fmla="*/ 0 w 8526323"/>
                <a:gd name="connsiteY0-26" fmla="*/ 0 h 303428"/>
                <a:gd name="connsiteX1-27" fmla="*/ 8526323 w 8526323"/>
                <a:gd name="connsiteY1-28" fmla="*/ 303428 h 303428"/>
                <a:gd name="connsiteX2-29" fmla="*/ 8519008 w 8526323"/>
                <a:gd name="connsiteY2-30" fmla="*/ 164439 h 303428"/>
                <a:gd name="connsiteX3-31" fmla="*/ 0 w 8526323"/>
                <a:gd name="connsiteY3-32" fmla="*/ 0 h 303428"/>
                <a:gd name="connsiteX0-33" fmla="*/ 0 w 8398059"/>
                <a:gd name="connsiteY0-34" fmla="*/ 0 h 158613"/>
                <a:gd name="connsiteX1-35" fmla="*/ 8398059 w 8398059"/>
                <a:gd name="connsiteY1-36" fmla="*/ 158613 h 158613"/>
                <a:gd name="connsiteX2-37" fmla="*/ 8390744 w 8398059"/>
                <a:gd name="connsiteY2-38" fmla="*/ 19624 h 158613"/>
                <a:gd name="connsiteX3-39" fmla="*/ 0 w 8398059"/>
                <a:gd name="connsiteY3-40" fmla="*/ 0 h 158613"/>
                <a:gd name="connsiteX0-41" fmla="*/ 0 w 8522186"/>
                <a:gd name="connsiteY0-42" fmla="*/ 0 h 299290"/>
                <a:gd name="connsiteX1-43" fmla="*/ 8522186 w 8522186"/>
                <a:gd name="connsiteY1-44" fmla="*/ 299290 h 299290"/>
                <a:gd name="connsiteX2-45" fmla="*/ 8514871 w 8522186"/>
                <a:gd name="connsiteY2-46" fmla="*/ 160301 h 299290"/>
                <a:gd name="connsiteX3-47" fmla="*/ 0 w 8522186"/>
                <a:gd name="connsiteY3-48" fmla="*/ 0 h 29929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522186" h="299290">
                  <a:moveTo>
                    <a:pt x="0" y="0"/>
                  </a:moveTo>
                  <a:lnTo>
                    <a:pt x="8522186" y="299290"/>
                  </a:lnTo>
                  <a:lnTo>
                    <a:pt x="8514871" y="16030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2F469C">
                    <a:lumMod val="70000"/>
                    <a:lumOff val="30000"/>
                  </a:srgbClr>
                </a:gs>
                <a:gs pos="100000">
                  <a:srgbClr val="2F469C"/>
                </a:gs>
              </a:gsLst>
              <a:lin ang="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202584" cy="3438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9896129" y="6273801"/>
            <a:ext cx="2092673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Build · Compete · Grow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ac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319512" y="6249103"/>
            <a:ext cx="409584" cy="317340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1232535" rtl="0" eaLnBrk="1" latinLnBrk="0" hangingPunct="1">
              <a:lnSpc>
                <a:spcPct val="85000"/>
              </a:lnSpc>
              <a:spcBef>
                <a:spcPts val="270"/>
              </a:spcBef>
            </a:pPr>
            <a:fld id="{01990C03-C3A3-48FE-AF6D-3AE397C89625}" type="slidenum">
              <a:rPr lang="en-GB" sz="1065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</a:fld>
            <a:endParaRPr lang="en-GB" sz="1065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896129" y="6387249"/>
            <a:ext cx="2092673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Build · Compete · Grow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0" name="Picture 9" descr="C:\Users\Graphics Dude Ltd\Graphics Dude Ltd\Work\PC - IM - 150415A (template pt2)\Graphics\Tags\Ipsos Business Consulting.png"/>
          <p:cNvPicPr>
            <a:picLocks noChangeAspect="1" noChangeArrowheads="1"/>
          </p:cNvPicPr>
          <p:nvPr userDrawn="1"/>
        </p:nvPicPr>
        <p:blipFill>
          <a:blip r:embed="rId2" cstate="screen">
            <a:biLevel thresh="25000"/>
          </a:blip>
          <a:srcRect/>
          <a:stretch>
            <a:fillRect/>
          </a:stretch>
        </p:blipFill>
        <p:spPr bwMode="auto">
          <a:xfrm>
            <a:off x="8569245" y="279400"/>
            <a:ext cx="3277028" cy="2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09835" y="857958"/>
            <a:ext cx="11539460" cy="61539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991176" y="2163485"/>
            <a:ext cx="1615017" cy="16129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090969" y="2163485"/>
            <a:ext cx="1615017" cy="16129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9190764" y="2163485"/>
            <a:ext cx="1615017" cy="16129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act U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0600" y="-13581"/>
            <a:ext cx="12179931" cy="1004181"/>
            <a:chOff x="7950" y="-13581"/>
            <a:chExt cx="9134948" cy="1079056"/>
          </a:xfrm>
        </p:grpSpPr>
        <p:sp>
          <p:nvSpPr>
            <p:cNvPr id="12" name="Freeform 11"/>
            <p:cNvSpPr/>
            <p:nvPr userDrawn="1"/>
          </p:nvSpPr>
          <p:spPr>
            <a:xfrm>
              <a:off x="7950" y="-13581"/>
              <a:ext cx="9123571" cy="1079055"/>
            </a:xfrm>
            <a:custGeom>
              <a:avLst/>
              <a:gdLst>
                <a:gd name="connsiteX0" fmla="*/ 0 w 9128098"/>
                <a:gd name="connsiteY0" fmla="*/ 0 h 1073426"/>
                <a:gd name="connsiteX1" fmla="*/ 636105 w 9128098"/>
                <a:gd name="connsiteY1" fmla="*/ 1073426 h 1073426"/>
                <a:gd name="connsiteX2" fmla="*/ 9128098 w 9128098"/>
                <a:gd name="connsiteY2" fmla="*/ 7951 h 1073426"/>
                <a:gd name="connsiteX3" fmla="*/ 0 w 9128098"/>
                <a:gd name="connsiteY3" fmla="*/ 0 h 1073426"/>
                <a:gd name="connsiteX0-1" fmla="*/ 0 w 8689005"/>
                <a:gd name="connsiteY0-2" fmla="*/ 0 h 1073426"/>
                <a:gd name="connsiteX1-3" fmla="*/ 636105 w 8689005"/>
                <a:gd name="connsiteY1-4" fmla="*/ 1073426 h 1073426"/>
                <a:gd name="connsiteX2-5" fmla="*/ 8689005 w 8689005"/>
                <a:gd name="connsiteY2-6" fmla="*/ 30585 h 1073426"/>
                <a:gd name="connsiteX3-7" fmla="*/ 0 w 8689005"/>
                <a:gd name="connsiteY3-8" fmla="*/ 0 h 1073426"/>
                <a:gd name="connsiteX0-9" fmla="*/ 0 w 9123571"/>
                <a:gd name="connsiteY0-10" fmla="*/ 5629 h 1079055"/>
                <a:gd name="connsiteX1-11" fmla="*/ 636105 w 9123571"/>
                <a:gd name="connsiteY1-12" fmla="*/ 1079055 h 1079055"/>
                <a:gd name="connsiteX2-13" fmla="*/ 9123571 w 9123571"/>
                <a:gd name="connsiteY2-14" fmla="*/ 0 h 1079055"/>
                <a:gd name="connsiteX3-15" fmla="*/ 0 w 9123571"/>
                <a:gd name="connsiteY3-16" fmla="*/ 5629 h 10790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9123571" h="1079055">
                  <a:moveTo>
                    <a:pt x="0" y="5629"/>
                  </a:moveTo>
                  <a:lnTo>
                    <a:pt x="636105" y="1079055"/>
                  </a:lnTo>
                  <a:lnTo>
                    <a:pt x="9123571" y="0"/>
                  </a:lnTo>
                  <a:lnTo>
                    <a:pt x="0" y="5629"/>
                  </a:lnTo>
                  <a:close/>
                </a:path>
              </a:pathLst>
            </a:custGeom>
            <a:gradFill>
              <a:gsLst>
                <a:gs pos="0">
                  <a:srgbClr val="009D9C"/>
                </a:gs>
                <a:gs pos="11000">
                  <a:srgbClr val="009D9C">
                    <a:lumMod val="85000"/>
                    <a:lumOff val="15000"/>
                  </a:srgbClr>
                </a:gs>
                <a:gs pos="71000">
                  <a:srgbClr val="009D9C"/>
                </a:gs>
              </a:gsLst>
              <a:lin ang="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Freeform 14"/>
            <p:cNvSpPr/>
            <p:nvPr userDrawn="1"/>
          </p:nvSpPr>
          <p:spPr>
            <a:xfrm>
              <a:off x="652007" y="-13580"/>
              <a:ext cx="8490891" cy="1079055"/>
            </a:xfrm>
            <a:custGeom>
              <a:avLst/>
              <a:gdLst>
                <a:gd name="connsiteX0" fmla="*/ 0 w 8499944"/>
                <a:gd name="connsiteY0" fmla="*/ 1065475 h 1065475"/>
                <a:gd name="connsiteX1" fmla="*/ 8499944 w 8499944"/>
                <a:gd name="connsiteY1" fmla="*/ 222637 h 1065475"/>
                <a:gd name="connsiteX2" fmla="*/ 8499944 w 8499944"/>
                <a:gd name="connsiteY2" fmla="*/ 0 h 1065475"/>
                <a:gd name="connsiteX3" fmla="*/ 0 w 8499944"/>
                <a:gd name="connsiteY3" fmla="*/ 1065475 h 1065475"/>
                <a:gd name="connsiteX0-1" fmla="*/ 0 w 8499944"/>
                <a:gd name="connsiteY0-2" fmla="*/ 907039 h 907039"/>
                <a:gd name="connsiteX1-3" fmla="*/ 8499944 w 8499944"/>
                <a:gd name="connsiteY1-4" fmla="*/ 64201 h 907039"/>
                <a:gd name="connsiteX2-5" fmla="*/ 8183072 w 8499944"/>
                <a:gd name="connsiteY2-6" fmla="*/ 0 h 907039"/>
                <a:gd name="connsiteX3-7" fmla="*/ 0 w 8499944"/>
                <a:gd name="connsiteY3-8" fmla="*/ 907039 h 907039"/>
                <a:gd name="connsiteX0-9" fmla="*/ 0 w 8499944"/>
                <a:gd name="connsiteY0-10" fmla="*/ 1079055 h 1079055"/>
                <a:gd name="connsiteX1-11" fmla="*/ 8499944 w 8499944"/>
                <a:gd name="connsiteY1-12" fmla="*/ 236217 h 1079055"/>
                <a:gd name="connsiteX2-13" fmla="*/ 8490890 w 8499944"/>
                <a:gd name="connsiteY2-14" fmla="*/ 0 h 1079055"/>
                <a:gd name="connsiteX3-15" fmla="*/ 0 w 8499944"/>
                <a:gd name="connsiteY3-16" fmla="*/ 1079055 h 1079055"/>
                <a:gd name="connsiteX0-17" fmla="*/ 0 w 8490890"/>
                <a:gd name="connsiteY0-18" fmla="*/ 1079055 h 1079055"/>
                <a:gd name="connsiteX1-19" fmla="*/ 8382249 w 8490890"/>
                <a:gd name="connsiteY1-20" fmla="*/ 227163 h 1079055"/>
                <a:gd name="connsiteX2-21" fmla="*/ 8490890 w 8490890"/>
                <a:gd name="connsiteY2-22" fmla="*/ 0 h 1079055"/>
                <a:gd name="connsiteX3-23" fmla="*/ 0 w 8490890"/>
                <a:gd name="connsiteY3-24" fmla="*/ 1079055 h 1079055"/>
                <a:gd name="connsiteX0-25" fmla="*/ 0 w 8490891"/>
                <a:gd name="connsiteY0-26" fmla="*/ 1079055 h 1079055"/>
                <a:gd name="connsiteX1-27" fmla="*/ 8490891 w 8490891"/>
                <a:gd name="connsiteY1-28" fmla="*/ 245270 h 1079055"/>
                <a:gd name="connsiteX2-29" fmla="*/ 8490890 w 8490891"/>
                <a:gd name="connsiteY2-30" fmla="*/ 0 h 1079055"/>
                <a:gd name="connsiteX3-31" fmla="*/ 0 w 8490891"/>
                <a:gd name="connsiteY3-32" fmla="*/ 1079055 h 10790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490891" h="1079055">
                  <a:moveTo>
                    <a:pt x="0" y="1079055"/>
                  </a:moveTo>
                  <a:lnTo>
                    <a:pt x="8490891" y="245270"/>
                  </a:lnTo>
                  <a:cubicBezTo>
                    <a:pt x="8490891" y="163513"/>
                    <a:pt x="8490890" y="81757"/>
                    <a:pt x="8490890" y="0"/>
                  </a:cubicBezTo>
                  <a:lnTo>
                    <a:pt x="0" y="1079055"/>
                  </a:lnTo>
                  <a:close/>
                </a:path>
              </a:pathLst>
            </a:custGeom>
            <a:gradFill>
              <a:gsLst>
                <a:gs pos="0">
                  <a:srgbClr val="2F469C">
                    <a:lumMod val="70000"/>
                    <a:lumOff val="30000"/>
                  </a:srgbClr>
                </a:gs>
                <a:gs pos="100000">
                  <a:srgbClr val="2F469C"/>
                </a:gs>
              </a:gsLst>
              <a:lin ang="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7" name="Text Placeholder 2"/>
          <p:cNvSpPr txBox="1"/>
          <p:nvPr userDrawn="1"/>
        </p:nvSpPr>
        <p:spPr bwMode="auto">
          <a:xfrm>
            <a:off x="734484" y="315121"/>
            <a:ext cx="2133600" cy="446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609600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sz="2665" cap="all" dirty="0">
                <a:solidFill>
                  <a:srgbClr val="FFFFFF"/>
                </a:solidFill>
                <a:latin typeface="Calibri" panose="020F0502020204030204"/>
                <a:cs typeface="Avenir Next Condensed Medium" charset="0"/>
              </a:rPr>
              <a:t>Contact US </a:t>
            </a:r>
            <a:endParaRPr lang="en-US" sz="2665" cap="all" dirty="0">
              <a:solidFill>
                <a:srgbClr val="FFFFFF"/>
              </a:solidFill>
              <a:latin typeface="Calibri" panose="020F0502020204030204"/>
              <a:cs typeface="Avenir Next Condensed Medium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1529295" cy="6153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1" y="331098"/>
            <a:ext cx="8957556" cy="590215"/>
          </a:xfrm>
        </p:spPr>
        <p:txBody>
          <a:bodyPr anchor="b">
            <a:noAutofit/>
          </a:bodyPr>
          <a:lstStyle>
            <a:lvl1pPr marL="0" indent="0">
              <a:buNone/>
              <a:defRPr sz="2535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9835" y="857958"/>
            <a:ext cx="11539460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9836" y="331098"/>
            <a:ext cx="8967721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0201" y="1851257"/>
            <a:ext cx="10493855" cy="35240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1539460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0" y="331098"/>
            <a:ext cx="8947195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11151" y="1865605"/>
            <a:ext cx="11051116" cy="3519196"/>
          </a:xfrm>
        </p:spPr>
        <p:txBody>
          <a:bodyPr/>
          <a:lstStyle>
            <a:lvl1pPr marL="234950" indent="-2349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600" cap="none"/>
            </a:lvl1pPr>
            <a:lvl2pPr marL="635000" indent="-2222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–"/>
              <a:defRPr sz="1600"/>
            </a:lvl2pPr>
            <a:lvl3pPr marL="922655" indent="-23685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85000"/>
              <a:buFont typeface="Arial" panose="020B0604020202020204" pitchFamily="34" charset="0"/>
              <a:buChar char="•"/>
              <a:defRPr sz="1600"/>
            </a:lvl3pPr>
            <a:lvl5pPr marL="1290955" indent="-23304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85000"/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en-US" dirty="0"/>
              <a:t>First level bullet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 userDrawn="1"/>
        </p:nvCxnSpPr>
        <p:spPr>
          <a:xfrm>
            <a:off x="352926" y="788066"/>
            <a:ext cx="1151823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>
          <a:xfrm>
            <a:off x="4528762" y="6510085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8" name="矩形 3"/>
          <p:cNvSpPr/>
          <p:nvPr userDrawn="1"/>
        </p:nvSpPr>
        <p:spPr>
          <a:xfrm>
            <a:off x="-475856" y="1461836"/>
            <a:ext cx="360000" cy="3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3"/>
          <p:cNvSpPr/>
          <p:nvPr userDrawn="1"/>
        </p:nvSpPr>
        <p:spPr>
          <a:xfrm>
            <a:off x="-475856" y="988594"/>
            <a:ext cx="360000" cy="360000"/>
          </a:xfrm>
          <a:prstGeom prst="ellipse">
            <a:avLst/>
          </a:prstGeom>
          <a:solidFill>
            <a:srgbClr val="1F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3"/>
          <p:cNvSpPr/>
          <p:nvPr userDrawn="1"/>
        </p:nvSpPr>
        <p:spPr>
          <a:xfrm>
            <a:off x="-475856" y="2372809"/>
            <a:ext cx="360000" cy="360000"/>
          </a:xfrm>
          <a:prstGeom prst="ellipse">
            <a:avLst/>
          </a:prstGeom>
          <a:solidFill>
            <a:srgbClr val="E47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3"/>
          <p:cNvSpPr/>
          <p:nvPr userDrawn="1"/>
        </p:nvSpPr>
        <p:spPr>
          <a:xfrm>
            <a:off x="-475856" y="1935078"/>
            <a:ext cx="360000" cy="36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3"/>
          <p:cNvSpPr/>
          <p:nvPr userDrawn="1"/>
        </p:nvSpPr>
        <p:spPr>
          <a:xfrm>
            <a:off x="-475856" y="2810540"/>
            <a:ext cx="360000" cy="36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3"/>
          <p:cNvSpPr/>
          <p:nvPr userDrawn="1"/>
        </p:nvSpPr>
        <p:spPr>
          <a:xfrm>
            <a:off x="-351903" y="6253275"/>
            <a:ext cx="315411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标题 24"/>
          <p:cNvSpPr>
            <a:spLocks noGrp="1"/>
          </p:cNvSpPr>
          <p:nvPr>
            <p:ph type="title"/>
          </p:nvPr>
        </p:nvSpPr>
        <p:spPr>
          <a:xfrm>
            <a:off x="554849" y="422007"/>
            <a:ext cx="10515600" cy="3821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8" name="矩形 3"/>
          <p:cNvSpPr/>
          <p:nvPr userDrawn="1"/>
        </p:nvSpPr>
        <p:spPr>
          <a:xfrm>
            <a:off x="352926" y="422006"/>
            <a:ext cx="45719" cy="3660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3"/>
          <p:cNvSpPr/>
          <p:nvPr userDrawn="1"/>
        </p:nvSpPr>
        <p:spPr>
          <a:xfrm>
            <a:off x="352926" y="422006"/>
            <a:ext cx="201923" cy="366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1529295" cy="6153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1" y="324098"/>
            <a:ext cx="8957556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idx="12" hasCustomPrompt="1"/>
          </p:nvPr>
        </p:nvSpPr>
        <p:spPr>
          <a:xfrm>
            <a:off x="1263269" y="1653116"/>
            <a:ext cx="2588948" cy="771705"/>
          </a:xfrm>
          <a:prstGeom prst="rect">
            <a:avLst/>
          </a:prstGeom>
          <a:solidFill>
            <a:schemeClr val="accent3"/>
          </a:solidFill>
        </p:spPr>
        <p:txBody>
          <a:bodyPr lIns="90000" tIns="90000" rIns="90000" bIns="9000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None/>
              <a:defRPr sz="1600" cap="none">
                <a:solidFill>
                  <a:schemeClr val="bg1"/>
                </a:solidFill>
              </a:defRPr>
            </a:lvl1pPr>
            <a:lvl2pPr marL="711200" indent="-381000">
              <a:defRPr>
                <a:solidFill>
                  <a:schemeClr val="bg1"/>
                </a:solidFill>
              </a:defRPr>
            </a:lvl2pPr>
            <a:lvl3pPr marL="1198245" indent="-304800">
              <a:defRPr>
                <a:solidFill>
                  <a:schemeClr val="bg1"/>
                </a:solidFill>
              </a:defRPr>
            </a:lvl3pPr>
            <a:lvl4pPr marL="1676400" indent="-304800">
              <a:defRPr>
                <a:solidFill>
                  <a:schemeClr val="bg1"/>
                </a:solidFill>
              </a:defRPr>
            </a:lvl4pPr>
            <a:lvl5pPr marL="2150745" indent="-304800"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350572" y="1653116"/>
            <a:ext cx="912696" cy="77170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r>
              <a:rPr lang="en-GB" dirty="0"/>
              <a:t>Insert picture from file</a:t>
            </a:r>
            <a:endParaRPr lang="en-GB" dirty="0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8" hasCustomPrompt="1"/>
          </p:nvPr>
        </p:nvSpPr>
        <p:spPr>
          <a:xfrm>
            <a:off x="4261957" y="1653116"/>
            <a:ext cx="912696" cy="77170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r>
              <a:rPr lang="en-GB" dirty="0"/>
              <a:t>Insert picture from file</a:t>
            </a:r>
            <a:endParaRPr lang="en-GB" dirty="0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9" hasCustomPrompt="1"/>
          </p:nvPr>
        </p:nvSpPr>
        <p:spPr>
          <a:xfrm>
            <a:off x="8197220" y="1653116"/>
            <a:ext cx="912696" cy="77170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r>
              <a:rPr lang="en-GB" dirty="0"/>
              <a:t>Insert picture from file</a:t>
            </a:r>
            <a:endParaRPr lang="en-GB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51367" y="2557381"/>
            <a:ext cx="3500967" cy="1263651"/>
          </a:xfrm>
        </p:spPr>
        <p:txBody>
          <a:bodyPr>
            <a:noAutofit/>
          </a:bodyPr>
          <a:lstStyle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2"/>
            <a:r>
              <a:rPr lang="en-US" dirty="0"/>
              <a:t>1st Level</a:t>
            </a:r>
            <a:endParaRPr lang="en-US" dirty="0"/>
          </a:p>
          <a:p>
            <a:pPr lvl="3"/>
            <a:r>
              <a:rPr lang="en-US" dirty="0"/>
              <a:t>2nd Level</a:t>
            </a:r>
            <a:endParaRPr lang="en-US" dirty="0"/>
          </a:p>
          <a:p>
            <a:pPr lvl="4"/>
            <a:r>
              <a:rPr lang="en-US" dirty="0"/>
              <a:t>3rd Level</a:t>
            </a:r>
            <a:endParaRPr lang="en-GB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261958" y="2557381"/>
            <a:ext cx="3500967" cy="1263651"/>
          </a:xfrm>
        </p:spPr>
        <p:txBody>
          <a:bodyPr>
            <a:noAutofit/>
          </a:bodyPr>
          <a:lstStyle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2"/>
            <a:r>
              <a:rPr lang="en-US" dirty="0"/>
              <a:t>1st Level</a:t>
            </a:r>
            <a:endParaRPr lang="en-US" dirty="0"/>
          </a:p>
          <a:p>
            <a:pPr lvl="3"/>
            <a:r>
              <a:rPr lang="en-US" dirty="0"/>
              <a:t>2nd Level</a:t>
            </a:r>
            <a:endParaRPr lang="en-US" dirty="0"/>
          </a:p>
          <a:p>
            <a:pPr lvl="4"/>
            <a:r>
              <a:rPr lang="en-US" dirty="0"/>
              <a:t>3rd Level</a:t>
            </a:r>
            <a:endParaRPr lang="en-GB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8191602" y="2557381"/>
            <a:ext cx="3500967" cy="1263651"/>
          </a:xfrm>
        </p:spPr>
        <p:txBody>
          <a:bodyPr>
            <a:noAutofit/>
          </a:bodyPr>
          <a:lstStyle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2"/>
            <a:r>
              <a:rPr lang="en-US" dirty="0"/>
              <a:t>1st Level</a:t>
            </a:r>
            <a:endParaRPr lang="en-US" dirty="0"/>
          </a:p>
          <a:p>
            <a:pPr lvl="3"/>
            <a:r>
              <a:rPr lang="en-US" dirty="0"/>
              <a:t>2nd Level</a:t>
            </a:r>
            <a:endParaRPr lang="en-US" dirty="0"/>
          </a:p>
          <a:p>
            <a:pPr lvl="4"/>
            <a:r>
              <a:rPr lang="en-US" dirty="0"/>
              <a:t>3rd Level</a:t>
            </a:r>
            <a:endParaRPr lang="en-GB" dirty="0"/>
          </a:p>
        </p:txBody>
      </p:sp>
      <p:sp>
        <p:nvSpPr>
          <p:cNvPr id="26" name="Content Placeholder 2"/>
          <p:cNvSpPr>
            <a:spLocks noGrp="1"/>
          </p:cNvSpPr>
          <p:nvPr>
            <p:ph idx="23" hasCustomPrompt="1"/>
          </p:nvPr>
        </p:nvSpPr>
        <p:spPr>
          <a:xfrm>
            <a:off x="5174654" y="1653116"/>
            <a:ext cx="2588948" cy="771705"/>
          </a:xfrm>
          <a:prstGeom prst="rect">
            <a:avLst/>
          </a:prstGeom>
          <a:solidFill>
            <a:schemeClr val="accent3"/>
          </a:solidFill>
        </p:spPr>
        <p:txBody>
          <a:bodyPr lIns="90000" tIns="90000" rIns="90000" bIns="9000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None/>
              <a:defRPr sz="1600" cap="none">
                <a:solidFill>
                  <a:schemeClr val="bg1"/>
                </a:solidFill>
              </a:defRPr>
            </a:lvl1pPr>
            <a:lvl2pPr marL="711200" indent="-381000">
              <a:defRPr>
                <a:solidFill>
                  <a:schemeClr val="bg1"/>
                </a:solidFill>
              </a:defRPr>
            </a:lvl2pPr>
            <a:lvl3pPr marL="1198245" indent="-304800">
              <a:defRPr>
                <a:solidFill>
                  <a:schemeClr val="bg1"/>
                </a:solidFill>
              </a:defRPr>
            </a:lvl3pPr>
            <a:lvl4pPr marL="1676400" indent="-304800">
              <a:defRPr>
                <a:solidFill>
                  <a:schemeClr val="bg1"/>
                </a:solidFill>
              </a:defRPr>
            </a:lvl4pPr>
            <a:lvl5pPr marL="2150745" indent="-304800"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24" hasCustomPrompt="1"/>
          </p:nvPr>
        </p:nvSpPr>
        <p:spPr>
          <a:xfrm>
            <a:off x="9109917" y="1653116"/>
            <a:ext cx="2588948" cy="771705"/>
          </a:xfrm>
          <a:prstGeom prst="rect">
            <a:avLst/>
          </a:prstGeom>
          <a:solidFill>
            <a:schemeClr val="accent3"/>
          </a:solidFill>
        </p:spPr>
        <p:txBody>
          <a:bodyPr lIns="90000" tIns="90000" rIns="90000" bIns="9000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None/>
              <a:defRPr sz="1600" cap="none">
                <a:solidFill>
                  <a:schemeClr val="bg1"/>
                </a:solidFill>
              </a:defRPr>
            </a:lvl1pPr>
            <a:lvl2pPr marL="711200" indent="-381000">
              <a:defRPr>
                <a:solidFill>
                  <a:schemeClr val="bg1"/>
                </a:solidFill>
              </a:defRPr>
            </a:lvl2pPr>
            <a:lvl3pPr marL="1198245" indent="-304800">
              <a:defRPr>
                <a:solidFill>
                  <a:schemeClr val="bg1"/>
                </a:solidFill>
              </a:defRPr>
            </a:lvl3pPr>
            <a:lvl4pPr marL="1676400" indent="-304800">
              <a:defRPr>
                <a:solidFill>
                  <a:schemeClr val="bg1"/>
                </a:solidFill>
              </a:defRPr>
            </a:lvl4pPr>
            <a:lvl5pPr marL="2150745" indent="-304800"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09835" y="857958"/>
            <a:ext cx="11539460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9836" y="331098"/>
            <a:ext cx="8967721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23584" y="4648361"/>
            <a:ext cx="5125005" cy="876140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724095" y="4648361"/>
            <a:ext cx="5125005" cy="876140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23584" y="2441471"/>
            <a:ext cx="5125005" cy="2067189"/>
          </a:xfrm>
        </p:spPr>
        <p:txBody>
          <a:bodyPr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724095" y="2441471"/>
            <a:ext cx="5125005" cy="2067189"/>
          </a:xfrm>
        </p:spPr>
        <p:txBody>
          <a:bodyPr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23584" y="1851258"/>
            <a:ext cx="5125005" cy="590215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4095" y="1851258"/>
            <a:ext cx="5125005" cy="590215"/>
          </a:xfrm>
          <a:solidFill>
            <a:schemeClr val="accent1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1539460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0" y="331098"/>
            <a:ext cx="8926877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26044" y="4641740"/>
            <a:ext cx="3415485" cy="1047349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400274" y="4641740"/>
            <a:ext cx="3415485" cy="1047349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26044" y="2441471"/>
            <a:ext cx="3415485" cy="2067189"/>
          </a:xfrm>
        </p:spPr>
        <p:txBody>
          <a:bodyPr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400274" y="2441471"/>
            <a:ext cx="3415485" cy="2067189"/>
          </a:xfrm>
        </p:spPr>
        <p:txBody>
          <a:bodyPr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26044" y="1851258"/>
            <a:ext cx="3415485" cy="590215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400274" y="1851258"/>
            <a:ext cx="3415485" cy="590215"/>
          </a:xfrm>
          <a:solidFill>
            <a:schemeClr val="accent1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8401372" y="4641740"/>
            <a:ext cx="3415485" cy="1047349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8401372" y="2441471"/>
            <a:ext cx="3415485" cy="2067189"/>
          </a:xfrm>
        </p:spPr>
        <p:txBody>
          <a:bodyPr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8401372" y="1851258"/>
            <a:ext cx="3415485" cy="590215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312000" y="857958"/>
            <a:ext cx="8964213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1" y="331098"/>
            <a:ext cx="8820377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13343" y="4641740"/>
            <a:ext cx="2598440" cy="1120925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292448" y="4641740"/>
            <a:ext cx="2598440" cy="1120925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13343" y="2441471"/>
            <a:ext cx="2598440" cy="2067189"/>
          </a:xfrm>
        </p:spPr>
        <p:txBody>
          <a:bodyPr lIns="72000" tIns="72000" rIns="72000" bIns="72000"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13343" y="1851258"/>
            <a:ext cx="2598440" cy="590213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292448" y="1851258"/>
            <a:ext cx="2598440" cy="590213"/>
          </a:xfrm>
          <a:solidFill>
            <a:schemeClr val="accent1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3292448" y="2441471"/>
            <a:ext cx="2598440" cy="2067189"/>
          </a:xfrm>
        </p:spPr>
        <p:txBody>
          <a:bodyPr lIns="72000" tIns="72000" rIns="72000" bIns="72000"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271553" y="4641740"/>
            <a:ext cx="2598440" cy="1120925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6271553" y="1851258"/>
            <a:ext cx="2598440" cy="590213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271553" y="2441471"/>
            <a:ext cx="2598440" cy="2067189"/>
          </a:xfrm>
        </p:spPr>
        <p:txBody>
          <a:bodyPr lIns="72000" tIns="72000" rIns="72000" bIns="72000"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9250660" y="4641740"/>
            <a:ext cx="2598440" cy="1120925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9250660" y="1851258"/>
            <a:ext cx="2598440" cy="590213"/>
          </a:xfrm>
          <a:solidFill>
            <a:schemeClr val="accent4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4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9250660" y="2441471"/>
            <a:ext cx="2598440" cy="2067189"/>
          </a:xfrm>
        </p:spPr>
        <p:txBody>
          <a:bodyPr lIns="72000" tIns="72000" rIns="72000" bIns="72000"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1539460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1" y="331098"/>
            <a:ext cx="8947356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23583" y="1851258"/>
            <a:ext cx="5152463" cy="590215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683903" y="1851258"/>
            <a:ext cx="5165197" cy="590215"/>
          </a:xfrm>
          <a:solidFill>
            <a:schemeClr val="accent1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323583" y="2668922"/>
            <a:ext cx="5152463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6683903" y="2668922"/>
            <a:ext cx="5165197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09836" y="5620954"/>
            <a:ext cx="8967721" cy="424383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70"/>
              </a:spcBef>
              <a:defRPr sz="1335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Question and Base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1539460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1" y="331098"/>
            <a:ext cx="8947356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23582" y="1851259"/>
            <a:ext cx="3538780" cy="590215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340353" y="1851258"/>
            <a:ext cx="3538780" cy="590215"/>
          </a:xfrm>
          <a:solidFill>
            <a:schemeClr val="accent1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8310317" y="1851259"/>
            <a:ext cx="3538780" cy="590215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333824" y="2668922"/>
            <a:ext cx="3538781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4340355" y="2668922"/>
            <a:ext cx="3538781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24"/>
          </p:nvPr>
        </p:nvSpPr>
        <p:spPr>
          <a:xfrm>
            <a:off x="8310319" y="2668922"/>
            <a:ext cx="3538781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09836" y="5620954"/>
            <a:ext cx="10507021" cy="424383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70"/>
              </a:spcBef>
              <a:defRPr sz="1335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Question and Base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0493855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1" y="331098"/>
            <a:ext cx="8947356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20703" y="1851258"/>
            <a:ext cx="2549492" cy="590215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02923" y="1851258"/>
            <a:ext cx="2549492" cy="590215"/>
          </a:xfrm>
          <a:solidFill>
            <a:schemeClr val="accent1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6285143" y="1851258"/>
            <a:ext cx="2549492" cy="590215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9267365" y="1851258"/>
            <a:ext cx="2549492" cy="590215"/>
          </a:xfrm>
          <a:solidFill>
            <a:schemeClr val="accent4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320703" y="2668922"/>
            <a:ext cx="2549492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3302923" y="2668922"/>
            <a:ext cx="2549492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26"/>
          </p:nvPr>
        </p:nvSpPr>
        <p:spPr>
          <a:xfrm>
            <a:off x="6285143" y="2668922"/>
            <a:ext cx="2549492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27"/>
          </p:nvPr>
        </p:nvSpPr>
        <p:spPr>
          <a:xfrm>
            <a:off x="9267365" y="2668922"/>
            <a:ext cx="2549492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0703" y="5620954"/>
            <a:ext cx="8956852" cy="424383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70"/>
              </a:spcBef>
              <a:defRPr sz="1335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Question and Base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ver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469277" y="-2743"/>
            <a:ext cx="7722724" cy="6864859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2922 w 10000"/>
              <a:gd name="connsiteY0-2" fmla="*/ 0 h 10004"/>
              <a:gd name="connsiteX1-3" fmla="*/ 10000 w 10000"/>
              <a:gd name="connsiteY1-4" fmla="*/ 4 h 10004"/>
              <a:gd name="connsiteX2-5" fmla="*/ 10000 w 10000"/>
              <a:gd name="connsiteY2-6" fmla="*/ 10004 h 10004"/>
              <a:gd name="connsiteX3-7" fmla="*/ 0 w 10000"/>
              <a:gd name="connsiteY3-8" fmla="*/ 10004 h 10004"/>
              <a:gd name="connsiteX4-9" fmla="*/ 2922 w 10000"/>
              <a:gd name="connsiteY4-10" fmla="*/ 0 h 10004"/>
              <a:gd name="connsiteX0-11" fmla="*/ 3214 w 10000"/>
              <a:gd name="connsiteY0-12" fmla="*/ 974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3214 w 10000"/>
              <a:gd name="connsiteY4-20" fmla="*/ 974 h 10000"/>
              <a:gd name="connsiteX0-21" fmla="*/ 2696 w 10000"/>
              <a:gd name="connsiteY0-22" fmla="*/ 0 h 10004"/>
              <a:gd name="connsiteX1-23" fmla="*/ 10000 w 10000"/>
              <a:gd name="connsiteY1-24" fmla="*/ 4 h 10004"/>
              <a:gd name="connsiteX2-25" fmla="*/ 10000 w 10000"/>
              <a:gd name="connsiteY2-26" fmla="*/ 10004 h 10004"/>
              <a:gd name="connsiteX3-27" fmla="*/ 0 w 10000"/>
              <a:gd name="connsiteY3-28" fmla="*/ 10004 h 10004"/>
              <a:gd name="connsiteX4-29" fmla="*/ 2696 w 10000"/>
              <a:gd name="connsiteY4-30" fmla="*/ 0 h 10004"/>
              <a:gd name="connsiteX0-31" fmla="*/ 2188 w 9492"/>
              <a:gd name="connsiteY0-32" fmla="*/ 0 h 10004"/>
              <a:gd name="connsiteX1-33" fmla="*/ 9492 w 9492"/>
              <a:gd name="connsiteY1-34" fmla="*/ 4 h 10004"/>
              <a:gd name="connsiteX2-35" fmla="*/ 9492 w 9492"/>
              <a:gd name="connsiteY2-36" fmla="*/ 10004 h 10004"/>
              <a:gd name="connsiteX3-37" fmla="*/ 0 w 9492"/>
              <a:gd name="connsiteY3-38" fmla="*/ 9992 h 10004"/>
              <a:gd name="connsiteX4-39" fmla="*/ 2188 w 9492"/>
              <a:gd name="connsiteY4-40" fmla="*/ 0 h 10004"/>
              <a:gd name="connsiteX0-41" fmla="*/ 2029 w 9724"/>
              <a:gd name="connsiteY0-42" fmla="*/ 0 h 10000"/>
              <a:gd name="connsiteX1-43" fmla="*/ 9724 w 9724"/>
              <a:gd name="connsiteY1-44" fmla="*/ 4 h 10000"/>
              <a:gd name="connsiteX2-45" fmla="*/ 9724 w 9724"/>
              <a:gd name="connsiteY2-46" fmla="*/ 10000 h 10000"/>
              <a:gd name="connsiteX3-47" fmla="*/ 0 w 9724"/>
              <a:gd name="connsiteY3-48" fmla="*/ 9869 h 10000"/>
              <a:gd name="connsiteX4-49" fmla="*/ 2029 w 9724"/>
              <a:gd name="connsiteY4-50" fmla="*/ 0 h 10000"/>
              <a:gd name="connsiteX0-51" fmla="*/ 2381 w 10294"/>
              <a:gd name="connsiteY0-52" fmla="*/ 0 h 10006"/>
              <a:gd name="connsiteX1-53" fmla="*/ 10294 w 10294"/>
              <a:gd name="connsiteY1-54" fmla="*/ 4 h 10006"/>
              <a:gd name="connsiteX2-55" fmla="*/ 10294 w 10294"/>
              <a:gd name="connsiteY2-56" fmla="*/ 10000 h 10006"/>
              <a:gd name="connsiteX3-57" fmla="*/ 0 w 10294"/>
              <a:gd name="connsiteY3-58" fmla="*/ 10006 h 10006"/>
              <a:gd name="connsiteX4-59" fmla="*/ 2381 w 10294"/>
              <a:gd name="connsiteY4-60" fmla="*/ 0 h 100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294" h="10006">
                <a:moveTo>
                  <a:pt x="2381" y="0"/>
                </a:moveTo>
                <a:lnTo>
                  <a:pt x="10294" y="4"/>
                </a:lnTo>
                <a:lnTo>
                  <a:pt x="10294" y="10000"/>
                </a:lnTo>
                <a:lnTo>
                  <a:pt x="0" y="10006"/>
                </a:lnTo>
                <a:lnTo>
                  <a:pt x="2381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406404" y="6375401"/>
            <a:ext cx="2092673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Build · Compete · Grow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3860800" y="-2875"/>
            <a:ext cx="2398315" cy="6864200"/>
            <a:chOff x="4406123" y="-1718206"/>
            <a:chExt cx="2398314" cy="6864200"/>
          </a:xfrm>
        </p:grpSpPr>
        <p:sp>
          <p:nvSpPr>
            <p:cNvPr id="8" name="Freeform 7"/>
            <p:cNvSpPr/>
            <p:nvPr userDrawn="1"/>
          </p:nvSpPr>
          <p:spPr>
            <a:xfrm>
              <a:off x="4648200" y="-1718206"/>
              <a:ext cx="2152022" cy="6864200"/>
            </a:xfrm>
            <a:custGeom>
              <a:avLst/>
              <a:gdLst>
                <a:gd name="connsiteX0" fmla="*/ 352425 w 2152650"/>
                <a:gd name="connsiteY0" fmla="*/ 6867525 h 6867525"/>
                <a:gd name="connsiteX1" fmla="*/ 0 w 2152650"/>
                <a:gd name="connsiteY1" fmla="*/ 6867525 h 6867525"/>
                <a:gd name="connsiteX2" fmla="*/ 2152650 w 2152650"/>
                <a:gd name="connsiteY2" fmla="*/ 0 h 6867525"/>
                <a:gd name="connsiteX3" fmla="*/ 352425 w 2152650"/>
                <a:gd name="connsiteY3" fmla="*/ 6867525 h 6867525"/>
                <a:gd name="connsiteX0-1" fmla="*/ 438150 w 2238375"/>
                <a:gd name="connsiteY0-2" fmla="*/ 6867525 h 6867525"/>
                <a:gd name="connsiteX1-3" fmla="*/ 0 w 2238375"/>
                <a:gd name="connsiteY1-4" fmla="*/ 6867525 h 6867525"/>
                <a:gd name="connsiteX2-5" fmla="*/ 2238375 w 2238375"/>
                <a:gd name="connsiteY2-6" fmla="*/ 0 h 6867525"/>
                <a:gd name="connsiteX3-7" fmla="*/ 438150 w 2238375"/>
                <a:gd name="connsiteY3-8" fmla="*/ 6867525 h 6867525"/>
                <a:gd name="connsiteX0-9" fmla="*/ 458101 w 2238375"/>
                <a:gd name="connsiteY0-10" fmla="*/ 6870850 h 6870850"/>
                <a:gd name="connsiteX1-11" fmla="*/ 0 w 2238375"/>
                <a:gd name="connsiteY1-12" fmla="*/ 6867525 h 6870850"/>
                <a:gd name="connsiteX2-13" fmla="*/ 2238375 w 2238375"/>
                <a:gd name="connsiteY2-14" fmla="*/ 0 h 6870850"/>
                <a:gd name="connsiteX3-15" fmla="*/ 458101 w 2238375"/>
                <a:gd name="connsiteY3-16" fmla="*/ 6870850 h 6870850"/>
                <a:gd name="connsiteX0-17" fmla="*/ 458101 w 2068795"/>
                <a:gd name="connsiteY0-18" fmla="*/ 6581567 h 6581567"/>
                <a:gd name="connsiteX1-19" fmla="*/ 0 w 2068795"/>
                <a:gd name="connsiteY1-20" fmla="*/ 6578242 h 6581567"/>
                <a:gd name="connsiteX2-21" fmla="*/ 2068795 w 2068795"/>
                <a:gd name="connsiteY2-22" fmla="*/ 0 h 6581567"/>
                <a:gd name="connsiteX3-23" fmla="*/ 458101 w 2068795"/>
                <a:gd name="connsiteY3-24" fmla="*/ 6581567 h 6581567"/>
                <a:gd name="connsiteX0-25" fmla="*/ 458101 w 2241700"/>
                <a:gd name="connsiteY0-26" fmla="*/ 6864200 h 6864200"/>
                <a:gd name="connsiteX1-27" fmla="*/ 0 w 2241700"/>
                <a:gd name="connsiteY1-28" fmla="*/ 6860875 h 6864200"/>
                <a:gd name="connsiteX2-29" fmla="*/ 2241700 w 2241700"/>
                <a:gd name="connsiteY2-30" fmla="*/ 0 h 6864200"/>
                <a:gd name="connsiteX3-31" fmla="*/ 458101 w 2241700"/>
                <a:gd name="connsiteY3-32" fmla="*/ 6864200 h 6864200"/>
                <a:gd name="connsiteX0-33" fmla="*/ 307832 w 2091431"/>
                <a:gd name="connsiteY0-34" fmla="*/ 6864200 h 6864200"/>
                <a:gd name="connsiteX1-35" fmla="*/ 0 w 2091431"/>
                <a:gd name="connsiteY1-36" fmla="*/ 6864072 h 6864200"/>
                <a:gd name="connsiteX2-37" fmla="*/ 2091431 w 2091431"/>
                <a:gd name="connsiteY2-38" fmla="*/ 0 h 6864200"/>
                <a:gd name="connsiteX3-39" fmla="*/ 307832 w 2091431"/>
                <a:gd name="connsiteY3-40" fmla="*/ 6864200 h 6864200"/>
                <a:gd name="connsiteX0-41" fmla="*/ 285452 w 2069051"/>
                <a:gd name="connsiteY0-42" fmla="*/ 6864200 h 6864200"/>
                <a:gd name="connsiteX1-43" fmla="*/ 0 w 2069051"/>
                <a:gd name="connsiteY1-44" fmla="*/ 6864072 h 6864200"/>
                <a:gd name="connsiteX2-45" fmla="*/ 2069051 w 2069051"/>
                <a:gd name="connsiteY2-46" fmla="*/ 0 h 6864200"/>
                <a:gd name="connsiteX3-47" fmla="*/ 285452 w 2069051"/>
                <a:gd name="connsiteY3-48" fmla="*/ 6864200 h 6864200"/>
                <a:gd name="connsiteX0-49" fmla="*/ 360608 w 2144207"/>
                <a:gd name="connsiteY0-50" fmla="*/ 6864200 h 6864200"/>
                <a:gd name="connsiteX1-51" fmla="*/ 0 w 2144207"/>
                <a:gd name="connsiteY1-52" fmla="*/ 6864072 h 6864200"/>
                <a:gd name="connsiteX2-53" fmla="*/ 2144207 w 2144207"/>
                <a:gd name="connsiteY2-54" fmla="*/ 0 h 6864200"/>
                <a:gd name="connsiteX3-55" fmla="*/ 360608 w 2144207"/>
                <a:gd name="connsiteY3-56" fmla="*/ 6864200 h 6864200"/>
                <a:gd name="connsiteX0-57" fmla="*/ 368423 w 2152022"/>
                <a:gd name="connsiteY0-58" fmla="*/ 6864200 h 6864200"/>
                <a:gd name="connsiteX1-59" fmla="*/ 0 w 2152022"/>
                <a:gd name="connsiteY1-60" fmla="*/ 6864072 h 6864200"/>
                <a:gd name="connsiteX2-61" fmla="*/ 2152022 w 2152022"/>
                <a:gd name="connsiteY2-62" fmla="*/ 0 h 6864200"/>
                <a:gd name="connsiteX3-63" fmla="*/ 368423 w 2152022"/>
                <a:gd name="connsiteY3-64" fmla="*/ 6864200 h 68642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52022" h="6864200">
                  <a:moveTo>
                    <a:pt x="368423" y="6864200"/>
                  </a:moveTo>
                  <a:lnTo>
                    <a:pt x="0" y="6864072"/>
                  </a:lnTo>
                  <a:lnTo>
                    <a:pt x="2152022" y="0"/>
                  </a:lnTo>
                  <a:lnTo>
                    <a:pt x="368423" y="6864200"/>
                  </a:lnTo>
                  <a:close/>
                </a:path>
              </a:pathLst>
            </a:custGeom>
            <a:gradFill>
              <a:gsLst>
                <a:gs pos="53000">
                  <a:schemeClr val="accent1"/>
                </a:gs>
                <a:gs pos="86000">
                  <a:srgbClr val="00D2D1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Freeform 9"/>
            <p:cNvSpPr/>
            <p:nvPr userDrawn="1"/>
          </p:nvSpPr>
          <p:spPr>
            <a:xfrm>
              <a:off x="4406123" y="-1717721"/>
              <a:ext cx="2398314" cy="6863715"/>
            </a:xfrm>
            <a:custGeom>
              <a:avLst/>
              <a:gdLst>
                <a:gd name="connsiteX0" fmla="*/ 352425 w 2152650"/>
                <a:gd name="connsiteY0" fmla="*/ 6867525 h 6867525"/>
                <a:gd name="connsiteX1" fmla="*/ 0 w 2152650"/>
                <a:gd name="connsiteY1" fmla="*/ 6867525 h 6867525"/>
                <a:gd name="connsiteX2" fmla="*/ 2152650 w 2152650"/>
                <a:gd name="connsiteY2" fmla="*/ 0 h 6867525"/>
                <a:gd name="connsiteX3" fmla="*/ 352425 w 2152650"/>
                <a:gd name="connsiteY3" fmla="*/ 6867525 h 6867525"/>
                <a:gd name="connsiteX0-1" fmla="*/ 438150 w 2238375"/>
                <a:gd name="connsiteY0-2" fmla="*/ 6867525 h 6867525"/>
                <a:gd name="connsiteX1-3" fmla="*/ 0 w 2238375"/>
                <a:gd name="connsiteY1-4" fmla="*/ 6867525 h 6867525"/>
                <a:gd name="connsiteX2-5" fmla="*/ 2238375 w 2238375"/>
                <a:gd name="connsiteY2-6" fmla="*/ 0 h 6867525"/>
                <a:gd name="connsiteX3-7" fmla="*/ 438150 w 2238375"/>
                <a:gd name="connsiteY3-8" fmla="*/ 6867525 h 6867525"/>
                <a:gd name="connsiteX0-9" fmla="*/ 458101 w 2238375"/>
                <a:gd name="connsiteY0-10" fmla="*/ 6870850 h 6870850"/>
                <a:gd name="connsiteX1-11" fmla="*/ 0 w 2238375"/>
                <a:gd name="connsiteY1-12" fmla="*/ 6867525 h 6870850"/>
                <a:gd name="connsiteX2-13" fmla="*/ 2238375 w 2238375"/>
                <a:gd name="connsiteY2-14" fmla="*/ 0 h 6870850"/>
                <a:gd name="connsiteX3-15" fmla="*/ 458101 w 2238375"/>
                <a:gd name="connsiteY3-16" fmla="*/ 6870850 h 6870850"/>
                <a:gd name="connsiteX0-17" fmla="*/ 458101 w 2068795"/>
                <a:gd name="connsiteY0-18" fmla="*/ 6581567 h 6581567"/>
                <a:gd name="connsiteX1-19" fmla="*/ 0 w 2068795"/>
                <a:gd name="connsiteY1-20" fmla="*/ 6578242 h 6581567"/>
                <a:gd name="connsiteX2-21" fmla="*/ 2068795 w 2068795"/>
                <a:gd name="connsiteY2-22" fmla="*/ 0 h 6581567"/>
                <a:gd name="connsiteX3-23" fmla="*/ 458101 w 2068795"/>
                <a:gd name="connsiteY3-24" fmla="*/ 6581567 h 6581567"/>
                <a:gd name="connsiteX0-25" fmla="*/ 458101 w 2241700"/>
                <a:gd name="connsiteY0-26" fmla="*/ 6864200 h 6864200"/>
                <a:gd name="connsiteX1-27" fmla="*/ 0 w 2241700"/>
                <a:gd name="connsiteY1-28" fmla="*/ 6860875 h 6864200"/>
                <a:gd name="connsiteX2-29" fmla="*/ 2241700 w 2241700"/>
                <a:gd name="connsiteY2-30" fmla="*/ 0 h 6864200"/>
                <a:gd name="connsiteX3-31" fmla="*/ 458101 w 2241700"/>
                <a:gd name="connsiteY3-32" fmla="*/ 6864200 h 6864200"/>
                <a:gd name="connsiteX0-33" fmla="*/ 307832 w 2091431"/>
                <a:gd name="connsiteY0-34" fmla="*/ 6864200 h 6864200"/>
                <a:gd name="connsiteX1-35" fmla="*/ 0 w 2091431"/>
                <a:gd name="connsiteY1-36" fmla="*/ 6864072 h 6864200"/>
                <a:gd name="connsiteX2-37" fmla="*/ 2091431 w 2091431"/>
                <a:gd name="connsiteY2-38" fmla="*/ 0 h 6864200"/>
                <a:gd name="connsiteX3-39" fmla="*/ 307832 w 2091431"/>
                <a:gd name="connsiteY3-40" fmla="*/ 6864200 h 6864200"/>
                <a:gd name="connsiteX0-41" fmla="*/ 285452 w 2069051"/>
                <a:gd name="connsiteY0-42" fmla="*/ 6864200 h 6864200"/>
                <a:gd name="connsiteX1-43" fmla="*/ 0 w 2069051"/>
                <a:gd name="connsiteY1-44" fmla="*/ 6864072 h 6864200"/>
                <a:gd name="connsiteX2-45" fmla="*/ 2069051 w 2069051"/>
                <a:gd name="connsiteY2-46" fmla="*/ 0 h 6864200"/>
                <a:gd name="connsiteX3-47" fmla="*/ 285452 w 2069051"/>
                <a:gd name="connsiteY3-48" fmla="*/ 6864200 h 6864200"/>
                <a:gd name="connsiteX0-49" fmla="*/ 247352 w 2069051"/>
                <a:gd name="connsiteY0-50" fmla="*/ 6864200 h 6864200"/>
                <a:gd name="connsiteX1-51" fmla="*/ 0 w 2069051"/>
                <a:gd name="connsiteY1-52" fmla="*/ 6864072 h 6864200"/>
                <a:gd name="connsiteX2-53" fmla="*/ 2069051 w 2069051"/>
                <a:gd name="connsiteY2-54" fmla="*/ 0 h 6864200"/>
                <a:gd name="connsiteX3-55" fmla="*/ 247352 w 2069051"/>
                <a:gd name="connsiteY3-56" fmla="*/ 6864200 h 6864200"/>
                <a:gd name="connsiteX0-57" fmla="*/ 247352 w 2316701"/>
                <a:gd name="connsiteY0-58" fmla="*/ 6860390 h 6860390"/>
                <a:gd name="connsiteX1-59" fmla="*/ 0 w 2316701"/>
                <a:gd name="connsiteY1-60" fmla="*/ 6860262 h 6860390"/>
                <a:gd name="connsiteX2-61" fmla="*/ 2316701 w 2316701"/>
                <a:gd name="connsiteY2-62" fmla="*/ 0 h 6860390"/>
                <a:gd name="connsiteX3-63" fmla="*/ 247352 w 2316701"/>
                <a:gd name="connsiteY3-64" fmla="*/ 6860390 h 6860390"/>
                <a:gd name="connsiteX0-65" fmla="*/ 247352 w 2388726"/>
                <a:gd name="connsiteY0-66" fmla="*/ 6860390 h 6860390"/>
                <a:gd name="connsiteX1-67" fmla="*/ 0 w 2388726"/>
                <a:gd name="connsiteY1-68" fmla="*/ 6860262 h 6860390"/>
                <a:gd name="connsiteX2-69" fmla="*/ 2388726 w 2388726"/>
                <a:gd name="connsiteY2-70" fmla="*/ 0 h 6860390"/>
                <a:gd name="connsiteX3-71" fmla="*/ 247352 w 2388726"/>
                <a:gd name="connsiteY3-72" fmla="*/ 6860390 h 6860390"/>
                <a:gd name="connsiteX0-73" fmla="*/ 247352 w 2394989"/>
                <a:gd name="connsiteY0-74" fmla="*/ 6860390 h 6860390"/>
                <a:gd name="connsiteX1-75" fmla="*/ 0 w 2394989"/>
                <a:gd name="connsiteY1-76" fmla="*/ 6860262 h 6860390"/>
                <a:gd name="connsiteX2-77" fmla="*/ 2394989 w 2394989"/>
                <a:gd name="connsiteY2-78" fmla="*/ 0 h 6860390"/>
                <a:gd name="connsiteX3-79" fmla="*/ 247352 w 2394989"/>
                <a:gd name="connsiteY3-80" fmla="*/ 6860390 h 6860390"/>
                <a:gd name="connsiteX0-81" fmla="*/ 247352 w 2325162"/>
                <a:gd name="connsiteY0-82" fmla="*/ 6867040 h 6867040"/>
                <a:gd name="connsiteX1-83" fmla="*/ 0 w 2325162"/>
                <a:gd name="connsiteY1-84" fmla="*/ 6866912 h 6867040"/>
                <a:gd name="connsiteX2-85" fmla="*/ 2325162 w 2325162"/>
                <a:gd name="connsiteY2-86" fmla="*/ 0 h 6867040"/>
                <a:gd name="connsiteX3-87" fmla="*/ 247352 w 2325162"/>
                <a:gd name="connsiteY3-88" fmla="*/ 6867040 h 6867040"/>
                <a:gd name="connsiteX0-89" fmla="*/ 247352 w 2394989"/>
                <a:gd name="connsiteY0-90" fmla="*/ 6863715 h 6863715"/>
                <a:gd name="connsiteX1-91" fmla="*/ 0 w 2394989"/>
                <a:gd name="connsiteY1-92" fmla="*/ 6863587 h 6863715"/>
                <a:gd name="connsiteX2-93" fmla="*/ 2394989 w 2394989"/>
                <a:gd name="connsiteY2-94" fmla="*/ 0 h 6863715"/>
                <a:gd name="connsiteX3-95" fmla="*/ 247352 w 2394989"/>
                <a:gd name="connsiteY3-96" fmla="*/ 6863715 h 6863715"/>
                <a:gd name="connsiteX0-97" fmla="*/ 247352 w 2398314"/>
                <a:gd name="connsiteY0-98" fmla="*/ 6863715 h 6863715"/>
                <a:gd name="connsiteX1-99" fmla="*/ 0 w 2398314"/>
                <a:gd name="connsiteY1-100" fmla="*/ 6863587 h 6863715"/>
                <a:gd name="connsiteX2-101" fmla="*/ 2398314 w 2398314"/>
                <a:gd name="connsiteY2-102" fmla="*/ 0 h 6863715"/>
                <a:gd name="connsiteX3-103" fmla="*/ 247352 w 2398314"/>
                <a:gd name="connsiteY3-104" fmla="*/ 6863715 h 686371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398314" h="6863715">
                  <a:moveTo>
                    <a:pt x="247352" y="6863715"/>
                  </a:moveTo>
                  <a:lnTo>
                    <a:pt x="0" y="6863587"/>
                  </a:lnTo>
                  <a:lnTo>
                    <a:pt x="2398314" y="0"/>
                  </a:lnTo>
                  <a:lnTo>
                    <a:pt x="247352" y="6863715"/>
                  </a:lnTo>
                  <a:close/>
                </a:path>
              </a:pathLst>
            </a:custGeom>
            <a:gradFill>
              <a:gsLst>
                <a:gs pos="57000">
                  <a:schemeClr val="accent2"/>
                </a:gs>
                <a:gs pos="86000">
                  <a:srgbClr val="5A72CD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pic>
        <p:nvPicPr>
          <p:cNvPr id="11" name="Picture 10" descr="C:\Users\Graphics Dude Ltd\Graphics Dude Ltd\Work\PC - IM - 150415A (template pt2)\Graphics\Tags\Ipsos Business Consulting.png"/>
          <p:cNvPicPr>
            <a:picLocks noChangeAspect="1" noChangeArrowheads="1"/>
          </p:cNvPicPr>
          <p:nvPr userDrawn="1"/>
        </p:nvPicPr>
        <p:blipFill>
          <a:blip r:embed="rId2" cstate="screen">
            <a:biLevel thresh="25000"/>
          </a:blip>
          <a:srcRect/>
          <a:stretch>
            <a:fillRect/>
          </a:stretch>
        </p:blipFill>
        <p:spPr bwMode="auto">
          <a:xfrm>
            <a:off x="1257842" y="450344"/>
            <a:ext cx="3277028" cy="2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Chivanon.P\Desktop\Graphic Design Work\Ipsos_Logo\Chivanon - IBC 2016 Logo\Ipsos Logo.pn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06401" y="294890"/>
            <a:ext cx="648240" cy="59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>
          <a:xfrm>
            <a:off x="4641056" y="6488254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rea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438015"/>
            <a:ext cx="12192000" cy="3412671"/>
          </a:xfrm>
          <a:prstGeom prst="rect">
            <a:avLst/>
          </a:prstGeom>
          <a:solidFill>
            <a:srgbClr val="3635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0601" y="6560776"/>
            <a:ext cx="12191152" cy="300883"/>
            <a:chOff x="7951" y="4920582"/>
            <a:chExt cx="9143364" cy="225662"/>
          </a:xfrm>
        </p:grpSpPr>
        <p:sp>
          <p:nvSpPr>
            <p:cNvPr id="10" name="Freeform 9"/>
            <p:cNvSpPr/>
            <p:nvPr userDrawn="1"/>
          </p:nvSpPr>
          <p:spPr>
            <a:xfrm flipV="1">
              <a:off x="7951" y="4920582"/>
              <a:ext cx="9123571" cy="222919"/>
            </a:xfrm>
            <a:custGeom>
              <a:avLst/>
              <a:gdLst>
                <a:gd name="connsiteX0" fmla="*/ 0 w 9128098"/>
                <a:gd name="connsiteY0" fmla="*/ 0 h 1073426"/>
                <a:gd name="connsiteX1" fmla="*/ 636105 w 9128098"/>
                <a:gd name="connsiteY1" fmla="*/ 1073426 h 1073426"/>
                <a:gd name="connsiteX2" fmla="*/ 9128098 w 9128098"/>
                <a:gd name="connsiteY2" fmla="*/ 7951 h 1073426"/>
                <a:gd name="connsiteX3" fmla="*/ 0 w 9128098"/>
                <a:gd name="connsiteY3" fmla="*/ 0 h 1073426"/>
                <a:gd name="connsiteX0-1" fmla="*/ 0 w 8689005"/>
                <a:gd name="connsiteY0-2" fmla="*/ 0 h 1073426"/>
                <a:gd name="connsiteX1-3" fmla="*/ 636105 w 8689005"/>
                <a:gd name="connsiteY1-4" fmla="*/ 1073426 h 1073426"/>
                <a:gd name="connsiteX2-5" fmla="*/ 8689005 w 8689005"/>
                <a:gd name="connsiteY2-6" fmla="*/ 30585 h 1073426"/>
                <a:gd name="connsiteX3-7" fmla="*/ 0 w 8689005"/>
                <a:gd name="connsiteY3-8" fmla="*/ 0 h 1073426"/>
                <a:gd name="connsiteX0-9" fmla="*/ 0 w 9123571"/>
                <a:gd name="connsiteY0-10" fmla="*/ 5629 h 1079055"/>
                <a:gd name="connsiteX1-11" fmla="*/ 636105 w 9123571"/>
                <a:gd name="connsiteY1-12" fmla="*/ 1079055 h 1079055"/>
                <a:gd name="connsiteX2-13" fmla="*/ 9123571 w 9123571"/>
                <a:gd name="connsiteY2-14" fmla="*/ 0 h 1079055"/>
                <a:gd name="connsiteX3-15" fmla="*/ 0 w 9123571"/>
                <a:gd name="connsiteY3-16" fmla="*/ 5629 h 1079055"/>
                <a:gd name="connsiteX0-17" fmla="*/ 0 w 9123571"/>
                <a:gd name="connsiteY0-18" fmla="*/ 5629 h 363062"/>
                <a:gd name="connsiteX1-19" fmla="*/ 653358 w 9123571"/>
                <a:gd name="connsiteY1-20" fmla="*/ 363062 h 363062"/>
                <a:gd name="connsiteX2-21" fmla="*/ 9123571 w 9123571"/>
                <a:gd name="connsiteY2-22" fmla="*/ 0 h 363062"/>
                <a:gd name="connsiteX3-23" fmla="*/ 0 w 9123571"/>
                <a:gd name="connsiteY3-24" fmla="*/ 5629 h 363062"/>
                <a:gd name="connsiteX0-25" fmla="*/ 0 w 9123571"/>
                <a:gd name="connsiteY0-26" fmla="*/ 5629 h 575203"/>
                <a:gd name="connsiteX1-27" fmla="*/ 485108 w 9123571"/>
                <a:gd name="connsiteY1-28" fmla="*/ 575203 h 575203"/>
                <a:gd name="connsiteX2-29" fmla="*/ 9123571 w 9123571"/>
                <a:gd name="connsiteY2-30" fmla="*/ 0 h 575203"/>
                <a:gd name="connsiteX3-31" fmla="*/ 0 w 9123571"/>
                <a:gd name="connsiteY3-32" fmla="*/ 5629 h 575203"/>
                <a:gd name="connsiteX0-33" fmla="*/ 0 w 9123571"/>
                <a:gd name="connsiteY0-34" fmla="*/ 5629 h 297225"/>
                <a:gd name="connsiteX1-35" fmla="*/ 609467 w 9123571"/>
                <a:gd name="connsiteY1-36" fmla="*/ 297225 h 297225"/>
                <a:gd name="connsiteX2-37" fmla="*/ 9123571 w 9123571"/>
                <a:gd name="connsiteY2-38" fmla="*/ 0 h 297225"/>
                <a:gd name="connsiteX3-39" fmla="*/ 0 w 9123571"/>
                <a:gd name="connsiteY3-40" fmla="*/ 5629 h 2972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9123571" h="297225">
                  <a:moveTo>
                    <a:pt x="0" y="5629"/>
                  </a:moveTo>
                  <a:lnTo>
                    <a:pt x="609467" y="297225"/>
                  </a:lnTo>
                  <a:lnTo>
                    <a:pt x="9123571" y="0"/>
                  </a:lnTo>
                  <a:lnTo>
                    <a:pt x="0" y="562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9D9C"/>
                </a:gs>
                <a:gs pos="11000">
                  <a:srgbClr val="009D9C">
                    <a:lumMod val="85000"/>
                    <a:lumOff val="15000"/>
                  </a:srgbClr>
                </a:gs>
                <a:gs pos="51000">
                  <a:srgbClr val="009D9C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" name="Freeform 10"/>
            <p:cNvSpPr/>
            <p:nvPr userDrawn="1"/>
          </p:nvSpPr>
          <p:spPr>
            <a:xfrm>
              <a:off x="629129" y="4921776"/>
              <a:ext cx="8522186" cy="224468"/>
            </a:xfrm>
            <a:custGeom>
              <a:avLst/>
              <a:gdLst>
                <a:gd name="connsiteX0" fmla="*/ 0 w 8529523"/>
                <a:gd name="connsiteY0" fmla="*/ 0 h 292608"/>
                <a:gd name="connsiteX1" fmla="*/ 8529523 w 8529523"/>
                <a:gd name="connsiteY1" fmla="*/ 292608 h 292608"/>
                <a:gd name="connsiteX2" fmla="*/ 8522208 w 8529523"/>
                <a:gd name="connsiteY2" fmla="*/ 153619 h 292608"/>
                <a:gd name="connsiteX3" fmla="*/ 0 w 8529523"/>
                <a:gd name="connsiteY3" fmla="*/ 0 h 292608"/>
                <a:gd name="connsiteX0-1" fmla="*/ 0 w 8178393"/>
                <a:gd name="connsiteY0-2" fmla="*/ 0 h 146304"/>
                <a:gd name="connsiteX1-3" fmla="*/ 8178393 w 8178393"/>
                <a:gd name="connsiteY1-4" fmla="*/ 146304 h 146304"/>
                <a:gd name="connsiteX2-5" fmla="*/ 8171078 w 8178393"/>
                <a:gd name="connsiteY2-6" fmla="*/ 7315 h 146304"/>
                <a:gd name="connsiteX3-7" fmla="*/ 0 w 8178393"/>
                <a:gd name="connsiteY3-8" fmla="*/ 0 h 146304"/>
                <a:gd name="connsiteX0-9" fmla="*/ 0 w 8514893"/>
                <a:gd name="connsiteY0-10" fmla="*/ 0 h 307238"/>
                <a:gd name="connsiteX1-11" fmla="*/ 8514893 w 8514893"/>
                <a:gd name="connsiteY1-12" fmla="*/ 307238 h 307238"/>
                <a:gd name="connsiteX2-13" fmla="*/ 8507578 w 8514893"/>
                <a:gd name="connsiteY2-14" fmla="*/ 168249 h 307238"/>
                <a:gd name="connsiteX3-15" fmla="*/ 0 w 8514893"/>
                <a:gd name="connsiteY3-16" fmla="*/ 0 h 307238"/>
                <a:gd name="connsiteX0-17" fmla="*/ 0 w 8118653"/>
                <a:gd name="connsiteY0-18" fmla="*/ 0 h 406298"/>
                <a:gd name="connsiteX1-19" fmla="*/ 8118653 w 8118653"/>
                <a:gd name="connsiteY1-20" fmla="*/ 406298 h 406298"/>
                <a:gd name="connsiteX2-21" fmla="*/ 8111338 w 8118653"/>
                <a:gd name="connsiteY2-22" fmla="*/ 267309 h 406298"/>
                <a:gd name="connsiteX3-23" fmla="*/ 0 w 8118653"/>
                <a:gd name="connsiteY3-24" fmla="*/ 0 h 406298"/>
                <a:gd name="connsiteX0-25" fmla="*/ 0 w 8526323"/>
                <a:gd name="connsiteY0-26" fmla="*/ 0 h 303428"/>
                <a:gd name="connsiteX1-27" fmla="*/ 8526323 w 8526323"/>
                <a:gd name="connsiteY1-28" fmla="*/ 303428 h 303428"/>
                <a:gd name="connsiteX2-29" fmla="*/ 8519008 w 8526323"/>
                <a:gd name="connsiteY2-30" fmla="*/ 164439 h 303428"/>
                <a:gd name="connsiteX3-31" fmla="*/ 0 w 8526323"/>
                <a:gd name="connsiteY3-32" fmla="*/ 0 h 303428"/>
                <a:gd name="connsiteX0-33" fmla="*/ 0 w 8398059"/>
                <a:gd name="connsiteY0-34" fmla="*/ 0 h 158613"/>
                <a:gd name="connsiteX1-35" fmla="*/ 8398059 w 8398059"/>
                <a:gd name="connsiteY1-36" fmla="*/ 158613 h 158613"/>
                <a:gd name="connsiteX2-37" fmla="*/ 8390744 w 8398059"/>
                <a:gd name="connsiteY2-38" fmla="*/ 19624 h 158613"/>
                <a:gd name="connsiteX3-39" fmla="*/ 0 w 8398059"/>
                <a:gd name="connsiteY3-40" fmla="*/ 0 h 158613"/>
                <a:gd name="connsiteX0-41" fmla="*/ 0 w 8522186"/>
                <a:gd name="connsiteY0-42" fmla="*/ 0 h 299290"/>
                <a:gd name="connsiteX1-43" fmla="*/ 8522186 w 8522186"/>
                <a:gd name="connsiteY1-44" fmla="*/ 299290 h 299290"/>
                <a:gd name="connsiteX2-45" fmla="*/ 8514871 w 8522186"/>
                <a:gd name="connsiteY2-46" fmla="*/ 160301 h 299290"/>
                <a:gd name="connsiteX3-47" fmla="*/ 0 w 8522186"/>
                <a:gd name="connsiteY3-48" fmla="*/ 0 h 29929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522186" h="299290">
                  <a:moveTo>
                    <a:pt x="0" y="0"/>
                  </a:moveTo>
                  <a:lnTo>
                    <a:pt x="8522186" y="299290"/>
                  </a:lnTo>
                  <a:lnTo>
                    <a:pt x="8514871" y="16030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2F469C">
                    <a:lumMod val="70000"/>
                    <a:lumOff val="30000"/>
                  </a:srgbClr>
                </a:gs>
                <a:gs pos="100000">
                  <a:srgbClr val="2F469C"/>
                </a:gs>
              </a:gsLst>
              <a:lin ang="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202584" cy="3438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9896129" y="6273801"/>
            <a:ext cx="2092673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Build · Compete · Grow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ac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319512" y="6249103"/>
            <a:ext cx="409584" cy="317340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1232535" rtl="0" eaLnBrk="1" latinLnBrk="0" hangingPunct="1">
              <a:lnSpc>
                <a:spcPct val="85000"/>
              </a:lnSpc>
              <a:spcBef>
                <a:spcPts val="270"/>
              </a:spcBef>
            </a:pPr>
            <a:fld id="{01990C03-C3A3-48FE-AF6D-3AE397C89625}" type="slidenum">
              <a:rPr lang="en-GB" sz="1065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</a:fld>
            <a:endParaRPr lang="en-GB" sz="1065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896129" y="6387249"/>
            <a:ext cx="2092673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Build · Compete · Grow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0" name="Picture 9" descr="C:\Users\Graphics Dude Ltd\Graphics Dude Ltd\Work\PC - IM - 150415A (template pt2)\Graphics\Tags\Ipsos Business Consulting.png"/>
          <p:cNvPicPr>
            <a:picLocks noChangeAspect="1" noChangeArrowheads="1"/>
          </p:cNvPicPr>
          <p:nvPr userDrawn="1"/>
        </p:nvPicPr>
        <p:blipFill>
          <a:blip r:embed="rId2" cstate="screen">
            <a:biLevel thresh="25000"/>
          </a:blip>
          <a:srcRect/>
          <a:stretch>
            <a:fillRect/>
          </a:stretch>
        </p:blipFill>
        <p:spPr bwMode="auto">
          <a:xfrm>
            <a:off x="8569245" y="279400"/>
            <a:ext cx="3277028" cy="2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09835" y="857958"/>
            <a:ext cx="11539460" cy="61539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991176" y="2163485"/>
            <a:ext cx="1615017" cy="16129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090969" y="2163485"/>
            <a:ext cx="1615017" cy="16129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9190764" y="2163485"/>
            <a:ext cx="1615017" cy="16129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act U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0600" y="-13581"/>
            <a:ext cx="12179931" cy="1004181"/>
            <a:chOff x="7950" y="-13581"/>
            <a:chExt cx="9134948" cy="1079056"/>
          </a:xfrm>
        </p:grpSpPr>
        <p:sp>
          <p:nvSpPr>
            <p:cNvPr id="12" name="Freeform 11"/>
            <p:cNvSpPr/>
            <p:nvPr userDrawn="1"/>
          </p:nvSpPr>
          <p:spPr>
            <a:xfrm>
              <a:off x="7950" y="-13581"/>
              <a:ext cx="9123571" cy="1079055"/>
            </a:xfrm>
            <a:custGeom>
              <a:avLst/>
              <a:gdLst>
                <a:gd name="connsiteX0" fmla="*/ 0 w 9128098"/>
                <a:gd name="connsiteY0" fmla="*/ 0 h 1073426"/>
                <a:gd name="connsiteX1" fmla="*/ 636105 w 9128098"/>
                <a:gd name="connsiteY1" fmla="*/ 1073426 h 1073426"/>
                <a:gd name="connsiteX2" fmla="*/ 9128098 w 9128098"/>
                <a:gd name="connsiteY2" fmla="*/ 7951 h 1073426"/>
                <a:gd name="connsiteX3" fmla="*/ 0 w 9128098"/>
                <a:gd name="connsiteY3" fmla="*/ 0 h 1073426"/>
                <a:gd name="connsiteX0-1" fmla="*/ 0 w 8689005"/>
                <a:gd name="connsiteY0-2" fmla="*/ 0 h 1073426"/>
                <a:gd name="connsiteX1-3" fmla="*/ 636105 w 8689005"/>
                <a:gd name="connsiteY1-4" fmla="*/ 1073426 h 1073426"/>
                <a:gd name="connsiteX2-5" fmla="*/ 8689005 w 8689005"/>
                <a:gd name="connsiteY2-6" fmla="*/ 30585 h 1073426"/>
                <a:gd name="connsiteX3-7" fmla="*/ 0 w 8689005"/>
                <a:gd name="connsiteY3-8" fmla="*/ 0 h 1073426"/>
                <a:gd name="connsiteX0-9" fmla="*/ 0 w 9123571"/>
                <a:gd name="connsiteY0-10" fmla="*/ 5629 h 1079055"/>
                <a:gd name="connsiteX1-11" fmla="*/ 636105 w 9123571"/>
                <a:gd name="connsiteY1-12" fmla="*/ 1079055 h 1079055"/>
                <a:gd name="connsiteX2-13" fmla="*/ 9123571 w 9123571"/>
                <a:gd name="connsiteY2-14" fmla="*/ 0 h 1079055"/>
                <a:gd name="connsiteX3-15" fmla="*/ 0 w 9123571"/>
                <a:gd name="connsiteY3-16" fmla="*/ 5629 h 10790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9123571" h="1079055">
                  <a:moveTo>
                    <a:pt x="0" y="5629"/>
                  </a:moveTo>
                  <a:lnTo>
                    <a:pt x="636105" y="1079055"/>
                  </a:lnTo>
                  <a:lnTo>
                    <a:pt x="9123571" y="0"/>
                  </a:lnTo>
                  <a:lnTo>
                    <a:pt x="0" y="5629"/>
                  </a:lnTo>
                  <a:close/>
                </a:path>
              </a:pathLst>
            </a:custGeom>
            <a:gradFill>
              <a:gsLst>
                <a:gs pos="0">
                  <a:srgbClr val="009D9C"/>
                </a:gs>
                <a:gs pos="11000">
                  <a:srgbClr val="009D9C">
                    <a:lumMod val="85000"/>
                    <a:lumOff val="15000"/>
                  </a:srgbClr>
                </a:gs>
                <a:gs pos="71000">
                  <a:srgbClr val="009D9C"/>
                </a:gs>
              </a:gsLst>
              <a:lin ang="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Freeform 14"/>
            <p:cNvSpPr/>
            <p:nvPr userDrawn="1"/>
          </p:nvSpPr>
          <p:spPr>
            <a:xfrm>
              <a:off x="652007" y="-13580"/>
              <a:ext cx="8490891" cy="1079055"/>
            </a:xfrm>
            <a:custGeom>
              <a:avLst/>
              <a:gdLst>
                <a:gd name="connsiteX0" fmla="*/ 0 w 8499944"/>
                <a:gd name="connsiteY0" fmla="*/ 1065475 h 1065475"/>
                <a:gd name="connsiteX1" fmla="*/ 8499944 w 8499944"/>
                <a:gd name="connsiteY1" fmla="*/ 222637 h 1065475"/>
                <a:gd name="connsiteX2" fmla="*/ 8499944 w 8499944"/>
                <a:gd name="connsiteY2" fmla="*/ 0 h 1065475"/>
                <a:gd name="connsiteX3" fmla="*/ 0 w 8499944"/>
                <a:gd name="connsiteY3" fmla="*/ 1065475 h 1065475"/>
                <a:gd name="connsiteX0-1" fmla="*/ 0 w 8499944"/>
                <a:gd name="connsiteY0-2" fmla="*/ 907039 h 907039"/>
                <a:gd name="connsiteX1-3" fmla="*/ 8499944 w 8499944"/>
                <a:gd name="connsiteY1-4" fmla="*/ 64201 h 907039"/>
                <a:gd name="connsiteX2-5" fmla="*/ 8183072 w 8499944"/>
                <a:gd name="connsiteY2-6" fmla="*/ 0 h 907039"/>
                <a:gd name="connsiteX3-7" fmla="*/ 0 w 8499944"/>
                <a:gd name="connsiteY3-8" fmla="*/ 907039 h 907039"/>
                <a:gd name="connsiteX0-9" fmla="*/ 0 w 8499944"/>
                <a:gd name="connsiteY0-10" fmla="*/ 1079055 h 1079055"/>
                <a:gd name="connsiteX1-11" fmla="*/ 8499944 w 8499944"/>
                <a:gd name="connsiteY1-12" fmla="*/ 236217 h 1079055"/>
                <a:gd name="connsiteX2-13" fmla="*/ 8490890 w 8499944"/>
                <a:gd name="connsiteY2-14" fmla="*/ 0 h 1079055"/>
                <a:gd name="connsiteX3-15" fmla="*/ 0 w 8499944"/>
                <a:gd name="connsiteY3-16" fmla="*/ 1079055 h 1079055"/>
                <a:gd name="connsiteX0-17" fmla="*/ 0 w 8490890"/>
                <a:gd name="connsiteY0-18" fmla="*/ 1079055 h 1079055"/>
                <a:gd name="connsiteX1-19" fmla="*/ 8382249 w 8490890"/>
                <a:gd name="connsiteY1-20" fmla="*/ 227163 h 1079055"/>
                <a:gd name="connsiteX2-21" fmla="*/ 8490890 w 8490890"/>
                <a:gd name="connsiteY2-22" fmla="*/ 0 h 1079055"/>
                <a:gd name="connsiteX3-23" fmla="*/ 0 w 8490890"/>
                <a:gd name="connsiteY3-24" fmla="*/ 1079055 h 1079055"/>
                <a:gd name="connsiteX0-25" fmla="*/ 0 w 8490891"/>
                <a:gd name="connsiteY0-26" fmla="*/ 1079055 h 1079055"/>
                <a:gd name="connsiteX1-27" fmla="*/ 8490891 w 8490891"/>
                <a:gd name="connsiteY1-28" fmla="*/ 245270 h 1079055"/>
                <a:gd name="connsiteX2-29" fmla="*/ 8490890 w 8490891"/>
                <a:gd name="connsiteY2-30" fmla="*/ 0 h 1079055"/>
                <a:gd name="connsiteX3-31" fmla="*/ 0 w 8490891"/>
                <a:gd name="connsiteY3-32" fmla="*/ 1079055 h 10790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490891" h="1079055">
                  <a:moveTo>
                    <a:pt x="0" y="1079055"/>
                  </a:moveTo>
                  <a:lnTo>
                    <a:pt x="8490891" y="245270"/>
                  </a:lnTo>
                  <a:cubicBezTo>
                    <a:pt x="8490891" y="163513"/>
                    <a:pt x="8490890" y="81757"/>
                    <a:pt x="8490890" y="0"/>
                  </a:cubicBezTo>
                  <a:lnTo>
                    <a:pt x="0" y="1079055"/>
                  </a:lnTo>
                  <a:close/>
                </a:path>
              </a:pathLst>
            </a:custGeom>
            <a:gradFill>
              <a:gsLst>
                <a:gs pos="0">
                  <a:srgbClr val="2F469C">
                    <a:lumMod val="70000"/>
                    <a:lumOff val="30000"/>
                  </a:srgbClr>
                </a:gs>
                <a:gs pos="100000">
                  <a:srgbClr val="2F469C"/>
                </a:gs>
              </a:gsLst>
              <a:lin ang="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7" name="Text Placeholder 2"/>
          <p:cNvSpPr txBox="1"/>
          <p:nvPr userDrawn="1"/>
        </p:nvSpPr>
        <p:spPr bwMode="auto">
          <a:xfrm>
            <a:off x="734484" y="315121"/>
            <a:ext cx="2133600" cy="446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609600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sz="2665" cap="all" dirty="0">
                <a:solidFill>
                  <a:srgbClr val="FFFFFF"/>
                </a:solidFill>
                <a:latin typeface="Calibri" panose="020F0502020204030204"/>
                <a:cs typeface="Avenir Next Condensed Medium" charset="0"/>
              </a:rPr>
              <a:t>Contact US </a:t>
            </a:r>
            <a:endParaRPr lang="en-US" sz="2665" cap="all" dirty="0">
              <a:solidFill>
                <a:srgbClr val="FFFFFF"/>
              </a:solidFill>
              <a:latin typeface="Calibri" panose="020F0502020204030204"/>
              <a:cs typeface="Avenir Next Condensed Medium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1529295" cy="6153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1" y="331098"/>
            <a:ext cx="8957556" cy="590215"/>
          </a:xfrm>
        </p:spPr>
        <p:txBody>
          <a:bodyPr anchor="b">
            <a:noAutofit/>
          </a:bodyPr>
          <a:lstStyle>
            <a:lvl1pPr marL="0" indent="0">
              <a:buNone/>
              <a:defRPr sz="2535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9835" y="857958"/>
            <a:ext cx="11539460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9836" y="331098"/>
            <a:ext cx="8967721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0201" y="1851257"/>
            <a:ext cx="10493855" cy="35240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1539460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0" y="331098"/>
            <a:ext cx="8947195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11151" y="1865605"/>
            <a:ext cx="11051116" cy="3519196"/>
          </a:xfrm>
        </p:spPr>
        <p:txBody>
          <a:bodyPr/>
          <a:lstStyle>
            <a:lvl1pPr marL="234950" indent="-2349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600" cap="none"/>
            </a:lvl1pPr>
            <a:lvl2pPr marL="635000" indent="-2222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–"/>
              <a:defRPr sz="1600"/>
            </a:lvl2pPr>
            <a:lvl3pPr marL="922655" indent="-23685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85000"/>
              <a:buFont typeface="Arial" panose="020B0604020202020204" pitchFamily="34" charset="0"/>
              <a:buChar char="•"/>
              <a:defRPr sz="1600"/>
            </a:lvl3pPr>
            <a:lvl5pPr marL="1290955" indent="-23304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85000"/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en-US" dirty="0"/>
              <a:t>First level bullet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1529295" cy="6153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1" y="324098"/>
            <a:ext cx="8957556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idx="12" hasCustomPrompt="1"/>
          </p:nvPr>
        </p:nvSpPr>
        <p:spPr>
          <a:xfrm>
            <a:off x="1263269" y="1653116"/>
            <a:ext cx="2588948" cy="771705"/>
          </a:xfrm>
          <a:prstGeom prst="rect">
            <a:avLst/>
          </a:prstGeom>
          <a:solidFill>
            <a:schemeClr val="accent3"/>
          </a:solidFill>
        </p:spPr>
        <p:txBody>
          <a:bodyPr lIns="90000" tIns="90000" rIns="90000" bIns="9000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None/>
              <a:defRPr sz="1600" cap="none">
                <a:solidFill>
                  <a:schemeClr val="bg1"/>
                </a:solidFill>
              </a:defRPr>
            </a:lvl1pPr>
            <a:lvl2pPr marL="711200" indent="-381000">
              <a:defRPr>
                <a:solidFill>
                  <a:schemeClr val="bg1"/>
                </a:solidFill>
              </a:defRPr>
            </a:lvl2pPr>
            <a:lvl3pPr marL="1198245" indent="-304800">
              <a:defRPr>
                <a:solidFill>
                  <a:schemeClr val="bg1"/>
                </a:solidFill>
              </a:defRPr>
            </a:lvl3pPr>
            <a:lvl4pPr marL="1676400" indent="-304800">
              <a:defRPr>
                <a:solidFill>
                  <a:schemeClr val="bg1"/>
                </a:solidFill>
              </a:defRPr>
            </a:lvl4pPr>
            <a:lvl5pPr marL="2150745" indent="-304800"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350572" y="1653116"/>
            <a:ext cx="912696" cy="77170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r>
              <a:rPr lang="en-GB" dirty="0"/>
              <a:t>Insert picture from file</a:t>
            </a:r>
            <a:endParaRPr lang="en-GB" dirty="0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8" hasCustomPrompt="1"/>
          </p:nvPr>
        </p:nvSpPr>
        <p:spPr>
          <a:xfrm>
            <a:off x="4261957" y="1653116"/>
            <a:ext cx="912696" cy="77170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r>
              <a:rPr lang="en-GB" dirty="0"/>
              <a:t>Insert picture from file</a:t>
            </a:r>
            <a:endParaRPr lang="en-GB" dirty="0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9" hasCustomPrompt="1"/>
          </p:nvPr>
        </p:nvSpPr>
        <p:spPr>
          <a:xfrm>
            <a:off x="8197220" y="1653116"/>
            <a:ext cx="912696" cy="77170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r>
              <a:rPr lang="en-GB" dirty="0"/>
              <a:t>Insert picture from file</a:t>
            </a:r>
            <a:endParaRPr lang="en-GB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51367" y="2557381"/>
            <a:ext cx="3500967" cy="1263651"/>
          </a:xfrm>
        </p:spPr>
        <p:txBody>
          <a:bodyPr>
            <a:noAutofit/>
          </a:bodyPr>
          <a:lstStyle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2"/>
            <a:r>
              <a:rPr lang="en-US" dirty="0"/>
              <a:t>1st Level</a:t>
            </a:r>
            <a:endParaRPr lang="en-US" dirty="0"/>
          </a:p>
          <a:p>
            <a:pPr lvl="3"/>
            <a:r>
              <a:rPr lang="en-US" dirty="0"/>
              <a:t>2nd Level</a:t>
            </a:r>
            <a:endParaRPr lang="en-US" dirty="0"/>
          </a:p>
          <a:p>
            <a:pPr lvl="4"/>
            <a:r>
              <a:rPr lang="en-US" dirty="0"/>
              <a:t>3rd Level</a:t>
            </a:r>
            <a:endParaRPr lang="en-GB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261958" y="2557381"/>
            <a:ext cx="3500967" cy="1263651"/>
          </a:xfrm>
        </p:spPr>
        <p:txBody>
          <a:bodyPr>
            <a:noAutofit/>
          </a:bodyPr>
          <a:lstStyle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2"/>
            <a:r>
              <a:rPr lang="en-US" dirty="0"/>
              <a:t>1st Level</a:t>
            </a:r>
            <a:endParaRPr lang="en-US" dirty="0"/>
          </a:p>
          <a:p>
            <a:pPr lvl="3"/>
            <a:r>
              <a:rPr lang="en-US" dirty="0"/>
              <a:t>2nd Level</a:t>
            </a:r>
            <a:endParaRPr lang="en-US" dirty="0"/>
          </a:p>
          <a:p>
            <a:pPr lvl="4"/>
            <a:r>
              <a:rPr lang="en-US" dirty="0"/>
              <a:t>3rd Level</a:t>
            </a:r>
            <a:endParaRPr lang="en-GB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8191602" y="2557381"/>
            <a:ext cx="3500967" cy="1263651"/>
          </a:xfrm>
        </p:spPr>
        <p:txBody>
          <a:bodyPr>
            <a:noAutofit/>
          </a:bodyPr>
          <a:lstStyle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2"/>
            <a:r>
              <a:rPr lang="en-US" dirty="0"/>
              <a:t>1st Level</a:t>
            </a:r>
            <a:endParaRPr lang="en-US" dirty="0"/>
          </a:p>
          <a:p>
            <a:pPr lvl="3"/>
            <a:r>
              <a:rPr lang="en-US" dirty="0"/>
              <a:t>2nd Level</a:t>
            </a:r>
            <a:endParaRPr lang="en-US" dirty="0"/>
          </a:p>
          <a:p>
            <a:pPr lvl="4"/>
            <a:r>
              <a:rPr lang="en-US" dirty="0"/>
              <a:t>3rd Level</a:t>
            </a:r>
            <a:endParaRPr lang="en-GB" dirty="0"/>
          </a:p>
        </p:txBody>
      </p:sp>
      <p:sp>
        <p:nvSpPr>
          <p:cNvPr id="26" name="Content Placeholder 2"/>
          <p:cNvSpPr>
            <a:spLocks noGrp="1"/>
          </p:cNvSpPr>
          <p:nvPr>
            <p:ph idx="23" hasCustomPrompt="1"/>
          </p:nvPr>
        </p:nvSpPr>
        <p:spPr>
          <a:xfrm>
            <a:off x="5174654" y="1653116"/>
            <a:ext cx="2588948" cy="771705"/>
          </a:xfrm>
          <a:prstGeom prst="rect">
            <a:avLst/>
          </a:prstGeom>
          <a:solidFill>
            <a:schemeClr val="accent3"/>
          </a:solidFill>
        </p:spPr>
        <p:txBody>
          <a:bodyPr lIns="90000" tIns="90000" rIns="90000" bIns="9000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None/>
              <a:defRPr sz="1600" cap="none">
                <a:solidFill>
                  <a:schemeClr val="bg1"/>
                </a:solidFill>
              </a:defRPr>
            </a:lvl1pPr>
            <a:lvl2pPr marL="711200" indent="-381000">
              <a:defRPr>
                <a:solidFill>
                  <a:schemeClr val="bg1"/>
                </a:solidFill>
              </a:defRPr>
            </a:lvl2pPr>
            <a:lvl3pPr marL="1198245" indent="-304800">
              <a:defRPr>
                <a:solidFill>
                  <a:schemeClr val="bg1"/>
                </a:solidFill>
              </a:defRPr>
            </a:lvl3pPr>
            <a:lvl4pPr marL="1676400" indent="-304800">
              <a:defRPr>
                <a:solidFill>
                  <a:schemeClr val="bg1"/>
                </a:solidFill>
              </a:defRPr>
            </a:lvl4pPr>
            <a:lvl5pPr marL="2150745" indent="-304800"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24" hasCustomPrompt="1"/>
          </p:nvPr>
        </p:nvSpPr>
        <p:spPr>
          <a:xfrm>
            <a:off x="9109917" y="1653116"/>
            <a:ext cx="2588948" cy="771705"/>
          </a:xfrm>
          <a:prstGeom prst="rect">
            <a:avLst/>
          </a:prstGeom>
          <a:solidFill>
            <a:schemeClr val="accent3"/>
          </a:solidFill>
        </p:spPr>
        <p:txBody>
          <a:bodyPr lIns="90000" tIns="90000" rIns="90000" bIns="9000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None/>
              <a:defRPr sz="1600" cap="none">
                <a:solidFill>
                  <a:schemeClr val="bg1"/>
                </a:solidFill>
              </a:defRPr>
            </a:lvl1pPr>
            <a:lvl2pPr marL="711200" indent="-381000">
              <a:defRPr>
                <a:solidFill>
                  <a:schemeClr val="bg1"/>
                </a:solidFill>
              </a:defRPr>
            </a:lvl2pPr>
            <a:lvl3pPr marL="1198245" indent="-304800">
              <a:defRPr>
                <a:solidFill>
                  <a:schemeClr val="bg1"/>
                </a:solidFill>
              </a:defRPr>
            </a:lvl3pPr>
            <a:lvl4pPr marL="1676400" indent="-304800">
              <a:defRPr>
                <a:solidFill>
                  <a:schemeClr val="bg1"/>
                </a:solidFill>
              </a:defRPr>
            </a:lvl4pPr>
            <a:lvl5pPr marL="2150745" indent="-304800"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09835" y="857958"/>
            <a:ext cx="11539460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9836" y="331098"/>
            <a:ext cx="8967721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23584" y="4648361"/>
            <a:ext cx="5125005" cy="876140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724095" y="4648361"/>
            <a:ext cx="5125005" cy="876140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23584" y="2441471"/>
            <a:ext cx="5125005" cy="2067189"/>
          </a:xfrm>
        </p:spPr>
        <p:txBody>
          <a:bodyPr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724095" y="2441471"/>
            <a:ext cx="5125005" cy="2067189"/>
          </a:xfrm>
        </p:spPr>
        <p:txBody>
          <a:bodyPr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23584" y="1851258"/>
            <a:ext cx="5125005" cy="590215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4095" y="1851258"/>
            <a:ext cx="5125005" cy="590215"/>
          </a:xfrm>
          <a:solidFill>
            <a:schemeClr val="accent1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1539460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0" y="331098"/>
            <a:ext cx="8926877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26044" y="4641740"/>
            <a:ext cx="3415485" cy="1047349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400274" y="4641740"/>
            <a:ext cx="3415485" cy="1047349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26044" y="2441471"/>
            <a:ext cx="3415485" cy="2067189"/>
          </a:xfrm>
        </p:spPr>
        <p:txBody>
          <a:bodyPr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400274" y="2441471"/>
            <a:ext cx="3415485" cy="2067189"/>
          </a:xfrm>
        </p:spPr>
        <p:txBody>
          <a:bodyPr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26044" y="1851258"/>
            <a:ext cx="3415485" cy="590215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400274" y="1851258"/>
            <a:ext cx="3415485" cy="590215"/>
          </a:xfrm>
          <a:solidFill>
            <a:schemeClr val="accent1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8401372" y="4641740"/>
            <a:ext cx="3415485" cy="1047349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8401372" y="2441471"/>
            <a:ext cx="3415485" cy="2067189"/>
          </a:xfrm>
        </p:spPr>
        <p:txBody>
          <a:bodyPr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8401372" y="1851258"/>
            <a:ext cx="3415485" cy="590215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312000" y="857958"/>
            <a:ext cx="8964213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1" y="331098"/>
            <a:ext cx="8820377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13343" y="4641740"/>
            <a:ext cx="2598440" cy="1120925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292448" y="4641740"/>
            <a:ext cx="2598440" cy="1120925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13343" y="2441471"/>
            <a:ext cx="2598440" cy="2067189"/>
          </a:xfrm>
        </p:spPr>
        <p:txBody>
          <a:bodyPr lIns="72000" tIns="72000" rIns="72000" bIns="72000"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13343" y="1851258"/>
            <a:ext cx="2598440" cy="590213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292448" y="1851258"/>
            <a:ext cx="2598440" cy="590213"/>
          </a:xfrm>
          <a:solidFill>
            <a:schemeClr val="accent1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3292448" y="2441471"/>
            <a:ext cx="2598440" cy="2067189"/>
          </a:xfrm>
        </p:spPr>
        <p:txBody>
          <a:bodyPr lIns="72000" tIns="72000" rIns="72000" bIns="72000"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271553" y="4641740"/>
            <a:ext cx="2598440" cy="1120925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6271553" y="1851258"/>
            <a:ext cx="2598440" cy="590213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271553" y="2441471"/>
            <a:ext cx="2598440" cy="2067189"/>
          </a:xfrm>
        </p:spPr>
        <p:txBody>
          <a:bodyPr lIns="72000" tIns="72000" rIns="72000" bIns="72000"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9250660" y="4641740"/>
            <a:ext cx="2598440" cy="1120925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9250660" y="1851258"/>
            <a:ext cx="2598440" cy="590213"/>
          </a:xfrm>
          <a:solidFill>
            <a:schemeClr val="accent4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4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9250660" y="2441471"/>
            <a:ext cx="2598440" cy="2067189"/>
          </a:xfrm>
        </p:spPr>
        <p:txBody>
          <a:bodyPr lIns="72000" tIns="72000" rIns="72000" bIns="72000"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368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1539460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1" y="331098"/>
            <a:ext cx="8947356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23583" y="1851258"/>
            <a:ext cx="5152463" cy="590215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683903" y="1851258"/>
            <a:ext cx="5165197" cy="590215"/>
          </a:xfrm>
          <a:solidFill>
            <a:schemeClr val="accent1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323583" y="2668922"/>
            <a:ext cx="5152463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6683903" y="2668922"/>
            <a:ext cx="5165197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09836" y="5620954"/>
            <a:ext cx="8967721" cy="424383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70"/>
              </a:spcBef>
              <a:defRPr sz="1335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Question and Base</a:t>
            </a:r>
            <a:endParaRPr lang="en-GB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1539460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1" y="331098"/>
            <a:ext cx="8947356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23582" y="1851259"/>
            <a:ext cx="3538780" cy="590215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340353" y="1851258"/>
            <a:ext cx="3538780" cy="590215"/>
          </a:xfrm>
          <a:solidFill>
            <a:schemeClr val="accent1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8310317" y="1851259"/>
            <a:ext cx="3538780" cy="590215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333824" y="2668922"/>
            <a:ext cx="3538781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4340355" y="2668922"/>
            <a:ext cx="3538781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24"/>
          </p:nvPr>
        </p:nvSpPr>
        <p:spPr>
          <a:xfrm>
            <a:off x="8310319" y="2668922"/>
            <a:ext cx="3538781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09836" y="5620954"/>
            <a:ext cx="10507021" cy="424383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70"/>
              </a:spcBef>
              <a:defRPr sz="1335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Question and Base</a:t>
            </a:r>
            <a:endParaRPr lang="en-GB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0493855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1" y="331098"/>
            <a:ext cx="8947356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20703" y="1851258"/>
            <a:ext cx="2549492" cy="590215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02923" y="1851258"/>
            <a:ext cx="2549492" cy="590215"/>
          </a:xfrm>
          <a:solidFill>
            <a:schemeClr val="accent1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6285143" y="1851258"/>
            <a:ext cx="2549492" cy="590215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9267365" y="1851258"/>
            <a:ext cx="2549492" cy="590215"/>
          </a:xfrm>
          <a:solidFill>
            <a:schemeClr val="accent4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320703" y="2668922"/>
            <a:ext cx="2549492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3302923" y="2668922"/>
            <a:ext cx="2549492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26"/>
          </p:nvPr>
        </p:nvSpPr>
        <p:spPr>
          <a:xfrm>
            <a:off x="6285143" y="2668922"/>
            <a:ext cx="2549492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27"/>
          </p:nvPr>
        </p:nvSpPr>
        <p:spPr>
          <a:xfrm>
            <a:off x="9267365" y="2668922"/>
            <a:ext cx="2549492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0703" y="5620954"/>
            <a:ext cx="8956852" cy="424383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70"/>
              </a:spcBef>
              <a:defRPr sz="1335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Question and Base</a:t>
            </a:r>
            <a:endParaRPr lang="en-GB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0" y="-21813"/>
            <a:ext cx="12192000" cy="6879813"/>
            <a:chOff x="0" y="0"/>
            <a:chExt cx="12192000" cy="687981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íŝļíḓê"/>
            <p:cNvSpPr/>
            <p:nvPr/>
          </p:nvSpPr>
          <p:spPr>
            <a:xfrm>
              <a:off x="0" y="0"/>
              <a:ext cx="12192000" cy="6879813"/>
            </a:xfrm>
            <a:prstGeom prst="rect">
              <a:avLst/>
            </a:prstGeom>
            <a:solidFill>
              <a:srgbClr val="3494BA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0" y="-21813"/>
            <a:ext cx="12192000" cy="6879813"/>
            <a:chOff x="0" y="0"/>
            <a:chExt cx="12192000" cy="687981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íŝļíḓê"/>
            <p:cNvSpPr/>
            <p:nvPr/>
          </p:nvSpPr>
          <p:spPr>
            <a:xfrm>
              <a:off x="0" y="0"/>
              <a:ext cx="12192000" cy="6879813"/>
            </a:xfrm>
            <a:prstGeom prst="rect">
              <a:avLst/>
            </a:prstGeom>
            <a:solidFill>
              <a:srgbClr val="428A74">
                <a:alpha val="8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0" y="-21813"/>
            <a:ext cx="12192000" cy="6879813"/>
            <a:chOff x="0" y="0"/>
            <a:chExt cx="12192000" cy="687981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íŝļíḓê"/>
            <p:cNvSpPr/>
            <p:nvPr/>
          </p:nvSpPr>
          <p:spPr>
            <a:xfrm>
              <a:off x="0" y="0"/>
              <a:ext cx="12192000" cy="6879813"/>
            </a:xfrm>
            <a:prstGeom prst="rect">
              <a:avLst/>
            </a:prstGeom>
            <a:solidFill>
              <a:srgbClr val="E16461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 rot="10800000" flipV="1">
            <a:off x="1875430" y="884566"/>
            <a:ext cx="10316570" cy="5164498"/>
            <a:chOff x="-1189541" y="1110399"/>
            <a:chExt cx="11613467" cy="5252366"/>
          </a:xfrm>
        </p:grpSpPr>
        <p:sp>
          <p:nvSpPr>
            <p:cNvPr id="4" name="ïsḻîḓê"/>
            <p:cNvSpPr/>
            <p:nvPr/>
          </p:nvSpPr>
          <p:spPr bwMode="auto">
            <a:xfrm>
              <a:off x="9502610" y="1110399"/>
              <a:ext cx="50339" cy="58107"/>
            </a:xfrm>
            <a:custGeom>
              <a:avLst/>
              <a:gdLst>
                <a:gd name="connsiteX0" fmla="*/ 192227 w 206375"/>
                <a:gd name="connsiteY0" fmla="*/ 187742 h 238220"/>
                <a:gd name="connsiteX1" fmla="*/ 206375 w 206375"/>
                <a:gd name="connsiteY1" fmla="*/ 209116 h 238220"/>
                <a:gd name="connsiteX2" fmla="*/ 186690 w 206375"/>
                <a:gd name="connsiteY2" fmla="*/ 238220 h 238220"/>
                <a:gd name="connsiteX3" fmla="*/ 192227 w 206375"/>
                <a:gd name="connsiteY3" fmla="*/ 187742 h 238220"/>
                <a:gd name="connsiteX4" fmla="*/ 51858 w 206375"/>
                <a:gd name="connsiteY4" fmla="*/ 1235 h 238220"/>
                <a:gd name="connsiteX5" fmla="*/ 118534 w 206375"/>
                <a:gd name="connsiteY5" fmla="*/ 101694 h 238220"/>
                <a:gd name="connsiteX6" fmla="*/ 0 w 206375"/>
                <a:gd name="connsiteY6" fmla="*/ 42163 h 238220"/>
                <a:gd name="connsiteX7" fmla="*/ 29633 w 206375"/>
                <a:gd name="connsiteY7" fmla="*/ 42163 h 238220"/>
                <a:gd name="connsiteX8" fmla="*/ 51858 w 206375"/>
                <a:gd name="connsiteY8" fmla="*/ 1235 h 238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75" h="238220">
                  <a:moveTo>
                    <a:pt x="192227" y="187742"/>
                  </a:moveTo>
                  <a:cubicBezTo>
                    <a:pt x="200224" y="188500"/>
                    <a:pt x="206375" y="194564"/>
                    <a:pt x="206375" y="209116"/>
                  </a:cubicBezTo>
                  <a:cubicBezTo>
                    <a:pt x="206375" y="218817"/>
                    <a:pt x="196533" y="228519"/>
                    <a:pt x="186690" y="238220"/>
                  </a:cubicBezTo>
                  <a:cubicBezTo>
                    <a:pt x="127635" y="230944"/>
                    <a:pt x="168236" y="185469"/>
                    <a:pt x="192227" y="187742"/>
                  </a:cubicBezTo>
                  <a:close/>
                  <a:moveTo>
                    <a:pt x="51858" y="1235"/>
                  </a:moveTo>
                  <a:cubicBezTo>
                    <a:pt x="90752" y="-9927"/>
                    <a:pt x="162984" y="57045"/>
                    <a:pt x="118534" y="101694"/>
                  </a:cubicBezTo>
                  <a:cubicBezTo>
                    <a:pt x="69144" y="101694"/>
                    <a:pt x="29633" y="81850"/>
                    <a:pt x="0" y="42163"/>
                  </a:cubicBezTo>
                  <a:cubicBezTo>
                    <a:pt x="9878" y="32241"/>
                    <a:pt x="9878" y="32241"/>
                    <a:pt x="29633" y="42163"/>
                  </a:cubicBezTo>
                  <a:cubicBezTo>
                    <a:pt x="29633" y="17358"/>
                    <a:pt x="38894" y="4956"/>
                    <a:pt x="51858" y="1235"/>
                  </a:cubicBezTo>
                  <a:close/>
                </a:path>
              </a:pathLst>
            </a:custGeom>
            <a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 l="-170398" t="-5437" r="-13053" b="-110332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" name="îSļiḓè"/>
            <p:cNvSpPr/>
            <p:nvPr/>
          </p:nvSpPr>
          <p:spPr bwMode="auto">
            <a:xfrm flipH="1" flipV="1">
              <a:off x="-1189541" y="2630239"/>
              <a:ext cx="7373257" cy="3732526"/>
            </a:xfrm>
            <a:custGeom>
              <a:avLst/>
              <a:gdLst>
                <a:gd name="connsiteX0" fmla="*/ 3037711 w 7373257"/>
                <a:gd name="connsiteY0" fmla="*/ 3712367 h 3732526"/>
                <a:gd name="connsiteX1" fmla="*/ 3047243 w 7373257"/>
                <a:gd name="connsiteY1" fmla="*/ 3721970 h 3732526"/>
                <a:gd name="connsiteX2" fmla="*/ 3061540 w 7373257"/>
                <a:gd name="connsiteY2" fmla="*/ 3731573 h 3732526"/>
                <a:gd name="connsiteX3" fmla="*/ 3037711 w 7373257"/>
                <a:gd name="connsiteY3" fmla="*/ 3712367 h 3732526"/>
                <a:gd name="connsiteX4" fmla="*/ 1978497 w 7373257"/>
                <a:gd name="connsiteY4" fmla="*/ 3690098 h 3732526"/>
                <a:gd name="connsiteX5" fmla="*/ 2003799 w 7373257"/>
                <a:gd name="connsiteY5" fmla="*/ 3690098 h 3732526"/>
                <a:gd name="connsiteX6" fmla="*/ 1991147 w 7373257"/>
                <a:gd name="connsiteY6" fmla="*/ 3703981 h 3732526"/>
                <a:gd name="connsiteX7" fmla="*/ 1978497 w 7373257"/>
                <a:gd name="connsiteY7" fmla="*/ 3690098 h 3732526"/>
                <a:gd name="connsiteX8" fmla="*/ 2065782 w 7373257"/>
                <a:gd name="connsiteY8" fmla="*/ 3673505 h 3732526"/>
                <a:gd name="connsiteX9" fmla="*/ 2054396 w 7373257"/>
                <a:gd name="connsiteY9" fmla="*/ 3682289 h 3732526"/>
                <a:gd name="connsiteX10" fmla="*/ 2065782 w 7373257"/>
                <a:gd name="connsiteY10" fmla="*/ 3673505 h 3732526"/>
                <a:gd name="connsiteX11" fmla="*/ 2180900 w 7373257"/>
                <a:gd name="connsiteY11" fmla="*/ 3638033 h 3732526"/>
                <a:gd name="connsiteX12" fmla="*/ 2150539 w 7373257"/>
                <a:gd name="connsiteY12" fmla="*/ 3644975 h 3732526"/>
                <a:gd name="connsiteX13" fmla="*/ 2180900 w 7373257"/>
                <a:gd name="connsiteY13" fmla="*/ 3638033 h 3732526"/>
                <a:gd name="connsiteX14" fmla="*/ 2128323 w 7373257"/>
                <a:gd name="connsiteY14" fmla="*/ 3623762 h 3732526"/>
                <a:gd name="connsiteX15" fmla="*/ 2107250 w 7373257"/>
                <a:gd name="connsiteY15" fmla="*/ 3631002 h 3732526"/>
                <a:gd name="connsiteX16" fmla="*/ 2128323 w 7373257"/>
                <a:gd name="connsiteY16" fmla="*/ 3623762 h 3732526"/>
                <a:gd name="connsiteX17" fmla="*/ 2241620 w 7373257"/>
                <a:gd name="connsiteY17" fmla="*/ 3617207 h 3732526"/>
                <a:gd name="connsiteX18" fmla="*/ 2211261 w 7373257"/>
                <a:gd name="connsiteY18" fmla="*/ 3631091 h 3732526"/>
                <a:gd name="connsiteX19" fmla="*/ 2241620 w 7373257"/>
                <a:gd name="connsiteY19" fmla="*/ 3617207 h 3732526"/>
                <a:gd name="connsiteX20" fmla="*/ 2406285 w 7373257"/>
                <a:gd name="connsiteY20" fmla="*/ 3560803 h 3732526"/>
                <a:gd name="connsiteX21" fmla="*/ 2413664 w 7373257"/>
                <a:gd name="connsiteY21" fmla="*/ 3572082 h 3732526"/>
                <a:gd name="connsiteX22" fmla="*/ 2378242 w 7373257"/>
                <a:gd name="connsiteY22" fmla="*/ 3579025 h 3732526"/>
                <a:gd name="connsiteX23" fmla="*/ 2390051 w 7373257"/>
                <a:gd name="connsiteY23" fmla="*/ 3565141 h 3732526"/>
                <a:gd name="connsiteX24" fmla="*/ 2406285 w 7373257"/>
                <a:gd name="connsiteY24" fmla="*/ 3560803 h 3732526"/>
                <a:gd name="connsiteX25" fmla="*/ 2262495 w 7373257"/>
                <a:gd name="connsiteY25" fmla="*/ 3558614 h 3732526"/>
                <a:gd name="connsiteX26" fmla="*/ 2275828 w 7373257"/>
                <a:gd name="connsiteY26" fmla="*/ 3558614 h 3732526"/>
                <a:gd name="connsiteX27" fmla="*/ 2262495 w 7373257"/>
                <a:gd name="connsiteY27" fmla="*/ 3558614 h 3732526"/>
                <a:gd name="connsiteX28" fmla="*/ 1339280 w 7373257"/>
                <a:gd name="connsiteY28" fmla="*/ 3528697 h 3732526"/>
                <a:gd name="connsiteX29" fmla="*/ 1371285 w 7373257"/>
                <a:gd name="connsiteY29" fmla="*/ 3537372 h 3732526"/>
                <a:gd name="connsiteX30" fmla="*/ 1315623 w 7373257"/>
                <a:gd name="connsiteY30" fmla="*/ 3530431 h 3732526"/>
                <a:gd name="connsiteX31" fmla="*/ 1339280 w 7373257"/>
                <a:gd name="connsiteY31" fmla="*/ 3528697 h 3732526"/>
                <a:gd name="connsiteX32" fmla="*/ 2384155 w 7373257"/>
                <a:gd name="connsiteY32" fmla="*/ 3521742 h 3732526"/>
                <a:gd name="connsiteX33" fmla="*/ 2381190 w 7373257"/>
                <a:gd name="connsiteY33" fmla="*/ 3522422 h 3732526"/>
                <a:gd name="connsiteX34" fmla="*/ 2317973 w 7373257"/>
                <a:gd name="connsiteY34" fmla="*/ 3536898 h 3732526"/>
                <a:gd name="connsiteX35" fmla="*/ 2349583 w 7373257"/>
                <a:gd name="connsiteY35" fmla="*/ 3536898 h 3732526"/>
                <a:gd name="connsiteX36" fmla="*/ 2381190 w 7373257"/>
                <a:gd name="connsiteY36" fmla="*/ 3544138 h 3732526"/>
                <a:gd name="connsiteX37" fmla="*/ 2384155 w 7373257"/>
                <a:gd name="connsiteY37" fmla="*/ 3521742 h 3732526"/>
                <a:gd name="connsiteX38" fmla="*/ 1588868 w 7373257"/>
                <a:gd name="connsiteY38" fmla="*/ 3509605 h 3732526"/>
                <a:gd name="connsiteX39" fmla="*/ 1624290 w 7373257"/>
                <a:gd name="connsiteY39" fmla="*/ 3516546 h 3732526"/>
                <a:gd name="connsiteX40" fmla="*/ 1588868 w 7373257"/>
                <a:gd name="connsiteY40" fmla="*/ 3509605 h 3732526"/>
                <a:gd name="connsiteX41" fmla="*/ 1404177 w 7373257"/>
                <a:gd name="connsiteY41" fmla="*/ 3505267 h 3732526"/>
                <a:gd name="connsiteX42" fmla="*/ 1421886 w 7373257"/>
                <a:gd name="connsiteY42" fmla="*/ 3507292 h 3732526"/>
                <a:gd name="connsiteX43" fmla="*/ 1401646 w 7373257"/>
                <a:gd name="connsiteY43" fmla="*/ 3515392 h 3732526"/>
                <a:gd name="connsiteX44" fmla="*/ 1404177 w 7373257"/>
                <a:gd name="connsiteY44" fmla="*/ 3505267 h 3732526"/>
                <a:gd name="connsiteX45" fmla="*/ 1725492 w 7373257"/>
                <a:gd name="connsiteY45" fmla="*/ 3499192 h 3732526"/>
                <a:gd name="connsiteX46" fmla="*/ 1695132 w 7373257"/>
                <a:gd name="connsiteY46" fmla="*/ 3507871 h 3732526"/>
                <a:gd name="connsiteX47" fmla="*/ 1725492 w 7373257"/>
                <a:gd name="connsiteY47" fmla="*/ 3499192 h 3732526"/>
                <a:gd name="connsiteX48" fmla="*/ 1052499 w 7373257"/>
                <a:gd name="connsiteY48" fmla="*/ 3499192 h 3732526"/>
                <a:gd name="connsiteX49" fmla="*/ 1138521 w 7373257"/>
                <a:gd name="connsiteY49" fmla="*/ 3522102 h 3732526"/>
                <a:gd name="connsiteX50" fmla="*/ 1074004 w 7373257"/>
                <a:gd name="connsiteY50" fmla="*/ 3522102 h 3732526"/>
                <a:gd name="connsiteX51" fmla="*/ 1052499 w 7373257"/>
                <a:gd name="connsiteY51" fmla="*/ 3499192 h 3732526"/>
                <a:gd name="connsiteX52" fmla="*/ 1781151 w 7373257"/>
                <a:gd name="connsiteY52" fmla="*/ 3492251 h 3732526"/>
                <a:gd name="connsiteX53" fmla="*/ 1791272 w 7373257"/>
                <a:gd name="connsiteY53" fmla="*/ 3500928 h 3732526"/>
                <a:gd name="connsiteX54" fmla="*/ 1781151 w 7373257"/>
                <a:gd name="connsiteY54" fmla="*/ 3492251 h 3732526"/>
                <a:gd name="connsiteX55" fmla="*/ 1012018 w 7373257"/>
                <a:gd name="connsiteY55" fmla="*/ 3485308 h 3732526"/>
                <a:gd name="connsiteX56" fmla="*/ 1052499 w 7373257"/>
                <a:gd name="connsiteY56" fmla="*/ 3509607 h 3732526"/>
                <a:gd name="connsiteX57" fmla="*/ 1012018 w 7373257"/>
                <a:gd name="connsiteY57" fmla="*/ 3485308 h 3732526"/>
                <a:gd name="connsiteX58" fmla="*/ 1877295 w 7373257"/>
                <a:gd name="connsiteY58" fmla="*/ 3478366 h 3732526"/>
                <a:gd name="connsiteX59" fmla="*/ 1841872 w 7373257"/>
                <a:gd name="connsiteY59" fmla="*/ 3485308 h 3732526"/>
                <a:gd name="connsiteX60" fmla="*/ 1877295 w 7373257"/>
                <a:gd name="connsiteY60" fmla="*/ 3478366 h 3732526"/>
                <a:gd name="connsiteX61" fmla="*/ 1897267 w 7373257"/>
                <a:gd name="connsiteY61" fmla="*/ 3460942 h 3732526"/>
                <a:gd name="connsiteX62" fmla="*/ 1896524 w 7373257"/>
                <a:gd name="connsiteY62" fmla="*/ 3464511 h 3732526"/>
                <a:gd name="connsiteX63" fmla="*/ 1893856 w 7373257"/>
                <a:gd name="connsiteY63" fmla="*/ 3462221 h 3732526"/>
                <a:gd name="connsiteX64" fmla="*/ 3300415 w 7373257"/>
                <a:gd name="connsiteY64" fmla="*/ 3455566 h 3732526"/>
                <a:gd name="connsiteX65" fmla="*/ 3304120 w 7373257"/>
                <a:gd name="connsiteY65" fmla="*/ 3460175 h 3732526"/>
                <a:gd name="connsiteX66" fmla="*/ 3301749 w 7373257"/>
                <a:gd name="connsiteY66" fmla="*/ 3464932 h 3732526"/>
                <a:gd name="connsiteX67" fmla="*/ 3300415 w 7373257"/>
                <a:gd name="connsiteY67" fmla="*/ 3455566 h 3732526"/>
                <a:gd name="connsiteX68" fmla="*/ 3174469 w 7373257"/>
                <a:gd name="connsiteY68" fmla="*/ 3448281 h 3732526"/>
                <a:gd name="connsiteX69" fmla="*/ 3195994 w 7373257"/>
                <a:gd name="connsiteY69" fmla="*/ 3450702 h 3732526"/>
                <a:gd name="connsiteX70" fmla="*/ 3212736 w 7373257"/>
                <a:gd name="connsiteY70" fmla="*/ 3457962 h 3732526"/>
                <a:gd name="connsiteX71" fmla="*/ 3172077 w 7373257"/>
                <a:gd name="connsiteY71" fmla="*/ 3450702 h 3732526"/>
                <a:gd name="connsiteX72" fmla="*/ 3174469 w 7373257"/>
                <a:gd name="connsiteY72" fmla="*/ 3448281 h 3732526"/>
                <a:gd name="connsiteX73" fmla="*/ 3091256 w 7373257"/>
                <a:gd name="connsiteY73" fmla="*/ 3447661 h 3732526"/>
                <a:gd name="connsiteX74" fmla="*/ 3092654 w 7373257"/>
                <a:gd name="connsiteY74" fmla="*/ 3457962 h 3732526"/>
                <a:gd name="connsiteX75" fmla="*/ 3085426 w 7373257"/>
                <a:gd name="connsiteY75" fmla="*/ 3453094 h 3732526"/>
                <a:gd name="connsiteX76" fmla="*/ 3087233 w 7373257"/>
                <a:gd name="connsiteY76" fmla="*/ 3447694 h 3732526"/>
                <a:gd name="connsiteX77" fmla="*/ 3091256 w 7373257"/>
                <a:gd name="connsiteY77" fmla="*/ 3447661 h 3732526"/>
                <a:gd name="connsiteX78" fmla="*/ 3276414 w 7373257"/>
                <a:gd name="connsiteY78" fmla="*/ 3436558 h 3732526"/>
                <a:gd name="connsiteX79" fmla="*/ 3287470 w 7373257"/>
                <a:gd name="connsiteY79" fmla="*/ 3445848 h 3732526"/>
                <a:gd name="connsiteX80" fmla="*/ 3270529 w 7373257"/>
                <a:gd name="connsiteY80" fmla="*/ 3440979 h 3732526"/>
                <a:gd name="connsiteX81" fmla="*/ 3272155 w 7373257"/>
                <a:gd name="connsiteY81" fmla="*/ 3436606 h 3732526"/>
                <a:gd name="connsiteX82" fmla="*/ 3276414 w 7373257"/>
                <a:gd name="connsiteY82" fmla="*/ 3436558 h 3732526"/>
                <a:gd name="connsiteX83" fmla="*/ 1148271 w 7373257"/>
                <a:gd name="connsiteY83" fmla="*/ 3435088 h 3732526"/>
                <a:gd name="connsiteX84" fmla="*/ 1184890 w 7373257"/>
                <a:gd name="connsiteY84" fmla="*/ 3437583 h 3732526"/>
                <a:gd name="connsiteX85" fmla="*/ 1265025 w 7373257"/>
                <a:gd name="connsiteY85" fmla="*/ 3457540 h 3732526"/>
                <a:gd name="connsiteX86" fmla="*/ 1128402 w 7373257"/>
                <a:gd name="connsiteY86" fmla="*/ 3443656 h 3732526"/>
                <a:gd name="connsiteX87" fmla="*/ 1148271 w 7373257"/>
                <a:gd name="connsiteY87" fmla="*/ 3435088 h 3732526"/>
                <a:gd name="connsiteX88" fmla="*/ 3344948 w 7373257"/>
                <a:gd name="connsiteY88" fmla="*/ 3419810 h 3732526"/>
                <a:gd name="connsiteX89" fmla="*/ 3359458 w 7373257"/>
                <a:gd name="connsiteY89" fmla="*/ 3428942 h 3732526"/>
                <a:gd name="connsiteX90" fmla="*/ 3383454 w 7373257"/>
                <a:gd name="connsiteY90" fmla="*/ 3424132 h 3732526"/>
                <a:gd name="connsiteX91" fmla="*/ 3393052 w 7373257"/>
                <a:gd name="connsiteY91" fmla="*/ 3440969 h 3732526"/>
                <a:gd name="connsiteX92" fmla="*/ 3400251 w 7373257"/>
                <a:gd name="connsiteY92" fmla="*/ 3440969 h 3732526"/>
                <a:gd name="connsiteX93" fmla="*/ 3395452 w 7373257"/>
                <a:gd name="connsiteY93" fmla="*/ 3448185 h 3732526"/>
                <a:gd name="connsiteX94" fmla="*/ 3407450 w 7373257"/>
                <a:gd name="connsiteY94" fmla="*/ 3460211 h 3732526"/>
                <a:gd name="connsiteX95" fmla="*/ 3419448 w 7373257"/>
                <a:gd name="connsiteY95" fmla="*/ 3460211 h 3732526"/>
                <a:gd name="connsiteX96" fmla="*/ 3424248 w 7373257"/>
                <a:gd name="connsiteY96" fmla="*/ 3467426 h 3732526"/>
                <a:gd name="connsiteX97" fmla="*/ 3414649 w 7373257"/>
                <a:gd name="connsiteY97" fmla="*/ 3486669 h 3732526"/>
                <a:gd name="connsiteX98" fmla="*/ 3414649 w 7373257"/>
                <a:gd name="connsiteY98" fmla="*/ 3479453 h 3732526"/>
                <a:gd name="connsiteX99" fmla="*/ 3402651 w 7373257"/>
                <a:gd name="connsiteY99" fmla="*/ 3474642 h 3732526"/>
                <a:gd name="connsiteX100" fmla="*/ 3388253 w 7373257"/>
                <a:gd name="connsiteY100" fmla="*/ 3505911 h 3732526"/>
                <a:gd name="connsiteX101" fmla="*/ 3345060 w 7373257"/>
                <a:gd name="connsiteY101" fmla="*/ 3529963 h 3732526"/>
                <a:gd name="connsiteX102" fmla="*/ 3337861 w 7373257"/>
                <a:gd name="connsiteY102" fmla="*/ 3529963 h 3732526"/>
                <a:gd name="connsiteX103" fmla="*/ 3333062 w 7373257"/>
                <a:gd name="connsiteY103" fmla="*/ 3541989 h 3732526"/>
                <a:gd name="connsiteX104" fmla="*/ 3328263 w 7373257"/>
                <a:gd name="connsiteY104" fmla="*/ 3541989 h 3732526"/>
                <a:gd name="connsiteX105" fmla="*/ 3328263 w 7373257"/>
                <a:gd name="connsiteY105" fmla="*/ 3525153 h 3732526"/>
                <a:gd name="connsiteX106" fmla="*/ 3323464 w 7373257"/>
                <a:gd name="connsiteY106" fmla="*/ 3510721 h 3732526"/>
                <a:gd name="connsiteX107" fmla="*/ 3311466 w 7373257"/>
                <a:gd name="connsiteY107" fmla="*/ 3496289 h 3732526"/>
                <a:gd name="connsiteX108" fmla="*/ 3301867 w 7373257"/>
                <a:gd name="connsiteY108" fmla="*/ 3496289 h 3732526"/>
                <a:gd name="connsiteX109" fmla="*/ 3304267 w 7373257"/>
                <a:gd name="connsiteY109" fmla="*/ 3486669 h 3732526"/>
                <a:gd name="connsiteX110" fmla="*/ 3311466 w 7373257"/>
                <a:gd name="connsiteY110" fmla="*/ 3489074 h 3732526"/>
                <a:gd name="connsiteX111" fmla="*/ 3313865 w 7373257"/>
                <a:gd name="connsiteY111" fmla="*/ 3486669 h 3732526"/>
                <a:gd name="connsiteX112" fmla="*/ 3304267 w 7373257"/>
                <a:gd name="connsiteY112" fmla="*/ 3472237 h 3732526"/>
                <a:gd name="connsiteX113" fmla="*/ 3287470 w 7373257"/>
                <a:gd name="connsiteY113" fmla="*/ 3467426 h 3732526"/>
                <a:gd name="connsiteX114" fmla="*/ 3311466 w 7373257"/>
                <a:gd name="connsiteY114" fmla="*/ 3469832 h 3732526"/>
                <a:gd name="connsiteX115" fmla="*/ 3306666 w 7373257"/>
                <a:gd name="connsiteY115" fmla="*/ 3452995 h 3732526"/>
                <a:gd name="connsiteX116" fmla="*/ 3316265 w 7373257"/>
                <a:gd name="connsiteY116" fmla="*/ 3438564 h 3732526"/>
                <a:gd name="connsiteX117" fmla="*/ 3325863 w 7373257"/>
                <a:gd name="connsiteY117" fmla="*/ 3438564 h 3732526"/>
                <a:gd name="connsiteX118" fmla="*/ 3328263 w 7373257"/>
                <a:gd name="connsiteY118" fmla="*/ 3436158 h 3732526"/>
                <a:gd name="connsiteX119" fmla="*/ 3333062 w 7373257"/>
                <a:gd name="connsiteY119" fmla="*/ 3440969 h 3732526"/>
                <a:gd name="connsiteX120" fmla="*/ 3345060 w 7373257"/>
                <a:gd name="connsiteY120" fmla="*/ 3438564 h 3732526"/>
                <a:gd name="connsiteX121" fmla="*/ 3337861 w 7373257"/>
                <a:gd name="connsiteY121" fmla="*/ 3421727 h 3732526"/>
                <a:gd name="connsiteX122" fmla="*/ 3344948 w 7373257"/>
                <a:gd name="connsiteY122" fmla="*/ 3419810 h 3732526"/>
                <a:gd name="connsiteX123" fmla="*/ 2662541 w 7373257"/>
                <a:gd name="connsiteY123" fmla="*/ 3412937 h 3732526"/>
                <a:gd name="connsiteX124" fmla="*/ 2655133 w 7373257"/>
                <a:gd name="connsiteY124" fmla="*/ 3421079 h 3732526"/>
                <a:gd name="connsiteX125" fmla="*/ 2662541 w 7373257"/>
                <a:gd name="connsiteY125" fmla="*/ 3412937 h 3732526"/>
                <a:gd name="connsiteX126" fmla="*/ 2124371 w 7373257"/>
                <a:gd name="connsiteY126" fmla="*/ 3406602 h 3732526"/>
                <a:gd name="connsiteX127" fmla="*/ 2107250 w 7373257"/>
                <a:gd name="connsiteY127" fmla="*/ 3413839 h 3732526"/>
                <a:gd name="connsiteX128" fmla="*/ 2117785 w 7373257"/>
                <a:gd name="connsiteY128" fmla="*/ 3421079 h 3732526"/>
                <a:gd name="connsiteX129" fmla="*/ 2124371 w 7373257"/>
                <a:gd name="connsiteY129" fmla="*/ 3406602 h 3732526"/>
                <a:gd name="connsiteX130" fmla="*/ 3285064 w 7373257"/>
                <a:gd name="connsiteY130" fmla="*/ 3404140 h 3732526"/>
                <a:gd name="connsiteX131" fmla="*/ 3285017 w 7373257"/>
                <a:gd name="connsiteY131" fmla="*/ 3412270 h 3732526"/>
                <a:gd name="connsiteX132" fmla="*/ 3282608 w 7373257"/>
                <a:gd name="connsiteY132" fmla="*/ 3412270 h 3732526"/>
                <a:gd name="connsiteX133" fmla="*/ 3285064 w 7373257"/>
                <a:gd name="connsiteY133" fmla="*/ 3404140 h 3732526"/>
                <a:gd name="connsiteX134" fmla="*/ 3095420 w 7373257"/>
                <a:gd name="connsiteY134" fmla="*/ 3403194 h 3732526"/>
                <a:gd name="connsiteX135" fmla="*/ 3099957 w 7373257"/>
                <a:gd name="connsiteY135" fmla="*/ 3405009 h 3732526"/>
                <a:gd name="connsiteX136" fmla="*/ 3099957 w 7373257"/>
                <a:gd name="connsiteY136" fmla="*/ 3409850 h 3732526"/>
                <a:gd name="connsiteX137" fmla="*/ 3092697 w 7373257"/>
                <a:gd name="connsiteY137" fmla="*/ 3405009 h 3732526"/>
                <a:gd name="connsiteX138" fmla="*/ 3095420 w 7373257"/>
                <a:gd name="connsiteY138" fmla="*/ 3403194 h 3732526"/>
                <a:gd name="connsiteX139" fmla="*/ 2243069 w 7373257"/>
                <a:gd name="connsiteY139" fmla="*/ 3398684 h 3732526"/>
                <a:gd name="connsiteX140" fmla="*/ 2170468 w 7373257"/>
                <a:gd name="connsiteY140" fmla="*/ 3421079 h 3732526"/>
                <a:gd name="connsiteX141" fmla="*/ 2044031 w 7373257"/>
                <a:gd name="connsiteY141" fmla="*/ 3464511 h 3732526"/>
                <a:gd name="connsiteX142" fmla="*/ 2001886 w 7373257"/>
                <a:gd name="connsiteY142" fmla="*/ 3457273 h 3732526"/>
                <a:gd name="connsiteX143" fmla="*/ 1907062 w 7373257"/>
                <a:gd name="connsiteY143" fmla="*/ 3457273 h 3732526"/>
                <a:gd name="connsiteX144" fmla="*/ 1897267 w 7373257"/>
                <a:gd name="connsiteY144" fmla="*/ 3460942 h 3732526"/>
                <a:gd name="connsiteX145" fmla="*/ 1899160 w 7373257"/>
                <a:gd name="connsiteY145" fmla="*/ 3451845 h 3732526"/>
                <a:gd name="connsiteX146" fmla="*/ 1917597 w 7373257"/>
                <a:gd name="connsiteY146" fmla="*/ 3450035 h 3732526"/>
                <a:gd name="connsiteX147" fmla="*/ 1896524 w 7373257"/>
                <a:gd name="connsiteY147" fmla="*/ 3442795 h 3732526"/>
                <a:gd name="connsiteX148" fmla="*/ 1917597 w 7373257"/>
                <a:gd name="connsiteY148" fmla="*/ 3428318 h 3732526"/>
                <a:gd name="connsiteX149" fmla="*/ 1854380 w 7373257"/>
                <a:gd name="connsiteY149" fmla="*/ 3428318 h 3732526"/>
                <a:gd name="connsiteX150" fmla="*/ 1893856 w 7373257"/>
                <a:gd name="connsiteY150" fmla="*/ 3462221 h 3732526"/>
                <a:gd name="connsiteX151" fmla="*/ 1863598 w 7373257"/>
                <a:gd name="connsiteY151" fmla="*/ 3473561 h 3732526"/>
                <a:gd name="connsiteX152" fmla="*/ 1812235 w 7373257"/>
                <a:gd name="connsiteY152" fmla="*/ 3478990 h 3732526"/>
                <a:gd name="connsiteX153" fmla="*/ 1496147 w 7373257"/>
                <a:gd name="connsiteY153" fmla="*/ 3515182 h 3732526"/>
                <a:gd name="connsiteX154" fmla="*/ 1538292 w 7373257"/>
                <a:gd name="connsiteY154" fmla="*/ 3522422 h 3732526"/>
                <a:gd name="connsiteX155" fmla="*/ 1475076 w 7373257"/>
                <a:gd name="connsiteY155" fmla="*/ 3522422 h 3732526"/>
                <a:gd name="connsiteX156" fmla="*/ 1422394 w 7373257"/>
                <a:gd name="connsiteY156" fmla="*/ 3551375 h 3732526"/>
                <a:gd name="connsiteX157" fmla="*/ 1917597 w 7373257"/>
                <a:gd name="connsiteY157" fmla="*/ 3486227 h 3732526"/>
                <a:gd name="connsiteX158" fmla="*/ 1949206 w 7373257"/>
                <a:gd name="connsiteY158" fmla="*/ 3500705 h 3732526"/>
                <a:gd name="connsiteX159" fmla="*/ 2086178 w 7373257"/>
                <a:gd name="connsiteY159" fmla="*/ 3457273 h 3732526"/>
                <a:gd name="connsiteX160" fmla="*/ 2265294 w 7373257"/>
                <a:gd name="connsiteY160" fmla="*/ 3399364 h 3732526"/>
                <a:gd name="connsiteX161" fmla="*/ 2243069 w 7373257"/>
                <a:gd name="connsiteY161" fmla="*/ 3398684 h 3732526"/>
                <a:gd name="connsiteX162" fmla="*/ 2177052 w 7373257"/>
                <a:gd name="connsiteY162" fmla="*/ 3378552 h 3732526"/>
                <a:gd name="connsiteX163" fmla="*/ 2177828 w 7373257"/>
                <a:gd name="connsiteY163" fmla="*/ 3378568 h 3732526"/>
                <a:gd name="connsiteX164" fmla="*/ 2173594 w 7373257"/>
                <a:gd name="connsiteY164" fmla="*/ 3379796 h 3732526"/>
                <a:gd name="connsiteX165" fmla="*/ 2177052 w 7373257"/>
                <a:gd name="connsiteY165" fmla="*/ 3378552 h 3732526"/>
                <a:gd name="connsiteX166" fmla="*/ 2212612 w 7373257"/>
                <a:gd name="connsiteY166" fmla="*/ 3370407 h 3732526"/>
                <a:gd name="connsiteX167" fmla="*/ 2213581 w 7373257"/>
                <a:gd name="connsiteY167" fmla="*/ 3371169 h 3732526"/>
                <a:gd name="connsiteX168" fmla="*/ 2212025 w 7373257"/>
                <a:gd name="connsiteY168" fmla="*/ 3371477 h 3732526"/>
                <a:gd name="connsiteX169" fmla="*/ 2265294 w 7373257"/>
                <a:gd name="connsiteY169" fmla="*/ 3341455 h 3732526"/>
                <a:gd name="connsiteX170" fmla="*/ 1970279 w 7373257"/>
                <a:gd name="connsiteY170" fmla="*/ 3406602 h 3732526"/>
                <a:gd name="connsiteX171" fmla="*/ 1938669 w 7373257"/>
                <a:gd name="connsiteY171" fmla="*/ 3428318 h 3732526"/>
                <a:gd name="connsiteX172" fmla="*/ 2181002 w 7373257"/>
                <a:gd name="connsiteY172" fmla="*/ 3384887 h 3732526"/>
                <a:gd name="connsiteX173" fmla="*/ 2182484 w 7373257"/>
                <a:gd name="connsiteY173" fmla="*/ 3378665 h 3732526"/>
                <a:gd name="connsiteX174" fmla="*/ 2177828 w 7373257"/>
                <a:gd name="connsiteY174" fmla="*/ 3378568 h 3732526"/>
                <a:gd name="connsiteX175" fmla="*/ 2181002 w 7373257"/>
                <a:gd name="connsiteY175" fmla="*/ 3377647 h 3732526"/>
                <a:gd name="connsiteX176" fmla="*/ 2212025 w 7373257"/>
                <a:gd name="connsiteY176" fmla="*/ 3371477 h 3732526"/>
                <a:gd name="connsiteX177" fmla="*/ 2202733 w 7373257"/>
                <a:gd name="connsiteY177" fmla="*/ 3388392 h 3732526"/>
                <a:gd name="connsiteX178" fmla="*/ 2149395 w 7373257"/>
                <a:gd name="connsiteY178" fmla="*/ 3413839 h 3732526"/>
                <a:gd name="connsiteX179" fmla="*/ 2223146 w 7373257"/>
                <a:gd name="connsiteY179" fmla="*/ 3384887 h 3732526"/>
                <a:gd name="connsiteX180" fmla="*/ 2221833 w 7373257"/>
                <a:gd name="connsiteY180" fmla="*/ 3377647 h 3732526"/>
                <a:gd name="connsiteX181" fmla="*/ 2213581 w 7373257"/>
                <a:gd name="connsiteY181" fmla="*/ 3371169 h 3732526"/>
                <a:gd name="connsiteX182" fmla="*/ 2231051 w 7373257"/>
                <a:gd name="connsiteY182" fmla="*/ 3367694 h 3732526"/>
                <a:gd name="connsiteX183" fmla="*/ 2265294 w 7373257"/>
                <a:gd name="connsiteY183" fmla="*/ 3341455 h 3732526"/>
                <a:gd name="connsiteX184" fmla="*/ 3310534 w 7373257"/>
                <a:gd name="connsiteY184" fmla="*/ 3334307 h 3732526"/>
                <a:gd name="connsiteX185" fmla="*/ 3313801 w 7373257"/>
                <a:gd name="connsiteY185" fmla="*/ 3335341 h 3732526"/>
                <a:gd name="connsiteX186" fmla="*/ 3313801 w 7373257"/>
                <a:gd name="connsiteY186" fmla="*/ 3337794 h 3732526"/>
                <a:gd name="connsiteX187" fmla="*/ 3311478 w 7373257"/>
                <a:gd name="connsiteY187" fmla="*/ 3340246 h 3732526"/>
                <a:gd name="connsiteX188" fmla="*/ 3309154 w 7373257"/>
                <a:gd name="connsiteY188" fmla="*/ 3335341 h 3732526"/>
                <a:gd name="connsiteX189" fmla="*/ 3310534 w 7373257"/>
                <a:gd name="connsiteY189" fmla="*/ 3334307 h 3732526"/>
                <a:gd name="connsiteX190" fmla="*/ 2811366 w 7373257"/>
                <a:gd name="connsiteY190" fmla="*/ 3332404 h 3732526"/>
                <a:gd name="connsiteX191" fmla="*/ 2792105 w 7373257"/>
                <a:gd name="connsiteY191" fmla="*/ 3341455 h 3732526"/>
                <a:gd name="connsiteX192" fmla="*/ 2792105 w 7373257"/>
                <a:gd name="connsiteY192" fmla="*/ 3345073 h 3732526"/>
                <a:gd name="connsiteX193" fmla="*/ 2792105 w 7373257"/>
                <a:gd name="connsiteY193" fmla="*/ 3348490 h 3732526"/>
                <a:gd name="connsiteX194" fmla="*/ 2790623 w 7373257"/>
                <a:gd name="connsiteY194" fmla="*/ 3349597 h 3732526"/>
                <a:gd name="connsiteX195" fmla="*/ 2792105 w 7373257"/>
                <a:gd name="connsiteY195" fmla="*/ 3348692 h 3732526"/>
                <a:gd name="connsiteX196" fmla="*/ 2792105 w 7373257"/>
                <a:gd name="connsiteY196" fmla="*/ 3348490 h 3732526"/>
                <a:gd name="connsiteX197" fmla="*/ 2803958 w 7373257"/>
                <a:gd name="connsiteY197" fmla="*/ 3339644 h 3732526"/>
                <a:gd name="connsiteX198" fmla="*/ 2811366 w 7373257"/>
                <a:gd name="connsiteY198" fmla="*/ 3332404 h 3732526"/>
                <a:gd name="connsiteX199" fmla="*/ 3455924 w 7373257"/>
                <a:gd name="connsiteY199" fmla="*/ 3327661 h 3732526"/>
                <a:gd name="connsiteX200" fmla="*/ 3460462 w 7373257"/>
                <a:gd name="connsiteY200" fmla="*/ 3328242 h 3732526"/>
                <a:gd name="connsiteX201" fmla="*/ 3458041 w 7373257"/>
                <a:gd name="connsiteY201" fmla="*/ 3335212 h 3732526"/>
                <a:gd name="connsiteX202" fmla="*/ 3455621 w 7373257"/>
                <a:gd name="connsiteY202" fmla="*/ 3332889 h 3732526"/>
                <a:gd name="connsiteX203" fmla="*/ 3453201 w 7373257"/>
                <a:gd name="connsiteY203" fmla="*/ 3330566 h 3732526"/>
                <a:gd name="connsiteX204" fmla="*/ 3455924 w 7373257"/>
                <a:gd name="connsiteY204" fmla="*/ 3327661 h 3732526"/>
                <a:gd name="connsiteX205" fmla="*/ 3640820 w 7373257"/>
                <a:gd name="connsiteY205" fmla="*/ 3322838 h 3732526"/>
                <a:gd name="connsiteX206" fmla="*/ 3645299 w 7373257"/>
                <a:gd name="connsiteY206" fmla="*/ 3323363 h 3732526"/>
                <a:gd name="connsiteX207" fmla="*/ 3647728 w 7373257"/>
                <a:gd name="connsiteY207" fmla="*/ 3330566 h 3732526"/>
                <a:gd name="connsiteX208" fmla="*/ 3650157 w 7373257"/>
                <a:gd name="connsiteY208" fmla="*/ 3330566 h 3732526"/>
                <a:gd name="connsiteX209" fmla="*/ 3652585 w 7373257"/>
                <a:gd name="connsiteY209" fmla="*/ 3325764 h 3732526"/>
                <a:gd name="connsiteX210" fmla="*/ 3659872 w 7373257"/>
                <a:gd name="connsiteY210" fmla="*/ 3328165 h 3732526"/>
                <a:gd name="connsiteX211" fmla="*/ 3657443 w 7373257"/>
                <a:gd name="connsiteY211" fmla="*/ 3340169 h 3732526"/>
                <a:gd name="connsiteX212" fmla="*/ 3652585 w 7373257"/>
                <a:gd name="connsiteY212" fmla="*/ 3337768 h 3732526"/>
                <a:gd name="connsiteX213" fmla="*/ 3659872 w 7373257"/>
                <a:gd name="connsiteY213" fmla="*/ 3342569 h 3732526"/>
                <a:gd name="connsiteX214" fmla="*/ 3655014 w 7373257"/>
                <a:gd name="connsiteY214" fmla="*/ 3354573 h 3732526"/>
                <a:gd name="connsiteX215" fmla="*/ 3647728 w 7373257"/>
                <a:gd name="connsiteY215" fmla="*/ 3354573 h 3732526"/>
                <a:gd name="connsiteX216" fmla="*/ 3645299 w 7373257"/>
                <a:gd name="connsiteY216" fmla="*/ 3342569 h 3732526"/>
                <a:gd name="connsiteX217" fmla="*/ 3642870 w 7373257"/>
                <a:gd name="connsiteY217" fmla="*/ 3332966 h 3732526"/>
                <a:gd name="connsiteX218" fmla="*/ 3640820 w 7373257"/>
                <a:gd name="connsiteY218" fmla="*/ 3322838 h 3732526"/>
                <a:gd name="connsiteX219" fmla="*/ 3582921 w 7373257"/>
                <a:gd name="connsiteY219" fmla="*/ 3320885 h 3732526"/>
                <a:gd name="connsiteX220" fmla="*/ 3585244 w 7373257"/>
                <a:gd name="connsiteY220" fmla="*/ 3320885 h 3732526"/>
                <a:gd name="connsiteX221" fmla="*/ 3587567 w 7373257"/>
                <a:gd name="connsiteY221" fmla="*/ 3323402 h 3732526"/>
                <a:gd name="connsiteX222" fmla="*/ 3582921 w 7373257"/>
                <a:gd name="connsiteY222" fmla="*/ 3325919 h 3732526"/>
                <a:gd name="connsiteX223" fmla="*/ 3582921 w 7373257"/>
                <a:gd name="connsiteY223" fmla="*/ 3320885 h 3732526"/>
                <a:gd name="connsiteX224" fmla="*/ 2191539 w 7373257"/>
                <a:gd name="connsiteY224" fmla="*/ 3318834 h 3732526"/>
                <a:gd name="connsiteX225" fmla="*/ 2181002 w 7373257"/>
                <a:gd name="connsiteY225" fmla="*/ 3326976 h 3732526"/>
                <a:gd name="connsiteX226" fmla="*/ 2202074 w 7373257"/>
                <a:gd name="connsiteY226" fmla="*/ 3326976 h 3732526"/>
                <a:gd name="connsiteX227" fmla="*/ 2191539 w 7373257"/>
                <a:gd name="connsiteY227" fmla="*/ 3318834 h 3732526"/>
                <a:gd name="connsiteX228" fmla="*/ 3678952 w 7373257"/>
                <a:gd name="connsiteY228" fmla="*/ 3318562 h 3732526"/>
                <a:gd name="connsiteX229" fmla="*/ 3686309 w 7373257"/>
                <a:gd name="connsiteY229" fmla="*/ 3330566 h 3732526"/>
                <a:gd name="connsiteX230" fmla="*/ 3678952 w 7373257"/>
                <a:gd name="connsiteY230" fmla="*/ 3325764 h 3732526"/>
                <a:gd name="connsiteX231" fmla="*/ 3678952 w 7373257"/>
                <a:gd name="connsiteY231" fmla="*/ 3318562 h 3732526"/>
                <a:gd name="connsiteX232" fmla="*/ 3116705 w 7373257"/>
                <a:gd name="connsiteY232" fmla="*/ 3318562 h 3732526"/>
                <a:gd name="connsiteX233" fmla="*/ 3119415 w 7373257"/>
                <a:gd name="connsiteY233" fmla="*/ 3318562 h 3732526"/>
                <a:gd name="connsiteX234" fmla="*/ 3119415 w 7373257"/>
                <a:gd name="connsiteY234" fmla="*/ 3320885 h 3732526"/>
                <a:gd name="connsiteX235" fmla="*/ 3116705 w 7373257"/>
                <a:gd name="connsiteY235" fmla="*/ 3320885 h 3732526"/>
                <a:gd name="connsiteX236" fmla="*/ 3116705 w 7373257"/>
                <a:gd name="connsiteY236" fmla="*/ 3318562 h 3732526"/>
                <a:gd name="connsiteX237" fmla="*/ 3553927 w 7373257"/>
                <a:gd name="connsiteY237" fmla="*/ 3317981 h 3732526"/>
                <a:gd name="connsiteX238" fmla="*/ 3554266 w 7373257"/>
                <a:gd name="connsiteY238" fmla="*/ 3320885 h 3732526"/>
                <a:gd name="connsiteX239" fmla="*/ 3551556 w 7373257"/>
                <a:gd name="connsiteY239" fmla="*/ 3323208 h 3732526"/>
                <a:gd name="connsiteX240" fmla="*/ 3551556 w 7373257"/>
                <a:gd name="connsiteY240" fmla="*/ 3318562 h 3732526"/>
                <a:gd name="connsiteX241" fmla="*/ 3553927 w 7373257"/>
                <a:gd name="connsiteY241" fmla="*/ 3317981 h 3732526"/>
                <a:gd name="connsiteX242" fmla="*/ 3744053 w 7373257"/>
                <a:gd name="connsiteY242" fmla="*/ 3315657 h 3732526"/>
                <a:gd name="connsiteX243" fmla="*/ 3748652 w 7373257"/>
                <a:gd name="connsiteY243" fmla="*/ 3316238 h 3732526"/>
                <a:gd name="connsiteX244" fmla="*/ 3743747 w 7373257"/>
                <a:gd name="connsiteY244" fmla="*/ 3320885 h 3732526"/>
                <a:gd name="connsiteX245" fmla="*/ 3741295 w 7373257"/>
                <a:gd name="connsiteY245" fmla="*/ 3318562 h 3732526"/>
                <a:gd name="connsiteX246" fmla="*/ 3744053 w 7373257"/>
                <a:gd name="connsiteY246" fmla="*/ 3315657 h 3732526"/>
                <a:gd name="connsiteX247" fmla="*/ 3306444 w 7373257"/>
                <a:gd name="connsiteY247" fmla="*/ 3311204 h 3732526"/>
                <a:gd name="connsiteX248" fmla="*/ 3309154 w 7373257"/>
                <a:gd name="connsiteY248" fmla="*/ 3311204 h 3732526"/>
                <a:gd name="connsiteX249" fmla="*/ 3306444 w 7373257"/>
                <a:gd name="connsiteY249" fmla="*/ 3316238 h 3732526"/>
                <a:gd name="connsiteX250" fmla="*/ 3306444 w 7373257"/>
                <a:gd name="connsiteY250" fmla="*/ 3311204 h 3732526"/>
                <a:gd name="connsiteX251" fmla="*/ 1296649 w 7373257"/>
                <a:gd name="connsiteY251" fmla="*/ 3310284 h 3732526"/>
                <a:gd name="connsiteX252" fmla="*/ 1345983 w 7373257"/>
                <a:gd name="connsiteY252" fmla="*/ 3320783 h 3732526"/>
                <a:gd name="connsiteX253" fmla="*/ 1285262 w 7373257"/>
                <a:gd name="connsiteY253" fmla="*/ 3328421 h 3732526"/>
                <a:gd name="connsiteX254" fmla="*/ 1296649 w 7373257"/>
                <a:gd name="connsiteY254" fmla="*/ 3310284 h 3732526"/>
                <a:gd name="connsiteX255" fmla="*/ 3140301 w 7373257"/>
                <a:gd name="connsiteY255" fmla="*/ 3309801 h 3732526"/>
                <a:gd name="connsiteX256" fmla="*/ 3145746 w 7373257"/>
                <a:gd name="connsiteY256" fmla="*/ 3311333 h 3732526"/>
                <a:gd name="connsiteX257" fmla="*/ 3138486 w 7373257"/>
                <a:gd name="connsiteY257" fmla="*/ 3313786 h 3732526"/>
                <a:gd name="connsiteX258" fmla="*/ 3140301 w 7373257"/>
                <a:gd name="connsiteY258" fmla="*/ 3309801 h 3732526"/>
                <a:gd name="connsiteX259" fmla="*/ 1569902 w 7373257"/>
                <a:gd name="connsiteY259" fmla="*/ 3309783 h 3732526"/>
                <a:gd name="connsiteX260" fmla="*/ 1548827 w 7373257"/>
                <a:gd name="connsiteY260" fmla="*/ 3319738 h 3732526"/>
                <a:gd name="connsiteX261" fmla="*/ 1590975 w 7373257"/>
                <a:gd name="connsiteY261" fmla="*/ 3326976 h 3732526"/>
                <a:gd name="connsiteX262" fmla="*/ 1569902 w 7373257"/>
                <a:gd name="connsiteY262" fmla="*/ 3309783 h 3732526"/>
                <a:gd name="connsiteX263" fmla="*/ 1517384 w 7373257"/>
                <a:gd name="connsiteY263" fmla="*/ 3309444 h 3732526"/>
                <a:gd name="connsiteX264" fmla="*/ 1481661 w 7373257"/>
                <a:gd name="connsiteY264" fmla="*/ 3309783 h 3732526"/>
                <a:gd name="connsiteX265" fmla="*/ 1432931 w 7373257"/>
                <a:gd name="connsiteY265" fmla="*/ 3312499 h 3732526"/>
                <a:gd name="connsiteX266" fmla="*/ 1538292 w 7373257"/>
                <a:gd name="connsiteY266" fmla="*/ 3312499 h 3732526"/>
                <a:gd name="connsiteX267" fmla="*/ 1517384 w 7373257"/>
                <a:gd name="connsiteY267" fmla="*/ 3309444 h 3732526"/>
                <a:gd name="connsiteX268" fmla="*/ 3618107 w 7373257"/>
                <a:gd name="connsiteY268" fmla="*/ 3307160 h 3732526"/>
                <a:gd name="connsiteX269" fmla="*/ 3623734 w 7373257"/>
                <a:gd name="connsiteY269" fmla="*/ 3309036 h 3732526"/>
                <a:gd name="connsiteX270" fmla="*/ 3609329 w 7373257"/>
                <a:gd name="connsiteY270" fmla="*/ 3318639 h 3732526"/>
                <a:gd name="connsiteX271" fmla="*/ 3618107 w 7373257"/>
                <a:gd name="connsiteY271" fmla="*/ 3307160 h 3732526"/>
                <a:gd name="connsiteX272" fmla="*/ 3802372 w 7373257"/>
                <a:gd name="connsiteY272" fmla="*/ 3306210 h 3732526"/>
                <a:gd name="connsiteX273" fmla="*/ 3811271 w 7373257"/>
                <a:gd name="connsiteY273" fmla="*/ 3320885 h 3732526"/>
                <a:gd name="connsiteX274" fmla="*/ 3796667 w 7373257"/>
                <a:gd name="connsiteY274" fmla="*/ 3309026 h 3732526"/>
                <a:gd name="connsiteX275" fmla="*/ 3802372 w 7373257"/>
                <a:gd name="connsiteY275" fmla="*/ 3306210 h 3732526"/>
                <a:gd name="connsiteX276" fmla="*/ 3597248 w 7373257"/>
                <a:gd name="connsiteY276" fmla="*/ 3304234 h 3732526"/>
                <a:gd name="connsiteX277" fmla="*/ 3594924 w 7373257"/>
                <a:gd name="connsiteY277" fmla="*/ 3308881 h 3732526"/>
                <a:gd name="connsiteX278" fmla="*/ 3597248 w 7373257"/>
                <a:gd name="connsiteY278" fmla="*/ 3304234 h 3732526"/>
                <a:gd name="connsiteX279" fmla="*/ 3325805 w 7373257"/>
                <a:gd name="connsiteY279" fmla="*/ 3304234 h 3732526"/>
                <a:gd name="connsiteX280" fmla="*/ 3330452 w 7373257"/>
                <a:gd name="connsiteY280" fmla="*/ 3306558 h 3732526"/>
                <a:gd name="connsiteX281" fmla="*/ 3330452 w 7373257"/>
                <a:gd name="connsiteY281" fmla="*/ 3311204 h 3732526"/>
                <a:gd name="connsiteX282" fmla="*/ 3325805 w 7373257"/>
                <a:gd name="connsiteY282" fmla="*/ 3304234 h 3732526"/>
                <a:gd name="connsiteX283" fmla="*/ 1204305 w 7373257"/>
                <a:gd name="connsiteY283" fmla="*/ 3303948 h 3732526"/>
                <a:gd name="connsiteX284" fmla="*/ 1219483 w 7373257"/>
                <a:gd name="connsiteY284" fmla="*/ 3311758 h 3732526"/>
                <a:gd name="connsiteX285" fmla="*/ 1189122 w 7373257"/>
                <a:gd name="connsiteY285" fmla="*/ 3311758 h 3732526"/>
                <a:gd name="connsiteX286" fmla="*/ 1204305 w 7373257"/>
                <a:gd name="connsiteY286" fmla="*/ 3303948 h 3732526"/>
                <a:gd name="connsiteX287" fmla="*/ 3606928 w 7373257"/>
                <a:gd name="connsiteY287" fmla="*/ 3299200 h 3732526"/>
                <a:gd name="connsiteX288" fmla="*/ 3611575 w 7373257"/>
                <a:gd name="connsiteY288" fmla="*/ 3299200 h 3732526"/>
                <a:gd name="connsiteX289" fmla="*/ 3609252 w 7373257"/>
                <a:gd name="connsiteY289" fmla="*/ 3304234 h 3732526"/>
                <a:gd name="connsiteX290" fmla="*/ 3606928 w 7373257"/>
                <a:gd name="connsiteY290" fmla="*/ 3299200 h 3732526"/>
                <a:gd name="connsiteX291" fmla="*/ 3214917 w 7373257"/>
                <a:gd name="connsiteY291" fmla="*/ 3298654 h 3732526"/>
                <a:gd name="connsiteX292" fmla="*/ 3222416 w 7373257"/>
                <a:gd name="connsiteY292" fmla="*/ 3299297 h 3732526"/>
                <a:gd name="connsiteX293" fmla="*/ 3193762 w 7373257"/>
                <a:gd name="connsiteY293" fmla="*/ 3306558 h 3732526"/>
                <a:gd name="connsiteX294" fmla="*/ 3193762 w 7373257"/>
                <a:gd name="connsiteY294" fmla="*/ 3301717 h 3732526"/>
                <a:gd name="connsiteX295" fmla="*/ 3214917 w 7373257"/>
                <a:gd name="connsiteY295" fmla="*/ 3298654 h 3732526"/>
                <a:gd name="connsiteX296" fmla="*/ 1163823 w 7373257"/>
                <a:gd name="connsiteY296" fmla="*/ 3297006 h 3732526"/>
                <a:gd name="connsiteX297" fmla="*/ 1179003 w 7373257"/>
                <a:gd name="connsiteY297" fmla="*/ 3304816 h 3732526"/>
                <a:gd name="connsiteX298" fmla="*/ 1148642 w 7373257"/>
                <a:gd name="connsiteY298" fmla="*/ 3304816 h 3732526"/>
                <a:gd name="connsiteX299" fmla="*/ 1163823 w 7373257"/>
                <a:gd name="connsiteY299" fmla="*/ 3297006 h 3732526"/>
                <a:gd name="connsiteX300" fmla="*/ 3395505 w 7373257"/>
                <a:gd name="connsiteY300" fmla="*/ 3296877 h 3732526"/>
                <a:gd name="connsiteX301" fmla="*/ 3395505 w 7373257"/>
                <a:gd name="connsiteY301" fmla="*/ 3301911 h 3732526"/>
                <a:gd name="connsiteX302" fmla="*/ 3393182 w 7373257"/>
                <a:gd name="connsiteY302" fmla="*/ 3301911 h 3732526"/>
                <a:gd name="connsiteX303" fmla="*/ 3395505 w 7373257"/>
                <a:gd name="connsiteY303" fmla="*/ 3296877 h 3732526"/>
                <a:gd name="connsiteX304" fmla="*/ 1118281 w 7373257"/>
                <a:gd name="connsiteY304" fmla="*/ 3290932 h 3732526"/>
                <a:gd name="connsiteX305" fmla="*/ 1148642 w 7373257"/>
                <a:gd name="connsiteY305" fmla="*/ 3297874 h 3732526"/>
                <a:gd name="connsiteX306" fmla="*/ 1118281 w 7373257"/>
                <a:gd name="connsiteY306" fmla="*/ 3290932 h 3732526"/>
                <a:gd name="connsiteX307" fmla="*/ 3588429 w 7373257"/>
                <a:gd name="connsiteY307" fmla="*/ 3288653 h 3732526"/>
                <a:gd name="connsiteX308" fmla="*/ 3590278 w 7373257"/>
                <a:gd name="connsiteY308" fmla="*/ 3289649 h 3732526"/>
                <a:gd name="connsiteX309" fmla="*/ 3585244 w 7373257"/>
                <a:gd name="connsiteY309" fmla="*/ 3292102 h 3732526"/>
                <a:gd name="connsiteX310" fmla="*/ 3588429 w 7373257"/>
                <a:gd name="connsiteY310" fmla="*/ 3288653 h 3732526"/>
                <a:gd name="connsiteX311" fmla="*/ 3724908 w 7373257"/>
                <a:gd name="connsiteY311" fmla="*/ 3286713 h 3732526"/>
                <a:gd name="connsiteX312" fmla="*/ 3727003 w 7373257"/>
                <a:gd name="connsiteY312" fmla="*/ 3299201 h 3732526"/>
                <a:gd name="connsiteX313" fmla="*/ 3717428 w 7373257"/>
                <a:gd name="connsiteY313" fmla="*/ 3299201 h 3732526"/>
                <a:gd name="connsiteX314" fmla="*/ 3724908 w 7373257"/>
                <a:gd name="connsiteY314" fmla="*/ 3286713 h 3732526"/>
                <a:gd name="connsiteX315" fmla="*/ 1301550 w 7373257"/>
                <a:gd name="connsiteY315" fmla="*/ 3284315 h 3732526"/>
                <a:gd name="connsiteX316" fmla="*/ 1314358 w 7373257"/>
                <a:gd name="connsiteY316" fmla="*/ 3284858 h 3732526"/>
                <a:gd name="connsiteX317" fmla="*/ 1325743 w 7373257"/>
                <a:gd name="connsiteY317" fmla="*/ 3304816 h 3732526"/>
                <a:gd name="connsiteX318" fmla="*/ 1295383 w 7373257"/>
                <a:gd name="connsiteY318" fmla="*/ 3290932 h 3732526"/>
                <a:gd name="connsiteX319" fmla="*/ 1301550 w 7373257"/>
                <a:gd name="connsiteY319" fmla="*/ 3284315 h 3732526"/>
                <a:gd name="connsiteX320" fmla="*/ 3705551 w 7373257"/>
                <a:gd name="connsiteY320" fmla="*/ 3283795 h 3732526"/>
                <a:gd name="connsiteX321" fmla="*/ 3710253 w 7373257"/>
                <a:gd name="connsiteY321" fmla="*/ 3294499 h 3732526"/>
                <a:gd name="connsiteX322" fmla="*/ 3700701 w 7373257"/>
                <a:gd name="connsiteY322" fmla="*/ 3284984 h 3732526"/>
                <a:gd name="connsiteX323" fmla="*/ 3705551 w 7373257"/>
                <a:gd name="connsiteY323" fmla="*/ 3283795 h 3732526"/>
                <a:gd name="connsiteX324" fmla="*/ 3570917 w 7373257"/>
                <a:gd name="connsiteY324" fmla="*/ 3280227 h 3732526"/>
                <a:gd name="connsiteX325" fmla="*/ 3573240 w 7373257"/>
                <a:gd name="connsiteY325" fmla="*/ 3284873 h 3732526"/>
                <a:gd name="connsiteX326" fmla="*/ 3570917 w 7373257"/>
                <a:gd name="connsiteY326" fmla="*/ 3284873 h 3732526"/>
                <a:gd name="connsiteX327" fmla="*/ 3570917 w 7373257"/>
                <a:gd name="connsiteY327" fmla="*/ 3280227 h 3732526"/>
                <a:gd name="connsiteX328" fmla="*/ 3385753 w 7373257"/>
                <a:gd name="connsiteY328" fmla="*/ 3279741 h 3732526"/>
                <a:gd name="connsiteX329" fmla="*/ 3390858 w 7373257"/>
                <a:gd name="connsiteY329" fmla="*/ 3287506 h 3732526"/>
                <a:gd name="connsiteX330" fmla="*/ 3381178 w 7373257"/>
                <a:gd name="connsiteY330" fmla="*/ 3280304 h 3732526"/>
                <a:gd name="connsiteX331" fmla="*/ 3385753 w 7373257"/>
                <a:gd name="connsiteY331" fmla="*/ 3279741 h 3732526"/>
                <a:gd name="connsiteX332" fmla="*/ 3735486 w 7373257"/>
                <a:gd name="connsiteY332" fmla="*/ 3279355 h 3732526"/>
                <a:gd name="connsiteX333" fmla="*/ 3738971 w 7373257"/>
                <a:gd name="connsiteY333" fmla="*/ 3280227 h 3732526"/>
                <a:gd name="connsiteX334" fmla="*/ 3732001 w 7373257"/>
                <a:gd name="connsiteY334" fmla="*/ 3287197 h 3732526"/>
                <a:gd name="connsiteX335" fmla="*/ 3732001 w 7373257"/>
                <a:gd name="connsiteY335" fmla="*/ 3280227 h 3732526"/>
                <a:gd name="connsiteX336" fmla="*/ 3735486 w 7373257"/>
                <a:gd name="connsiteY336" fmla="*/ 3279355 h 3732526"/>
                <a:gd name="connsiteX337" fmla="*/ 2529027 w 7373257"/>
                <a:gd name="connsiteY337" fmla="*/ 3275288 h 3732526"/>
                <a:gd name="connsiteX338" fmla="*/ 2518161 w 7373257"/>
                <a:gd name="connsiteY338" fmla="*/ 3276304 h 3732526"/>
                <a:gd name="connsiteX339" fmla="*/ 2518161 w 7373257"/>
                <a:gd name="connsiteY339" fmla="*/ 3305259 h 3732526"/>
                <a:gd name="connsiteX340" fmla="*/ 2549772 w 7373257"/>
                <a:gd name="connsiteY340" fmla="*/ 3290783 h 3732526"/>
                <a:gd name="connsiteX341" fmla="*/ 2549772 w 7373257"/>
                <a:gd name="connsiteY341" fmla="*/ 3276304 h 3732526"/>
                <a:gd name="connsiteX342" fmla="*/ 2529027 w 7373257"/>
                <a:gd name="connsiteY342" fmla="*/ 3275288 h 3732526"/>
                <a:gd name="connsiteX343" fmla="*/ 3308324 w 7373257"/>
                <a:gd name="connsiteY343" fmla="*/ 3274363 h 3732526"/>
                <a:gd name="connsiteX344" fmla="*/ 3310988 w 7373257"/>
                <a:gd name="connsiteY344" fmla="*/ 3274426 h 3732526"/>
                <a:gd name="connsiteX345" fmla="*/ 3313801 w 7373257"/>
                <a:gd name="connsiteY345" fmla="*/ 3277710 h 3732526"/>
                <a:gd name="connsiteX346" fmla="*/ 3306599 w 7373257"/>
                <a:gd name="connsiteY346" fmla="*/ 3282485 h 3732526"/>
                <a:gd name="connsiteX347" fmla="*/ 3308324 w 7373257"/>
                <a:gd name="connsiteY347" fmla="*/ 3274363 h 3732526"/>
                <a:gd name="connsiteX348" fmla="*/ 3684844 w 7373257"/>
                <a:gd name="connsiteY348" fmla="*/ 3270813 h 3732526"/>
                <a:gd name="connsiteX349" fmla="*/ 3688632 w 7373257"/>
                <a:gd name="connsiteY349" fmla="*/ 3273102 h 3732526"/>
                <a:gd name="connsiteX350" fmla="*/ 3683831 w 7373257"/>
                <a:gd name="connsiteY350" fmla="*/ 3277903 h 3732526"/>
                <a:gd name="connsiteX351" fmla="*/ 3684844 w 7373257"/>
                <a:gd name="connsiteY351" fmla="*/ 3270813 h 3732526"/>
                <a:gd name="connsiteX352" fmla="*/ 1100772 w 7373257"/>
                <a:gd name="connsiteY352" fmla="*/ 3266418 h 3732526"/>
                <a:gd name="connsiteX353" fmla="*/ 1285262 w 7373257"/>
                <a:gd name="connsiteY353" fmla="*/ 3283990 h 3732526"/>
                <a:gd name="connsiteX354" fmla="*/ 1221781 w 7373257"/>
                <a:gd name="connsiteY354" fmla="*/ 3297874 h 3732526"/>
                <a:gd name="connsiteX355" fmla="*/ 1052499 w 7373257"/>
                <a:gd name="connsiteY355" fmla="*/ 3270106 h 3732526"/>
                <a:gd name="connsiteX356" fmla="*/ 1100772 w 7373257"/>
                <a:gd name="connsiteY356" fmla="*/ 3266418 h 3732526"/>
                <a:gd name="connsiteX357" fmla="*/ 3238547 w 7373257"/>
                <a:gd name="connsiteY357" fmla="*/ 3265641 h 3732526"/>
                <a:gd name="connsiteX358" fmla="*/ 3239454 w 7373257"/>
                <a:gd name="connsiteY358" fmla="*/ 3275193 h 3732526"/>
                <a:gd name="connsiteX359" fmla="*/ 3232194 w 7373257"/>
                <a:gd name="connsiteY359" fmla="*/ 3270417 h 3732526"/>
                <a:gd name="connsiteX360" fmla="*/ 3238547 w 7373257"/>
                <a:gd name="connsiteY360" fmla="*/ 3265641 h 3732526"/>
                <a:gd name="connsiteX361" fmla="*/ 3821724 w 7373257"/>
                <a:gd name="connsiteY361" fmla="*/ 3262124 h 3732526"/>
                <a:gd name="connsiteX362" fmla="*/ 3823257 w 7373257"/>
                <a:gd name="connsiteY362" fmla="*/ 3265899 h 3732526"/>
                <a:gd name="connsiteX363" fmla="*/ 3818352 w 7373257"/>
                <a:gd name="connsiteY363" fmla="*/ 3265899 h 3732526"/>
                <a:gd name="connsiteX364" fmla="*/ 3821724 w 7373257"/>
                <a:gd name="connsiteY364" fmla="*/ 3262124 h 3732526"/>
                <a:gd name="connsiteX365" fmla="*/ 3703153 w 7373257"/>
                <a:gd name="connsiteY365" fmla="*/ 3253702 h 3732526"/>
                <a:gd name="connsiteX366" fmla="*/ 3707966 w 7373257"/>
                <a:gd name="connsiteY366" fmla="*/ 3253702 h 3732526"/>
                <a:gd name="connsiteX367" fmla="*/ 3705559 w 7373257"/>
                <a:gd name="connsiteY367" fmla="*/ 3275193 h 3732526"/>
                <a:gd name="connsiteX368" fmla="*/ 3695934 w 7373257"/>
                <a:gd name="connsiteY368" fmla="*/ 3272805 h 3732526"/>
                <a:gd name="connsiteX369" fmla="*/ 3698341 w 7373257"/>
                <a:gd name="connsiteY369" fmla="*/ 3256089 h 3732526"/>
                <a:gd name="connsiteX370" fmla="*/ 3703153 w 7373257"/>
                <a:gd name="connsiteY370" fmla="*/ 3253702 h 3732526"/>
                <a:gd name="connsiteX371" fmla="*/ 3487557 w 7373257"/>
                <a:gd name="connsiteY371" fmla="*/ 3253605 h 3732526"/>
                <a:gd name="connsiteX372" fmla="*/ 3493860 w 7373257"/>
                <a:gd name="connsiteY372" fmla="*/ 3256025 h 3732526"/>
                <a:gd name="connsiteX373" fmla="*/ 3486657 w 7373257"/>
                <a:gd name="connsiteY373" fmla="*/ 3258445 h 3732526"/>
                <a:gd name="connsiteX374" fmla="*/ 3487557 w 7373257"/>
                <a:gd name="connsiteY374" fmla="*/ 3253605 h 3732526"/>
                <a:gd name="connsiteX375" fmla="*/ 3719997 w 7373257"/>
                <a:gd name="connsiteY375" fmla="*/ 3248861 h 3732526"/>
                <a:gd name="connsiteX376" fmla="*/ 3724644 w 7373257"/>
                <a:gd name="connsiteY376" fmla="*/ 3248861 h 3732526"/>
                <a:gd name="connsiteX377" fmla="*/ 3719997 w 7373257"/>
                <a:gd name="connsiteY377" fmla="*/ 3253895 h 3732526"/>
                <a:gd name="connsiteX378" fmla="*/ 3719997 w 7373257"/>
                <a:gd name="connsiteY378" fmla="*/ 3248861 h 3732526"/>
                <a:gd name="connsiteX379" fmla="*/ 3711275 w 7373257"/>
                <a:gd name="connsiteY379" fmla="*/ 3248627 h 3732526"/>
                <a:gd name="connsiteX380" fmla="*/ 3712779 w 7373257"/>
                <a:gd name="connsiteY380" fmla="*/ 3256089 h 3732526"/>
                <a:gd name="connsiteX381" fmla="*/ 3707966 w 7373257"/>
                <a:gd name="connsiteY381" fmla="*/ 3253702 h 3732526"/>
                <a:gd name="connsiteX382" fmla="*/ 3711275 w 7373257"/>
                <a:gd name="connsiteY382" fmla="*/ 3248627 h 3732526"/>
                <a:gd name="connsiteX383" fmla="*/ 3222610 w 7373257"/>
                <a:gd name="connsiteY383" fmla="*/ 3241891 h 3732526"/>
                <a:gd name="connsiteX384" fmla="*/ 3225127 w 7373257"/>
                <a:gd name="connsiteY384" fmla="*/ 3246538 h 3732526"/>
                <a:gd name="connsiteX385" fmla="*/ 3222610 w 7373257"/>
                <a:gd name="connsiteY385" fmla="*/ 3246538 h 3732526"/>
                <a:gd name="connsiteX386" fmla="*/ 3222610 w 7373257"/>
                <a:gd name="connsiteY386" fmla="*/ 3241891 h 3732526"/>
                <a:gd name="connsiteX387" fmla="*/ 2540165 w 7373257"/>
                <a:gd name="connsiteY387" fmla="*/ 3238865 h 3732526"/>
                <a:gd name="connsiteX388" fmla="*/ 2519925 w 7373257"/>
                <a:gd name="connsiteY388" fmla="*/ 3263163 h 3732526"/>
                <a:gd name="connsiteX389" fmla="*/ 2540165 w 7373257"/>
                <a:gd name="connsiteY389" fmla="*/ 3238865 h 3732526"/>
                <a:gd name="connsiteX390" fmla="*/ 3683986 w 7373257"/>
                <a:gd name="connsiteY390" fmla="*/ 3232211 h 3732526"/>
                <a:gd name="connsiteX391" fmla="*/ 3688632 w 7373257"/>
                <a:gd name="connsiteY391" fmla="*/ 3232211 h 3732526"/>
                <a:gd name="connsiteX392" fmla="*/ 3683986 w 7373257"/>
                <a:gd name="connsiteY392" fmla="*/ 3234534 h 3732526"/>
                <a:gd name="connsiteX393" fmla="*/ 3683986 w 7373257"/>
                <a:gd name="connsiteY393" fmla="*/ 3232211 h 3732526"/>
                <a:gd name="connsiteX394" fmla="*/ 1066794 w 7373257"/>
                <a:gd name="connsiteY394" fmla="*/ 3231064 h 3732526"/>
                <a:gd name="connsiteX395" fmla="*/ 1032551 w 7373257"/>
                <a:gd name="connsiteY395" fmla="*/ 3232872 h 3732526"/>
                <a:gd name="connsiteX396" fmla="*/ 1116843 w 7373257"/>
                <a:gd name="connsiteY396" fmla="*/ 3240112 h 3732526"/>
                <a:gd name="connsiteX397" fmla="*/ 1066794 w 7373257"/>
                <a:gd name="connsiteY397" fmla="*/ 3231064 h 3732526"/>
                <a:gd name="connsiteX398" fmla="*/ 3555853 w 7373257"/>
                <a:gd name="connsiteY398" fmla="*/ 3227492 h 3732526"/>
                <a:gd name="connsiteX399" fmla="*/ 3558913 w 7373257"/>
                <a:gd name="connsiteY399" fmla="*/ 3232100 h 3732526"/>
                <a:gd name="connsiteX400" fmla="*/ 3556525 w 7373257"/>
                <a:gd name="connsiteY400" fmla="*/ 3236858 h 3732526"/>
                <a:gd name="connsiteX401" fmla="*/ 3555853 w 7373257"/>
                <a:gd name="connsiteY401" fmla="*/ 3227492 h 3732526"/>
                <a:gd name="connsiteX402" fmla="*/ 3716059 w 7373257"/>
                <a:gd name="connsiteY402" fmla="*/ 3227402 h 3732526"/>
                <a:gd name="connsiteX403" fmla="*/ 3719887 w 7373257"/>
                <a:gd name="connsiteY403" fmla="*/ 3229721 h 3732526"/>
                <a:gd name="connsiteX404" fmla="*/ 3710372 w 7373257"/>
                <a:gd name="connsiteY404" fmla="*/ 3234589 h 3732526"/>
                <a:gd name="connsiteX405" fmla="*/ 3716059 w 7373257"/>
                <a:gd name="connsiteY405" fmla="*/ 3227402 h 3732526"/>
                <a:gd name="connsiteX406" fmla="*/ 990407 w 7373257"/>
                <a:gd name="connsiteY406" fmla="*/ 3225635 h 3732526"/>
                <a:gd name="connsiteX407" fmla="*/ 1022017 w 7373257"/>
                <a:gd name="connsiteY407" fmla="*/ 3225635 h 3732526"/>
                <a:gd name="connsiteX408" fmla="*/ 990407 w 7373257"/>
                <a:gd name="connsiteY408" fmla="*/ 3225635 h 3732526"/>
                <a:gd name="connsiteX409" fmla="*/ 3521739 w 7373257"/>
                <a:gd name="connsiteY409" fmla="*/ 3223982 h 3732526"/>
                <a:gd name="connsiteX410" fmla="*/ 3522901 w 7373257"/>
                <a:gd name="connsiteY410" fmla="*/ 3224854 h 3732526"/>
                <a:gd name="connsiteX411" fmla="*/ 3520578 w 7373257"/>
                <a:gd name="connsiteY411" fmla="*/ 3227177 h 3732526"/>
                <a:gd name="connsiteX412" fmla="*/ 3520578 w 7373257"/>
                <a:gd name="connsiteY412" fmla="*/ 3224854 h 3732526"/>
                <a:gd name="connsiteX413" fmla="*/ 3521739 w 7373257"/>
                <a:gd name="connsiteY413" fmla="*/ 3223982 h 3732526"/>
                <a:gd name="connsiteX414" fmla="*/ 3353745 w 7373257"/>
                <a:gd name="connsiteY414" fmla="*/ 3221417 h 3732526"/>
                <a:gd name="connsiteX415" fmla="*/ 3359493 w 7373257"/>
                <a:gd name="connsiteY415" fmla="*/ 3225047 h 3732526"/>
                <a:gd name="connsiteX416" fmla="*/ 3349813 w 7373257"/>
                <a:gd name="connsiteY416" fmla="*/ 3225047 h 3732526"/>
                <a:gd name="connsiteX417" fmla="*/ 3353745 w 7373257"/>
                <a:gd name="connsiteY417" fmla="*/ 3221417 h 3732526"/>
                <a:gd name="connsiteX418" fmla="*/ 3300835 w 7373257"/>
                <a:gd name="connsiteY418" fmla="*/ 3215748 h 3732526"/>
                <a:gd name="connsiteX419" fmla="*/ 3299474 w 7373257"/>
                <a:gd name="connsiteY419" fmla="*/ 3220096 h 3732526"/>
                <a:gd name="connsiteX420" fmla="*/ 3300835 w 7373257"/>
                <a:gd name="connsiteY420" fmla="*/ 3215748 h 3732526"/>
                <a:gd name="connsiteX421" fmla="*/ 3418478 w 7373257"/>
                <a:gd name="connsiteY421" fmla="*/ 3210771 h 3732526"/>
                <a:gd name="connsiteX422" fmla="*/ 3424249 w 7373257"/>
                <a:gd name="connsiteY422" fmla="*/ 3212995 h 3732526"/>
                <a:gd name="connsiteX423" fmla="*/ 3424249 w 7373257"/>
                <a:gd name="connsiteY423" fmla="*/ 3220110 h 3732526"/>
                <a:gd name="connsiteX424" fmla="*/ 3436163 w 7373257"/>
                <a:gd name="connsiteY424" fmla="*/ 3217738 h 3732526"/>
                <a:gd name="connsiteX425" fmla="*/ 3419483 w 7373257"/>
                <a:gd name="connsiteY425" fmla="*/ 3224854 h 3732526"/>
                <a:gd name="connsiteX426" fmla="*/ 3419483 w 7373257"/>
                <a:gd name="connsiteY426" fmla="*/ 3220110 h 3732526"/>
                <a:gd name="connsiteX427" fmla="*/ 3418478 w 7373257"/>
                <a:gd name="connsiteY427" fmla="*/ 3210771 h 3732526"/>
                <a:gd name="connsiteX428" fmla="*/ 3520288 w 7373257"/>
                <a:gd name="connsiteY428" fmla="*/ 3210526 h 3732526"/>
                <a:gd name="connsiteX429" fmla="*/ 3520288 w 7373257"/>
                <a:gd name="connsiteY429" fmla="*/ 3220130 h 3732526"/>
                <a:gd name="connsiteX430" fmla="*/ 3520288 w 7373257"/>
                <a:gd name="connsiteY430" fmla="*/ 3210526 h 3732526"/>
                <a:gd name="connsiteX431" fmla="*/ 3768013 w 7373257"/>
                <a:gd name="connsiteY431" fmla="*/ 3208203 h 3732526"/>
                <a:gd name="connsiteX432" fmla="*/ 3768013 w 7373257"/>
                <a:gd name="connsiteY432" fmla="*/ 3210526 h 3732526"/>
                <a:gd name="connsiteX433" fmla="*/ 3765690 w 7373257"/>
                <a:gd name="connsiteY433" fmla="*/ 3210526 h 3732526"/>
                <a:gd name="connsiteX434" fmla="*/ 3768013 w 7373257"/>
                <a:gd name="connsiteY434" fmla="*/ 3208203 h 3732526"/>
                <a:gd name="connsiteX435" fmla="*/ 3537229 w 7373257"/>
                <a:gd name="connsiteY435" fmla="*/ 3208203 h 3732526"/>
                <a:gd name="connsiteX436" fmla="*/ 3539552 w 7373257"/>
                <a:gd name="connsiteY436" fmla="*/ 3208203 h 3732526"/>
                <a:gd name="connsiteX437" fmla="*/ 3537229 w 7373257"/>
                <a:gd name="connsiteY437" fmla="*/ 3212850 h 3732526"/>
                <a:gd name="connsiteX438" fmla="*/ 3537229 w 7373257"/>
                <a:gd name="connsiteY438" fmla="*/ 3208203 h 3732526"/>
                <a:gd name="connsiteX439" fmla="*/ 823504 w 7373257"/>
                <a:gd name="connsiteY439" fmla="*/ 3205348 h 3732526"/>
                <a:gd name="connsiteX440" fmla="*/ 833440 w 7373257"/>
                <a:gd name="connsiteY440" fmla="*/ 3206759 h 3732526"/>
                <a:gd name="connsiteX441" fmla="*/ 863591 w 7373257"/>
                <a:gd name="connsiteY441" fmla="*/ 3218039 h 3732526"/>
                <a:gd name="connsiteX442" fmla="*/ 885517 w 7373257"/>
                <a:gd name="connsiteY442" fmla="*/ 3231924 h 3732526"/>
                <a:gd name="connsiteX443" fmla="*/ 863591 w 7373257"/>
                <a:gd name="connsiteY443" fmla="*/ 3231924 h 3732526"/>
                <a:gd name="connsiteX444" fmla="*/ 830699 w 7373257"/>
                <a:gd name="connsiteY444" fmla="*/ 3218039 h 3732526"/>
                <a:gd name="connsiteX445" fmla="*/ 819735 w 7373257"/>
                <a:gd name="connsiteY445" fmla="*/ 3211098 h 3732526"/>
                <a:gd name="connsiteX446" fmla="*/ 823504 w 7373257"/>
                <a:gd name="connsiteY446" fmla="*/ 3205348 h 3732526"/>
                <a:gd name="connsiteX447" fmla="*/ 3735527 w 7373257"/>
                <a:gd name="connsiteY447" fmla="*/ 3198431 h 3732526"/>
                <a:gd name="connsiteX448" fmla="*/ 3744005 w 7373257"/>
                <a:gd name="connsiteY448" fmla="*/ 3203408 h 3732526"/>
                <a:gd name="connsiteX449" fmla="*/ 3741605 w 7373257"/>
                <a:gd name="connsiteY449" fmla="*/ 3210646 h 3732526"/>
                <a:gd name="connsiteX450" fmla="*/ 3735527 w 7373257"/>
                <a:gd name="connsiteY450" fmla="*/ 3198431 h 3732526"/>
                <a:gd name="connsiteX451" fmla="*/ 3340326 w 7373257"/>
                <a:gd name="connsiteY451" fmla="*/ 3191795 h 3732526"/>
                <a:gd name="connsiteX452" fmla="*/ 3342843 w 7373257"/>
                <a:gd name="connsiteY452" fmla="*/ 3193682 h 3732526"/>
                <a:gd name="connsiteX453" fmla="*/ 3337809 w 7373257"/>
                <a:gd name="connsiteY453" fmla="*/ 3196199 h 3732526"/>
                <a:gd name="connsiteX454" fmla="*/ 3337809 w 7373257"/>
                <a:gd name="connsiteY454" fmla="*/ 3193682 h 3732526"/>
                <a:gd name="connsiteX455" fmla="*/ 3340326 w 7373257"/>
                <a:gd name="connsiteY455" fmla="*/ 3191795 h 3732526"/>
                <a:gd name="connsiteX456" fmla="*/ 3397828 w 7373257"/>
                <a:gd name="connsiteY456" fmla="*/ 3191165 h 3732526"/>
                <a:gd name="connsiteX457" fmla="*/ 3407509 w 7373257"/>
                <a:gd name="connsiteY457" fmla="*/ 3196199 h 3732526"/>
                <a:gd name="connsiteX458" fmla="*/ 3397828 w 7373257"/>
                <a:gd name="connsiteY458" fmla="*/ 3191165 h 3732526"/>
                <a:gd name="connsiteX459" fmla="*/ 3737301 w 7373257"/>
                <a:gd name="connsiteY459" fmla="*/ 3190336 h 3732526"/>
                <a:gd name="connsiteX460" fmla="*/ 3738971 w 7373257"/>
                <a:gd name="connsiteY460" fmla="*/ 3191359 h 3732526"/>
                <a:gd name="connsiteX461" fmla="*/ 3736648 w 7373257"/>
                <a:gd name="connsiteY461" fmla="*/ 3193876 h 3732526"/>
                <a:gd name="connsiteX462" fmla="*/ 3737301 w 7373257"/>
                <a:gd name="connsiteY462" fmla="*/ 3190336 h 3732526"/>
                <a:gd name="connsiteX463" fmla="*/ 3662301 w 7373257"/>
                <a:gd name="connsiteY463" fmla="*/ 3186519 h 3732526"/>
                <a:gd name="connsiteX464" fmla="*/ 3666948 w 7373257"/>
                <a:gd name="connsiteY464" fmla="*/ 3186519 h 3732526"/>
                <a:gd name="connsiteX465" fmla="*/ 3664624 w 7373257"/>
                <a:gd name="connsiteY465" fmla="*/ 3191165 h 3732526"/>
                <a:gd name="connsiteX466" fmla="*/ 3662301 w 7373257"/>
                <a:gd name="connsiteY466" fmla="*/ 3191165 h 3732526"/>
                <a:gd name="connsiteX467" fmla="*/ 3662301 w 7373257"/>
                <a:gd name="connsiteY467" fmla="*/ 3186519 h 3732526"/>
                <a:gd name="connsiteX468" fmla="*/ 3407509 w 7373257"/>
                <a:gd name="connsiteY468" fmla="*/ 3186519 h 3732526"/>
                <a:gd name="connsiteX469" fmla="*/ 3409832 w 7373257"/>
                <a:gd name="connsiteY469" fmla="*/ 3188842 h 3732526"/>
                <a:gd name="connsiteX470" fmla="*/ 3407509 w 7373257"/>
                <a:gd name="connsiteY470" fmla="*/ 3188842 h 3732526"/>
                <a:gd name="connsiteX471" fmla="*/ 3407509 w 7373257"/>
                <a:gd name="connsiteY471" fmla="*/ 3186519 h 3732526"/>
                <a:gd name="connsiteX472" fmla="*/ 3621458 w 7373257"/>
                <a:gd name="connsiteY472" fmla="*/ 3186330 h 3732526"/>
                <a:gd name="connsiteX473" fmla="*/ 3623899 w 7373257"/>
                <a:gd name="connsiteY473" fmla="*/ 3186592 h 3732526"/>
                <a:gd name="connsiteX474" fmla="*/ 3631110 w 7373257"/>
                <a:gd name="connsiteY474" fmla="*/ 3188989 h 3732526"/>
                <a:gd name="connsiteX475" fmla="*/ 3635917 w 7373257"/>
                <a:gd name="connsiteY475" fmla="*/ 3196179 h 3732526"/>
                <a:gd name="connsiteX476" fmla="*/ 3638320 w 7373257"/>
                <a:gd name="connsiteY476" fmla="*/ 3188989 h 3732526"/>
                <a:gd name="connsiteX477" fmla="*/ 3650337 w 7373257"/>
                <a:gd name="connsiteY477" fmla="*/ 3188989 h 3732526"/>
                <a:gd name="connsiteX478" fmla="*/ 3652741 w 7373257"/>
                <a:gd name="connsiteY478" fmla="*/ 3196179 h 3732526"/>
                <a:gd name="connsiteX479" fmla="*/ 3667161 w 7373257"/>
                <a:gd name="connsiteY479" fmla="*/ 3198576 h 3732526"/>
                <a:gd name="connsiteX480" fmla="*/ 3664758 w 7373257"/>
                <a:gd name="connsiteY480" fmla="*/ 3212956 h 3732526"/>
                <a:gd name="connsiteX481" fmla="*/ 3659951 w 7373257"/>
                <a:gd name="connsiteY481" fmla="*/ 3215353 h 3732526"/>
                <a:gd name="connsiteX482" fmla="*/ 3669565 w 7373257"/>
                <a:gd name="connsiteY482" fmla="*/ 3227337 h 3732526"/>
                <a:gd name="connsiteX483" fmla="*/ 3683986 w 7373257"/>
                <a:gd name="connsiteY483" fmla="*/ 3241718 h 3732526"/>
                <a:gd name="connsiteX484" fmla="*/ 3674372 w 7373257"/>
                <a:gd name="connsiteY484" fmla="*/ 3241718 h 3732526"/>
                <a:gd name="connsiteX485" fmla="*/ 3669565 w 7373257"/>
                <a:gd name="connsiteY485" fmla="*/ 3301637 h 3732526"/>
                <a:gd name="connsiteX486" fmla="*/ 3676775 w 7373257"/>
                <a:gd name="connsiteY486" fmla="*/ 3304034 h 3732526"/>
                <a:gd name="connsiteX487" fmla="*/ 3676775 w 7373257"/>
                <a:gd name="connsiteY487" fmla="*/ 3316018 h 3732526"/>
                <a:gd name="connsiteX488" fmla="*/ 3669565 w 7373257"/>
                <a:gd name="connsiteY488" fmla="*/ 3318415 h 3732526"/>
                <a:gd name="connsiteX489" fmla="*/ 3667161 w 7373257"/>
                <a:gd name="connsiteY489" fmla="*/ 3299240 h 3732526"/>
                <a:gd name="connsiteX490" fmla="*/ 3659951 w 7373257"/>
                <a:gd name="connsiteY490" fmla="*/ 3311224 h 3732526"/>
                <a:gd name="connsiteX491" fmla="*/ 3650337 w 7373257"/>
                <a:gd name="connsiteY491" fmla="*/ 3323208 h 3732526"/>
                <a:gd name="connsiteX492" fmla="*/ 3635917 w 7373257"/>
                <a:gd name="connsiteY492" fmla="*/ 3311224 h 3732526"/>
                <a:gd name="connsiteX493" fmla="*/ 3633513 w 7373257"/>
                <a:gd name="connsiteY493" fmla="*/ 3320811 h 3732526"/>
                <a:gd name="connsiteX494" fmla="*/ 3623899 w 7373257"/>
                <a:gd name="connsiteY494" fmla="*/ 3299240 h 3732526"/>
                <a:gd name="connsiteX495" fmla="*/ 3626303 w 7373257"/>
                <a:gd name="connsiteY495" fmla="*/ 3296844 h 3732526"/>
                <a:gd name="connsiteX496" fmla="*/ 3623899 w 7373257"/>
                <a:gd name="connsiteY496" fmla="*/ 3294447 h 3732526"/>
                <a:gd name="connsiteX497" fmla="*/ 3614285 w 7373257"/>
                <a:gd name="connsiteY497" fmla="*/ 3299240 h 3732526"/>
                <a:gd name="connsiteX498" fmla="*/ 3623899 w 7373257"/>
                <a:gd name="connsiteY498" fmla="*/ 3289653 h 3732526"/>
                <a:gd name="connsiteX499" fmla="*/ 3604672 w 7373257"/>
                <a:gd name="connsiteY499" fmla="*/ 3275273 h 3732526"/>
                <a:gd name="connsiteX500" fmla="*/ 3599865 w 7373257"/>
                <a:gd name="connsiteY500" fmla="*/ 3260892 h 3732526"/>
                <a:gd name="connsiteX501" fmla="*/ 3592654 w 7373257"/>
                <a:gd name="connsiteY501" fmla="*/ 3270479 h 3732526"/>
                <a:gd name="connsiteX502" fmla="*/ 3592654 w 7373257"/>
                <a:gd name="connsiteY502" fmla="*/ 3260892 h 3732526"/>
                <a:gd name="connsiteX503" fmla="*/ 3561410 w 7373257"/>
                <a:gd name="connsiteY503" fmla="*/ 3270479 h 3732526"/>
                <a:gd name="connsiteX504" fmla="*/ 3563813 w 7373257"/>
                <a:gd name="connsiteY504" fmla="*/ 3260892 h 3732526"/>
                <a:gd name="connsiteX505" fmla="*/ 3568620 w 7373257"/>
                <a:gd name="connsiteY505" fmla="*/ 3265686 h 3732526"/>
                <a:gd name="connsiteX506" fmla="*/ 3575830 w 7373257"/>
                <a:gd name="connsiteY506" fmla="*/ 3258495 h 3732526"/>
                <a:gd name="connsiteX507" fmla="*/ 3580637 w 7373257"/>
                <a:gd name="connsiteY507" fmla="*/ 3246511 h 3732526"/>
                <a:gd name="connsiteX508" fmla="*/ 3580637 w 7373257"/>
                <a:gd name="connsiteY508" fmla="*/ 3260892 h 3732526"/>
                <a:gd name="connsiteX509" fmla="*/ 3595058 w 7373257"/>
                <a:gd name="connsiteY509" fmla="*/ 3253701 h 3732526"/>
                <a:gd name="connsiteX510" fmla="*/ 3585444 w 7373257"/>
                <a:gd name="connsiteY510" fmla="*/ 3256099 h 3732526"/>
                <a:gd name="connsiteX511" fmla="*/ 3592654 w 7373257"/>
                <a:gd name="connsiteY511" fmla="*/ 3248908 h 3732526"/>
                <a:gd name="connsiteX512" fmla="*/ 3604672 w 7373257"/>
                <a:gd name="connsiteY512" fmla="*/ 3246511 h 3732526"/>
                <a:gd name="connsiteX513" fmla="*/ 3602268 w 7373257"/>
                <a:gd name="connsiteY513" fmla="*/ 3241718 h 3732526"/>
                <a:gd name="connsiteX514" fmla="*/ 3592654 w 7373257"/>
                <a:gd name="connsiteY514" fmla="*/ 3236924 h 3732526"/>
                <a:gd name="connsiteX515" fmla="*/ 3585444 w 7373257"/>
                <a:gd name="connsiteY515" fmla="*/ 3244114 h 3732526"/>
                <a:gd name="connsiteX516" fmla="*/ 3583041 w 7373257"/>
                <a:gd name="connsiteY516" fmla="*/ 3241718 h 3732526"/>
                <a:gd name="connsiteX517" fmla="*/ 3578234 w 7373257"/>
                <a:gd name="connsiteY517" fmla="*/ 3244114 h 3732526"/>
                <a:gd name="connsiteX518" fmla="*/ 3571023 w 7373257"/>
                <a:gd name="connsiteY518" fmla="*/ 3236924 h 3732526"/>
                <a:gd name="connsiteX519" fmla="*/ 3566217 w 7373257"/>
                <a:gd name="connsiteY519" fmla="*/ 3229734 h 3732526"/>
                <a:gd name="connsiteX520" fmla="*/ 3575830 w 7373257"/>
                <a:gd name="connsiteY520" fmla="*/ 3222543 h 3732526"/>
                <a:gd name="connsiteX521" fmla="*/ 3554199 w 7373257"/>
                <a:gd name="connsiteY521" fmla="*/ 3220147 h 3732526"/>
                <a:gd name="connsiteX522" fmla="*/ 3546989 w 7373257"/>
                <a:gd name="connsiteY522" fmla="*/ 3208163 h 3732526"/>
                <a:gd name="connsiteX523" fmla="*/ 3580637 w 7373257"/>
                <a:gd name="connsiteY523" fmla="*/ 3208163 h 3732526"/>
                <a:gd name="connsiteX524" fmla="*/ 3587847 w 7373257"/>
                <a:gd name="connsiteY524" fmla="*/ 3193782 h 3732526"/>
                <a:gd name="connsiteX525" fmla="*/ 3592654 w 7373257"/>
                <a:gd name="connsiteY525" fmla="*/ 3188989 h 3732526"/>
                <a:gd name="connsiteX526" fmla="*/ 3609479 w 7373257"/>
                <a:gd name="connsiteY526" fmla="*/ 3186592 h 3732526"/>
                <a:gd name="connsiteX527" fmla="*/ 3619092 w 7373257"/>
                <a:gd name="connsiteY527" fmla="*/ 3191385 h 3732526"/>
                <a:gd name="connsiteX528" fmla="*/ 3621458 w 7373257"/>
                <a:gd name="connsiteY528" fmla="*/ 3186330 h 3732526"/>
                <a:gd name="connsiteX529" fmla="*/ 3562108 w 7373257"/>
                <a:gd name="connsiteY529" fmla="*/ 3185647 h 3732526"/>
                <a:gd name="connsiteX530" fmla="*/ 3563560 w 7373257"/>
                <a:gd name="connsiteY530" fmla="*/ 3186519 h 3732526"/>
                <a:gd name="connsiteX531" fmla="*/ 3558913 w 7373257"/>
                <a:gd name="connsiteY531" fmla="*/ 3188842 h 3732526"/>
                <a:gd name="connsiteX532" fmla="*/ 3558913 w 7373257"/>
                <a:gd name="connsiteY532" fmla="*/ 3186519 h 3732526"/>
                <a:gd name="connsiteX533" fmla="*/ 3562108 w 7373257"/>
                <a:gd name="connsiteY533" fmla="*/ 3185647 h 3732526"/>
                <a:gd name="connsiteX534" fmla="*/ 3796797 w 7373257"/>
                <a:gd name="connsiteY534" fmla="*/ 3184195 h 3732526"/>
                <a:gd name="connsiteX535" fmla="*/ 3806348 w 7373257"/>
                <a:gd name="connsiteY535" fmla="*/ 3191423 h 3732526"/>
                <a:gd name="connsiteX536" fmla="*/ 3806348 w 7373257"/>
                <a:gd name="connsiteY536" fmla="*/ 3198652 h 3732526"/>
                <a:gd name="connsiteX537" fmla="*/ 3799185 w 7373257"/>
                <a:gd name="connsiteY537" fmla="*/ 3203470 h 3732526"/>
                <a:gd name="connsiteX538" fmla="*/ 3796797 w 7373257"/>
                <a:gd name="connsiteY538" fmla="*/ 3184195 h 3732526"/>
                <a:gd name="connsiteX539" fmla="*/ 3617480 w 7373257"/>
                <a:gd name="connsiteY539" fmla="*/ 3183614 h 3732526"/>
                <a:gd name="connsiteX540" fmla="*/ 3621255 w 7373257"/>
                <a:gd name="connsiteY540" fmla="*/ 3184195 h 3732526"/>
                <a:gd name="connsiteX541" fmla="*/ 3618932 w 7373257"/>
                <a:gd name="connsiteY541" fmla="*/ 3186519 h 3732526"/>
                <a:gd name="connsiteX542" fmla="*/ 3617480 w 7373257"/>
                <a:gd name="connsiteY542" fmla="*/ 3183614 h 3732526"/>
                <a:gd name="connsiteX543" fmla="*/ 3688675 w 7373257"/>
                <a:gd name="connsiteY543" fmla="*/ 3178645 h 3732526"/>
                <a:gd name="connsiteX544" fmla="*/ 3698313 w 7373257"/>
                <a:gd name="connsiteY544" fmla="*/ 3184066 h 3732526"/>
                <a:gd name="connsiteX545" fmla="*/ 3698313 w 7373257"/>
                <a:gd name="connsiteY545" fmla="*/ 3193704 h 3732526"/>
                <a:gd name="connsiteX546" fmla="*/ 3691085 w 7373257"/>
                <a:gd name="connsiteY546" fmla="*/ 3198522 h 3732526"/>
                <a:gd name="connsiteX547" fmla="*/ 3679038 w 7373257"/>
                <a:gd name="connsiteY547" fmla="*/ 3184066 h 3732526"/>
                <a:gd name="connsiteX548" fmla="*/ 3688675 w 7373257"/>
                <a:gd name="connsiteY548" fmla="*/ 3178645 h 3732526"/>
                <a:gd name="connsiteX549" fmla="*/ 3583890 w 7373257"/>
                <a:gd name="connsiteY549" fmla="*/ 3173706 h 3732526"/>
                <a:gd name="connsiteX550" fmla="*/ 3587059 w 7373257"/>
                <a:gd name="connsiteY550" fmla="*/ 3173769 h 3732526"/>
                <a:gd name="connsiteX551" fmla="*/ 3590278 w 7373257"/>
                <a:gd name="connsiteY551" fmla="*/ 3177070 h 3732526"/>
                <a:gd name="connsiteX552" fmla="*/ 3582920 w 7373257"/>
                <a:gd name="connsiteY552" fmla="*/ 3181872 h 3732526"/>
                <a:gd name="connsiteX553" fmla="*/ 3583890 w 7373257"/>
                <a:gd name="connsiteY553" fmla="*/ 3173706 h 3732526"/>
                <a:gd name="connsiteX554" fmla="*/ 3657558 w 7373257"/>
                <a:gd name="connsiteY554" fmla="*/ 3172459 h 3732526"/>
                <a:gd name="connsiteX555" fmla="*/ 3659978 w 7373257"/>
                <a:gd name="connsiteY555" fmla="*/ 3174747 h 3732526"/>
                <a:gd name="connsiteX556" fmla="*/ 3657558 w 7373257"/>
                <a:gd name="connsiteY556" fmla="*/ 3179549 h 3732526"/>
                <a:gd name="connsiteX557" fmla="*/ 3657558 w 7373257"/>
                <a:gd name="connsiteY557" fmla="*/ 3172459 h 3732526"/>
                <a:gd name="connsiteX558" fmla="*/ 3665421 w 7373257"/>
                <a:gd name="connsiteY558" fmla="*/ 3167794 h 3732526"/>
                <a:gd name="connsiteX559" fmla="*/ 3664528 w 7373257"/>
                <a:gd name="connsiteY559" fmla="*/ 3174515 h 3732526"/>
                <a:gd name="connsiteX560" fmla="*/ 3663166 w 7373257"/>
                <a:gd name="connsiteY560" fmla="*/ 3168135 h 3732526"/>
                <a:gd name="connsiteX561" fmla="*/ 3665421 w 7373257"/>
                <a:gd name="connsiteY561" fmla="*/ 3167794 h 3732526"/>
                <a:gd name="connsiteX562" fmla="*/ 3849459 w 7373257"/>
                <a:gd name="connsiteY562" fmla="*/ 3167545 h 3732526"/>
                <a:gd name="connsiteX563" fmla="*/ 3851911 w 7373257"/>
                <a:gd name="connsiteY563" fmla="*/ 3167545 h 3732526"/>
                <a:gd name="connsiteX564" fmla="*/ 3854364 w 7373257"/>
                <a:gd name="connsiteY564" fmla="*/ 3167545 h 3732526"/>
                <a:gd name="connsiteX565" fmla="*/ 3849459 w 7373257"/>
                <a:gd name="connsiteY565" fmla="*/ 3172191 h 3732526"/>
                <a:gd name="connsiteX566" fmla="*/ 3849459 w 7373257"/>
                <a:gd name="connsiteY566" fmla="*/ 3167545 h 3732526"/>
                <a:gd name="connsiteX567" fmla="*/ 3724741 w 7373257"/>
                <a:gd name="connsiteY567" fmla="*/ 3167545 h 3732526"/>
                <a:gd name="connsiteX568" fmla="*/ 3722321 w 7373257"/>
                <a:gd name="connsiteY568" fmla="*/ 3172191 h 3732526"/>
                <a:gd name="connsiteX569" fmla="*/ 3724741 w 7373257"/>
                <a:gd name="connsiteY569" fmla="*/ 3167545 h 3732526"/>
                <a:gd name="connsiteX570" fmla="*/ 3604605 w 7373257"/>
                <a:gd name="connsiteY570" fmla="*/ 3167545 h 3732526"/>
                <a:gd name="connsiteX571" fmla="*/ 3609252 w 7373257"/>
                <a:gd name="connsiteY571" fmla="*/ 3167545 h 3732526"/>
                <a:gd name="connsiteX572" fmla="*/ 3604605 w 7373257"/>
                <a:gd name="connsiteY572" fmla="*/ 3172191 h 3732526"/>
                <a:gd name="connsiteX573" fmla="*/ 3604605 w 7373257"/>
                <a:gd name="connsiteY573" fmla="*/ 3167545 h 3732526"/>
                <a:gd name="connsiteX574" fmla="*/ 3828032 w 7373257"/>
                <a:gd name="connsiteY574" fmla="*/ 3164834 h 3732526"/>
                <a:gd name="connsiteX575" fmla="*/ 3832679 w 7373257"/>
                <a:gd name="connsiteY575" fmla="*/ 3164834 h 3732526"/>
                <a:gd name="connsiteX576" fmla="*/ 3830356 w 7373257"/>
                <a:gd name="connsiteY576" fmla="*/ 3169868 h 3732526"/>
                <a:gd name="connsiteX577" fmla="*/ 3828032 w 7373257"/>
                <a:gd name="connsiteY577" fmla="*/ 3164834 h 3732526"/>
                <a:gd name="connsiteX578" fmla="*/ 3689245 w 7373257"/>
                <a:gd name="connsiteY578" fmla="*/ 3157283 h 3732526"/>
                <a:gd name="connsiteX579" fmla="*/ 3693537 w 7373257"/>
                <a:gd name="connsiteY579" fmla="*/ 3157864 h 3732526"/>
                <a:gd name="connsiteX580" fmla="*/ 3688632 w 7373257"/>
                <a:gd name="connsiteY580" fmla="*/ 3160187 h 3732526"/>
                <a:gd name="connsiteX581" fmla="*/ 3689245 w 7373257"/>
                <a:gd name="connsiteY581" fmla="*/ 3157283 h 3732526"/>
                <a:gd name="connsiteX582" fmla="*/ 3546854 w 7373257"/>
                <a:gd name="connsiteY582" fmla="*/ 3155241 h 3732526"/>
                <a:gd name="connsiteX583" fmla="*/ 3561236 w 7373257"/>
                <a:gd name="connsiteY583" fmla="*/ 3174532 h 3732526"/>
                <a:gd name="connsiteX584" fmla="*/ 3556442 w 7373257"/>
                <a:gd name="connsiteY584" fmla="*/ 3179355 h 3732526"/>
                <a:gd name="connsiteX585" fmla="*/ 3539662 w 7373257"/>
                <a:gd name="connsiteY585" fmla="*/ 3205880 h 3732526"/>
                <a:gd name="connsiteX586" fmla="*/ 3515692 w 7373257"/>
                <a:gd name="connsiteY586" fmla="*/ 3203468 h 3732526"/>
                <a:gd name="connsiteX587" fmla="*/ 3520486 w 7373257"/>
                <a:gd name="connsiteY587" fmla="*/ 3196234 h 3732526"/>
                <a:gd name="connsiteX588" fmla="*/ 3513294 w 7373257"/>
                <a:gd name="connsiteY588" fmla="*/ 3191412 h 3732526"/>
                <a:gd name="connsiteX589" fmla="*/ 3510897 w 7373257"/>
                <a:gd name="connsiteY589" fmla="*/ 3184178 h 3732526"/>
                <a:gd name="connsiteX590" fmla="*/ 3518089 w 7373257"/>
                <a:gd name="connsiteY590" fmla="*/ 3167298 h 3732526"/>
                <a:gd name="connsiteX591" fmla="*/ 3522883 w 7373257"/>
                <a:gd name="connsiteY591" fmla="*/ 3167298 h 3732526"/>
                <a:gd name="connsiteX592" fmla="*/ 3542060 w 7373257"/>
                <a:gd name="connsiteY592" fmla="*/ 3160064 h 3732526"/>
                <a:gd name="connsiteX593" fmla="*/ 3546854 w 7373257"/>
                <a:gd name="connsiteY593" fmla="*/ 3155241 h 3732526"/>
                <a:gd name="connsiteX594" fmla="*/ 3633337 w 7373257"/>
                <a:gd name="connsiteY594" fmla="*/ 3150507 h 3732526"/>
                <a:gd name="connsiteX595" fmla="*/ 3626134 w 7373257"/>
                <a:gd name="connsiteY595" fmla="*/ 3152941 h 3732526"/>
                <a:gd name="connsiteX596" fmla="*/ 3633337 w 7373257"/>
                <a:gd name="connsiteY596" fmla="*/ 3150507 h 3732526"/>
                <a:gd name="connsiteX597" fmla="*/ 3736331 w 7373257"/>
                <a:gd name="connsiteY597" fmla="*/ 3149526 h 3732526"/>
                <a:gd name="connsiteX598" fmla="*/ 3737918 w 7373257"/>
                <a:gd name="connsiteY598" fmla="*/ 3149755 h 3732526"/>
                <a:gd name="connsiteX599" fmla="*/ 3738971 w 7373257"/>
                <a:gd name="connsiteY599" fmla="*/ 3153121 h 3732526"/>
                <a:gd name="connsiteX600" fmla="*/ 3734325 w 7373257"/>
                <a:gd name="connsiteY600" fmla="*/ 3155541 h 3732526"/>
                <a:gd name="connsiteX601" fmla="*/ 3736331 w 7373257"/>
                <a:gd name="connsiteY601" fmla="*/ 3149526 h 3732526"/>
                <a:gd name="connsiteX602" fmla="*/ 3568593 w 7373257"/>
                <a:gd name="connsiteY602" fmla="*/ 3148183 h 3732526"/>
                <a:gd name="connsiteX603" fmla="*/ 3573240 w 7373257"/>
                <a:gd name="connsiteY603" fmla="*/ 3148183 h 3732526"/>
                <a:gd name="connsiteX604" fmla="*/ 3573240 w 7373257"/>
                <a:gd name="connsiteY604" fmla="*/ 3152830 h 3732526"/>
                <a:gd name="connsiteX605" fmla="*/ 3568593 w 7373257"/>
                <a:gd name="connsiteY605" fmla="*/ 3148183 h 3732526"/>
                <a:gd name="connsiteX606" fmla="*/ 2686743 w 7373257"/>
                <a:gd name="connsiteY606" fmla="*/ 3146009 h 3732526"/>
                <a:gd name="connsiteX607" fmla="*/ 2444410 w 7373257"/>
                <a:gd name="connsiteY607" fmla="*/ 3240112 h 3732526"/>
                <a:gd name="connsiteX608" fmla="*/ 2465483 w 7373257"/>
                <a:gd name="connsiteY608" fmla="*/ 3269067 h 3732526"/>
                <a:gd name="connsiteX609" fmla="*/ 2507627 w 7373257"/>
                <a:gd name="connsiteY609" fmla="*/ 3261827 h 3732526"/>
                <a:gd name="connsiteX610" fmla="*/ 2465483 w 7373257"/>
                <a:gd name="connsiteY610" fmla="*/ 3305259 h 3732526"/>
                <a:gd name="connsiteX611" fmla="*/ 2539234 w 7373257"/>
                <a:gd name="connsiteY611" fmla="*/ 3261827 h 3732526"/>
                <a:gd name="connsiteX612" fmla="*/ 2549772 w 7373257"/>
                <a:gd name="connsiteY612" fmla="*/ 3269067 h 3732526"/>
                <a:gd name="connsiteX613" fmla="*/ 2697277 w 7373257"/>
                <a:gd name="connsiteY613" fmla="*/ 3160487 h 3732526"/>
                <a:gd name="connsiteX614" fmla="*/ 2549772 w 7373257"/>
                <a:gd name="connsiteY614" fmla="*/ 3240112 h 3732526"/>
                <a:gd name="connsiteX615" fmla="*/ 2570843 w 7373257"/>
                <a:gd name="connsiteY615" fmla="*/ 3211156 h 3732526"/>
                <a:gd name="connsiteX616" fmla="*/ 2686743 w 7373257"/>
                <a:gd name="connsiteY616" fmla="*/ 3146009 h 3732526"/>
                <a:gd name="connsiteX617" fmla="*/ 3626289 w 7373257"/>
                <a:gd name="connsiteY617" fmla="*/ 3145860 h 3732526"/>
                <a:gd name="connsiteX618" fmla="*/ 3628613 w 7373257"/>
                <a:gd name="connsiteY618" fmla="*/ 3145860 h 3732526"/>
                <a:gd name="connsiteX619" fmla="*/ 3630936 w 7373257"/>
                <a:gd name="connsiteY619" fmla="*/ 3145860 h 3732526"/>
                <a:gd name="connsiteX620" fmla="*/ 3630936 w 7373257"/>
                <a:gd name="connsiteY620" fmla="*/ 3148183 h 3732526"/>
                <a:gd name="connsiteX621" fmla="*/ 3628613 w 7373257"/>
                <a:gd name="connsiteY621" fmla="*/ 3148183 h 3732526"/>
                <a:gd name="connsiteX622" fmla="*/ 3626289 w 7373257"/>
                <a:gd name="connsiteY622" fmla="*/ 3148183 h 3732526"/>
                <a:gd name="connsiteX623" fmla="*/ 3626289 w 7373257"/>
                <a:gd name="connsiteY623" fmla="*/ 3145860 h 3732526"/>
                <a:gd name="connsiteX624" fmla="*/ 3590200 w 7373257"/>
                <a:gd name="connsiteY624" fmla="*/ 3145860 h 3732526"/>
                <a:gd name="connsiteX625" fmla="*/ 3616609 w 7373257"/>
                <a:gd name="connsiteY625" fmla="*/ 3153088 h 3732526"/>
                <a:gd name="connsiteX626" fmla="*/ 3614208 w 7373257"/>
                <a:gd name="connsiteY626" fmla="*/ 3157907 h 3732526"/>
                <a:gd name="connsiteX627" fmla="*/ 3604605 w 7373257"/>
                <a:gd name="connsiteY627" fmla="*/ 3165135 h 3732526"/>
                <a:gd name="connsiteX628" fmla="*/ 3582998 w 7373257"/>
                <a:gd name="connsiteY628" fmla="*/ 3157907 h 3732526"/>
                <a:gd name="connsiteX629" fmla="*/ 3582998 w 7373257"/>
                <a:gd name="connsiteY629" fmla="*/ 3155498 h 3732526"/>
                <a:gd name="connsiteX630" fmla="*/ 3580597 w 7373257"/>
                <a:gd name="connsiteY630" fmla="*/ 3150679 h 3732526"/>
                <a:gd name="connsiteX631" fmla="*/ 3590200 w 7373257"/>
                <a:gd name="connsiteY631" fmla="*/ 3145860 h 3732526"/>
                <a:gd name="connsiteX632" fmla="*/ 3562337 w 7373257"/>
                <a:gd name="connsiteY632" fmla="*/ 3142675 h 3732526"/>
                <a:gd name="connsiteX633" fmla="*/ 3563753 w 7373257"/>
                <a:gd name="connsiteY633" fmla="*/ 3143343 h 3732526"/>
                <a:gd name="connsiteX634" fmla="*/ 3563753 w 7373257"/>
                <a:gd name="connsiteY634" fmla="*/ 3145860 h 3732526"/>
                <a:gd name="connsiteX635" fmla="*/ 3562337 w 7373257"/>
                <a:gd name="connsiteY635" fmla="*/ 3142675 h 3732526"/>
                <a:gd name="connsiteX636" fmla="*/ 3728445 w 7373257"/>
                <a:gd name="connsiteY636" fmla="*/ 3139783 h 3732526"/>
                <a:gd name="connsiteX637" fmla="*/ 3731436 w 7373257"/>
                <a:gd name="connsiteY637" fmla="*/ 3140008 h 3732526"/>
                <a:gd name="connsiteX638" fmla="*/ 3734325 w 7373257"/>
                <a:gd name="connsiteY638" fmla="*/ 3143316 h 3732526"/>
                <a:gd name="connsiteX639" fmla="*/ 3722321 w 7373257"/>
                <a:gd name="connsiteY639" fmla="*/ 3145694 h 3732526"/>
                <a:gd name="connsiteX640" fmla="*/ 3728445 w 7373257"/>
                <a:gd name="connsiteY640" fmla="*/ 3139783 h 3732526"/>
                <a:gd name="connsiteX641" fmla="*/ 3876048 w 7373257"/>
                <a:gd name="connsiteY641" fmla="*/ 3138503 h 3732526"/>
                <a:gd name="connsiteX642" fmla="*/ 3876048 w 7373257"/>
                <a:gd name="connsiteY642" fmla="*/ 3143537 h 3732526"/>
                <a:gd name="connsiteX643" fmla="*/ 3876048 w 7373257"/>
                <a:gd name="connsiteY643" fmla="*/ 3138503 h 3732526"/>
                <a:gd name="connsiteX644" fmla="*/ 3587458 w 7373257"/>
                <a:gd name="connsiteY644" fmla="*/ 3138058 h 3732526"/>
                <a:gd name="connsiteX645" fmla="*/ 3590181 w 7373257"/>
                <a:gd name="connsiteY645" fmla="*/ 3143459 h 3732526"/>
                <a:gd name="connsiteX646" fmla="*/ 3582921 w 7373257"/>
                <a:gd name="connsiteY646" fmla="*/ 3143459 h 3732526"/>
                <a:gd name="connsiteX647" fmla="*/ 3587458 w 7373257"/>
                <a:gd name="connsiteY647" fmla="*/ 3138058 h 3732526"/>
                <a:gd name="connsiteX648" fmla="*/ 902660 w 7373257"/>
                <a:gd name="connsiteY648" fmla="*/ 3133907 h 3732526"/>
                <a:gd name="connsiteX649" fmla="*/ 895580 w 7373257"/>
                <a:gd name="connsiteY649" fmla="*/ 3138769 h 3732526"/>
                <a:gd name="connsiteX650" fmla="*/ 895580 w 7373257"/>
                <a:gd name="connsiteY650" fmla="*/ 3153247 h 3732526"/>
                <a:gd name="connsiteX651" fmla="*/ 937728 w 7373257"/>
                <a:gd name="connsiteY651" fmla="*/ 3160487 h 3732526"/>
                <a:gd name="connsiteX652" fmla="*/ 969335 w 7373257"/>
                <a:gd name="connsiteY652" fmla="*/ 3153247 h 3732526"/>
                <a:gd name="connsiteX653" fmla="*/ 920605 w 7373257"/>
                <a:gd name="connsiteY653" fmla="*/ 3137866 h 3732526"/>
                <a:gd name="connsiteX654" fmla="*/ 902660 w 7373257"/>
                <a:gd name="connsiteY654" fmla="*/ 3133907 h 3732526"/>
                <a:gd name="connsiteX655" fmla="*/ 3736745 w 7373257"/>
                <a:gd name="connsiteY655" fmla="*/ 3131533 h 3732526"/>
                <a:gd name="connsiteX656" fmla="*/ 3736745 w 7373257"/>
                <a:gd name="connsiteY656" fmla="*/ 3136179 h 3732526"/>
                <a:gd name="connsiteX657" fmla="*/ 3736745 w 7373257"/>
                <a:gd name="connsiteY657" fmla="*/ 3131533 h 3732526"/>
                <a:gd name="connsiteX658" fmla="*/ 3633259 w 7373257"/>
                <a:gd name="connsiteY658" fmla="*/ 3128822 h 3732526"/>
                <a:gd name="connsiteX659" fmla="*/ 3633259 w 7373257"/>
                <a:gd name="connsiteY659" fmla="*/ 3133856 h 3732526"/>
                <a:gd name="connsiteX660" fmla="*/ 3630936 w 7373257"/>
                <a:gd name="connsiteY660" fmla="*/ 3133856 h 3732526"/>
                <a:gd name="connsiteX661" fmla="*/ 3633259 w 7373257"/>
                <a:gd name="connsiteY661" fmla="*/ 3128822 h 3732526"/>
                <a:gd name="connsiteX662" fmla="*/ 3518158 w 7373257"/>
                <a:gd name="connsiteY662" fmla="*/ 3126390 h 3732526"/>
                <a:gd name="connsiteX663" fmla="*/ 3518158 w 7373257"/>
                <a:gd name="connsiteY663" fmla="*/ 3129113 h 3732526"/>
                <a:gd name="connsiteX664" fmla="*/ 3518158 w 7373257"/>
                <a:gd name="connsiteY664" fmla="*/ 3126390 h 3732526"/>
                <a:gd name="connsiteX665" fmla="*/ 3660081 w 7373257"/>
                <a:gd name="connsiteY665" fmla="*/ 3122812 h 3732526"/>
                <a:gd name="connsiteX666" fmla="*/ 3664528 w 7373257"/>
                <a:gd name="connsiteY666" fmla="*/ 3131468 h 3732526"/>
                <a:gd name="connsiteX667" fmla="*/ 3657412 w 7373257"/>
                <a:gd name="connsiteY667" fmla="*/ 3133856 h 3732526"/>
                <a:gd name="connsiteX668" fmla="*/ 3660081 w 7373257"/>
                <a:gd name="connsiteY668" fmla="*/ 3122812 h 3732526"/>
                <a:gd name="connsiteX669" fmla="*/ 3359493 w 7373257"/>
                <a:gd name="connsiteY669" fmla="*/ 3116296 h 3732526"/>
                <a:gd name="connsiteX670" fmla="*/ 3364140 w 7373257"/>
                <a:gd name="connsiteY670" fmla="*/ 3119297 h 3732526"/>
                <a:gd name="connsiteX671" fmla="*/ 3354846 w 7373257"/>
                <a:gd name="connsiteY671" fmla="*/ 3116896 h 3732526"/>
                <a:gd name="connsiteX672" fmla="*/ 3359493 w 7373257"/>
                <a:gd name="connsiteY672" fmla="*/ 3116296 h 3732526"/>
                <a:gd name="connsiteX673" fmla="*/ 3710188 w 7373257"/>
                <a:gd name="connsiteY673" fmla="*/ 3092811 h 3732526"/>
                <a:gd name="connsiteX674" fmla="*/ 3710188 w 7373257"/>
                <a:gd name="connsiteY674" fmla="*/ 3100168 h 3732526"/>
                <a:gd name="connsiteX675" fmla="*/ 3707735 w 7373257"/>
                <a:gd name="connsiteY675" fmla="*/ 3097716 h 3732526"/>
                <a:gd name="connsiteX676" fmla="*/ 3710188 w 7373257"/>
                <a:gd name="connsiteY676" fmla="*/ 3092811 h 3732526"/>
                <a:gd name="connsiteX677" fmla="*/ 3610050 w 7373257"/>
                <a:gd name="connsiteY677" fmla="*/ 3082718 h 3732526"/>
                <a:gd name="connsiteX678" fmla="*/ 3614286 w 7373257"/>
                <a:gd name="connsiteY678" fmla="*/ 3088164 h 3732526"/>
                <a:gd name="connsiteX679" fmla="*/ 3609445 w 7373257"/>
                <a:gd name="connsiteY679" fmla="*/ 3088164 h 3732526"/>
                <a:gd name="connsiteX680" fmla="*/ 3610050 w 7373257"/>
                <a:gd name="connsiteY680" fmla="*/ 3082718 h 3732526"/>
                <a:gd name="connsiteX681" fmla="*/ 1053624 w 7373257"/>
                <a:gd name="connsiteY681" fmla="*/ 3073621 h 3732526"/>
                <a:gd name="connsiteX682" fmla="*/ 1116843 w 7373257"/>
                <a:gd name="connsiteY682" fmla="*/ 3088100 h 3732526"/>
                <a:gd name="connsiteX683" fmla="*/ 1053624 w 7373257"/>
                <a:gd name="connsiteY683" fmla="*/ 3073621 h 3732526"/>
                <a:gd name="connsiteX684" fmla="*/ 3768013 w 7373257"/>
                <a:gd name="connsiteY684" fmla="*/ 3071513 h 3732526"/>
                <a:gd name="connsiteX685" fmla="*/ 3768013 w 7373257"/>
                <a:gd name="connsiteY685" fmla="*/ 3076160 h 3732526"/>
                <a:gd name="connsiteX686" fmla="*/ 3768013 w 7373257"/>
                <a:gd name="connsiteY686" fmla="*/ 3071513 h 3732526"/>
                <a:gd name="connsiteX687" fmla="*/ 3529871 w 7373257"/>
                <a:gd name="connsiteY687" fmla="*/ 3071513 h 3732526"/>
                <a:gd name="connsiteX688" fmla="*/ 3537229 w 7373257"/>
                <a:gd name="connsiteY688" fmla="*/ 3073837 h 3732526"/>
                <a:gd name="connsiteX689" fmla="*/ 3534776 w 7373257"/>
                <a:gd name="connsiteY689" fmla="*/ 3076160 h 3732526"/>
                <a:gd name="connsiteX690" fmla="*/ 3529871 w 7373257"/>
                <a:gd name="connsiteY690" fmla="*/ 3076160 h 3732526"/>
                <a:gd name="connsiteX691" fmla="*/ 3529871 w 7373257"/>
                <a:gd name="connsiteY691" fmla="*/ 3071513 h 3732526"/>
                <a:gd name="connsiteX692" fmla="*/ 992711 w 7373257"/>
                <a:gd name="connsiteY692" fmla="*/ 3060274 h 3732526"/>
                <a:gd name="connsiteX693" fmla="*/ 979872 w 7373257"/>
                <a:gd name="connsiteY693" fmla="*/ 3066384 h 3732526"/>
                <a:gd name="connsiteX694" fmla="*/ 1043090 w 7373257"/>
                <a:gd name="connsiteY694" fmla="*/ 3066384 h 3732526"/>
                <a:gd name="connsiteX695" fmla="*/ 992711 w 7373257"/>
                <a:gd name="connsiteY695" fmla="*/ 3060274 h 3732526"/>
                <a:gd name="connsiteX696" fmla="*/ 833023 w 7373257"/>
                <a:gd name="connsiteY696" fmla="*/ 3003496 h 3732526"/>
                <a:gd name="connsiteX697" fmla="*/ 832363 w 7373257"/>
                <a:gd name="connsiteY697" fmla="*/ 3008473 h 3732526"/>
                <a:gd name="connsiteX698" fmla="*/ 874507 w 7373257"/>
                <a:gd name="connsiteY698" fmla="*/ 3015712 h 3732526"/>
                <a:gd name="connsiteX699" fmla="*/ 845534 w 7373257"/>
                <a:gd name="connsiteY699" fmla="*/ 3006663 h 3732526"/>
                <a:gd name="connsiteX700" fmla="*/ 833023 w 7373257"/>
                <a:gd name="connsiteY700" fmla="*/ 3003496 h 3732526"/>
                <a:gd name="connsiteX701" fmla="*/ 588879 w 7373257"/>
                <a:gd name="connsiteY701" fmla="*/ 2912448 h 3732526"/>
                <a:gd name="connsiteX702" fmla="*/ 596616 w 7373257"/>
                <a:gd name="connsiteY702" fmla="*/ 2915275 h 3732526"/>
                <a:gd name="connsiteX703" fmla="*/ 611103 w 7373257"/>
                <a:gd name="connsiteY703" fmla="*/ 2921609 h 3732526"/>
                <a:gd name="connsiteX704" fmla="*/ 590031 w 7373257"/>
                <a:gd name="connsiteY704" fmla="*/ 2914369 h 3732526"/>
                <a:gd name="connsiteX705" fmla="*/ 588879 w 7373257"/>
                <a:gd name="connsiteY705" fmla="*/ 2912448 h 3732526"/>
                <a:gd name="connsiteX706" fmla="*/ 584758 w 7373257"/>
                <a:gd name="connsiteY706" fmla="*/ 2896101 h 3732526"/>
                <a:gd name="connsiteX707" fmla="*/ 602152 w 7373257"/>
                <a:gd name="connsiteY707" fmla="*/ 2898706 h 3732526"/>
                <a:gd name="connsiteX708" fmla="*/ 576850 w 7373257"/>
                <a:gd name="connsiteY708" fmla="*/ 2898706 h 3732526"/>
                <a:gd name="connsiteX709" fmla="*/ 584758 w 7373257"/>
                <a:gd name="connsiteY709" fmla="*/ 2896101 h 3732526"/>
                <a:gd name="connsiteX710" fmla="*/ 1783261 w 7373257"/>
                <a:gd name="connsiteY710" fmla="*/ 2731594 h 3732526"/>
                <a:gd name="connsiteX711" fmla="*/ 1770091 w 7373257"/>
                <a:gd name="connsiteY711" fmla="*/ 2740642 h 3732526"/>
                <a:gd name="connsiteX712" fmla="*/ 1812235 w 7373257"/>
                <a:gd name="connsiteY712" fmla="*/ 2733403 h 3732526"/>
                <a:gd name="connsiteX713" fmla="*/ 1783261 w 7373257"/>
                <a:gd name="connsiteY713" fmla="*/ 2731594 h 3732526"/>
                <a:gd name="connsiteX714" fmla="*/ 611103 w 7373257"/>
                <a:gd name="connsiteY714" fmla="*/ 2682731 h 3732526"/>
                <a:gd name="connsiteX715" fmla="*/ 695392 w 7373257"/>
                <a:gd name="connsiteY715" fmla="*/ 2704447 h 3732526"/>
                <a:gd name="connsiteX716" fmla="*/ 769146 w 7373257"/>
                <a:gd name="connsiteY716" fmla="*/ 2726166 h 3732526"/>
                <a:gd name="connsiteX717" fmla="*/ 611103 w 7373257"/>
                <a:gd name="connsiteY717" fmla="*/ 2682731 h 3732526"/>
                <a:gd name="connsiteX718" fmla="*/ 1272253 w 7373257"/>
                <a:gd name="connsiteY718" fmla="*/ 2659093 h 3732526"/>
                <a:gd name="connsiteX719" fmla="*/ 1264350 w 7373257"/>
                <a:gd name="connsiteY719" fmla="*/ 2661015 h 3732526"/>
                <a:gd name="connsiteX720" fmla="*/ 1295960 w 7373257"/>
                <a:gd name="connsiteY720" fmla="*/ 2668255 h 3732526"/>
                <a:gd name="connsiteX721" fmla="*/ 1272253 w 7373257"/>
                <a:gd name="connsiteY721" fmla="*/ 2659093 h 3732526"/>
                <a:gd name="connsiteX722" fmla="*/ 474131 w 7373257"/>
                <a:gd name="connsiteY722" fmla="*/ 2603106 h 3732526"/>
                <a:gd name="connsiteX723" fmla="*/ 516276 w 7373257"/>
                <a:gd name="connsiteY723" fmla="*/ 2617583 h 3732526"/>
                <a:gd name="connsiteX724" fmla="*/ 474131 w 7373257"/>
                <a:gd name="connsiteY724" fmla="*/ 2603106 h 3732526"/>
                <a:gd name="connsiteX725" fmla="*/ 341558 w 7373257"/>
                <a:gd name="connsiteY725" fmla="*/ 2599333 h 3732526"/>
                <a:gd name="connsiteX726" fmla="*/ 359267 w 7373257"/>
                <a:gd name="connsiteY726" fmla="*/ 2610613 h 3732526"/>
                <a:gd name="connsiteX727" fmla="*/ 323846 w 7373257"/>
                <a:gd name="connsiteY727" fmla="*/ 2603670 h 3732526"/>
                <a:gd name="connsiteX728" fmla="*/ 341558 w 7373257"/>
                <a:gd name="connsiteY728" fmla="*/ 2599333 h 3732526"/>
                <a:gd name="connsiteX729" fmla="*/ 1146475 w 7373257"/>
                <a:gd name="connsiteY729" fmla="*/ 2595076 h 3732526"/>
                <a:gd name="connsiteX730" fmla="*/ 1127378 w 7373257"/>
                <a:gd name="connsiteY730" fmla="*/ 2595868 h 3732526"/>
                <a:gd name="connsiteX731" fmla="*/ 1211668 w 7373257"/>
                <a:gd name="connsiteY731" fmla="*/ 2610346 h 3732526"/>
                <a:gd name="connsiteX732" fmla="*/ 1146475 w 7373257"/>
                <a:gd name="connsiteY732" fmla="*/ 2595076 h 3732526"/>
                <a:gd name="connsiteX733" fmla="*/ 1234717 w 7373257"/>
                <a:gd name="connsiteY733" fmla="*/ 2590890 h 3732526"/>
                <a:gd name="connsiteX734" fmla="*/ 1232740 w 7373257"/>
                <a:gd name="connsiteY734" fmla="*/ 2595868 h 3732526"/>
                <a:gd name="connsiteX735" fmla="*/ 1264350 w 7373257"/>
                <a:gd name="connsiteY735" fmla="*/ 2603106 h 3732526"/>
                <a:gd name="connsiteX736" fmla="*/ 1240644 w 7373257"/>
                <a:gd name="connsiteY736" fmla="*/ 2594057 h 3732526"/>
                <a:gd name="connsiteX737" fmla="*/ 1234717 w 7373257"/>
                <a:gd name="connsiteY737" fmla="*/ 2590890 h 3732526"/>
                <a:gd name="connsiteX738" fmla="*/ 845037 w 7373257"/>
                <a:gd name="connsiteY738" fmla="*/ 2530779 h 3732526"/>
                <a:gd name="connsiteX739" fmla="*/ 895638 w 7373257"/>
                <a:gd name="connsiteY739" fmla="*/ 2551605 h 3732526"/>
                <a:gd name="connsiteX740" fmla="*/ 845037 w 7373257"/>
                <a:gd name="connsiteY740" fmla="*/ 2530779 h 3732526"/>
                <a:gd name="connsiteX741" fmla="*/ 855948 w 7373257"/>
                <a:gd name="connsiteY741" fmla="*/ 2478589 h 3732526"/>
                <a:gd name="connsiteX742" fmla="*/ 905757 w 7373257"/>
                <a:gd name="connsiteY742" fmla="*/ 2501856 h 3732526"/>
                <a:gd name="connsiteX743" fmla="*/ 845037 w 7373257"/>
                <a:gd name="connsiteY743" fmla="*/ 2479294 h 3732526"/>
                <a:gd name="connsiteX744" fmla="*/ 855948 w 7373257"/>
                <a:gd name="connsiteY744" fmla="*/ 2478589 h 3732526"/>
                <a:gd name="connsiteX745" fmla="*/ 693233 w 7373257"/>
                <a:gd name="connsiteY745" fmla="*/ 2464830 h 3732526"/>
                <a:gd name="connsiteX746" fmla="*/ 759017 w 7373257"/>
                <a:gd name="connsiteY746" fmla="*/ 2503013 h 3732526"/>
                <a:gd name="connsiteX747" fmla="*/ 693233 w 7373257"/>
                <a:gd name="connsiteY747" fmla="*/ 2464830 h 3732526"/>
                <a:gd name="connsiteX748" fmla="*/ 869073 w 7373257"/>
                <a:gd name="connsiteY748" fmla="*/ 2456152 h 3732526"/>
                <a:gd name="connsiteX749" fmla="*/ 875397 w 7373257"/>
                <a:gd name="connsiteY749" fmla="*/ 2464830 h 3732526"/>
                <a:gd name="connsiteX750" fmla="*/ 855156 w 7373257"/>
                <a:gd name="connsiteY750" fmla="*/ 2464830 h 3732526"/>
                <a:gd name="connsiteX751" fmla="*/ 855156 w 7373257"/>
                <a:gd name="connsiteY751" fmla="*/ 2457888 h 3732526"/>
                <a:gd name="connsiteX752" fmla="*/ 869073 w 7373257"/>
                <a:gd name="connsiteY752" fmla="*/ 2456152 h 3732526"/>
                <a:gd name="connsiteX753" fmla="*/ 1191256 w 7373257"/>
                <a:gd name="connsiteY753" fmla="*/ 2401665 h 3732526"/>
                <a:gd name="connsiteX754" fmla="*/ 1190595 w 7373257"/>
                <a:gd name="connsiteY754" fmla="*/ 2407660 h 3732526"/>
                <a:gd name="connsiteX755" fmla="*/ 1232740 w 7373257"/>
                <a:gd name="connsiteY755" fmla="*/ 2414900 h 3732526"/>
                <a:gd name="connsiteX756" fmla="*/ 1203765 w 7373257"/>
                <a:gd name="connsiteY756" fmla="*/ 2403136 h 3732526"/>
                <a:gd name="connsiteX757" fmla="*/ 1191256 w 7373257"/>
                <a:gd name="connsiteY757" fmla="*/ 2401665 h 3732526"/>
                <a:gd name="connsiteX758" fmla="*/ 2465483 w 7373257"/>
                <a:gd name="connsiteY758" fmla="*/ 2400421 h 3732526"/>
                <a:gd name="connsiteX759" fmla="*/ 2360118 w 7373257"/>
                <a:gd name="connsiteY759" fmla="*/ 2443855 h 3732526"/>
                <a:gd name="connsiteX760" fmla="*/ 2423338 w 7373257"/>
                <a:gd name="connsiteY760" fmla="*/ 2422137 h 3732526"/>
                <a:gd name="connsiteX761" fmla="*/ 2465483 w 7373257"/>
                <a:gd name="connsiteY761" fmla="*/ 2400421 h 3732526"/>
                <a:gd name="connsiteX762" fmla="*/ 2387612 w 7373257"/>
                <a:gd name="connsiteY762" fmla="*/ 2398952 h 3732526"/>
                <a:gd name="connsiteX763" fmla="*/ 2317973 w 7373257"/>
                <a:gd name="connsiteY763" fmla="*/ 2436616 h 3732526"/>
                <a:gd name="connsiteX764" fmla="*/ 2412801 w 7373257"/>
                <a:gd name="connsiteY764" fmla="*/ 2400421 h 3732526"/>
                <a:gd name="connsiteX765" fmla="*/ 2387612 w 7373257"/>
                <a:gd name="connsiteY765" fmla="*/ 2398952 h 3732526"/>
                <a:gd name="connsiteX766" fmla="*/ 485768 w 7373257"/>
                <a:gd name="connsiteY766" fmla="*/ 2384996 h 3732526"/>
                <a:gd name="connsiteX767" fmla="*/ 642632 w 7373257"/>
                <a:gd name="connsiteY767" fmla="*/ 2478715 h 3732526"/>
                <a:gd name="connsiteX768" fmla="*/ 496226 w 7373257"/>
                <a:gd name="connsiteY768" fmla="*/ 2399414 h 3732526"/>
                <a:gd name="connsiteX769" fmla="*/ 485768 w 7373257"/>
                <a:gd name="connsiteY769" fmla="*/ 2384996 h 3732526"/>
                <a:gd name="connsiteX770" fmla="*/ 1074004 w 7373257"/>
                <a:gd name="connsiteY770" fmla="*/ 2378054 h 3732526"/>
                <a:gd name="connsiteX771" fmla="*/ 1108161 w 7373257"/>
                <a:gd name="connsiteY771" fmla="*/ 2391938 h 3732526"/>
                <a:gd name="connsiteX772" fmla="*/ 1074004 w 7373257"/>
                <a:gd name="connsiteY772" fmla="*/ 2378054 h 3732526"/>
                <a:gd name="connsiteX773" fmla="*/ 2024039 w 7373257"/>
                <a:gd name="connsiteY773" fmla="*/ 2291279 h 3732526"/>
                <a:gd name="connsiteX774" fmla="*/ 1978497 w 7373257"/>
                <a:gd name="connsiteY774" fmla="*/ 2298222 h 3732526"/>
                <a:gd name="connsiteX775" fmla="*/ 2024039 w 7373257"/>
                <a:gd name="connsiteY775" fmla="*/ 2291279 h 3732526"/>
                <a:gd name="connsiteX776" fmla="*/ 592032 w 7373257"/>
                <a:gd name="connsiteY776" fmla="*/ 2155909 h 3732526"/>
                <a:gd name="connsiteX777" fmla="*/ 802870 w 7373257"/>
                <a:gd name="connsiteY777" fmla="*/ 2241664 h 3732526"/>
                <a:gd name="connsiteX778" fmla="*/ 845037 w 7373257"/>
                <a:gd name="connsiteY778" fmla="*/ 2277396 h 3732526"/>
                <a:gd name="connsiteX779" fmla="*/ 592032 w 7373257"/>
                <a:gd name="connsiteY779" fmla="*/ 2155909 h 3732526"/>
                <a:gd name="connsiteX780" fmla="*/ 507274 w 7373257"/>
                <a:gd name="connsiteY780" fmla="*/ 2090828 h 3732526"/>
                <a:gd name="connsiteX781" fmla="*/ 526249 w 7373257"/>
                <a:gd name="connsiteY781" fmla="*/ 2103845 h 3732526"/>
                <a:gd name="connsiteX782" fmla="*/ 507274 w 7373257"/>
                <a:gd name="connsiteY782" fmla="*/ 2090828 h 3732526"/>
                <a:gd name="connsiteX783" fmla="*/ 7321950 w 7373257"/>
                <a:gd name="connsiteY783" fmla="*/ 1829633 h 3732526"/>
                <a:gd name="connsiteX784" fmla="*/ 7332071 w 7373257"/>
                <a:gd name="connsiteY784" fmla="*/ 1836576 h 3732526"/>
                <a:gd name="connsiteX785" fmla="*/ 7311829 w 7373257"/>
                <a:gd name="connsiteY785" fmla="*/ 1836576 h 3732526"/>
                <a:gd name="connsiteX786" fmla="*/ 7321950 w 7373257"/>
                <a:gd name="connsiteY786" fmla="*/ 1829633 h 3732526"/>
                <a:gd name="connsiteX787" fmla="*/ 6702879 w 7373257"/>
                <a:gd name="connsiteY787" fmla="*/ 1807549 h 3732526"/>
                <a:gd name="connsiteX788" fmla="*/ 6710943 w 7373257"/>
                <a:gd name="connsiteY788" fmla="*/ 1809134 h 3732526"/>
                <a:gd name="connsiteX789" fmla="*/ 6729919 w 7373257"/>
                <a:gd name="connsiteY789" fmla="*/ 1821826 h 3732526"/>
                <a:gd name="connsiteX790" fmla="*/ 6699557 w 7373257"/>
                <a:gd name="connsiteY790" fmla="*/ 1814015 h 3732526"/>
                <a:gd name="connsiteX791" fmla="*/ 6702879 w 7373257"/>
                <a:gd name="connsiteY791" fmla="*/ 1807549 h 3732526"/>
                <a:gd name="connsiteX792" fmla="*/ 7225807 w 7373257"/>
                <a:gd name="connsiteY792" fmla="*/ 1805338 h 3732526"/>
                <a:gd name="connsiteX793" fmla="*/ 7235927 w 7373257"/>
                <a:gd name="connsiteY793" fmla="*/ 1829636 h 3732526"/>
                <a:gd name="connsiteX794" fmla="*/ 7225807 w 7373257"/>
                <a:gd name="connsiteY794" fmla="*/ 1813436 h 3732526"/>
                <a:gd name="connsiteX795" fmla="*/ 7225807 w 7373257"/>
                <a:gd name="connsiteY795" fmla="*/ 1805338 h 3732526"/>
                <a:gd name="connsiteX796" fmla="*/ 7068946 w 7373257"/>
                <a:gd name="connsiteY796" fmla="*/ 1735917 h 3732526"/>
                <a:gd name="connsiteX797" fmla="*/ 7122077 w 7373257"/>
                <a:gd name="connsiteY797" fmla="*/ 1756743 h 3732526"/>
                <a:gd name="connsiteX798" fmla="*/ 7111449 w 7373257"/>
                <a:gd name="connsiteY798" fmla="*/ 1763686 h 3732526"/>
                <a:gd name="connsiteX799" fmla="*/ 7175209 w 7373257"/>
                <a:gd name="connsiteY799" fmla="*/ 1798396 h 3732526"/>
                <a:gd name="connsiteX800" fmla="*/ 7164581 w 7373257"/>
                <a:gd name="connsiteY800" fmla="*/ 1798396 h 3732526"/>
                <a:gd name="connsiteX801" fmla="*/ 7175209 w 7373257"/>
                <a:gd name="connsiteY801" fmla="*/ 1805338 h 3732526"/>
                <a:gd name="connsiteX802" fmla="*/ 7100826 w 7373257"/>
                <a:gd name="connsiteY802" fmla="*/ 1777569 h 3732526"/>
                <a:gd name="connsiteX803" fmla="*/ 7068946 w 7373257"/>
                <a:gd name="connsiteY803" fmla="*/ 1735917 h 3732526"/>
                <a:gd name="connsiteX804" fmla="*/ 7046176 w 7373257"/>
                <a:gd name="connsiteY804" fmla="*/ 1728549 h 3732526"/>
                <a:gd name="connsiteX805" fmla="*/ 7053767 w 7373257"/>
                <a:gd name="connsiteY805" fmla="*/ 1732661 h 3732526"/>
                <a:gd name="connsiteX806" fmla="*/ 7068946 w 7373257"/>
                <a:gd name="connsiteY806" fmla="*/ 1748645 h 3732526"/>
                <a:gd name="connsiteX807" fmla="*/ 7038585 w 7373257"/>
                <a:gd name="connsiteY807" fmla="*/ 1733602 h 3732526"/>
                <a:gd name="connsiteX808" fmla="*/ 7046176 w 7373257"/>
                <a:gd name="connsiteY808" fmla="*/ 1728549 h 3732526"/>
                <a:gd name="connsiteX809" fmla="*/ 6424099 w 7373257"/>
                <a:gd name="connsiteY809" fmla="*/ 1720649 h 3732526"/>
                <a:gd name="connsiteX810" fmla="*/ 6433902 w 7373257"/>
                <a:gd name="connsiteY810" fmla="*/ 1721382 h 3732526"/>
                <a:gd name="connsiteX811" fmla="*/ 6466793 w 7373257"/>
                <a:gd name="connsiteY811" fmla="*/ 1727240 h 3732526"/>
                <a:gd name="connsiteX812" fmla="*/ 6416193 w 7373257"/>
                <a:gd name="connsiteY812" fmla="*/ 1727240 h 3732526"/>
                <a:gd name="connsiteX813" fmla="*/ 6424099 w 7373257"/>
                <a:gd name="connsiteY813" fmla="*/ 1720649 h 3732526"/>
                <a:gd name="connsiteX814" fmla="*/ 7313471 w 7373257"/>
                <a:gd name="connsiteY814" fmla="*/ 1711842 h 3732526"/>
                <a:gd name="connsiteX815" fmla="*/ 7301617 w 7373257"/>
                <a:gd name="connsiteY815" fmla="*/ 1712745 h 3732526"/>
                <a:gd name="connsiteX816" fmla="*/ 7333223 w 7373257"/>
                <a:gd name="connsiteY816" fmla="*/ 1727224 h 3732526"/>
                <a:gd name="connsiteX817" fmla="*/ 7313471 w 7373257"/>
                <a:gd name="connsiteY817" fmla="*/ 1711842 h 3732526"/>
                <a:gd name="connsiteX818" fmla="*/ 7018344 w 7373257"/>
                <a:gd name="connsiteY818" fmla="*/ 1704676 h 3732526"/>
                <a:gd name="connsiteX819" fmla="*/ 7028465 w 7373257"/>
                <a:gd name="connsiteY819" fmla="*/ 1712776 h 3732526"/>
                <a:gd name="connsiteX820" fmla="*/ 7018344 w 7373257"/>
                <a:gd name="connsiteY820" fmla="*/ 1704676 h 3732526"/>
                <a:gd name="connsiteX821" fmla="*/ 7199711 w 7373257"/>
                <a:gd name="connsiteY821" fmla="*/ 1700531 h 3732526"/>
                <a:gd name="connsiteX822" fmla="*/ 7196255 w 7373257"/>
                <a:gd name="connsiteY822" fmla="*/ 1705508 h 3732526"/>
                <a:gd name="connsiteX823" fmla="*/ 7238401 w 7373257"/>
                <a:gd name="connsiteY823" fmla="*/ 1727224 h 3732526"/>
                <a:gd name="connsiteX824" fmla="*/ 7227863 w 7373257"/>
                <a:gd name="connsiteY824" fmla="*/ 1712745 h 3732526"/>
                <a:gd name="connsiteX825" fmla="*/ 7208106 w 7373257"/>
                <a:gd name="connsiteY825" fmla="*/ 1703698 h 3732526"/>
                <a:gd name="connsiteX826" fmla="*/ 7199711 w 7373257"/>
                <a:gd name="connsiteY826" fmla="*/ 1700531 h 3732526"/>
                <a:gd name="connsiteX827" fmla="*/ 7101429 w 7373257"/>
                <a:gd name="connsiteY827" fmla="*/ 1654836 h 3732526"/>
                <a:gd name="connsiteX828" fmla="*/ 7122501 w 7373257"/>
                <a:gd name="connsiteY828" fmla="*/ 1662076 h 3732526"/>
                <a:gd name="connsiteX829" fmla="*/ 7101429 w 7373257"/>
                <a:gd name="connsiteY829" fmla="*/ 1654836 h 3732526"/>
                <a:gd name="connsiteX830" fmla="*/ 6968243 w 7373257"/>
                <a:gd name="connsiteY830" fmla="*/ 1621810 h 3732526"/>
                <a:gd name="connsiteX831" fmla="*/ 6964457 w 7373257"/>
                <a:gd name="connsiteY831" fmla="*/ 1625881 h 3732526"/>
                <a:gd name="connsiteX832" fmla="*/ 7069819 w 7373257"/>
                <a:gd name="connsiteY832" fmla="*/ 1662076 h 3732526"/>
                <a:gd name="connsiteX833" fmla="*/ 7017137 w 7373257"/>
                <a:gd name="connsiteY833" fmla="*/ 1625881 h 3732526"/>
                <a:gd name="connsiteX834" fmla="*/ 6986846 w 7373257"/>
                <a:gd name="connsiteY834" fmla="*/ 1625881 h 3732526"/>
                <a:gd name="connsiteX835" fmla="*/ 6968243 w 7373257"/>
                <a:gd name="connsiteY835" fmla="*/ 1621810 h 3732526"/>
                <a:gd name="connsiteX836" fmla="*/ 6890703 w 7373257"/>
                <a:gd name="connsiteY836" fmla="*/ 1618644 h 3732526"/>
                <a:gd name="connsiteX837" fmla="*/ 6880167 w 7373257"/>
                <a:gd name="connsiteY837" fmla="*/ 1633121 h 3732526"/>
                <a:gd name="connsiteX838" fmla="*/ 6901241 w 7373257"/>
                <a:gd name="connsiteY838" fmla="*/ 1640359 h 3732526"/>
                <a:gd name="connsiteX839" fmla="*/ 6890703 w 7373257"/>
                <a:gd name="connsiteY839" fmla="*/ 1618644 h 3732526"/>
                <a:gd name="connsiteX840" fmla="*/ 6874733 w 7373257"/>
                <a:gd name="connsiteY840" fmla="*/ 1606428 h 3732526"/>
                <a:gd name="connsiteX841" fmla="*/ 6911776 w 7373257"/>
                <a:gd name="connsiteY841" fmla="*/ 1618644 h 3732526"/>
                <a:gd name="connsiteX842" fmla="*/ 6874733 w 7373257"/>
                <a:gd name="connsiteY842" fmla="*/ 1606428 h 3732526"/>
                <a:gd name="connsiteX843" fmla="*/ 6925606 w 7373257"/>
                <a:gd name="connsiteY843" fmla="*/ 1574306 h 3732526"/>
                <a:gd name="connsiteX844" fmla="*/ 6943385 w 7373257"/>
                <a:gd name="connsiteY844" fmla="*/ 1582450 h 3732526"/>
                <a:gd name="connsiteX845" fmla="*/ 6925606 w 7373257"/>
                <a:gd name="connsiteY845" fmla="*/ 1574306 h 3732526"/>
                <a:gd name="connsiteX846" fmla="*/ 6574453 w 7373257"/>
                <a:gd name="connsiteY846" fmla="*/ 1558245 h 3732526"/>
                <a:gd name="connsiteX847" fmla="*/ 6553543 w 7373257"/>
                <a:gd name="connsiteY847" fmla="*/ 1567973 h 3732526"/>
                <a:gd name="connsiteX848" fmla="*/ 6658905 w 7373257"/>
                <a:gd name="connsiteY848" fmla="*/ 1596928 h 3732526"/>
                <a:gd name="connsiteX849" fmla="*/ 6574453 w 7373257"/>
                <a:gd name="connsiteY849" fmla="*/ 1558245 h 3732526"/>
                <a:gd name="connsiteX850" fmla="*/ 6333929 w 7373257"/>
                <a:gd name="connsiteY850" fmla="*/ 1515265 h 3732526"/>
                <a:gd name="connsiteX851" fmla="*/ 6332283 w 7373257"/>
                <a:gd name="connsiteY851" fmla="*/ 1517301 h 3732526"/>
                <a:gd name="connsiteX852" fmla="*/ 6332283 w 7373257"/>
                <a:gd name="connsiteY852" fmla="*/ 1524541 h 3732526"/>
                <a:gd name="connsiteX853" fmla="*/ 6342817 w 7373257"/>
                <a:gd name="connsiteY853" fmla="*/ 1531778 h 3732526"/>
                <a:gd name="connsiteX854" fmla="*/ 6374427 w 7373257"/>
                <a:gd name="connsiteY854" fmla="*/ 1539018 h 3732526"/>
                <a:gd name="connsiteX855" fmla="*/ 6363893 w 7373257"/>
                <a:gd name="connsiteY855" fmla="*/ 1517301 h 3732526"/>
                <a:gd name="connsiteX856" fmla="*/ 6363893 w 7373257"/>
                <a:gd name="connsiteY856" fmla="*/ 1524541 h 3732526"/>
                <a:gd name="connsiteX857" fmla="*/ 6342817 w 7373257"/>
                <a:gd name="connsiteY857" fmla="*/ 1517301 h 3732526"/>
                <a:gd name="connsiteX858" fmla="*/ 6333929 w 7373257"/>
                <a:gd name="connsiteY858" fmla="*/ 1515265 h 3732526"/>
                <a:gd name="connsiteX859" fmla="*/ 6281577 w 7373257"/>
                <a:gd name="connsiteY859" fmla="*/ 1490496 h 3732526"/>
                <a:gd name="connsiteX860" fmla="*/ 6279601 w 7373257"/>
                <a:gd name="connsiteY860" fmla="*/ 1495585 h 3732526"/>
                <a:gd name="connsiteX861" fmla="*/ 6279601 w 7373257"/>
                <a:gd name="connsiteY861" fmla="*/ 1502824 h 3732526"/>
                <a:gd name="connsiteX862" fmla="*/ 6269066 w 7373257"/>
                <a:gd name="connsiteY862" fmla="*/ 1502824 h 3732526"/>
                <a:gd name="connsiteX863" fmla="*/ 6311211 w 7373257"/>
                <a:gd name="connsiteY863" fmla="*/ 1495585 h 3732526"/>
                <a:gd name="connsiteX864" fmla="*/ 6287502 w 7373257"/>
                <a:gd name="connsiteY864" fmla="*/ 1492869 h 3732526"/>
                <a:gd name="connsiteX865" fmla="*/ 6281577 w 7373257"/>
                <a:gd name="connsiteY865" fmla="*/ 1490496 h 3732526"/>
                <a:gd name="connsiteX866" fmla="*/ 6452131 w 7373257"/>
                <a:gd name="connsiteY866" fmla="*/ 1486538 h 3732526"/>
                <a:gd name="connsiteX867" fmla="*/ 6437644 w 7373257"/>
                <a:gd name="connsiteY867" fmla="*/ 1488346 h 3732526"/>
                <a:gd name="connsiteX868" fmla="*/ 6458716 w 7373257"/>
                <a:gd name="connsiteY868" fmla="*/ 1495585 h 3732526"/>
                <a:gd name="connsiteX869" fmla="*/ 6452131 w 7373257"/>
                <a:gd name="connsiteY869" fmla="*/ 1486538 h 3732526"/>
                <a:gd name="connsiteX870" fmla="*/ 6195311 w 7373257"/>
                <a:gd name="connsiteY870" fmla="*/ 1481109 h 3732526"/>
                <a:gd name="connsiteX871" fmla="*/ 6195311 w 7373257"/>
                <a:gd name="connsiteY871" fmla="*/ 1481109 h 3732526"/>
                <a:gd name="connsiteX872" fmla="*/ 5950343 w 7373257"/>
                <a:gd name="connsiteY872" fmla="*/ 1443104 h 3732526"/>
                <a:gd name="connsiteX873" fmla="*/ 5921369 w 7373257"/>
                <a:gd name="connsiteY873" fmla="*/ 1452153 h 3732526"/>
                <a:gd name="connsiteX874" fmla="*/ 5995123 w 7373257"/>
                <a:gd name="connsiteY874" fmla="*/ 1444913 h 3732526"/>
                <a:gd name="connsiteX875" fmla="*/ 5950343 w 7373257"/>
                <a:gd name="connsiteY875" fmla="*/ 1443104 h 3732526"/>
                <a:gd name="connsiteX876" fmla="*/ 6068877 w 7373257"/>
                <a:gd name="connsiteY876" fmla="*/ 1437675 h 3732526"/>
                <a:gd name="connsiteX877" fmla="*/ 6016195 w 7373257"/>
                <a:gd name="connsiteY877" fmla="*/ 1452153 h 3732526"/>
                <a:gd name="connsiteX878" fmla="*/ 6026733 w 7373257"/>
                <a:gd name="connsiteY878" fmla="*/ 1459393 h 3732526"/>
                <a:gd name="connsiteX879" fmla="*/ 6068877 w 7373257"/>
                <a:gd name="connsiteY879" fmla="*/ 1437675 h 3732526"/>
                <a:gd name="connsiteX880" fmla="*/ 5952978 w 7373257"/>
                <a:gd name="connsiteY880" fmla="*/ 1423198 h 3732526"/>
                <a:gd name="connsiteX881" fmla="*/ 5952978 w 7373257"/>
                <a:gd name="connsiteY881" fmla="*/ 1437675 h 3732526"/>
                <a:gd name="connsiteX882" fmla="*/ 5952978 w 7373257"/>
                <a:gd name="connsiteY882" fmla="*/ 1423198 h 3732526"/>
                <a:gd name="connsiteX883" fmla="*/ 6205849 w 7373257"/>
                <a:gd name="connsiteY883" fmla="*/ 1415959 h 3732526"/>
                <a:gd name="connsiteX884" fmla="*/ 6195311 w 7373257"/>
                <a:gd name="connsiteY884" fmla="*/ 1444913 h 3732526"/>
                <a:gd name="connsiteX885" fmla="*/ 6132095 w 7373257"/>
                <a:gd name="connsiteY885" fmla="*/ 1444913 h 3732526"/>
                <a:gd name="connsiteX886" fmla="*/ 6195311 w 7373257"/>
                <a:gd name="connsiteY886" fmla="*/ 1459393 h 3732526"/>
                <a:gd name="connsiteX887" fmla="*/ 6142628 w 7373257"/>
                <a:gd name="connsiteY887" fmla="*/ 1466630 h 3732526"/>
                <a:gd name="connsiteX888" fmla="*/ 6247994 w 7373257"/>
                <a:gd name="connsiteY888" fmla="*/ 1466630 h 3732526"/>
                <a:gd name="connsiteX889" fmla="*/ 6216384 w 7373257"/>
                <a:gd name="connsiteY889" fmla="*/ 1444913 h 3732526"/>
                <a:gd name="connsiteX890" fmla="*/ 6237456 w 7373257"/>
                <a:gd name="connsiteY890" fmla="*/ 1437675 h 3732526"/>
                <a:gd name="connsiteX891" fmla="*/ 6237456 w 7373257"/>
                <a:gd name="connsiteY891" fmla="*/ 1423198 h 3732526"/>
                <a:gd name="connsiteX892" fmla="*/ 6205849 w 7373257"/>
                <a:gd name="connsiteY892" fmla="*/ 1415959 h 3732526"/>
                <a:gd name="connsiteX893" fmla="*/ 6163701 w 7373257"/>
                <a:gd name="connsiteY893" fmla="*/ 1415959 h 3732526"/>
                <a:gd name="connsiteX894" fmla="*/ 6184774 w 7373257"/>
                <a:gd name="connsiteY894" fmla="*/ 1430438 h 3732526"/>
                <a:gd name="connsiteX895" fmla="*/ 6174239 w 7373257"/>
                <a:gd name="connsiteY895" fmla="*/ 1415959 h 3732526"/>
                <a:gd name="connsiteX896" fmla="*/ 6163701 w 7373257"/>
                <a:gd name="connsiteY896" fmla="*/ 1415959 h 3732526"/>
                <a:gd name="connsiteX897" fmla="*/ 6142628 w 7373257"/>
                <a:gd name="connsiteY897" fmla="*/ 1408721 h 3732526"/>
                <a:gd name="connsiteX898" fmla="*/ 6068877 w 7373257"/>
                <a:gd name="connsiteY898" fmla="*/ 1423198 h 3732526"/>
                <a:gd name="connsiteX899" fmla="*/ 6089949 w 7373257"/>
                <a:gd name="connsiteY899" fmla="*/ 1452153 h 3732526"/>
                <a:gd name="connsiteX900" fmla="*/ 6058339 w 7373257"/>
                <a:gd name="connsiteY900" fmla="*/ 1473870 h 3732526"/>
                <a:gd name="connsiteX901" fmla="*/ 6132095 w 7373257"/>
                <a:gd name="connsiteY901" fmla="*/ 1466630 h 3732526"/>
                <a:gd name="connsiteX902" fmla="*/ 6132095 w 7373257"/>
                <a:gd name="connsiteY902" fmla="*/ 1459393 h 3732526"/>
                <a:gd name="connsiteX903" fmla="*/ 6100485 w 7373257"/>
                <a:gd name="connsiteY903" fmla="*/ 1430438 h 3732526"/>
                <a:gd name="connsiteX904" fmla="*/ 6153167 w 7373257"/>
                <a:gd name="connsiteY904" fmla="*/ 1423198 h 3732526"/>
                <a:gd name="connsiteX905" fmla="*/ 6142628 w 7373257"/>
                <a:gd name="connsiteY905" fmla="*/ 1408721 h 3732526"/>
                <a:gd name="connsiteX906" fmla="*/ 6995067 w 7373257"/>
                <a:gd name="connsiteY906" fmla="*/ 737134 h 3732526"/>
                <a:gd name="connsiteX907" fmla="*/ 7028465 w 7373257"/>
                <a:gd name="connsiteY907" fmla="*/ 750149 h 3732526"/>
                <a:gd name="connsiteX908" fmla="*/ 6995067 w 7373257"/>
                <a:gd name="connsiteY908" fmla="*/ 737134 h 3732526"/>
                <a:gd name="connsiteX909" fmla="*/ 6732659 w 7373257"/>
                <a:gd name="connsiteY909" fmla="*/ 692089 h 3732526"/>
                <a:gd name="connsiteX910" fmla="*/ 6722125 w 7373257"/>
                <a:gd name="connsiteY910" fmla="*/ 706566 h 3732526"/>
                <a:gd name="connsiteX911" fmla="*/ 6774803 w 7373257"/>
                <a:gd name="connsiteY911" fmla="*/ 706566 h 3732526"/>
                <a:gd name="connsiteX912" fmla="*/ 6732659 w 7373257"/>
                <a:gd name="connsiteY912" fmla="*/ 692089 h 3732526"/>
                <a:gd name="connsiteX913" fmla="*/ 6836326 w 7373257"/>
                <a:gd name="connsiteY913" fmla="*/ 678450 h 3732526"/>
                <a:gd name="connsiteX914" fmla="*/ 6849719 w 7373257"/>
                <a:gd name="connsiteY914" fmla="*/ 679862 h 3732526"/>
                <a:gd name="connsiteX915" fmla="*/ 6881724 w 7373257"/>
                <a:gd name="connsiteY915" fmla="*/ 691141 h 3732526"/>
                <a:gd name="connsiteX916" fmla="*/ 6826061 w 7373257"/>
                <a:gd name="connsiteY916" fmla="*/ 684199 h 3732526"/>
                <a:gd name="connsiteX917" fmla="*/ 6836326 w 7373257"/>
                <a:gd name="connsiteY917" fmla="*/ 678450 h 3732526"/>
                <a:gd name="connsiteX918" fmla="*/ 6512386 w 7373257"/>
                <a:gd name="connsiteY918" fmla="*/ 613709 h 3732526"/>
                <a:gd name="connsiteX919" fmla="*/ 6500861 w 7373257"/>
                <a:gd name="connsiteY919" fmla="*/ 619703 h 3732526"/>
                <a:gd name="connsiteX920" fmla="*/ 6574615 w 7373257"/>
                <a:gd name="connsiteY920" fmla="*/ 626942 h 3732526"/>
                <a:gd name="connsiteX921" fmla="*/ 6529838 w 7373257"/>
                <a:gd name="connsiteY921" fmla="*/ 615179 h 3732526"/>
                <a:gd name="connsiteX922" fmla="*/ 6512386 w 7373257"/>
                <a:gd name="connsiteY922" fmla="*/ 613709 h 3732526"/>
                <a:gd name="connsiteX923" fmla="*/ 2530044 w 7373257"/>
                <a:gd name="connsiteY923" fmla="*/ 604366 h 3732526"/>
                <a:gd name="connsiteX924" fmla="*/ 2550284 w 7373257"/>
                <a:gd name="connsiteY924" fmla="*/ 618251 h 3732526"/>
                <a:gd name="connsiteX925" fmla="*/ 2530044 w 7373257"/>
                <a:gd name="connsiteY925" fmla="*/ 618251 h 3732526"/>
                <a:gd name="connsiteX926" fmla="*/ 6151850 w 7373257"/>
                <a:gd name="connsiteY926" fmla="*/ 586224 h 3732526"/>
                <a:gd name="connsiteX927" fmla="*/ 6121557 w 7373257"/>
                <a:gd name="connsiteY927" fmla="*/ 597986 h 3732526"/>
                <a:gd name="connsiteX928" fmla="*/ 6142628 w 7373257"/>
                <a:gd name="connsiteY928" fmla="*/ 590747 h 3732526"/>
                <a:gd name="connsiteX929" fmla="*/ 6151850 w 7373257"/>
                <a:gd name="connsiteY929" fmla="*/ 586224 h 3732526"/>
                <a:gd name="connsiteX930" fmla="*/ 6237456 w 7373257"/>
                <a:gd name="connsiteY930" fmla="*/ 583509 h 3732526"/>
                <a:gd name="connsiteX931" fmla="*/ 6205849 w 7373257"/>
                <a:gd name="connsiteY931" fmla="*/ 597986 h 3732526"/>
                <a:gd name="connsiteX932" fmla="*/ 6237456 w 7373257"/>
                <a:gd name="connsiteY932" fmla="*/ 590747 h 3732526"/>
                <a:gd name="connsiteX933" fmla="*/ 6237456 w 7373257"/>
                <a:gd name="connsiteY933" fmla="*/ 583509 h 3732526"/>
                <a:gd name="connsiteX934" fmla="*/ 6521937 w 7373257"/>
                <a:gd name="connsiteY934" fmla="*/ 582605 h 3732526"/>
                <a:gd name="connsiteX935" fmla="*/ 6469253 w 7373257"/>
                <a:gd name="connsiteY935" fmla="*/ 583509 h 3732526"/>
                <a:gd name="connsiteX936" fmla="*/ 6532471 w 7373257"/>
                <a:gd name="connsiteY936" fmla="*/ 597986 h 3732526"/>
                <a:gd name="connsiteX937" fmla="*/ 6637831 w 7373257"/>
                <a:gd name="connsiteY937" fmla="*/ 626942 h 3732526"/>
                <a:gd name="connsiteX938" fmla="*/ 6679981 w 7373257"/>
                <a:gd name="connsiteY938" fmla="*/ 626942 h 3732526"/>
                <a:gd name="connsiteX939" fmla="*/ 6722125 w 7373257"/>
                <a:gd name="connsiteY939" fmla="*/ 655897 h 3732526"/>
                <a:gd name="connsiteX940" fmla="*/ 6806414 w 7373257"/>
                <a:gd name="connsiteY940" fmla="*/ 684851 h 3732526"/>
                <a:gd name="connsiteX941" fmla="*/ 6943385 w 7373257"/>
                <a:gd name="connsiteY941" fmla="*/ 721046 h 3732526"/>
                <a:gd name="connsiteX942" fmla="*/ 6890703 w 7373257"/>
                <a:gd name="connsiteY942" fmla="*/ 692089 h 3732526"/>
                <a:gd name="connsiteX943" fmla="*/ 6953919 w 7373257"/>
                <a:gd name="connsiteY943" fmla="*/ 721046 h 3732526"/>
                <a:gd name="connsiteX944" fmla="*/ 6964457 w 7373257"/>
                <a:gd name="connsiteY944" fmla="*/ 742761 h 3732526"/>
                <a:gd name="connsiteX945" fmla="*/ 7122501 w 7373257"/>
                <a:gd name="connsiteY945" fmla="*/ 807909 h 3732526"/>
                <a:gd name="connsiteX946" fmla="*/ 7110647 w 7373257"/>
                <a:gd name="connsiteY946" fmla="*/ 795241 h 3732526"/>
                <a:gd name="connsiteX947" fmla="*/ 7122421 w 7373257"/>
                <a:gd name="connsiteY947" fmla="*/ 793443 h 3732526"/>
                <a:gd name="connsiteX948" fmla="*/ 7105949 w 7373257"/>
                <a:gd name="connsiteY948" fmla="*/ 786595 h 3732526"/>
                <a:gd name="connsiteX949" fmla="*/ 7068946 w 7373257"/>
                <a:gd name="connsiteY949" fmla="*/ 764033 h 3732526"/>
                <a:gd name="connsiteX950" fmla="*/ 7134728 w 7373257"/>
                <a:gd name="connsiteY950" fmla="*/ 786595 h 3732526"/>
                <a:gd name="connsiteX951" fmla="*/ 7122909 w 7373257"/>
                <a:gd name="connsiteY951" fmla="*/ 793647 h 3732526"/>
                <a:gd name="connsiteX952" fmla="*/ 7122737 w 7373257"/>
                <a:gd name="connsiteY952" fmla="*/ 793575 h 3732526"/>
                <a:gd name="connsiteX953" fmla="*/ 7144890 w 7373257"/>
                <a:gd name="connsiteY953" fmla="*/ 807004 h 3732526"/>
                <a:gd name="connsiteX954" fmla="*/ 7143573 w 7373257"/>
                <a:gd name="connsiteY954" fmla="*/ 815149 h 3732526"/>
                <a:gd name="connsiteX955" fmla="*/ 7196255 w 7373257"/>
                <a:gd name="connsiteY955" fmla="*/ 822386 h 3732526"/>
                <a:gd name="connsiteX956" fmla="*/ 7164645 w 7373257"/>
                <a:gd name="connsiteY956" fmla="*/ 800669 h 3732526"/>
                <a:gd name="connsiteX957" fmla="*/ 7301617 w 7373257"/>
                <a:gd name="connsiteY957" fmla="*/ 829626 h 3732526"/>
                <a:gd name="connsiteX958" fmla="*/ 6985529 w 7373257"/>
                <a:gd name="connsiteY958" fmla="*/ 706566 h 3732526"/>
                <a:gd name="connsiteX959" fmla="*/ 6753731 w 7373257"/>
                <a:gd name="connsiteY959" fmla="*/ 634181 h 3732526"/>
                <a:gd name="connsiteX960" fmla="*/ 6669442 w 7373257"/>
                <a:gd name="connsiteY960" fmla="*/ 612466 h 3732526"/>
                <a:gd name="connsiteX961" fmla="*/ 6637831 w 7373257"/>
                <a:gd name="connsiteY961" fmla="*/ 612466 h 3732526"/>
                <a:gd name="connsiteX962" fmla="*/ 6606225 w 7373257"/>
                <a:gd name="connsiteY962" fmla="*/ 597986 h 3732526"/>
                <a:gd name="connsiteX963" fmla="*/ 6521937 w 7373257"/>
                <a:gd name="connsiteY963" fmla="*/ 582605 h 3732526"/>
                <a:gd name="connsiteX964" fmla="*/ 6174239 w 7373257"/>
                <a:gd name="connsiteY964" fmla="*/ 561794 h 3732526"/>
                <a:gd name="connsiteX965" fmla="*/ 6174239 w 7373257"/>
                <a:gd name="connsiteY965" fmla="*/ 569031 h 3732526"/>
                <a:gd name="connsiteX966" fmla="*/ 6195311 w 7373257"/>
                <a:gd name="connsiteY966" fmla="*/ 561794 h 3732526"/>
                <a:gd name="connsiteX967" fmla="*/ 6174239 w 7373257"/>
                <a:gd name="connsiteY967" fmla="*/ 561794 h 3732526"/>
                <a:gd name="connsiteX968" fmla="*/ 7100319 w 7373257"/>
                <a:gd name="connsiteY968" fmla="*/ 531474 h 3732526"/>
                <a:gd name="connsiteX969" fmla="*/ 7133719 w 7373257"/>
                <a:gd name="connsiteY969" fmla="*/ 554905 h 3732526"/>
                <a:gd name="connsiteX970" fmla="*/ 7100319 w 7373257"/>
                <a:gd name="connsiteY970" fmla="*/ 531474 h 3732526"/>
                <a:gd name="connsiteX971" fmla="*/ 6858111 w 7373257"/>
                <a:gd name="connsiteY971" fmla="*/ 444700 h 3732526"/>
                <a:gd name="connsiteX972" fmla="*/ 6881724 w 7373257"/>
                <a:gd name="connsiteY972" fmla="*/ 444700 h 3732526"/>
                <a:gd name="connsiteX973" fmla="*/ 6869917 w 7373257"/>
                <a:gd name="connsiteY973" fmla="*/ 462057 h 3732526"/>
                <a:gd name="connsiteX974" fmla="*/ 6858111 w 7373257"/>
                <a:gd name="connsiteY974" fmla="*/ 462057 h 3732526"/>
                <a:gd name="connsiteX975" fmla="*/ 6858111 w 7373257"/>
                <a:gd name="connsiteY975" fmla="*/ 444700 h 3732526"/>
                <a:gd name="connsiteX976" fmla="*/ 6815941 w 7373257"/>
                <a:gd name="connsiteY976" fmla="*/ 444700 h 3732526"/>
                <a:gd name="connsiteX977" fmla="*/ 6856422 w 7373257"/>
                <a:gd name="connsiteY977" fmla="*/ 467610 h 3732526"/>
                <a:gd name="connsiteX978" fmla="*/ 6815941 w 7373257"/>
                <a:gd name="connsiteY978" fmla="*/ 444700 h 3732526"/>
                <a:gd name="connsiteX979" fmla="*/ 6724859 w 7373257"/>
                <a:gd name="connsiteY979" fmla="*/ 416064 h 3732526"/>
                <a:gd name="connsiteX980" fmla="*/ 6740038 w 7373257"/>
                <a:gd name="connsiteY980" fmla="*/ 430816 h 3732526"/>
                <a:gd name="connsiteX981" fmla="*/ 6709677 w 7373257"/>
                <a:gd name="connsiteY981" fmla="*/ 416932 h 3732526"/>
                <a:gd name="connsiteX982" fmla="*/ 6724859 w 7373257"/>
                <a:gd name="connsiteY982" fmla="*/ 416064 h 3732526"/>
                <a:gd name="connsiteX983" fmla="*/ 2565467 w 7373257"/>
                <a:gd name="connsiteY983" fmla="*/ 414328 h 3732526"/>
                <a:gd name="connsiteX984" fmla="*/ 2570525 w 7373257"/>
                <a:gd name="connsiteY984" fmla="*/ 416932 h 3732526"/>
                <a:gd name="connsiteX985" fmla="*/ 2560405 w 7373257"/>
                <a:gd name="connsiteY985" fmla="*/ 423874 h 3732526"/>
                <a:gd name="connsiteX986" fmla="*/ 2560405 w 7373257"/>
                <a:gd name="connsiteY986" fmla="*/ 416932 h 3732526"/>
                <a:gd name="connsiteX987" fmla="*/ 2565467 w 7373257"/>
                <a:gd name="connsiteY987" fmla="*/ 414328 h 3732526"/>
                <a:gd name="connsiteX988" fmla="*/ 6352531 w 7373257"/>
                <a:gd name="connsiteY988" fmla="*/ 400619 h 3732526"/>
                <a:gd name="connsiteX989" fmla="*/ 6342817 w 7373257"/>
                <a:gd name="connsiteY989" fmla="*/ 402543 h 3732526"/>
                <a:gd name="connsiteX990" fmla="*/ 6395499 w 7373257"/>
                <a:gd name="connsiteY990" fmla="*/ 409780 h 3732526"/>
                <a:gd name="connsiteX991" fmla="*/ 6352531 w 7373257"/>
                <a:gd name="connsiteY991" fmla="*/ 400619 h 3732526"/>
                <a:gd name="connsiteX992" fmla="*/ 6638836 w 7373257"/>
                <a:gd name="connsiteY992" fmla="*/ 396106 h 3732526"/>
                <a:gd name="connsiteX993" fmla="*/ 6669197 w 7373257"/>
                <a:gd name="connsiteY993" fmla="*/ 403047 h 3732526"/>
                <a:gd name="connsiteX994" fmla="*/ 6638836 w 7373257"/>
                <a:gd name="connsiteY994" fmla="*/ 396106 h 3732526"/>
                <a:gd name="connsiteX995" fmla="*/ 2676789 w 7373257"/>
                <a:gd name="connsiteY995" fmla="*/ 382221 h 3732526"/>
                <a:gd name="connsiteX996" fmla="*/ 2676789 w 7373257"/>
                <a:gd name="connsiteY996" fmla="*/ 403047 h 3732526"/>
                <a:gd name="connsiteX997" fmla="*/ 2646428 w 7373257"/>
                <a:gd name="connsiteY997" fmla="*/ 396106 h 3732526"/>
                <a:gd name="connsiteX998" fmla="*/ 2676789 w 7373257"/>
                <a:gd name="connsiteY998" fmla="*/ 382221 h 3732526"/>
                <a:gd name="connsiteX999" fmla="*/ 6549024 w 7373257"/>
                <a:gd name="connsiteY999" fmla="*/ 371548 h 3732526"/>
                <a:gd name="connsiteX1000" fmla="*/ 6573057 w 7373257"/>
                <a:gd name="connsiteY1000" fmla="*/ 380138 h 3732526"/>
                <a:gd name="connsiteX1001" fmla="*/ 6532577 w 7373257"/>
                <a:gd name="connsiteY1001" fmla="*/ 380138 h 3732526"/>
                <a:gd name="connsiteX1002" fmla="*/ 6549024 w 7373257"/>
                <a:gd name="connsiteY1002" fmla="*/ 371548 h 3732526"/>
                <a:gd name="connsiteX1003" fmla="*/ 6489060 w 7373257"/>
                <a:gd name="connsiteY1003" fmla="*/ 364605 h 3732526"/>
                <a:gd name="connsiteX1004" fmla="*/ 6511325 w 7373257"/>
                <a:gd name="connsiteY1004" fmla="*/ 373196 h 3732526"/>
                <a:gd name="connsiteX1005" fmla="*/ 6466793 w 7373257"/>
                <a:gd name="connsiteY1005" fmla="*/ 373196 h 3732526"/>
                <a:gd name="connsiteX1006" fmla="*/ 6489060 w 7373257"/>
                <a:gd name="connsiteY1006" fmla="*/ 364605 h 3732526"/>
                <a:gd name="connsiteX1007" fmla="*/ 6145593 w 7373257"/>
                <a:gd name="connsiteY1007" fmla="*/ 346895 h 3732526"/>
                <a:gd name="connsiteX1008" fmla="*/ 6237456 w 7373257"/>
                <a:gd name="connsiteY1008" fmla="*/ 359111 h 3732526"/>
                <a:gd name="connsiteX1009" fmla="*/ 6290137 w 7373257"/>
                <a:gd name="connsiteY1009" fmla="*/ 373588 h 3732526"/>
                <a:gd name="connsiteX1010" fmla="*/ 6342817 w 7373257"/>
                <a:gd name="connsiteY1010" fmla="*/ 380826 h 3732526"/>
                <a:gd name="connsiteX1011" fmla="*/ 6448181 w 7373257"/>
                <a:gd name="connsiteY1011" fmla="*/ 380826 h 3732526"/>
                <a:gd name="connsiteX1012" fmla="*/ 6469253 w 7373257"/>
                <a:gd name="connsiteY1012" fmla="*/ 395303 h 3732526"/>
                <a:gd name="connsiteX1013" fmla="*/ 6500861 w 7373257"/>
                <a:gd name="connsiteY1013" fmla="*/ 402543 h 3732526"/>
                <a:gd name="connsiteX1014" fmla="*/ 6511399 w 7373257"/>
                <a:gd name="connsiteY1014" fmla="*/ 388063 h 3732526"/>
                <a:gd name="connsiteX1015" fmla="*/ 7038213 w 7373257"/>
                <a:gd name="connsiteY1015" fmla="*/ 540078 h 3732526"/>
                <a:gd name="connsiteX1016" fmla="*/ 7059285 w 7373257"/>
                <a:gd name="connsiteY1016" fmla="*/ 561794 h 3732526"/>
                <a:gd name="connsiteX1017" fmla="*/ 7312151 w 7373257"/>
                <a:gd name="connsiteY1017" fmla="*/ 670374 h 3732526"/>
                <a:gd name="connsiteX1018" fmla="*/ 7333223 w 7373257"/>
                <a:gd name="connsiteY1018" fmla="*/ 677614 h 3732526"/>
                <a:gd name="connsiteX1019" fmla="*/ 7373257 w 7373257"/>
                <a:gd name="connsiteY1019" fmla="*/ 698501 h 3732526"/>
                <a:gd name="connsiteX1020" fmla="*/ 7373257 w 7373257"/>
                <a:gd name="connsiteY1020" fmla="*/ 717651 h 3732526"/>
                <a:gd name="connsiteX1021" fmla="*/ 7280545 w 7373257"/>
                <a:gd name="connsiteY1021" fmla="*/ 677614 h 3732526"/>
                <a:gd name="connsiteX1022" fmla="*/ 7334542 w 7373257"/>
                <a:gd name="connsiteY1022" fmla="*/ 711996 h 3732526"/>
                <a:gd name="connsiteX1023" fmla="*/ 7373257 w 7373257"/>
                <a:gd name="connsiteY1023" fmla="*/ 726709 h 3732526"/>
                <a:gd name="connsiteX1024" fmla="*/ 7373257 w 7373257"/>
                <a:gd name="connsiteY1024" fmla="*/ 857518 h 3732526"/>
                <a:gd name="connsiteX1025" fmla="*/ 7354296 w 7373257"/>
                <a:gd name="connsiteY1025" fmla="*/ 851341 h 3732526"/>
                <a:gd name="connsiteX1026" fmla="*/ 7373257 w 7373257"/>
                <a:gd name="connsiteY1026" fmla="*/ 864367 h 3732526"/>
                <a:gd name="connsiteX1027" fmla="*/ 7373257 w 7373257"/>
                <a:gd name="connsiteY1027" fmla="*/ 873424 h 3732526"/>
                <a:gd name="connsiteX1028" fmla="*/ 7349031 w 7373257"/>
                <a:gd name="connsiteY1028" fmla="*/ 861295 h 3732526"/>
                <a:gd name="connsiteX1029" fmla="*/ 7291080 w 7373257"/>
                <a:gd name="connsiteY1029" fmla="*/ 851341 h 3732526"/>
                <a:gd name="connsiteX1030" fmla="*/ 7333223 w 7373257"/>
                <a:gd name="connsiteY1030" fmla="*/ 873057 h 3732526"/>
                <a:gd name="connsiteX1031" fmla="*/ 7227863 w 7373257"/>
                <a:gd name="connsiteY1031" fmla="*/ 836864 h 3732526"/>
                <a:gd name="connsiteX1032" fmla="*/ 7259473 w 7373257"/>
                <a:gd name="connsiteY1032" fmla="*/ 865818 h 3732526"/>
                <a:gd name="connsiteX1033" fmla="*/ 7217328 w 7373257"/>
                <a:gd name="connsiteY1033" fmla="*/ 851341 h 3732526"/>
                <a:gd name="connsiteX1034" fmla="*/ 7341951 w 7373257"/>
                <a:gd name="connsiteY1034" fmla="*/ 917508 h 3732526"/>
                <a:gd name="connsiteX1035" fmla="*/ 7373257 w 7373257"/>
                <a:gd name="connsiteY1035" fmla="*/ 933311 h 3732526"/>
                <a:gd name="connsiteX1036" fmla="*/ 7373257 w 7373257"/>
                <a:gd name="connsiteY1036" fmla="*/ 1129303 h 3732526"/>
                <a:gd name="connsiteX1037" fmla="*/ 7371420 w 7373257"/>
                <a:gd name="connsiteY1037" fmla="*/ 1128221 h 3732526"/>
                <a:gd name="connsiteX1038" fmla="*/ 7333223 w 7373257"/>
                <a:gd name="connsiteY1038" fmla="*/ 1111935 h 3732526"/>
                <a:gd name="connsiteX1039" fmla="*/ 7301617 w 7373257"/>
                <a:gd name="connsiteY1039" fmla="*/ 1101982 h 3732526"/>
                <a:gd name="connsiteX1040" fmla="*/ 7271240 w 7373257"/>
                <a:gd name="connsiteY1040" fmla="*/ 1097633 h 3732526"/>
                <a:gd name="connsiteX1041" fmla="*/ 7269758 w 7373257"/>
                <a:gd name="connsiteY1041" fmla="*/ 1097014 h 3732526"/>
                <a:gd name="connsiteX1042" fmla="*/ 7263422 w 7373257"/>
                <a:gd name="connsiteY1042" fmla="*/ 1085696 h 3732526"/>
                <a:gd name="connsiteX1043" fmla="*/ 7248935 w 7373257"/>
                <a:gd name="connsiteY1043" fmla="*/ 1068503 h 3732526"/>
                <a:gd name="connsiteX1044" fmla="*/ 7154108 w 7373257"/>
                <a:gd name="connsiteY1044" fmla="*/ 1032309 h 3732526"/>
                <a:gd name="connsiteX1045" fmla="*/ 7238401 w 7373257"/>
                <a:gd name="connsiteY1045" fmla="*/ 1083885 h 3732526"/>
                <a:gd name="connsiteX1046" fmla="*/ 7269758 w 7373257"/>
                <a:gd name="connsiteY1046" fmla="*/ 1097014 h 3732526"/>
                <a:gd name="connsiteX1047" fmla="*/ 7270007 w 7373257"/>
                <a:gd name="connsiteY1047" fmla="*/ 1097456 h 3732526"/>
                <a:gd name="connsiteX1048" fmla="*/ 7271240 w 7373257"/>
                <a:gd name="connsiteY1048" fmla="*/ 1097633 h 3732526"/>
                <a:gd name="connsiteX1049" fmla="*/ 7322690 w 7373257"/>
                <a:gd name="connsiteY1049" fmla="*/ 1119172 h 3732526"/>
                <a:gd name="connsiteX1050" fmla="*/ 7352981 w 7373257"/>
                <a:gd name="connsiteY1050" fmla="*/ 1138174 h 3732526"/>
                <a:gd name="connsiteX1051" fmla="*/ 7373257 w 7373257"/>
                <a:gd name="connsiteY1051" fmla="*/ 1140632 h 3732526"/>
                <a:gd name="connsiteX1052" fmla="*/ 7373257 w 7373257"/>
                <a:gd name="connsiteY1052" fmla="*/ 1201506 h 3732526"/>
                <a:gd name="connsiteX1053" fmla="*/ 7353968 w 7373257"/>
                <a:gd name="connsiteY1053" fmla="*/ 1193143 h 3732526"/>
                <a:gd name="connsiteX1054" fmla="*/ 7343762 w 7373257"/>
                <a:gd name="connsiteY1054" fmla="*/ 1198798 h 3732526"/>
                <a:gd name="connsiteX1055" fmla="*/ 7364833 w 7373257"/>
                <a:gd name="connsiteY1055" fmla="*/ 1207847 h 3732526"/>
                <a:gd name="connsiteX1056" fmla="*/ 7373257 w 7373257"/>
                <a:gd name="connsiteY1056" fmla="*/ 1215805 h 3732526"/>
                <a:gd name="connsiteX1057" fmla="*/ 7373257 w 7373257"/>
                <a:gd name="connsiteY1057" fmla="*/ 1789215 h 3732526"/>
                <a:gd name="connsiteX1058" fmla="*/ 7354296 w 7373257"/>
                <a:gd name="connsiteY1058" fmla="*/ 1777895 h 3732526"/>
                <a:gd name="connsiteX1059" fmla="*/ 7354296 w 7373257"/>
                <a:gd name="connsiteY1059" fmla="*/ 1756179 h 3732526"/>
                <a:gd name="connsiteX1060" fmla="*/ 7333223 w 7373257"/>
                <a:gd name="connsiteY1060" fmla="*/ 1770656 h 3732526"/>
                <a:gd name="connsiteX1061" fmla="*/ 7248935 w 7373257"/>
                <a:gd name="connsiteY1061" fmla="*/ 1727224 h 3732526"/>
                <a:gd name="connsiteX1062" fmla="*/ 7301617 w 7373257"/>
                <a:gd name="connsiteY1062" fmla="*/ 1770656 h 3732526"/>
                <a:gd name="connsiteX1063" fmla="*/ 7322690 w 7373257"/>
                <a:gd name="connsiteY1063" fmla="*/ 1785133 h 3732526"/>
                <a:gd name="connsiteX1064" fmla="*/ 7238401 w 7373257"/>
                <a:gd name="connsiteY1064" fmla="*/ 1748939 h 3732526"/>
                <a:gd name="connsiteX1065" fmla="*/ 7248935 w 7373257"/>
                <a:gd name="connsiteY1065" fmla="*/ 1763416 h 3732526"/>
                <a:gd name="connsiteX1066" fmla="*/ 7270007 w 7373257"/>
                <a:gd name="connsiteY1066" fmla="*/ 1792372 h 3732526"/>
                <a:gd name="connsiteX1067" fmla="*/ 7227863 w 7373257"/>
                <a:gd name="connsiteY1067" fmla="*/ 1785133 h 3732526"/>
                <a:gd name="connsiteX1068" fmla="*/ 7059285 w 7373257"/>
                <a:gd name="connsiteY1068" fmla="*/ 1719984 h 3732526"/>
                <a:gd name="connsiteX1069" fmla="*/ 7027674 w 7373257"/>
                <a:gd name="connsiteY1069" fmla="*/ 1669313 h 3732526"/>
                <a:gd name="connsiteX1070" fmla="*/ 6985529 w 7373257"/>
                <a:gd name="connsiteY1070" fmla="*/ 1669313 h 3732526"/>
                <a:gd name="connsiteX1071" fmla="*/ 7017137 w 7373257"/>
                <a:gd name="connsiteY1071" fmla="*/ 1698268 h 3732526"/>
                <a:gd name="connsiteX1072" fmla="*/ 6859093 w 7373257"/>
                <a:gd name="connsiteY1072" fmla="*/ 1647597 h 3732526"/>
                <a:gd name="connsiteX1073" fmla="*/ 6816949 w 7373257"/>
                <a:gd name="connsiteY1073" fmla="*/ 1604165 h 3732526"/>
                <a:gd name="connsiteX1074" fmla="*/ 6743197 w 7373257"/>
                <a:gd name="connsiteY1074" fmla="*/ 1582450 h 3732526"/>
                <a:gd name="connsiteX1075" fmla="*/ 6753731 w 7373257"/>
                <a:gd name="connsiteY1075" fmla="*/ 1604165 h 3732526"/>
                <a:gd name="connsiteX1076" fmla="*/ 6690515 w 7373257"/>
                <a:gd name="connsiteY1076" fmla="*/ 1589689 h 3732526"/>
                <a:gd name="connsiteX1077" fmla="*/ 6722125 w 7373257"/>
                <a:gd name="connsiteY1077" fmla="*/ 1611404 h 3732526"/>
                <a:gd name="connsiteX1078" fmla="*/ 6721118 w 7373257"/>
                <a:gd name="connsiteY1078" fmla="*/ 1615552 h 3732526"/>
                <a:gd name="connsiteX1079" fmla="*/ 6711587 w 7373257"/>
                <a:gd name="connsiteY1079" fmla="*/ 1611404 h 3732526"/>
                <a:gd name="connsiteX1080" fmla="*/ 6720807 w 7373257"/>
                <a:gd name="connsiteY1080" fmla="*/ 1616834 h 3732526"/>
                <a:gd name="connsiteX1081" fmla="*/ 6721118 w 7373257"/>
                <a:gd name="connsiteY1081" fmla="*/ 1615552 h 3732526"/>
                <a:gd name="connsiteX1082" fmla="*/ 6830119 w 7373257"/>
                <a:gd name="connsiteY1082" fmla="*/ 1662979 h 3732526"/>
                <a:gd name="connsiteX1083" fmla="*/ 6964457 w 7373257"/>
                <a:gd name="connsiteY1083" fmla="*/ 1719984 h 3732526"/>
                <a:gd name="connsiteX1084" fmla="*/ 6932847 w 7373257"/>
                <a:gd name="connsiteY1084" fmla="*/ 1719984 h 3732526"/>
                <a:gd name="connsiteX1085" fmla="*/ 6985529 w 7373257"/>
                <a:gd name="connsiteY1085" fmla="*/ 1748939 h 3732526"/>
                <a:gd name="connsiteX1086" fmla="*/ 7017137 w 7373257"/>
                <a:gd name="connsiteY1086" fmla="*/ 1777895 h 3732526"/>
                <a:gd name="connsiteX1087" fmla="*/ 7017137 w 7373257"/>
                <a:gd name="connsiteY1087" fmla="*/ 1770656 h 3732526"/>
                <a:gd name="connsiteX1088" fmla="*/ 7287129 w 7373257"/>
                <a:gd name="connsiteY1088" fmla="*/ 1900046 h 3732526"/>
                <a:gd name="connsiteX1089" fmla="*/ 7373257 w 7373257"/>
                <a:gd name="connsiteY1089" fmla="*/ 1944605 h 3732526"/>
                <a:gd name="connsiteX1090" fmla="*/ 7373257 w 7373257"/>
                <a:gd name="connsiteY1090" fmla="*/ 2106104 h 3732526"/>
                <a:gd name="connsiteX1091" fmla="*/ 7227863 w 7373257"/>
                <a:gd name="connsiteY1091" fmla="*/ 2024010 h 3732526"/>
                <a:gd name="connsiteX1092" fmla="*/ 6606225 w 7373257"/>
                <a:gd name="connsiteY1092" fmla="*/ 1756179 h 3732526"/>
                <a:gd name="connsiteX1093" fmla="*/ 6511399 w 7373257"/>
                <a:gd name="connsiteY1093" fmla="*/ 1727224 h 3732526"/>
                <a:gd name="connsiteX1094" fmla="*/ 6226921 w 7373257"/>
                <a:gd name="connsiteY1094" fmla="*/ 1683792 h 3732526"/>
                <a:gd name="connsiteX1095" fmla="*/ 6342817 w 7373257"/>
                <a:gd name="connsiteY1095" fmla="*/ 1712745 h 3732526"/>
                <a:gd name="connsiteX1096" fmla="*/ 6258527 w 7373257"/>
                <a:gd name="connsiteY1096" fmla="*/ 1712745 h 3732526"/>
                <a:gd name="connsiteX1097" fmla="*/ 6100485 w 7373257"/>
                <a:gd name="connsiteY1097" fmla="*/ 1712745 h 3732526"/>
                <a:gd name="connsiteX1098" fmla="*/ 5225977 w 7373257"/>
                <a:gd name="connsiteY1098" fmla="*/ 1879236 h 3732526"/>
                <a:gd name="connsiteX1099" fmla="*/ 5236515 w 7373257"/>
                <a:gd name="connsiteY1099" fmla="*/ 1857519 h 3732526"/>
                <a:gd name="connsiteX1100" fmla="*/ 5152221 w 7373257"/>
                <a:gd name="connsiteY1100" fmla="*/ 1886475 h 3732526"/>
                <a:gd name="connsiteX1101" fmla="*/ 5162760 w 7373257"/>
                <a:gd name="connsiteY1101" fmla="*/ 1893714 h 3732526"/>
                <a:gd name="connsiteX1102" fmla="*/ 5057399 w 7373257"/>
                <a:gd name="connsiteY1102" fmla="*/ 1937147 h 3732526"/>
                <a:gd name="connsiteX1103" fmla="*/ 5004716 w 7373257"/>
                <a:gd name="connsiteY1103" fmla="*/ 1966099 h 3732526"/>
                <a:gd name="connsiteX1104" fmla="*/ 4983643 w 7373257"/>
                <a:gd name="connsiteY1104" fmla="*/ 1966099 h 3732526"/>
                <a:gd name="connsiteX1105" fmla="*/ 4930962 w 7373257"/>
                <a:gd name="connsiteY1105" fmla="*/ 1987816 h 3732526"/>
                <a:gd name="connsiteX1106" fmla="*/ 4930962 w 7373257"/>
                <a:gd name="connsiteY1106" fmla="*/ 2002294 h 3732526"/>
                <a:gd name="connsiteX1107" fmla="*/ 4909889 w 7373257"/>
                <a:gd name="connsiteY1107" fmla="*/ 2002294 h 3732526"/>
                <a:gd name="connsiteX1108" fmla="*/ 4825601 w 7373257"/>
                <a:gd name="connsiteY1108" fmla="*/ 2045726 h 3732526"/>
                <a:gd name="connsiteX1109" fmla="*/ 4846673 w 7373257"/>
                <a:gd name="connsiteY1109" fmla="*/ 2045726 h 3732526"/>
                <a:gd name="connsiteX1110" fmla="*/ 4751845 w 7373257"/>
                <a:gd name="connsiteY1110" fmla="*/ 2081919 h 3732526"/>
                <a:gd name="connsiteX1111" fmla="*/ 4709701 w 7373257"/>
                <a:gd name="connsiteY1111" fmla="*/ 2118114 h 3732526"/>
                <a:gd name="connsiteX1112" fmla="*/ 4657019 w 7373257"/>
                <a:gd name="connsiteY1112" fmla="*/ 2139830 h 3732526"/>
                <a:gd name="connsiteX1113" fmla="*/ 4625412 w 7373257"/>
                <a:gd name="connsiteY1113" fmla="*/ 2168785 h 3732526"/>
                <a:gd name="connsiteX1114" fmla="*/ 4066992 w 7373257"/>
                <a:gd name="connsiteY1114" fmla="*/ 2545196 h 3732526"/>
                <a:gd name="connsiteX1115" fmla="*/ 3908948 w 7373257"/>
                <a:gd name="connsiteY1115" fmla="*/ 2653778 h 3732526"/>
                <a:gd name="connsiteX1116" fmla="*/ 3782511 w 7373257"/>
                <a:gd name="connsiteY1116" fmla="*/ 2740642 h 3732526"/>
                <a:gd name="connsiteX1117" fmla="*/ 3434817 w 7373257"/>
                <a:gd name="connsiteY1117" fmla="*/ 2986757 h 3732526"/>
                <a:gd name="connsiteX1118" fmla="*/ 3371597 w 7373257"/>
                <a:gd name="connsiteY1118" fmla="*/ 3030189 h 3732526"/>
                <a:gd name="connsiteX1119" fmla="*/ 3118730 w 7373257"/>
                <a:gd name="connsiteY1119" fmla="*/ 3182203 h 3732526"/>
                <a:gd name="connsiteX1120" fmla="*/ 3097657 w 7373257"/>
                <a:gd name="connsiteY1120" fmla="*/ 3189441 h 3732526"/>
                <a:gd name="connsiteX1121" fmla="*/ 2707816 w 7373257"/>
                <a:gd name="connsiteY1121" fmla="*/ 3421079 h 3732526"/>
                <a:gd name="connsiteX1122" fmla="*/ 2634061 w 7373257"/>
                <a:gd name="connsiteY1122" fmla="*/ 3464511 h 3732526"/>
                <a:gd name="connsiteX1123" fmla="*/ 2602454 w 7373257"/>
                <a:gd name="connsiteY1123" fmla="*/ 3442795 h 3732526"/>
                <a:gd name="connsiteX1124" fmla="*/ 2634061 w 7373257"/>
                <a:gd name="connsiteY1124" fmla="*/ 3413839 h 3732526"/>
                <a:gd name="connsiteX1125" fmla="*/ 2518161 w 7373257"/>
                <a:gd name="connsiteY1125" fmla="*/ 3478990 h 3732526"/>
                <a:gd name="connsiteX1126" fmla="*/ 2539234 w 7373257"/>
                <a:gd name="connsiteY1126" fmla="*/ 3464511 h 3732526"/>
                <a:gd name="connsiteX1127" fmla="*/ 2591916 w 7373257"/>
                <a:gd name="connsiteY1127" fmla="*/ 3471750 h 3732526"/>
                <a:gd name="connsiteX1128" fmla="*/ 2486554 w 7373257"/>
                <a:gd name="connsiteY1128" fmla="*/ 3529659 h 3732526"/>
                <a:gd name="connsiteX1129" fmla="*/ 2486554 w 7373257"/>
                <a:gd name="connsiteY1129" fmla="*/ 3522422 h 3732526"/>
                <a:gd name="connsiteX1130" fmla="*/ 2433872 w 7373257"/>
                <a:gd name="connsiteY1130" fmla="*/ 3529659 h 3732526"/>
                <a:gd name="connsiteX1131" fmla="*/ 2391728 w 7373257"/>
                <a:gd name="connsiteY1131" fmla="*/ 3558614 h 3732526"/>
                <a:gd name="connsiteX1132" fmla="*/ 2296901 w 7373257"/>
                <a:gd name="connsiteY1132" fmla="*/ 3580330 h 3732526"/>
                <a:gd name="connsiteX1133" fmla="*/ 2275828 w 7373257"/>
                <a:gd name="connsiteY1133" fmla="*/ 3602047 h 3732526"/>
                <a:gd name="connsiteX1134" fmla="*/ 2254757 w 7373257"/>
                <a:gd name="connsiteY1134" fmla="*/ 3587570 h 3732526"/>
                <a:gd name="connsiteX1135" fmla="*/ 2202074 w 7373257"/>
                <a:gd name="connsiteY1135" fmla="*/ 3623762 h 3732526"/>
                <a:gd name="connsiteX1136" fmla="*/ 2065103 w 7373257"/>
                <a:gd name="connsiteY1136" fmla="*/ 3652718 h 3732526"/>
                <a:gd name="connsiteX1137" fmla="*/ 2012424 w 7373257"/>
                <a:gd name="connsiteY1137" fmla="*/ 3674433 h 3732526"/>
                <a:gd name="connsiteX1138" fmla="*/ 1959742 w 7373257"/>
                <a:gd name="connsiteY1138" fmla="*/ 3681673 h 3732526"/>
                <a:gd name="connsiteX1139" fmla="*/ 1917597 w 7373257"/>
                <a:gd name="connsiteY1139" fmla="*/ 3696150 h 3732526"/>
                <a:gd name="connsiteX1140" fmla="*/ 1843842 w 7373257"/>
                <a:gd name="connsiteY1140" fmla="*/ 3696150 h 3732526"/>
                <a:gd name="connsiteX1141" fmla="*/ 1801698 w 7373257"/>
                <a:gd name="connsiteY1141" fmla="*/ 3710628 h 3732526"/>
                <a:gd name="connsiteX1142" fmla="*/ 1685798 w 7373257"/>
                <a:gd name="connsiteY1142" fmla="*/ 3717865 h 3732526"/>
                <a:gd name="connsiteX1143" fmla="*/ 1654191 w 7373257"/>
                <a:gd name="connsiteY1143" fmla="*/ 3703388 h 3732526"/>
                <a:gd name="connsiteX1144" fmla="*/ 1633120 w 7373257"/>
                <a:gd name="connsiteY1144" fmla="*/ 3710628 h 3732526"/>
                <a:gd name="connsiteX1145" fmla="*/ 1369711 w 7373257"/>
                <a:gd name="connsiteY1145" fmla="*/ 3710628 h 3732526"/>
                <a:gd name="connsiteX1146" fmla="*/ 1180061 w 7373257"/>
                <a:gd name="connsiteY1146" fmla="*/ 3681673 h 3732526"/>
                <a:gd name="connsiteX1147" fmla="*/ 1432931 w 7373257"/>
                <a:gd name="connsiteY1147" fmla="*/ 3681673 h 3732526"/>
                <a:gd name="connsiteX1148" fmla="*/ 1085233 w 7373257"/>
                <a:gd name="connsiteY1148" fmla="*/ 3623762 h 3732526"/>
                <a:gd name="connsiteX1149" fmla="*/ 1222205 w 7373257"/>
                <a:gd name="connsiteY1149" fmla="*/ 3594809 h 3732526"/>
                <a:gd name="connsiteX1150" fmla="*/ 1085233 w 7373257"/>
                <a:gd name="connsiteY1150" fmla="*/ 3558614 h 3732526"/>
                <a:gd name="connsiteX1151" fmla="*/ 1158988 w 7373257"/>
                <a:gd name="connsiteY1151" fmla="*/ 3558614 h 3732526"/>
                <a:gd name="connsiteX1152" fmla="*/ 1127378 w 7373257"/>
                <a:gd name="connsiteY1152" fmla="*/ 3536898 h 3732526"/>
                <a:gd name="connsiteX1153" fmla="*/ 1274887 w 7373257"/>
                <a:gd name="connsiteY1153" fmla="*/ 3551375 h 3732526"/>
                <a:gd name="connsiteX1154" fmla="*/ 1295960 w 7373257"/>
                <a:gd name="connsiteY1154" fmla="*/ 3544138 h 3732526"/>
                <a:gd name="connsiteX1155" fmla="*/ 1432931 w 7373257"/>
                <a:gd name="connsiteY1155" fmla="*/ 3507942 h 3732526"/>
                <a:gd name="connsiteX1156" fmla="*/ 1506683 w 7373257"/>
                <a:gd name="connsiteY1156" fmla="*/ 3493467 h 3732526"/>
                <a:gd name="connsiteX1157" fmla="*/ 1390783 w 7373257"/>
                <a:gd name="connsiteY1157" fmla="*/ 3478990 h 3732526"/>
                <a:gd name="connsiteX1158" fmla="*/ 1369711 w 7373257"/>
                <a:gd name="connsiteY1158" fmla="*/ 3464511 h 3732526"/>
                <a:gd name="connsiteX1159" fmla="*/ 1274887 w 7373257"/>
                <a:gd name="connsiteY1159" fmla="*/ 3450035 h 3732526"/>
                <a:gd name="connsiteX1160" fmla="*/ 1559365 w 7373257"/>
                <a:gd name="connsiteY1160" fmla="*/ 3457273 h 3732526"/>
                <a:gd name="connsiteX1161" fmla="*/ 1590975 w 7373257"/>
                <a:gd name="connsiteY1161" fmla="*/ 3450035 h 3732526"/>
                <a:gd name="connsiteX1162" fmla="*/ 1496147 w 7373257"/>
                <a:gd name="connsiteY1162" fmla="*/ 3442795 h 3732526"/>
                <a:gd name="connsiteX1163" fmla="*/ 1295960 w 7373257"/>
                <a:gd name="connsiteY1163" fmla="*/ 3421079 h 3732526"/>
                <a:gd name="connsiteX1164" fmla="*/ 1359176 w 7373257"/>
                <a:gd name="connsiteY1164" fmla="*/ 3413839 h 3732526"/>
                <a:gd name="connsiteX1165" fmla="*/ 1253815 w 7373257"/>
                <a:gd name="connsiteY1165" fmla="*/ 3421079 h 3732526"/>
                <a:gd name="connsiteX1166" fmla="*/ 1158988 w 7373257"/>
                <a:gd name="connsiteY1166" fmla="*/ 3406602 h 3732526"/>
                <a:gd name="connsiteX1167" fmla="*/ 1243277 w 7373257"/>
                <a:gd name="connsiteY1167" fmla="*/ 3413839 h 3732526"/>
                <a:gd name="connsiteX1168" fmla="*/ 1053624 w 7373257"/>
                <a:gd name="connsiteY1168" fmla="*/ 3363170 h 3732526"/>
                <a:gd name="connsiteX1169" fmla="*/ 1232740 w 7373257"/>
                <a:gd name="connsiteY1169" fmla="*/ 3370407 h 3732526"/>
                <a:gd name="connsiteX1170" fmla="*/ 1064161 w 7373257"/>
                <a:gd name="connsiteY1170" fmla="*/ 3326976 h 3732526"/>
                <a:gd name="connsiteX1171" fmla="*/ 1243277 w 7373257"/>
                <a:gd name="connsiteY1171" fmla="*/ 3348692 h 3732526"/>
                <a:gd name="connsiteX1172" fmla="*/ 1285422 w 7373257"/>
                <a:gd name="connsiteY1172" fmla="*/ 3384887 h 3732526"/>
                <a:gd name="connsiteX1173" fmla="*/ 1306494 w 7373257"/>
                <a:gd name="connsiteY1173" fmla="*/ 3377647 h 3732526"/>
                <a:gd name="connsiteX1174" fmla="*/ 1285422 w 7373257"/>
                <a:gd name="connsiteY1174" fmla="*/ 3370407 h 3732526"/>
                <a:gd name="connsiteX1175" fmla="*/ 1432931 w 7373257"/>
                <a:gd name="connsiteY1175" fmla="*/ 3355931 h 3732526"/>
                <a:gd name="connsiteX1176" fmla="*/ 1454003 w 7373257"/>
                <a:gd name="connsiteY1176" fmla="*/ 3363170 h 3732526"/>
                <a:gd name="connsiteX1177" fmla="*/ 1464538 w 7373257"/>
                <a:gd name="connsiteY1177" fmla="*/ 3348692 h 3732526"/>
                <a:gd name="connsiteX1178" fmla="*/ 1411858 w 7373257"/>
                <a:gd name="connsiteY1178" fmla="*/ 3326976 h 3732526"/>
                <a:gd name="connsiteX1179" fmla="*/ 1380249 w 7373257"/>
                <a:gd name="connsiteY1179" fmla="*/ 3334215 h 3732526"/>
                <a:gd name="connsiteX1180" fmla="*/ 1348639 w 7373257"/>
                <a:gd name="connsiteY1180" fmla="*/ 3312499 h 3732526"/>
                <a:gd name="connsiteX1181" fmla="*/ 1380249 w 7373257"/>
                <a:gd name="connsiteY1181" fmla="*/ 3312499 h 3732526"/>
                <a:gd name="connsiteX1182" fmla="*/ 1348639 w 7373257"/>
                <a:gd name="connsiteY1182" fmla="*/ 3298022 h 3732526"/>
                <a:gd name="connsiteX1183" fmla="*/ 1432931 w 7373257"/>
                <a:gd name="connsiteY1183" fmla="*/ 3298022 h 3732526"/>
                <a:gd name="connsiteX1184" fmla="*/ 1232740 w 7373257"/>
                <a:gd name="connsiteY1184" fmla="*/ 3276304 h 3732526"/>
                <a:gd name="connsiteX1185" fmla="*/ 1222205 w 7373257"/>
                <a:gd name="connsiteY1185" fmla="*/ 3247352 h 3732526"/>
                <a:gd name="connsiteX1186" fmla="*/ 1158988 w 7373257"/>
                <a:gd name="connsiteY1186" fmla="*/ 3247352 h 3732526"/>
                <a:gd name="connsiteX1187" fmla="*/ 1169523 w 7373257"/>
                <a:gd name="connsiteY1187" fmla="*/ 3254588 h 3732526"/>
                <a:gd name="connsiteX1188" fmla="*/ 1011479 w 7373257"/>
                <a:gd name="connsiteY1188" fmla="*/ 3254588 h 3732526"/>
                <a:gd name="connsiteX1189" fmla="*/ 979872 w 7373257"/>
                <a:gd name="connsiteY1189" fmla="*/ 3240112 h 3732526"/>
                <a:gd name="connsiteX1190" fmla="*/ 990407 w 7373257"/>
                <a:gd name="connsiteY1190" fmla="*/ 3254588 h 3732526"/>
                <a:gd name="connsiteX1191" fmla="*/ 906117 w 7373257"/>
                <a:gd name="connsiteY1191" fmla="*/ 3240112 h 3732526"/>
                <a:gd name="connsiteX1192" fmla="*/ 948262 w 7373257"/>
                <a:gd name="connsiteY1192" fmla="*/ 3240112 h 3732526"/>
                <a:gd name="connsiteX1193" fmla="*/ 916655 w 7373257"/>
                <a:gd name="connsiteY1193" fmla="*/ 3196680 h 3732526"/>
                <a:gd name="connsiteX1194" fmla="*/ 790218 w 7373257"/>
                <a:gd name="connsiteY1194" fmla="*/ 3167724 h 3732526"/>
                <a:gd name="connsiteX1195" fmla="*/ 832363 w 7373257"/>
                <a:gd name="connsiteY1195" fmla="*/ 3160487 h 3732526"/>
                <a:gd name="connsiteX1196" fmla="*/ 705929 w 7373257"/>
                <a:gd name="connsiteY1196" fmla="*/ 3109816 h 3732526"/>
                <a:gd name="connsiteX1197" fmla="*/ 758612 w 7373257"/>
                <a:gd name="connsiteY1197" fmla="*/ 3109816 h 3732526"/>
                <a:gd name="connsiteX1198" fmla="*/ 874507 w 7373257"/>
                <a:gd name="connsiteY1198" fmla="*/ 3153247 h 3732526"/>
                <a:gd name="connsiteX1199" fmla="*/ 800757 w 7373257"/>
                <a:gd name="connsiteY1199" fmla="*/ 3109816 h 3732526"/>
                <a:gd name="connsiteX1200" fmla="*/ 811291 w 7373257"/>
                <a:gd name="connsiteY1200" fmla="*/ 3080861 h 3732526"/>
                <a:gd name="connsiteX1201" fmla="*/ 874507 w 7373257"/>
                <a:gd name="connsiteY1201" fmla="*/ 3124292 h 3732526"/>
                <a:gd name="connsiteX1202" fmla="*/ 811291 w 7373257"/>
                <a:gd name="connsiteY1202" fmla="*/ 3073621 h 3732526"/>
                <a:gd name="connsiteX1203" fmla="*/ 832363 w 7373257"/>
                <a:gd name="connsiteY1203" fmla="*/ 3073621 h 3732526"/>
                <a:gd name="connsiteX1204" fmla="*/ 769146 w 7373257"/>
                <a:gd name="connsiteY1204" fmla="*/ 3044668 h 3732526"/>
                <a:gd name="connsiteX1205" fmla="*/ 853435 w 7373257"/>
                <a:gd name="connsiteY1205" fmla="*/ 3037429 h 3732526"/>
                <a:gd name="connsiteX1206" fmla="*/ 811291 w 7373257"/>
                <a:gd name="connsiteY1206" fmla="*/ 3022952 h 3732526"/>
                <a:gd name="connsiteX1207" fmla="*/ 811291 w 7373257"/>
                <a:gd name="connsiteY1207" fmla="*/ 3001234 h 3732526"/>
                <a:gd name="connsiteX1208" fmla="*/ 700660 w 7373257"/>
                <a:gd name="connsiteY1208" fmla="*/ 2952372 h 3732526"/>
                <a:gd name="connsiteX1209" fmla="*/ 611103 w 7373257"/>
                <a:gd name="connsiteY1209" fmla="*/ 2921609 h 3732526"/>
                <a:gd name="connsiteX1210" fmla="*/ 600568 w 7373257"/>
                <a:gd name="connsiteY1210" fmla="*/ 2907132 h 3732526"/>
                <a:gd name="connsiteX1211" fmla="*/ 653247 w 7373257"/>
                <a:gd name="connsiteY1211" fmla="*/ 2907132 h 3732526"/>
                <a:gd name="connsiteX1212" fmla="*/ 537348 w 7373257"/>
                <a:gd name="connsiteY1212" fmla="*/ 2849221 h 3732526"/>
                <a:gd name="connsiteX1213" fmla="*/ 568958 w 7373257"/>
                <a:gd name="connsiteY1213" fmla="*/ 2856461 h 3732526"/>
                <a:gd name="connsiteX1214" fmla="*/ 516276 w 7373257"/>
                <a:gd name="connsiteY1214" fmla="*/ 2820266 h 3732526"/>
                <a:gd name="connsiteX1215" fmla="*/ 463597 w 7373257"/>
                <a:gd name="connsiteY1215" fmla="*/ 2798551 h 3732526"/>
                <a:gd name="connsiteX1216" fmla="*/ 558421 w 7373257"/>
                <a:gd name="connsiteY1216" fmla="*/ 2813029 h 3732526"/>
                <a:gd name="connsiteX1217" fmla="*/ 442524 w 7373257"/>
                <a:gd name="connsiteY1217" fmla="*/ 2755118 h 3732526"/>
                <a:gd name="connsiteX1218" fmla="*/ 474131 w 7373257"/>
                <a:gd name="connsiteY1218" fmla="*/ 2762358 h 3732526"/>
                <a:gd name="connsiteX1219" fmla="*/ 431987 w 7373257"/>
                <a:gd name="connsiteY1219" fmla="*/ 2718926 h 3732526"/>
                <a:gd name="connsiteX1220" fmla="*/ 421453 w 7373257"/>
                <a:gd name="connsiteY1220" fmla="*/ 2726166 h 3732526"/>
                <a:gd name="connsiteX1221" fmla="*/ 368770 w 7373257"/>
                <a:gd name="connsiteY1221" fmla="*/ 2704447 h 3732526"/>
                <a:gd name="connsiteX1222" fmla="*/ 400377 w 7373257"/>
                <a:gd name="connsiteY1222" fmla="*/ 2711686 h 3732526"/>
                <a:gd name="connsiteX1223" fmla="*/ 326625 w 7373257"/>
                <a:gd name="connsiteY1223" fmla="*/ 2639300 h 3732526"/>
                <a:gd name="connsiteX1224" fmla="*/ 400377 w 7373257"/>
                <a:gd name="connsiteY1224" fmla="*/ 2653778 h 3732526"/>
                <a:gd name="connsiteX1225" fmla="*/ 368770 w 7373257"/>
                <a:gd name="connsiteY1225" fmla="*/ 2610346 h 3732526"/>
                <a:gd name="connsiteX1226" fmla="*/ 495203 w 7373257"/>
                <a:gd name="connsiteY1226" fmla="*/ 2639300 h 3732526"/>
                <a:gd name="connsiteX1227" fmla="*/ 442524 w 7373257"/>
                <a:gd name="connsiteY1227" fmla="*/ 2610346 h 3732526"/>
                <a:gd name="connsiteX1228" fmla="*/ 463597 w 7373257"/>
                <a:gd name="connsiteY1228" fmla="*/ 2603106 h 3732526"/>
                <a:gd name="connsiteX1229" fmla="*/ 252870 w 7373257"/>
                <a:gd name="connsiteY1229" fmla="*/ 2494525 h 3732526"/>
                <a:gd name="connsiteX1230" fmla="*/ 316088 w 7373257"/>
                <a:gd name="connsiteY1230" fmla="*/ 2494525 h 3732526"/>
                <a:gd name="connsiteX1231" fmla="*/ 200188 w 7373257"/>
                <a:gd name="connsiteY1231" fmla="*/ 2429377 h 3732526"/>
                <a:gd name="connsiteX1232" fmla="*/ 221261 w 7373257"/>
                <a:gd name="connsiteY1232" fmla="*/ 2422137 h 3732526"/>
                <a:gd name="connsiteX1233" fmla="*/ 147506 w 7373257"/>
                <a:gd name="connsiteY1233" fmla="*/ 2371468 h 3732526"/>
                <a:gd name="connsiteX1234" fmla="*/ 221261 w 7373257"/>
                <a:gd name="connsiteY1234" fmla="*/ 2400421 h 3732526"/>
                <a:gd name="connsiteX1235" fmla="*/ 168578 w 7373257"/>
                <a:gd name="connsiteY1235" fmla="*/ 2364229 h 3732526"/>
                <a:gd name="connsiteX1236" fmla="*/ 179116 w 7373257"/>
                <a:gd name="connsiteY1236" fmla="*/ 2349752 h 3732526"/>
                <a:gd name="connsiteX1237" fmla="*/ 105362 w 7373257"/>
                <a:gd name="connsiteY1237" fmla="*/ 2306320 h 3732526"/>
                <a:gd name="connsiteX1238" fmla="*/ 105362 w 7373257"/>
                <a:gd name="connsiteY1238" fmla="*/ 2284602 h 3732526"/>
                <a:gd name="connsiteX1239" fmla="*/ 52679 w 7373257"/>
                <a:gd name="connsiteY1239" fmla="*/ 2241171 h 3732526"/>
                <a:gd name="connsiteX1240" fmla="*/ 0 w 7373257"/>
                <a:gd name="connsiteY1240" fmla="*/ 2212217 h 3732526"/>
                <a:gd name="connsiteX1241" fmla="*/ 63217 w 7373257"/>
                <a:gd name="connsiteY1241" fmla="*/ 2226694 h 3732526"/>
                <a:gd name="connsiteX1242" fmla="*/ 10534 w 7373257"/>
                <a:gd name="connsiteY1242" fmla="*/ 2176022 h 3732526"/>
                <a:gd name="connsiteX1243" fmla="*/ 316088 w 7373257"/>
                <a:gd name="connsiteY1243" fmla="*/ 2320797 h 3732526"/>
                <a:gd name="connsiteX1244" fmla="*/ 368770 w 7373257"/>
                <a:gd name="connsiteY1244" fmla="*/ 2364229 h 3732526"/>
                <a:gd name="connsiteX1245" fmla="*/ 579495 w 7373257"/>
                <a:gd name="connsiteY1245" fmla="*/ 2465571 h 3732526"/>
                <a:gd name="connsiteX1246" fmla="*/ 800757 w 7373257"/>
                <a:gd name="connsiteY1246" fmla="*/ 2552435 h 3732526"/>
                <a:gd name="connsiteX1247" fmla="*/ 1454003 w 7373257"/>
                <a:gd name="connsiteY1247" fmla="*/ 2711686 h 3732526"/>
                <a:gd name="connsiteX1248" fmla="*/ 1622581 w 7373257"/>
                <a:gd name="connsiteY1248" fmla="*/ 2718926 h 3732526"/>
                <a:gd name="connsiteX1249" fmla="*/ 1496147 w 7373257"/>
                <a:gd name="connsiteY1249" fmla="*/ 2711686 h 3732526"/>
                <a:gd name="connsiteX1250" fmla="*/ 1338105 w 7373257"/>
                <a:gd name="connsiteY1250" fmla="*/ 2689971 h 3732526"/>
                <a:gd name="connsiteX1251" fmla="*/ 1464538 w 7373257"/>
                <a:gd name="connsiteY1251" fmla="*/ 2689971 h 3732526"/>
                <a:gd name="connsiteX1252" fmla="*/ 1317032 w 7373257"/>
                <a:gd name="connsiteY1252" fmla="*/ 2668255 h 3732526"/>
                <a:gd name="connsiteX1253" fmla="*/ 1317032 w 7373257"/>
                <a:gd name="connsiteY1253" fmla="*/ 2682731 h 3732526"/>
                <a:gd name="connsiteX1254" fmla="*/ 1169523 w 7373257"/>
                <a:gd name="connsiteY1254" fmla="*/ 2646538 h 3732526"/>
                <a:gd name="connsiteX1255" fmla="*/ 1222205 w 7373257"/>
                <a:gd name="connsiteY1255" fmla="*/ 2653778 h 3732526"/>
                <a:gd name="connsiteX1256" fmla="*/ 1190595 w 7373257"/>
                <a:gd name="connsiteY1256" fmla="*/ 2639300 h 3732526"/>
                <a:gd name="connsiteX1257" fmla="*/ 1222205 w 7373257"/>
                <a:gd name="connsiteY1257" fmla="*/ 2632062 h 3732526"/>
                <a:gd name="connsiteX1258" fmla="*/ 979872 w 7373257"/>
                <a:gd name="connsiteY1258" fmla="*/ 2559672 h 3732526"/>
                <a:gd name="connsiteX1259" fmla="*/ 1043090 w 7373257"/>
                <a:gd name="connsiteY1259" fmla="*/ 2581391 h 3732526"/>
                <a:gd name="connsiteX1260" fmla="*/ 1116843 w 7373257"/>
                <a:gd name="connsiteY1260" fmla="*/ 2588628 h 3732526"/>
                <a:gd name="connsiteX1261" fmla="*/ 927190 w 7373257"/>
                <a:gd name="connsiteY1261" fmla="*/ 2516240 h 3732526"/>
                <a:gd name="connsiteX1262" fmla="*/ 1053624 w 7373257"/>
                <a:gd name="connsiteY1262" fmla="*/ 2552435 h 3732526"/>
                <a:gd name="connsiteX1263" fmla="*/ 1222205 w 7373257"/>
                <a:gd name="connsiteY1263" fmla="*/ 2595868 h 3732526"/>
                <a:gd name="connsiteX1264" fmla="*/ 1148450 w 7373257"/>
                <a:gd name="connsiteY1264" fmla="*/ 2552435 h 3732526"/>
                <a:gd name="connsiteX1265" fmla="*/ 1158988 w 7373257"/>
                <a:gd name="connsiteY1265" fmla="*/ 2559672 h 3732526"/>
                <a:gd name="connsiteX1266" fmla="*/ 1127378 w 7373257"/>
                <a:gd name="connsiteY1266" fmla="*/ 2545196 h 3732526"/>
                <a:gd name="connsiteX1267" fmla="*/ 1022017 w 7373257"/>
                <a:gd name="connsiteY1267" fmla="*/ 2509003 h 3732526"/>
                <a:gd name="connsiteX1268" fmla="*/ 1011479 w 7373257"/>
                <a:gd name="connsiteY1268" fmla="*/ 2530720 h 3732526"/>
                <a:gd name="connsiteX1269" fmla="*/ 937728 w 7373257"/>
                <a:gd name="connsiteY1269" fmla="*/ 2487288 h 3732526"/>
                <a:gd name="connsiteX1270" fmla="*/ 948262 w 7373257"/>
                <a:gd name="connsiteY1270" fmla="*/ 2472809 h 3732526"/>
                <a:gd name="connsiteX1271" fmla="*/ 863973 w 7373257"/>
                <a:gd name="connsiteY1271" fmla="*/ 2451092 h 3732526"/>
                <a:gd name="connsiteX1272" fmla="*/ 874507 w 7373257"/>
                <a:gd name="connsiteY1272" fmla="*/ 2422137 h 3732526"/>
                <a:gd name="connsiteX1273" fmla="*/ 948262 w 7373257"/>
                <a:gd name="connsiteY1273" fmla="*/ 2443855 h 3732526"/>
                <a:gd name="connsiteX1274" fmla="*/ 916655 w 7373257"/>
                <a:gd name="connsiteY1274" fmla="*/ 2429377 h 3732526"/>
                <a:gd name="connsiteX1275" fmla="*/ 1158988 w 7373257"/>
                <a:gd name="connsiteY1275" fmla="*/ 2494525 h 3732526"/>
                <a:gd name="connsiteX1276" fmla="*/ 1833308 w 7373257"/>
                <a:gd name="connsiteY1276" fmla="*/ 2530720 h 3732526"/>
                <a:gd name="connsiteX1277" fmla="*/ 2149395 w 7373257"/>
                <a:gd name="connsiteY1277" fmla="*/ 2494525 h 3732526"/>
                <a:gd name="connsiteX1278" fmla="*/ 2307439 w 7373257"/>
                <a:gd name="connsiteY1278" fmla="*/ 2429377 h 3732526"/>
                <a:gd name="connsiteX1279" fmla="*/ 2075640 w 7373257"/>
                <a:gd name="connsiteY1279" fmla="*/ 2472809 h 3732526"/>
                <a:gd name="connsiteX1280" fmla="*/ 2075640 w 7373257"/>
                <a:gd name="connsiteY1280" fmla="*/ 2494525 h 3732526"/>
                <a:gd name="connsiteX1281" fmla="*/ 1991351 w 7373257"/>
                <a:gd name="connsiteY1281" fmla="*/ 2501763 h 3732526"/>
                <a:gd name="connsiteX1282" fmla="*/ 2001886 w 7373257"/>
                <a:gd name="connsiteY1282" fmla="*/ 2487288 h 3732526"/>
                <a:gd name="connsiteX1283" fmla="*/ 1833308 w 7373257"/>
                <a:gd name="connsiteY1283" fmla="*/ 2501763 h 3732526"/>
                <a:gd name="connsiteX1284" fmla="*/ 1812235 w 7373257"/>
                <a:gd name="connsiteY1284" fmla="*/ 2516240 h 3732526"/>
                <a:gd name="connsiteX1285" fmla="*/ 1759553 w 7373257"/>
                <a:gd name="connsiteY1285" fmla="*/ 2501763 h 3732526"/>
                <a:gd name="connsiteX1286" fmla="*/ 1780625 w 7373257"/>
                <a:gd name="connsiteY1286" fmla="*/ 2494525 h 3732526"/>
                <a:gd name="connsiteX1287" fmla="*/ 1706871 w 7373257"/>
                <a:gd name="connsiteY1287" fmla="*/ 2465571 h 3732526"/>
                <a:gd name="connsiteX1288" fmla="*/ 1696336 w 7373257"/>
                <a:gd name="connsiteY1288" fmla="*/ 2480048 h 3732526"/>
                <a:gd name="connsiteX1289" fmla="*/ 1127378 w 7373257"/>
                <a:gd name="connsiteY1289" fmla="*/ 2422137 h 3732526"/>
                <a:gd name="connsiteX1290" fmla="*/ 1116843 w 7373257"/>
                <a:gd name="connsiteY1290" fmla="*/ 2400421 h 3732526"/>
                <a:gd name="connsiteX1291" fmla="*/ 1158988 w 7373257"/>
                <a:gd name="connsiteY1291" fmla="*/ 2407660 h 3732526"/>
                <a:gd name="connsiteX1292" fmla="*/ 1116843 w 7373257"/>
                <a:gd name="connsiteY1292" fmla="*/ 2393185 h 3732526"/>
                <a:gd name="connsiteX1293" fmla="*/ 1032551 w 7373257"/>
                <a:gd name="connsiteY1293" fmla="*/ 2356989 h 3732526"/>
                <a:gd name="connsiteX1294" fmla="*/ 1064161 w 7373257"/>
                <a:gd name="connsiteY1294" fmla="*/ 2371468 h 3732526"/>
                <a:gd name="connsiteX1295" fmla="*/ 895580 w 7373257"/>
                <a:gd name="connsiteY1295" fmla="*/ 2335274 h 3732526"/>
                <a:gd name="connsiteX1296" fmla="*/ 800757 w 7373257"/>
                <a:gd name="connsiteY1296" fmla="*/ 2306320 h 3732526"/>
                <a:gd name="connsiteX1297" fmla="*/ 842901 w 7373257"/>
                <a:gd name="connsiteY1297" fmla="*/ 2320797 h 3732526"/>
                <a:gd name="connsiteX1298" fmla="*/ 863973 w 7373257"/>
                <a:gd name="connsiteY1298" fmla="*/ 2306320 h 3732526"/>
                <a:gd name="connsiteX1299" fmla="*/ 1000945 w 7373257"/>
                <a:gd name="connsiteY1299" fmla="*/ 2356989 h 3732526"/>
                <a:gd name="connsiteX1300" fmla="*/ 937728 w 7373257"/>
                <a:gd name="connsiteY1300" fmla="*/ 2313557 h 3732526"/>
                <a:gd name="connsiteX1301" fmla="*/ 927190 w 7373257"/>
                <a:gd name="connsiteY1301" fmla="*/ 2299080 h 3732526"/>
                <a:gd name="connsiteX1302" fmla="*/ 842901 w 7373257"/>
                <a:gd name="connsiteY1302" fmla="*/ 2262886 h 3732526"/>
                <a:gd name="connsiteX1303" fmla="*/ 579495 w 7373257"/>
                <a:gd name="connsiteY1303" fmla="*/ 2125351 h 3732526"/>
                <a:gd name="connsiteX1304" fmla="*/ 579495 w 7373257"/>
                <a:gd name="connsiteY1304" fmla="*/ 2103634 h 3732526"/>
                <a:gd name="connsiteX1305" fmla="*/ 505742 w 7373257"/>
                <a:gd name="connsiteY1305" fmla="*/ 2081919 h 3732526"/>
                <a:gd name="connsiteX1306" fmla="*/ 516276 w 7373257"/>
                <a:gd name="connsiteY1306" fmla="*/ 2052965 h 3732526"/>
                <a:gd name="connsiteX1307" fmla="*/ 590031 w 7373257"/>
                <a:gd name="connsiteY1307" fmla="*/ 2081919 h 3732526"/>
                <a:gd name="connsiteX1308" fmla="*/ 558421 w 7373257"/>
                <a:gd name="connsiteY1308" fmla="*/ 2060203 h 3732526"/>
                <a:gd name="connsiteX1309" fmla="*/ 695392 w 7373257"/>
                <a:gd name="connsiteY1309" fmla="*/ 2110874 h 3732526"/>
                <a:gd name="connsiteX1310" fmla="*/ 948262 w 7373257"/>
                <a:gd name="connsiteY1310" fmla="*/ 2212217 h 3732526"/>
                <a:gd name="connsiteX1311" fmla="*/ 2107250 w 7373257"/>
                <a:gd name="connsiteY1311" fmla="*/ 2299080 h 3732526"/>
                <a:gd name="connsiteX1312" fmla="*/ 2138857 w 7373257"/>
                <a:gd name="connsiteY1312" fmla="*/ 2277365 h 3732526"/>
                <a:gd name="connsiteX1313" fmla="*/ 2191539 w 7373257"/>
                <a:gd name="connsiteY1313" fmla="*/ 2267412 h 3732526"/>
                <a:gd name="connsiteX1314" fmla="*/ 2242277 w 7373257"/>
                <a:gd name="connsiteY1314" fmla="*/ 2263054 h 3732526"/>
                <a:gd name="connsiteX1315" fmla="*/ 2274512 w 7373257"/>
                <a:gd name="connsiteY1315" fmla="*/ 2240602 h 3732526"/>
                <a:gd name="connsiteX1316" fmla="*/ 2307404 w 7373257"/>
                <a:gd name="connsiteY1316" fmla="*/ 2240602 h 3732526"/>
                <a:gd name="connsiteX1317" fmla="*/ 2241620 w 7373257"/>
                <a:gd name="connsiteY1317" fmla="*/ 2263512 h 3732526"/>
                <a:gd name="connsiteX1318" fmla="*/ 2241684 w 7373257"/>
                <a:gd name="connsiteY1318" fmla="*/ 2263468 h 3732526"/>
                <a:gd name="connsiteX1319" fmla="*/ 2212612 w 7373257"/>
                <a:gd name="connsiteY1319" fmla="*/ 2270125 h 3732526"/>
                <a:gd name="connsiteX1320" fmla="*/ 2265294 w 7373257"/>
                <a:gd name="connsiteY1320" fmla="*/ 2262886 h 3732526"/>
                <a:gd name="connsiteX1321" fmla="*/ 2486554 w 7373257"/>
                <a:gd name="connsiteY1321" fmla="*/ 2183262 h 3732526"/>
                <a:gd name="connsiteX1322" fmla="*/ 2370656 w 7373257"/>
                <a:gd name="connsiteY1322" fmla="*/ 2219454 h 3732526"/>
                <a:gd name="connsiteX1323" fmla="*/ 2528699 w 7373257"/>
                <a:gd name="connsiteY1323" fmla="*/ 2147067 h 3732526"/>
                <a:gd name="connsiteX1324" fmla="*/ 3508568 w 7373257"/>
                <a:gd name="connsiteY1324" fmla="*/ 1604165 h 3732526"/>
                <a:gd name="connsiteX1325" fmla="*/ 3487496 w 7373257"/>
                <a:gd name="connsiteY1325" fmla="*/ 1625881 h 3732526"/>
                <a:gd name="connsiteX1326" fmla="*/ 3561250 w 7373257"/>
                <a:gd name="connsiteY1326" fmla="*/ 1582450 h 3732526"/>
                <a:gd name="connsiteX1327" fmla="*/ 3561250 w 7373257"/>
                <a:gd name="connsiteY1327" fmla="*/ 1567973 h 3732526"/>
                <a:gd name="connsiteX1328" fmla="*/ 3793049 w 7373257"/>
                <a:gd name="connsiteY1328" fmla="*/ 1430438 h 3732526"/>
                <a:gd name="connsiteX1329" fmla="*/ 3782511 w 7373257"/>
                <a:gd name="connsiteY1329" fmla="*/ 1430438 h 3732526"/>
                <a:gd name="connsiteX1330" fmla="*/ 3814121 w 7373257"/>
                <a:gd name="connsiteY1330" fmla="*/ 1408721 h 3732526"/>
                <a:gd name="connsiteX1331" fmla="*/ 3866800 w 7373257"/>
                <a:gd name="connsiteY1331" fmla="*/ 1358050 h 3732526"/>
                <a:gd name="connsiteX1332" fmla="*/ 3961627 w 7373257"/>
                <a:gd name="connsiteY1332" fmla="*/ 1307379 h 3732526"/>
                <a:gd name="connsiteX1333" fmla="*/ 4045916 w 7373257"/>
                <a:gd name="connsiteY1333" fmla="*/ 1249470 h 3732526"/>
                <a:gd name="connsiteX1334" fmla="*/ 4098598 w 7373257"/>
                <a:gd name="connsiteY1334" fmla="*/ 1206038 h 3732526"/>
                <a:gd name="connsiteX1335" fmla="*/ 4572729 w 7373257"/>
                <a:gd name="connsiteY1335" fmla="*/ 880297 h 3732526"/>
                <a:gd name="connsiteX1336" fmla="*/ 4878283 w 7373257"/>
                <a:gd name="connsiteY1336" fmla="*/ 699329 h 3732526"/>
                <a:gd name="connsiteX1337" fmla="*/ 5341877 w 7373257"/>
                <a:gd name="connsiteY1337" fmla="*/ 496646 h 3732526"/>
                <a:gd name="connsiteX1338" fmla="*/ 5552603 w 7373257"/>
                <a:gd name="connsiteY1338" fmla="*/ 438735 h 3732526"/>
                <a:gd name="connsiteX1339" fmla="*/ 5704481 w 7373257"/>
                <a:gd name="connsiteY1339" fmla="*/ 403953 h 3732526"/>
                <a:gd name="connsiteX1340" fmla="*/ 5711155 w 7373257"/>
                <a:gd name="connsiteY1340" fmla="*/ 396106 h 3732526"/>
                <a:gd name="connsiteX1341" fmla="*/ 5715407 w 7373257"/>
                <a:gd name="connsiteY1341" fmla="*/ 401732 h 3732526"/>
                <a:gd name="connsiteX1342" fmla="*/ 5805900 w 7373257"/>
                <a:gd name="connsiteY1342" fmla="*/ 386332 h 3732526"/>
                <a:gd name="connsiteX1343" fmla="*/ 5804768 w 7373257"/>
                <a:gd name="connsiteY1343" fmla="*/ 357924 h 3732526"/>
                <a:gd name="connsiteX1344" fmla="*/ 5843142 w 7373257"/>
                <a:gd name="connsiteY1344" fmla="*/ 378378 h 3732526"/>
                <a:gd name="connsiteX1345" fmla="*/ 5843413 w 7373257"/>
                <a:gd name="connsiteY1345" fmla="*/ 379948 h 3732526"/>
                <a:gd name="connsiteX1346" fmla="*/ 5854199 w 7373257"/>
                <a:gd name="connsiteY1346" fmla="*/ 378111 h 3732526"/>
                <a:gd name="connsiteX1347" fmla="*/ 6005658 w 7373257"/>
                <a:gd name="connsiteY1347" fmla="*/ 359111 h 3732526"/>
                <a:gd name="connsiteX1348" fmla="*/ 6089949 w 7373257"/>
                <a:gd name="connsiteY1348" fmla="*/ 351871 h 3732526"/>
                <a:gd name="connsiteX1349" fmla="*/ 6121557 w 7373257"/>
                <a:gd name="connsiteY1349" fmla="*/ 366348 h 3732526"/>
                <a:gd name="connsiteX1350" fmla="*/ 6089949 w 7373257"/>
                <a:gd name="connsiteY1350" fmla="*/ 395303 h 3732526"/>
                <a:gd name="connsiteX1351" fmla="*/ 6195311 w 7373257"/>
                <a:gd name="connsiteY1351" fmla="*/ 395303 h 3732526"/>
                <a:gd name="connsiteX1352" fmla="*/ 6121557 w 7373257"/>
                <a:gd name="connsiteY1352" fmla="*/ 359111 h 3732526"/>
                <a:gd name="connsiteX1353" fmla="*/ 6145593 w 7373257"/>
                <a:gd name="connsiteY1353" fmla="*/ 346895 h 3732526"/>
                <a:gd name="connsiteX1354" fmla="*/ 6325113 w 7373257"/>
                <a:gd name="connsiteY1354" fmla="*/ 342303 h 3732526"/>
                <a:gd name="connsiteX1355" fmla="*/ 6340293 w 7373257"/>
                <a:gd name="connsiteY1355" fmla="*/ 350982 h 3732526"/>
                <a:gd name="connsiteX1356" fmla="*/ 6309932 w 7373257"/>
                <a:gd name="connsiteY1356" fmla="*/ 344039 h 3732526"/>
                <a:gd name="connsiteX1357" fmla="*/ 6325113 w 7373257"/>
                <a:gd name="connsiteY1357" fmla="*/ 342303 h 3732526"/>
                <a:gd name="connsiteX1358" fmla="*/ 2582070 w 7373257"/>
                <a:gd name="connsiteY1358" fmla="*/ 336339 h 3732526"/>
                <a:gd name="connsiteX1359" fmla="*/ 2580645 w 7373257"/>
                <a:gd name="connsiteY1359" fmla="*/ 350982 h 3732526"/>
                <a:gd name="connsiteX1360" fmla="*/ 2582070 w 7373257"/>
                <a:gd name="connsiteY1360" fmla="*/ 336339 h 3732526"/>
                <a:gd name="connsiteX1361" fmla="*/ 4928527 w 7373257"/>
                <a:gd name="connsiteY1361" fmla="*/ 156605 h 3732526"/>
                <a:gd name="connsiteX1362" fmla="*/ 4953828 w 7373257"/>
                <a:gd name="connsiteY1362" fmla="*/ 170489 h 3732526"/>
                <a:gd name="connsiteX1363" fmla="*/ 4928527 w 7373257"/>
                <a:gd name="connsiteY1363" fmla="*/ 170489 h 3732526"/>
                <a:gd name="connsiteX1364" fmla="*/ 5725493 w 7373257"/>
                <a:gd name="connsiteY1364" fmla="*/ 140116 h 3732526"/>
                <a:gd name="connsiteX1365" fmla="*/ 5743203 w 7373257"/>
                <a:gd name="connsiteY1365" fmla="*/ 142720 h 3732526"/>
                <a:gd name="connsiteX1366" fmla="*/ 5731396 w 7373257"/>
                <a:gd name="connsiteY1366" fmla="*/ 156605 h 3732526"/>
                <a:gd name="connsiteX1367" fmla="*/ 5707780 w 7373257"/>
                <a:gd name="connsiteY1367" fmla="*/ 149663 h 3732526"/>
                <a:gd name="connsiteX1368" fmla="*/ 5707780 w 7373257"/>
                <a:gd name="connsiteY1368" fmla="*/ 142720 h 3732526"/>
                <a:gd name="connsiteX1369" fmla="*/ 5725493 w 7373257"/>
                <a:gd name="connsiteY1369" fmla="*/ 140116 h 3732526"/>
                <a:gd name="connsiteX1370" fmla="*/ 3968378 w 7373257"/>
                <a:gd name="connsiteY1370" fmla="*/ 123342 h 3732526"/>
                <a:gd name="connsiteX1371" fmla="*/ 3972172 w 7373257"/>
                <a:gd name="connsiteY1371" fmla="*/ 149666 h 3732526"/>
                <a:gd name="connsiteX1372" fmla="*/ 3941811 w 7373257"/>
                <a:gd name="connsiteY1372" fmla="*/ 142143 h 3732526"/>
                <a:gd name="connsiteX1373" fmla="*/ 3968378 w 7373257"/>
                <a:gd name="connsiteY1373" fmla="*/ 123342 h 3732526"/>
                <a:gd name="connsiteX1374" fmla="*/ 6046807 w 7373257"/>
                <a:gd name="connsiteY1374" fmla="*/ 31648 h 3732526"/>
                <a:gd name="connsiteX1375" fmla="*/ 6067049 w 7373257"/>
                <a:gd name="connsiteY1375" fmla="*/ 31648 h 3732526"/>
                <a:gd name="connsiteX1376" fmla="*/ 6056928 w 7373257"/>
                <a:gd name="connsiteY1376" fmla="*/ 49004 h 3732526"/>
                <a:gd name="connsiteX1377" fmla="*/ 6046807 w 7373257"/>
                <a:gd name="connsiteY1377" fmla="*/ 31648 h 3732526"/>
                <a:gd name="connsiteX1378" fmla="*/ 6729919 w 7373257"/>
                <a:gd name="connsiteY1378" fmla="*/ 3881 h 3732526"/>
                <a:gd name="connsiteX1379" fmla="*/ 6755220 w 7373257"/>
                <a:gd name="connsiteY1379" fmla="*/ 10822 h 3732526"/>
                <a:gd name="connsiteX1380" fmla="*/ 6729919 w 7373257"/>
                <a:gd name="connsiteY1380" fmla="*/ 17764 h 3732526"/>
                <a:gd name="connsiteX1381" fmla="*/ 6729919 w 7373257"/>
                <a:gd name="connsiteY1381" fmla="*/ 3881 h 3732526"/>
                <a:gd name="connsiteX1382" fmla="*/ 5861639 w 7373257"/>
                <a:gd name="connsiteY1382" fmla="*/ 832 h 3732526"/>
                <a:gd name="connsiteX1383" fmla="*/ 5900063 w 7373257"/>
                <a:gd name="connsiteY1383" fmla="*/ 55946 h 3732526"/>
                <a:gd name="connsiteX1384" fmla="*/ 5849463 w 7373257"/>
                <a:gd name="connsiteY1384" fmla="*/ 19658 h 3732526"/>
                <a:gd name="connsiteX1385" fmla="*/ 5861639 w 7373257"/>
                <a:gd name="connsiteY1385" fmla="*/ 832 h 3732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</a:cxnLst>
              <a:rect l="l" t="t" r="r" b="b"/>
              <a:pathLst>
                <a:path w="7373257" h="3732526">
                  <a:moveTo>
                    <a:pt x="3037711" y="3712367"/>
                  </a:moveTo>
                  <a:cubicBezTo>
                    <a:pt x="3042477" y="3714768"/>
                    <a:pt x="3044860" y="3719570"/>
                    <a:pt x="3047243" y="3721970"/>
                  </a:cubicBezTo>
                  <a:cubicBezTo>
                    <a:pt x="3054391" y="3714768"/>
                    <a:pt x="3068689" y="3721970"/>
                    <a:pt x="3061540" y="3731573"/>
                  </a:cubicBezTo>
                  <a:cubicBezTo>
                    <a:pt x="3049626" y="3736375"/>
                    <a:pt x="3040094" y="3721970"/>
                    <a:pt x="3037711" y="3712367"/>
                  </a:cubicBezTo>
                  <a:close/>
                  <a:moveTo>
                    <a:pt x="1978497" y="3690098"/>
                  </a:moveTo>
                  <a:cubicBezTo>
                    <a:pt x="1991147" y="3690098"/>
                    <a:pt x="2003799" y="3690098"/>
                    <a:pt x="2003799" y="3690098"/>
                  </a:cubicBezTo>
                  <a:cubicBezTo>
                    <a:pt x="2003799" y="3697039"/>
                    <a:pt x="1991147" y="3697039"/>
                    <a:pt x="1991147" y="3703981"/>
                  </a:cubicBezTo>
                  <a:cubicBezTo>
                    <a:pt x="1978497" y="3703981"/>
                    <a:pt x="1978497" y="3697039"/>
                    <a:pt x="1978497" y="3690098"/>
                  </a:cubicBezTo>
                  <a:close/>
                  <a:moveTo>
                    <a:pt x="2065782" y="3673505"/>
                  </a:moveTo>
                  <a:cubicBezTo>
                    <a:pt x="2073370" y="3672040"/>
                    <a:pt x="2069578" y="3688147"/>
                    <a:pt x="2054396" y="3682289"/>
                  </a:cubicBezTo>
                  <a:cubicBezTo>
                    <a:pt x="2059458" y="3676432"/>
                    <a:pt x="2063251" y="3673992"/>
                    <a:pt x="2065782" y="3673505"/>
                  </a:cubicBezTo>
                  <a:close/>
                  <a:moveTo>
                    <a:pt x="2180900" y="3638033"/>
                  </a:moveTo>
                  <a:cubicBezTo>
                    <a:pt x="2180900" y="3651918"/>
                    <a:pt x="2140419" y="3665801"/>
                    <a:pt x="2150539" y="3644975"/>
                  </a:cubicBezTo>
                  <a:cubicBezTo>
                    <a:pt x="2160660" y="3644975"/>
                    <a:pt x="2170779" y="3644975"/>
                    <a:pt x="2180900" y="3638033"/>
                  </a:cubicBezTo>
                  <a:close/>
                  <a:moveTo>
                    <a:pt x="2128323" y="3623762"/>
                  </a:moveTo>
                  <a:cubicBezTo>
                    <a:pt x="2128323" y="3623762"/>
                    <a:pt x="2107250" y="3623762"/>
                    <a:pt x="2107250" y="3631002"/>
                  </a:cubicBezTo>
                  <a:cubicBezTo>
                    <a:pt x="2117785" y="3623762"/>
                    <a:pt x="2128323" y="3638241"/>
                    <a:pt x="2128323" y="3623762"/>
                  </a:cubicBezTo>
                  <a:close/>
                  <a:moveTo>
                    <a:pt x="2241620" y="3617207"/>
                  </a:moveTo>
                  <a:cubicBezTo>
                    <a:pt x="2241620" y="3638033"/>
                    <a:pt x="2201140" y="3644975"/>
                    <a:pt x="2211261" y="3631091"/>
                  </a:cubicBezTo>
                  <a:cubicBezTo>
                    <a:pt x="2221380" y="3624149"/>
                    <a:pt x="2231501" y="3624149"/>
                    <a:pt x="2241620" y="3617207"/>
                  </a:cubicBezTo>
                  <a:close/>
                  <a:moveTo>
                    <a:pt x="2406285" y="3560803"/>
                  </a:moveTo>
                  <a:cubicBezTo>
                    <a:pt x="2410712" y="3561671"/>
                    <a:pt x="2413664" y="3565141"/>
                    <a:pt x="2413664" y="3572082"/>
                  </a:cubicBezTo>
                  <a:cubicBezTo>
                    <a:pt x="2390051" y="3572082"/>
                    <a:pt x="2390051" y="3579025"/>
                    <a:pt x="2378242" y="3579025"/>
                  </a:cubicBezTo>
                  <a:cubicBezTo>
                    <a:pt x="2378242" y="3572082"/>
                    <a:pt x="2390051" y="3572082"/>
                    <a:pt x="2390051" y="3565141"/>
                  </a:cubicBezTo>
                  <a:cubicBezTo>
                    <a:pt x="2395955" y="3561671"/>
                    <a:pt x="2401858" y="3559935"/>
                    <a:pt x="2406285" y="3560803"/>
                  </a:cubicBezTo>
                  <a:close/>
                  <a:moveTo>
                    <a:pt x="2262495" y="3558614"/>
                  </a:moveTo>
                  <a:cubicBezTo>
                    <a:pt x="2252123" y="3562685"/>
                    <a:pt x="2252124" y="3574901"/>
                    <a:pt x="2275828" y="3558614"/>
                  </a:cubicBezTo>
                  <a:cubicBezTo>
                    <a:pt x="2270561" y="3556804"/>
                    <a:pt x="2265952" y="3557257"/>
                    <a:pt x="2262495" y="3558614"/>
                  </a:cubicBezTo>
                  <a:close/>
                  <a:moveTo>
                    <a:pt x="1339280" y="3528697"/>
                  </a:moveTo>
                  <a:cubicBezTo>
                    <a:pt x="1349021" y="3530431"/>
                    <a:pt x="1360155" y="3533903"/>
                    <a:pt x="1371285" y="3537372"/>
                  </a:cubicBezTo>
                  <a:cubicBezTo>
                    <a:pt x="1360155" y="3544315"/>
                    <a:pt x="1337887" y="3537372"/>
                    <a:pt x="1315623" y="3530431"/>
                  </a:cubicBezTo>
                  <a:cubicBezTo>
                    <a:pt x="1321192" y="3526961"/>
                    <a:pt x="1329539" y="3526961"/>
                    <a:pt x="1339280" y="3528697"/>
                  </a:cubicBezTo>
                  <a:close/>
                  <a:moveTo>
                    <a:pt x="2384155" y="3521742"/>
                  </a:moveTo>
                  <a:cubicBezTo>
                    <a:pt x="2384484" y="3520612"/>
                    <a:pt x="2383825" y="3520612"/>
                    <a:pt x="2381190" y="3522422"/>
                  </a:cubicBezTo>
                  <a:cubicBezTo>
                    <a:pt x="2360118" y="3536898"/>
                    <a:pt x="2349583" y="3529659"/>
                    <a:pt x="2317973" y="3536898"/>
                  </a:cubicBezTo>
                  <a:cubicBezTo>
                    <a:pt x="2317973" y="3558614"/>
                    <a:pt x="2349583" y="3536898"/>
                    <a:pt x="2349583" y="3536898"/>
                  </a:cubicBezTo>
                  <a:cubicBezTo>
                    <a:pt x="2370656" y="3529659"/>
                    <a:pt x="2360118" y="3551375"/>
                    <a:pt x="2381190" y="3544138"/>
                  </a:cubicBezTo>
                  <a:cubicBezTo>
                    <a:pt x="2373290" y="3538708"/>
                    <a:pt x="2383168" y="3525136"/>
                    <a:pt x="2384155" y="3521742"/>
                  </a:cubicBezTo>
                  <a:close/>
                  <a:moveTo>
                    <a:pt x="1588868" y="3509605"/>
                  </a:moveTo>
                  <a:cubicBezTo>
                    <a:pt x="1612484" y="3509605"/>
                    <a:pt x="1612484" y="3509605"/>
                    <a:pt x="1624290" y="3516546"/>
                  </a:cubicBezTo>
                  <a:cubicBezTo>
                    <a:pt x="1624290" y="3523489"/>
                    <a:pt x="1588868" y="3523489"/>
                    <a:pt x="1588868" y="3509605"/>
                  </a:cubicBezTo>
                  <a:close/>
                  <a:moveTo>
                    <a:pt x="1404177" y="3505267"/>
                  </a:moveTo>
                  <a:cubicBezTo>
                    <a:pt x="1409239" y="3505267"/>
                    <a:pt x="1416828" y="3507292"/>
                    <a:pt x="1421886" y="3507292"/>
                  </a:cubicBezTo>
                  <a:cubicBezTo>
                    <a:pt x="1421886" y="3515392"/>
                    <a:pt x="1411767" y="3523490"/>
                    <a:pt x="1401646" y="3515392"/>
                  </a:cubicBezTo>
                  <a:cubicBezTo>
                    <a:pt x="1396587" y="3507294"/>
                    <a:pt x="1399118" y="3505267"/>
                    <a:pt x="1404177" y="3505267"/>
                  </a:cubicBezTo>
                  <a:close/>
                  <a:moveTo>
                    <a:pt x="1725492" y="3499192"/>
                  </a:moveTo>
                  <a:cubicBezTo>
                    <a:pt x="1715372" y="3516549"/>
                    <a:pt x="1705251" y="3516549"/>
                    <a:pt x="1695132" y="3507871"/>
                  </a:cubicBezTo>
                  <a:cubicBezTo>
                    <a:pt x="1695132" y="3499192"/>
                    <a:pt x="1715372" y="3499192"/>
                    <a:pt x="1725492" y="3499192"/>
                  </a:cubicBezTo>
                  <a:close/>
                  <a:moveTo>
                    <a:pt x="1052499" y="3499192"/>
                  </a:moveTo>
                  <a:cubicBezTo>
                    <a:pt x="1084759" y="3506830"/>
                    <a:pt x="1117016" y="3514465"/>
                    <a:pt x="1138521" y="3522102"/>
                  </a:cubicBezTo>
                  <a:cubicBezTo>
                    <a:pt x="1117016" y="3529740"/>
                    <a:pt x="1117016" y="3537375"/>
                    <a:pt x="1074004" y="3522102"/>
                  </a:cubicBezTo>
                  <a:cubicBezTo>
                    <a:pt x="1074004" y="3506830"/>
                    <a:pt x="1052499" y="3506830"/>
                    <a:pt x="1052499" y="3499192"/>
                  </a:cubicBezTo>
                  <a:close/>
                  <a:moveTo>
                    <a:pt x="1781151" y="3492251"/>
                  </a:moveTo>
                  <a:cubicBezTo>
                    <a:pt x="1791272" y="3492251"/>
                    <a:pt x="1791272" y="3492251"/>
                    <a:pt x="1791272" y="3500928"/>
                  </a:cubicBezTo>
                  <a:cubicBezTo>
                    <a:pt x="1771031" y="3509607"/>
                    <a:pt x="1771031" y="3500928"/>
                    <a:pt x="1781151" y="3492251"/>
                  </a:cubicBezTo>
                  <a:close/>
                  <a:moveTo>
                    <a:pt x="1012018" y="3485308"/>
                  </a:moveTo>
                  <a:cubicBezTo>
                    <a:pt x="1012018" y="3485308"/>
                    <a:pt x="1062619" y="3493407"/>
                    <a:pt x="1052499" y="3509607"/>
                  </a:cubicBezTo>
                  <a:cubicBezTo>
                    <a:pt x="1032258" y="3501508"/>
                    <a:pt x="1022138" y="3493407"/>
                    <a:pt x="1012018" y="3485308"/>
                  </a:cubicBezTo>
                  <a:close/>
                  <a:moveTo>
                    <a:pt x="1877295" y="3478366"/>
                  </a:moveTo>
                  <a:cubicBezTo>
                    <a:pt x="1877295" y="3492251"/>
                    <a:pt x="1853682" y="3492251"/>
                    <a:pt x="1841872" y="3485308"/>
                  </a:cubicBezTo>
                  <a:cubicBezTo>
                    <a:pt x="1853682" y="3478366"/>
                    <a:pt x="1877295" y="3478366"/>
                    <a:pt x="1877295" y="3478366"/>
                  </a:cubicBezTo>
                  <a:close/>
                  <a:moveTo>
                    <a:pt x="1897267" y="3460942"/>
                  </a:moveTo>
                  <a:lnTo>
                    <a:pt x="1896524" y="3464511"/>
                  </a:lnTo>
                  <a:lnTo>
                    <a:pt x="1893856" y="3462221"/>
                  </a:lnTo>
                  <a:close/>
                  <a:moveTo>
                    <a:pt x="3300415" y="3455566"/>
                  </a:moveTo>
                  <a:cubicBezTo>
                    <a:pt x="3302045" y="3455863"/>
                    <a:pt x="3303527" y="3457202"/>
                    <a:pt x="3304120" y="3460175"/>
                  </a:cubicBezTo>
                  <a:cubicBezTo>
                    <a:pt x="3304120" y="3462553"/>
                    <a:pt x="3301749" y="3462553"/>
                    <a:pt x="3301749" y="3464932"/>
                  </a:cubicBezTo>
                  <a:cubicBezTo>
                    <a:pt x="3289297" y="3463148"/>
                    <a:pt x="3295523" y="3454674"/>
                    <a:pt x="3300415" y="3455566"/>
                  </a:cubicBezTo>
                  <a:close/>
                  <a:moveTo>
                    <a:pt x="3174469" y="3448281"/>
                  </a:moveTo>
                  <a:cubicBezTo>
                    <a:pt x="3179252" y="3448281"/>
                    <a:pt x="3188819" y="3450702"/>
                    <a:pt x="3195994" y="3450702"/>
                  </a:cubicBezTo>
                  <a:cubicBezTo>
                    <a:pt x="3203169" y="3453122"/>
                    <a:pt x="3210344" y="3453122"/>
                    <a:pt x="3212736" y="3457962"/>
                  </a:cubicBezTo>
                  <a:cubicBezTo>
                    <a:pt x="3198386" y="3453122"/>
                    <a:pt x="3181644" y="3457962"/>
                    <a:pt x="3172077" y="3450702"/>
                  </a:cubicBezTo>
                  <a:cubicBezTo>
                    <a:pt x="3172077" y="3450702"/>
                    <a:pt x="3172077" y="3448281"/>
                    <a:pt x="3174469" y="3448281"/>
                  </a:cubicBezTo>
                  <a:close/>
                  <a:moveTo>
                    <a:pt x="3091256" y="3447661"/>
                  </a:moveTo>
                  <a:cubicBezTo>
                    <a:pt x="3095534" y="3448977"/>
                    <a:pt x="3099430" y="3453854"/>
                    <a:pt x="3092654" y="3457962"/>
                  </a:cubicBezTo>
                  <a:cubicBezTo>
                    <a:pt x="3090244" y="3457962"/>
                    <a:pt x="3085426" y="3455528"/>
                    <a:pt x="3085426" y="3453094"/>
                  </a:cubicBezTo>
                  <a:cubicBezTo>
                    <a:pt x="3084823" y="3450052"/>
                    <a:pt x="3085727" y="3448378"/>
                    <a:pt x="3087233" y="3447694"/>
                  </a:cubicBezTo>
                  <a:cubicBezTo>
                    <a:pt x="3088362" y="3447180"/>
                    <a:pt x="3089830" y="3447223"/>
                    <a:pt x="3091256" y="3447661"/>
                  </a:cubicBezTo>
                  <a:close/>
                  <a:moveTo>
                    <a:pt x="3276414" y="3436558"/>
                  </a:moveTo>
                  <a:cubicBezTo>
                    <a:pt x="3281344" y="3437633"/>
                    <a:pt x="3287470" y="3441740"/>
                    <a:pt x="3287470" y="3445848"/>
                  </a:cubicBezTo>
                  <a:cubicBezTo>
                    <a:pt x="3280209" y="3448281"/>
                    <a:pt x="3275369" y="3443413"/>
                    <a:pt x="3270529" y="3440979"/>
                  </a:cubicBezTo>
                  <a:cubicBezTo>
                    <a:pt x="3269924" y="3438546"/>
                    <a:pt x="3270680" y="3437176"/>
                    <a:pt x="3272155" y="3436606"/>
                  </a:cubicBezTo>
                  <a:cubicBezTo>
                    <a:pt x="3273261" y="3436178"/>
                    <a:pt x="3274771" y="3436200"/>
                    <a:pt x="3276414" y="3436558"/>
                  </a:cubicBezTo>
                  <a:close/>
                  <a:moveTo>
                    <a:pt x="1148271" y="3435088"/>
                  </a:moveTo>
                  <a:cubicBezTo>
                    <a:pt x="1158288" y="3434329"/>
                    <a:pt x="1171096" y="3435413"/>
                    <a:pt x="1184890" y="3437583"/>
                  </a:cubicBezTo>
                  <a:cubicBezTo>
                    <a:pt x="1212480" y="3441920"/>
                    <a:pt x="1244008" y="3450599"/>
                    <a:pt x="1265025" y="3457540"/>
                  </a:cubicBezTo>
                  <a:cubicBezTo>
                    <a:pt x="1212477" y="3450599"/>
                    <a:pt x="1170440" y="3457540"/>
                    <a:pt x="1128402" y="3443656"/>
                  </a:cubicBezTo>
                  <a:cubicBezTo>
                    <a:pt x="1131029" y="3438451"/>
                    <a:pt x="1138255" y="3435848"/>
                    <a:pt x="1148271" y="3435088"/>
                  </a:cubicBezTo>
                  <a:close/>
                  <a:moveTo>
                    <a:pt x="3344948" y="3419810"/>
                  </a:moveTo>
                  <a:cubicBezTo>
                    <a:pt x="3351809" y="3419472"/>
                    <a:pt x="3357658" y="3423531"/>
                    <a:pt x="3359458" y="3428942"/>
                  </a:cubicBezTo>
                  <a:cubicBezTo>
                    <a:pt x="3371456" y="3431348"/>
                    <a:pt x="3373856" y="3421727"/>
                    <a:pt x="3383454" y="3424132"/>
                  </a:cubicBezTo>
                  <a:cubicBezTo>
                    <a:pt x="3385854" y="3431348"/>
                    <a:pt x="3390653" y="3433753"/>
                    <a:pt x="3393052" y="3440969"/>
                  </a:cubicBezTo>
                  <a:cubicBezTo>
                    <a:pt x="3395452" y="3440969"/>
                    <a:pt x="3397852" y="3440969"/>
                    <a:pt x="3400251" y="3440969"/>
                  </a:cubicBezTo>
                  <a:cubicBezTo>
                    <a:pt x="3400251" y="3445779"/>
                    <a:pt x="3397852" y="3448185"/>
                    <a:pt x="3395452" y="3448185"/>
                  </a:cubicBezTo>
                  <a:cubicBezTo>
                    <a:pt x="3397852" y="3452995"/>
                    <a:pt x="3405051" y="3452995"/>
                    <a:pt x="3407450" y="3460211"/>
                  </a:cubicBezTo>
                  <a:cubicBezTo>
                    <a:pt x="3414649" y="3460211"/>
                    <a:pt x="3414649" y="3460211"/>
                    <a:pt x="3419448" y="3460211"/>
                  </a:cubicBezTo>
                  <a:cubicBezTo>
                    <a:pt x="3421848" y="3462616"/>
                    <a:pt x="3424248" y="3465021"/>
                    <a:pt x="3424248" y="3467426"/>
                  </a:cubicBezTo>
                  <a:cubicBezTo>
                    <a:pt x="3445844" y="3469832"/>
                    <a:pt x="3429047" y="3501100"/>
                    <a:pt x="3414649" y="3486669"/>
                  </a:cubicBezTo>
                  <a:cubicBezTo>
                    <a:pt x="3417048" y="3484263"/>
                    <a:pt x="3412249" y="3484263"/>
                    <a:pt x="3414649" y="3479453"/>
                  </a:cubicBezTo>
                  <a:cubicBezTo>
                    <a:pt x="3409850" y="3479453"/>
                    <a:pt x="3405051" y="3479453"/>
                    <a:pt x="3402651" y="3474642"/>
                  </a:cubicBezTo>
                  <a:cubicBezTo>
                    <a:pt x="3390653" y="3477048"/>
                    <a:pt x="3395452" y="3496289"/>
                    <a:pt x="3388253" y="3505911"/>
                  </a:cubicBezTo>
                  <a:cubicBezTo>
                    <a:pt x="3373856" y="3513126"/>
                    <a:pt x="3359458" y="3522747"/>
                    <a:pt x="3345060" y="3529963"/>
                  </a:cubicBezTo>
                  <a:cubicBezTo>
                    <a:pt x="3342661" y="3529963"/>
                    <a:pt x="3340261" y="3529963"/>
                    <a:pt x="3337861" y="3529963"/>
                  </a:cubicBezTo>
                  <a:cubicBezTo>
                    <a:pt x="3335462" y="3532368"/>
                    <a:pt x="3335462" y="3537179"/>
                    <a:pt x="3333062" y="3541989"/>
                  </a:cubicBezTo>
                  <a:cubicBezTo>
                    <a:pt x="3330663" y="3541989"/>
                    <a:pt x="3328263" y="3541989"/>
                    <a:pt x="3328263" y="3541989"/>
                  </a:cubicBezTo>
                  <a:cubicBezTo>
                    <a:pt x="3323464" y="3537179"/>
                    <a:pt x="3325863" y="3529963"/>
                    <a:pt x="3328263" y="3525153"/>
                  </a:cubicBezTo>
                  <a:cubicBezTo>
                    <a:pt x="3330663" y="3520342"/>
                    <a:pt x="3325863" y="3515532"/>
                    <a:pt x="3323464" y="3510721"/>
                  </a:cubicBezTo>
                  <a:cubicBezTo>
                    <a:pt x="3318665" y="3505911"/>
                    <a:pt x="3316265" y="3498695"/>
                    <a:pt x="3311466" y="3496289"/>
                  </a:cubicBezTo>
                  <a:cubicBezTo>
                    <a:pt x="3306666" y="3493884"/>
                    <a:pt x="3306666" y="3496289"/>
                    <a:pt x="3301867" y="3496289"/>
                  </a:cubicBezTo>
                  <a:cubicBezTo>
                    <a:pt x="3301867" y="3493884"/>
                    <a:pt x="3301867" y="3489074"/>
                    <a:pt x="3304267" y="3486669"/>
                  </a:cubicBezTo>
                  <a:cubicBezTo>
                    <a:pt x="3309066" y="3486669"/>
                    <a:pt x="3306666" y="3489074"/>
                    <a:pt x="3311466" y="3489074"/>
                  </a:cubicBezTo>
                  <a:cubicBezTo>
                    <a:pt x="3311466" y="3489074"/>
                    <a:pt x="3311466" y="3486669"/>
                    <a:pt x="3313865" y="3486669"/>
                  </a:cubicBezTo>
                  <a:cubicBezTo>
                    <a:pt x="3313865" y="3479453"/>
                    <a:pt x="3306666" y="3479453"/>
                    <a:pt x="3304267" y="3472237"/>
                  </a:cubicBezTo>
                  <a:cubicBezTo>
                    <a:pt x="3299468" y="3469832"/>
                    <a:pt x="3287470" y="3474642"/>
                    <a:pt x="3287470" y="3467426"/>
                  </a:cubicBezTo>
                  <a:cubicBezTo>
                    <a:pt x="3297068" y="3465021"/>
                    <a:pt x="3301867" y="3469832"/>
                    <a:pt x="3311466" y="3469832"/>
                  </a:cubicBezTo>
                  <a:cubicBezTo>
                    <a:pt x="3318665" y="3465021"/>
                    <a:pt x="3313865" y="3455400"/>
                    <a:pt x="3306666" y="3452995"/>
                  </a:cubicBezTo>
                  <a:cubicBezTo>
                    <a:pt x="3311466" y="3448185"/>
                    <a:pt x="3311466" y="3443374"/>
                    <a:pt x="3316265" y="3438564"/>
                  </a:cubicBezTo>
                  <a:cubicBezTo>
                    <a:pt x="3318665" y="3438564"/>
                    <a:pt x="3323464" y="3438564"/>
                    <a:pt x="3325863" y="3438564"/>
                  </a:cubicBezTo>
                  <a:cubicBezTo>
                    <a:pt x="3325863" y="3438564"/>
                    <a:pt x="3325863" y="3436158"/>
                    <a:pt x="3328263" y="3436158"/>
                  </a:cubicBezTo>
                  <a:cubicBezTo>
                    <a:pt x="3333062" y="3436158"/>
                    <a:pt x="3335462" y="3440969"/>
                    <a:pt x="3333062" y="3440969"/>
                  </a:cubicBezTo>
                  <a:cubicBezTo>
                    <a:pt x="3337861" y="3440969"/>
                    <a:pt x="3340261" y="3440969"/>
                    <a:pt x="3345060" y="3438564"/>
                  </a:cubicBezTo>
                  <a:cubicBezTo>
                    <a:pt x="3342661" y="3433753"/>
                    <a:pt x="3337861" y="3431348"/>
                    <a:pt x="3337861" y="3421727"/>
                  </a:cubicBezTo>
                  <a:cubicBezTo>
                    <a:pt x="3340261" y="3420524"/>
                    <a:pt x="3342661" y="3419923"/>
                    <a:pt x="3344948" y="3419810"/>
                  </a:cubicBezTo>
                  <a:close/>
                  <a:moveTo>
                    <a:pt x="2662541" y="3412937"/>
                  </a:moveTo>
                  <a:cubicBezTo>
                    <a:pt x="2660402" y="3413389"/>
                    <a:pt x="2657769" y="3415650"/>
                    <a:pt x="2655133" y="3421079"/>
                  </a:cubicBezTo>
                  <a:cubicBezTo>
                    <a:pt x="2670940" y="3426508"/>
                    <a:pt x="2668964" y="3411578"/>
                    <a:pt x="2662541" y="3412937"/>
                  </a:cubicBezTo>
                  <a:close/>
                  <a:moveTo>
                    <a:pt x="2124371" y="3406602"/>
                  </a:moveTo>
                  <a:cubicBezTo>
                    <a:pt x="2120421" y="3404792"/>
                    <a:pt x="2112519" y="3406602"/>
                    <a:pt x="2107250" y="3413839"/>
                  </a:cubicBezTo>
                  <a:cubicBezTo>
                    <a:pt x="2117785" y="3413839"/>
                    <a:pt x="2117785" y="3421079"/>
                    <a:pt x="2117785" y="3421079"/>
                  </a:cubicBezTo>
                  <a:cubicBezTo>
                    <a:pt x="2128323" y="3413839"/>
                    <a:pt x="2128323" y="3408410"/>
                    <a:pt x="2124371" y="3406602"/>
                  </a:cubicBezTo>
                  <a:close/>
                  <a:moveTo>
                    <a:pt x="3285064" y="3404140"/>
                  </a:moveTo>
                  <a:cubicBezTo>
                    <a:pt x="3288970" y="3404473"/>
                    <a:pt x="3294053" y="3410748"/>
                    <a:pt x="3285017" y="3412270"/>
                  </a:cubicBezTo>
                  <a:cubicBezTo>
                    <a:pt x="3285017" y="3412270"/>
                    <a:pt x="3285017" y="3412270"/>
                    <a:pt x="3282608" y="3412270"/>
                  </a:cubicBezTo>
                  <a:cubicBezTo>
                    <a:pt x="3280801" y="3405880"/>
                    <a:pt x="3282721" y="3403941"/>
                    <a:pt x="3285064" y="3404140"/>
                  </a:cubicBezTo>
                  <a:close/>
                  <a:moveTo>
                    <a:pt x="3095420" y="3403194"/>
                  </a:moveTo>
                  <a:cubicBezTo>
                    <a:pt x="3096932" y="3403194"/>
                    <a:pt x="3098747" y="3403799"/>
                    <a:pt x="3099957" y="3405009"/>
                  </a:cubicBezTo>
                  <a:cubicBezTo>
                    <a:pt x="3102378" y="3407429"/>
                    <a:pt x="3102378" y="3407429"/>
                    <a:pt x="3099957" y="3409850"/>
                  </a:cubicBezTo>
                  <a:cubicBezTo>
                    <a:pt x="3095117" y="3412270"/>
                    <a:pt x="3092697" y="3409850"/>
                    <a:pt x="3092697" y="3405009"/>
                  </a:cubicBezTo>
                  <a:cubicBezTo>
                    <a:pt x="3092697" y="3403799"/>
                    <a:pt x="3093907" y="3403194"/>
                    <a:pt x="3095420" y="3403194"/>
                  </a:cubicBezTo>
                  <a:close/>
                  <a:moveTo>
                    <a:pt x="2243069" y="3398684"/>
                  </a:moveTo>
                  <a:cubicBezTo>
                    <a:pt x="2221831" y="3402077"/>
                    <a:pt x="2202076" y="3415649"/>
                    <a:pt x="2170468" y="3421079"/>
                  </a:cubicBezTo>
                  <a:cubicBezTo>
                    <a:pt x="2107250" y="3442795"/>
                    <a:pt x="2065103" y="3435558"/>
                    <a:pt x="2044031" y="3464511"/>
                  </a:cubicBezTo>
                  <a:cubicBezTo>
                    <a:pt x="2022958" y="3471750"/>
                    <a:pt x="2022958" y="3450035"/>
                    <a:pt x="2001886" y="3457273"/>
                  </a:cubicBezTo>
                  <a:cubicBezTo>
                    <a:pt x="1959742" y="3464511"/>
                    <a:pt x="1928135" y="3464511"/>
                    <a:pt x="1907062" y="3457273"/>
                  </a:cubicBezTo>
                  <a:lnTo>
                    <a:pt x="1897267" y="3460942"/>
                  </a:lnTo>
                  <a:lnTo>
                    <a:pt x="1899160" y="3451845"/>
                  </a:lnTo>
                  <a:cubicBezTo>
                    <a:pt x="1901793" y="3450035"/>
                    <a:pt x="1907062" y="3450035"/>
                    <a:pt x="1917597" y="3450035"/>
                  </a:cubicBezTo>
                  <a:cubicBezTo>
                    <a:pt x="1928135" y="3435558"/>
                    <a:pt x="1896524" y="3450035"/>
                    <a:pt x="1896524" y="3442795"/>
                  </a:cubicBezTo>
                  <a:cubicBezTo>
                    <a:pt x="1907062" y="3435558"/>
                    <a:pt x="1917597" y="3435558"/>
                    <a:pt x="1917597" y="3428318"/>
                  </a:cubicBezTo>
                  <a:cubicBezTo>
                    <a:pt x="1896524" y="3435558"/>
                    <a:pt x="1875453" y="3435558"/>
                    <a:pt x="1854380" y="3428318"/>
                  </a:cubicBezTo>
                  <a:lnTo>
                    <a:pt x="1893856" y="3462221"/>
                  </a:lnTo>
                  <a:lnTo>
                    <a:pt x="1863598" y="3473561"/>
                  </a:lnTo>
                  <a:cubicBezTo>
                    <a:pt x="1846478" y="3475369"/>
                    <a:pt x="1828038" y="3475369"/>
                    <a:pt x="1812235" y="3478990"/>
                  </a:cubicBezTo>
                  <a:cubicBezTo>
                    <a:pt x="1685798" y="3486227"/>
                    <a:pt x="1538292" y="3478990"/>
                    <a:pt x="1496147" y="3515182"/>
                  </a:cubicBezTo>
                  <a:cubicBezTo>
                    <a:pt x="1506683" y="3507942"/>
                    <a:pt x="1538292" y="3507942"/>
                    <a:pt x="1538292" y="3522422"/>
                  </a:cubicBezTo>
                  <a:cubicBezTo>
                    <a:pt x="1517220" y="3529659"/>
                    <a:pt x="1506683" y="3522422"/>
                    <a:pt x="1475076" y="3522422"/>
                  </a:cubicBezTo>
                  <a:cubicBezTo>
                    <a:pt x="1475076" y="3536898"/>
                    <a:pt x="1401321" y="3529659"/>
                    <a:pt x="1422394" y="3551375"/>
                  </a:cubicBezTo>
                  <a:cubicBezTo>
                    <a:pt x="1548827" y="3529659"/>
                    <a:pt x="1770091" y="3536898"/>
                    <a:pt x="1917597" y="3486227"/>
                  </a:cubicBezTo>
                  <a:cubicBezTo>
                    <a:pt x="1928135" y="3493467"/>
                    <a:pt x="1949206" y="3493467"/>
                    <a:pt x="1949206" y="3500705"/>
                  </a:cubicBezTo>
                  <a:cubicBezTo>
                    <a:pt x="2001886" y="3478990"/>
                    <a:pt x="2054568" y="3478990"/>
                    <a:pt x="2086178" y="3457273"/>
                  </a:cubicBezTo>
                  <a:cubicBezTo>
                    <a:pt x="2138857" y="3464511"/>
                    <a:pt x="2212612" y="3413839"/>
                    <a:pt x="2265294" y="3399364"/>
                  </a:cubicBezTo>
                  <a:cubicBezTo>
                    <a:pt x="2257392" y="3397554"/>
                    <a:pt x="2250148" y="3397553"/>
                    <a:pt x="2243069" y="3398684"/>
                  </a:cubicBezTo>
                  <a:close/>
                  <a:moveTo>
                    <a:pt x="2177052" y="3378552"/>
                  </a:moveTo>
                  <a:lnTo>
                    <a:pt x="2177828" y="3378568"/>
                  </a:lnTo>
                  <a:lnTo>
                    <a:pt x="2173594" y="3379796"/>
                  </a:lnTo>
                  <a:cubicBezTo>
                    <a:pt x="2173430" y="3379683"/>
                    <a:pt x="2175076" y="3379004"/>
                    <a:pt x="2177052" y="3378552"/>
                  </a:cubicBezTo>
                  <a:close/>
                  <a:moveTo>
                    <a:pt x="2212612" y="3370407"/>
                  </a:moveTo>
                  <a:lnTo>
                    <a:pt x="2213581" y="3371169"/>
                  </a:lnTo>
                  <a:lnTo>
                    <a:pt x="2212025" y="3371477"/>
                  </a:lnTo>
                  <a:close/>
                  <a:moveTo>
                    <a:pt x="2265294" y="3341455"/>
                  </a:moveTo>
                  <a:cubicBezTo>
                    <a:pt x="2159929" y="3370407"/>
                    <a:pt x="2075640" y="3399364"/>
                    <a:pt x="1970279" y="3406602"/>
                  </a:cubicBezTo>
                  <a:cubicBezTo>
                    <a:pt x="1970279" y="3413839"/>
                    <a:pt x="1938669" y="3421079"/>
                    <a:pt x="1938669" y="3428318"/>
                  </a:cubicBezTo>
                  <a:cubicBezTo>
                    <a:pt x="2012424" y="3421079"/>
                    <a:pt x="2096713" y="3392124"/>
                    <a:pt x="2181002" y="3384887"/>
                  </a:cubicBezTo>
                  <a:cubicBezTo>
                    <a:pt x="2183637" y="3381266"/>
                    <a:pt x="2183637" y="3379457"/>
                    <a:pt x="2182484" y="3378665"/>
                  </a:cubicBezTo>
                  <a:lnTo>
                    <a:pt x="2177828" y="3378568"/>
                  </a:lnTo>
                  <a:lnTo>
                    <a:pt x="2181002" y="3377647"/>
                  </a:lnTo>
                  <a:lnTo>
                    <a:pt x="2212025" y="3371477"/>
                  </a:lnTo>
                  <a:lnTo>
                    <a:pt x="2202733" y="3388392"/>
                  </a:lnTo>
                  <a:cubicBezTo>
                    <a:pt x="2184954" y="3398910"/>
                    <a:pt x="2149395" y="3392124"/>
                    <a:pt x="2149395" y="3413839"/>
                  </a:cubicBezTo>
                  <a:cubicBezTo>
                    <a:pt x="2181002" y="3406602"/>
                    <a:pt x="2212612" y="3399364"/>
                    <a:pt x="2223146" y="3384887"/>
                  </a:cubicBezTo>
                  <a:cubicBezTo>
                    <a:pt x="2217881" y="3384887"/>
                    <a:pt x="2220514" y="3381265"/>
                    <a:pt x="2221833" y="3377647"/>
                  </a:cubicBezTo>
                  <a:lnTo>
                    <a:pt x="2213581" y="3371169"/>
                  </a:lnTo>
                  <a:lnTo>
                    <a:pt x="2231051" y="3367694"/>
                  </a:lnTo>
                  <a:cubicBezTo>
                    <a:pt x="2249488" y="3363170"/>
                    <a:pt x="2265294" y="3355931"/>
                    <a:pt x="2265294" y="3341455"/>
                  </a:cubicBezTo>
                  <a:close/>
                  <a:moveTo>
                    <a:pt x="3310534" y="3334307"/>
                  </a:moveTo>
                  <a:cubicBezTo>
                    <a:pt x="3311623" y="3333962"/>
                    <a:pt x="3312058" y="3335341"/>
                    <a:pt x="3313801" y="3335341"/>
                  </a:cubicBezTo>
                  <a:cubicBezTo>
                    <a:pt x="3313801" y="3335341"/>
                    <a:pt x="3313801" y="3337794"/>
                    <a:pt x="3313801" y="3337794"/>
                  </a:cubicBezTo>
                  <a:cubicBezTo>
                    <a:pt x="3313801" y="3340246"/>
                    <a:pt x="3311478" y="3340246"/>
                    <a:pt x="3311478" y="3340246"/>
                  </a:cubicBezTo>
                  <a:cubicBezTo>
                    <a:pt x="3309154" y="3337794"/>
                    <a:pt x="3309154" y="3337794"/>
                    <a:pt x="3309154" y="3335341"/>
                  </a:cubicBezTo>
                  <a:cubicBezTo>
                    <a:pt x="3309735" y="3334728"/>
                    <a:pt x="3310171" y="3334422"/>
                    <a:pt x="3310534" y="3334307"/>
                  </a:cubicBezTo>
                  <a:close/>
                  <a:moveTo>
                    <a:pt x="2811366" y="3332404"/>
                  </a:moveTo>
                  <a:cubicBezTo>
                    <a:pt x="2810544" y="3331952"/>
                    <a:pt x="2805275" y="3334215"/>
                    <a:pt x="2792105" y="3341455"/>
                  </a:cubicBezTo>
                  <a:cubicBezTo>
                    <a:pt x="2792105" y="3345073"/>
                    <a:pt x="2792105" y="3345073"/>
                    <a:pt x="2792105" y="3345073"/>
                  </a:cubicBezTo>
                  <a:lnTo>
                    <a:pt x="2792105" y="3348490"/>
                  </a:lnTo>
                  <a:lnTo>
                    <a:pt x="2790623" y="3349597"/>
                  </a:lnTo>
                  <a:cubicBezTo>
                    <a:pt x="2787496" y="3351860"/>
                    <a:pt x="2786839" y="3352310"/>
                    <a:pt x="2792105" y="3348692"/>
                  </a:cubicBezTo>
                  <a:lnTo>
                    <a:pt x="2792105" y="3348490"/>
                  </a:lnTo>
                  <a:lnTo>
                    <a:pt x="2803958" y="3339644"/>
                  </a:lnTo>
                  <a:cubicBezTo>
                    <a:pt x="2808567" y="3336025"/>
                    <a:pt x="2812188" y="3332857"/>
                    <a:pt x="2811366" y="3332404"/>
                  </a:cubicBezTo>
                  <a:close/>
                  <a:moveTo>
                    <a:pt x="3455924" y="3327661"/>
                  </a:moveTo>
                  <a:cubicBezTo>
                    <a:pt x="3456831" y="3327081"/>
                    <a:pt x="3458041" y="3327081"/>
                    <a:pt x="3460462" y="3328242"/>
                  </a:cubicBezTo>
                  <a:cubicBezTo>
                    <a:pt x="3462882" y="3330566"/>
                    <a:pt x="3460462" y="3332889"/>
                    <a:pt x="3458041" y="3335212"/>
                  </a:cubicBezTo>
                  <a:cubicBezTo>
                    <a:pt x="3458041" y="3335212"/>
                    <a:pt x="3455621" y="3332889"/>
                    <a:pt x="3455621" y="3332889"/>
                  </a:cubicBezTo>
                  <a:cubicBezTo>
                    <a:pt x="3455621" y="3332889"/>
                    <a:pt x="3455621" y="3330566"/>
                    <a:pt x="3453201" y="3330566"/>
                  </a:cubicBezTo>
                  <a:cubicBezTo>
                    <a:pt x="3454411" y="3329404"/>
                    <a:pt x="3455016" y="3328242"/>
                    <a:pt x="3455924" y="3327661"/>
                  </a:cubicBezTo>
                  <a:close/>
                  <a:moveTo>
                    <a:pt x="3640820" y="3322838"/>
                  </a:moveTo>
                  <a:cubicBezTo>
                    <a:pt x="3641959" y="3322163"/>
                    <a:pt x="3643477" y="3322163"/>
                    <a:pt x="3645299" y="3323363"/>
                  </a:cubicBezTo>
                  <a:cubicBezTo>
                    <a:pt x="3645299" y="3325764"/>
                    <a:pt x="3647728" y="3325764"/>
                    <a:pt x="3647728" y="3330566"/>
                  </a:cubicBezTo>
                  <a:cubicBezTo>
                    <a:pt x="3645299" y="3332966"/>
                    <a:pt x="3650157" y="3328165"/>
                    <a:pt x="3650157" y="3330566"/>
                  </a:cubicBezTo>
                  <a:cubicBezTo>
                    <a:pt x="3652585" y="3330566"/>
                    <a:pt x="3650157" y="3325764"/>
                    <a:pt x="3652585" y="3325764"/>
                  </a:cubicBezTo>
                  <a:cubicBezTo>
                    <a:pt x="3655014" y="3325764"/>
                    <a:pt x="3657443" y="3328165"/>
                    <a:pt x="3659872" y="3328165"/>
                  </a:cubicBezTo>
                  <a:cubicBezTo>
                    <a:pt x="3662301" y="3332966"/>
                    <a:pt x="3659872" y="3337768"/>
                    <a:pt x="3657443" y="3340169"/>
                  </a:cubicBezTo>
                  <a:cubicBezTo>
                    <a:pt x="3655014" y="3340169"/>
                    <a:pt x="3657443" y="3335367"/>
                    <a:pt x="3652585" y="3337768"/>
                  </a:cubicBezTo>
                  <a:cubicBezTo>
                    <a:pt x="3652585" y="3340169"/>
                    <a:pt x="3659872" y="3340169"/>
                    <a:pt x="3659872" y="3342569"/>
                  </a:cubicBezTo>
                  <a:cubicBezTo>
                    <a:pt x="3662301" y="3349772"/>
                    <a:pt x="3657443" y="3349772"/>
                    <a:pt x="3655014" y="3354573"/>
                  </a:cubicBezTo>
                  <a:cubicBezTo>
                    <a:pt x="3652585" y="3354573"/>
                    <a:pt x="3650157" y="3352173"/>
                    <a:pt x="3647728" y="3354573"/>
                  </a:cubicBezTo>
                  <a:cubicBezTo>
                    <a:pt x="3645299" y="3352173"/>
                    <a:pt x="3642870" y="3344970"/>
                    <a:pt x="3645299" y="3342569"/>
                  </a:cubicBezTo>
                  <a:cubicBezTo>
                    <a:pt x="3642870" y="3340169"/>
                    <a:pt x="3640441" y="3335367"/>
                    <a:pt x="3642870" y="3332966"/>
                  </a:cubicBezTo>
                  <a:cubicBezTo>
                    <a:pt x="3637404" y="3332966"/>
                    <a:pt x="3637404" y="3324864"/>
                    <a:pt x="3640820" y="3322838"/>
                  </a:cubicBezTo>
                  <a:close/>
                  <a:moveTo>
                    <a:pt x="3582921" y="3320885"/>
                  </a:moveTo>
                  <a:cubicBezTo>
                    <a:pt x="3585244" y="3320885"/>
                    <a:pt x="3585244" y="3320885"/>
                    <a:pt x="3585244" y="3320885"/>
                  </a:cubicBezTo>
                  <a:cubicBezTo>
                    <a:pt x="3587567" y="3320885"/>
                    <a:pt x="3587567" y="3320885"/>
                    <a:pt x="3587567" y="3323402"/>
                  </a:cubicBezTo>
                  <a:cubicBezTo>
                    <a:pt x="3585244" y="3323402"/>
                    <a:pt x="3585244" y="3325919"/>
                    <a:pt x="3582921" y="3325919"/>
                  </a:cubicBezTo>
                  <a:cubicBezTo>
                    <a:pt x="3582921" y="3323402"/>
                    <a:pt x="3582921" y="3320885"/>
                    <a:pt x="3582921" y="3320885"/>
                  </a:cubicBezTo>
                  <a:close/>
                  <a:moveTo>
                    <a:pt x="2191539" y="3318834"/>
                  </a:moveTo>
                  <a:cubicBezTo>
                    <a:pt x="2183638" y="3319738"/>
                    <a:pt x="2175736" y="3323358"/>
                    <a:pt x="2181002" y="3326976"/>
                  </a:cubicBezTo>
                  <a:cubicBezTo>
                    <a:pt x="2191539" y="3326976"/>
                    <a:pt x="2202074" y="3326976"/>
                    <a:pt x="2202074" y="3326976"/>
                  </a:cubicBezTo>
                  <a:cubicBezTo>
                    <a:pt x="2207343" y="3319736"/>
                    <a:pt x="2199441" y="3317928"/>
                    <a:pt x="2191539" y="3318834"/>
                  </a:cubicBezTo>
                  <a:close/>
                  <a:moveTo>
                    <a:pt x="3678952" y="3318562"/>
                  </a:moveTo>
                  <a:cubicBezTo>
                    <a:pt x="3681404" y="3318562"/>
                    <a:pt x="3683857" y="3325764"/>
                    <a:pt x="3686309" y="3330566"/>
                  </a:cubicBezTo>
                  <a:cubicBezTo>
                    <a:pt x="3681404" y="3330566"/>
                    <a:pt x="3681404" y="3323363"/>
                    <a:pt x="3678952" y="3325764"/>
                  </a:cubicBezTo>
                  <a:cubicBezTo>
                    <a:pt x="3678952" y="3325764"/>
                    <a:pt x="3681404" y="3320962"/>
                    <a:pt x="3678952" y="3318562"/>
                  </a:cubicBezTo>
                  <a:close/>
                  <a:moveTo>
                    <a:pt x="3116705" y="3318562"/>
                  </a:moveTo>
                  <a:cubicBezTo>
                    <a:pt x="3116705" y="3318562"/>
                    <a:pt x="3119415" y="3318562"/>
                    <a:pt x="3119415" y="3318562"/>
                  </a:cubicBezTo>
                  <a:cubicBezTo>
                    <a:pt x="3119415" y="3318562"/>
                    <a:pt x="3119415" y="3320885"/>
                    <a:pt x="3119415" y="3320885"/>
                  </a:cubicBezTo>
                  <a:cubicBezTo>
                    <a:pt x="3119415" y="3320885"/>
                    <a:pt x="3116705" y="3320885"/>
                    <a:pt x="3116705" y="3320885"/>
                  </a:cubicBezTo>
                  <a:cubicBezTo>
                    <a:pt x="3116705" y="3320885"/>
                    <a:pt x="3116705" y="3318562"/>
                    <a:pt x="3116705" y="3318562"/>
                  </a:cubicBezTo>
                  <a:close/>
                  <a:moveTo>
                    <a:pt x="3553927" y="3317981"/>
                  </a:moveTo>
                  <a:cubicBezTo>
                    <a:pt x="3554266" y="3318562"/>
                    <a:pt x="3554266" y="3319723"/>
                    <a:pt x="3554266" y="3320885"/>
                  </a:cubicBezTo>
                  <a:cubicBezTo>
                    <a:pt x="3554266" y="3320885"/>
                    <a:pt x="3554266" y="3323208"/>
                    <a:pt x="3551556" y="3323208"/>
                  </a:cubicBezTo>
                  <a:cubicBezTo>
                    <a:pt x="3551556" y="3320885"/>
                    <a:pt x="3551556" y="3318562"/>
                    <a:pt x="3551556" y="3318562"/>
                  </a:cubicBezTo>
                  <a:cubicBezTo>
                    <a:pt x="3552911" y="3317400"/>
                    <a:pt x="3553589" y="3317400"/>
                    <a:pt x="3553927" y="3317981"/>
                  </a:cubicBezTo>
                  <a:close/>
                  <a:moveTo>
                    <a:pt x="3744053" y="3315657"/>
                  </a:moveTo>
                  <a:cubicBezTo>
                    <a:pt x="3745586" y="3315076"/>
                    <a:pt x="3747426" y="3315076"/>
                    <a:pt x="3748652" y="3316238"/>
                  </a:cubicBezTo>
                  <a:cubicBezTo>
                    <a:pt x="3748652" y="3318562"/>
                    <a:pt x="3746199" y="3320885"/>
                    <a:pt x="3743747" y="3320885"/>
                  </a:cubicBezTo>
                  <a:cubicBezTo>
                    <a:pt x="3743747" y="3318562"/>
                    <a:pt x="3743747" y="3318562"/>
                    <a:pt x="3741295" y="3318562"/>
                  </a:cubicBezTo>
                  <a:cubicBezTo>
                    <a:pt x="3741295" y="3317400"/>
                    <a:pt x="3742521" y="3316238"/>
                    <a:pt x="3744053" y="3315657"/>
                  </a:cubicBezTo>
                  <a:close/>
                  <a:moveTo>
                    <a:pt x="3306444" y="3311204"/>
                  </a:moveTo>
                  <a:cubicBezTo>
                    <a:pt x="3309154" y="3311204"/>
                    <a:pt x="3309154" y="3311204"/>
                    <a:pt x="3309154" y="3311204"/>
                  </a:cubicBezTo>
                  <a:cubicBezTo>
                    <a:pt x="3309154" y="3313721"/>
                    <a:pt x="3309154" y="3316238"/>
                    <a:pt x="3306444" y="3316238"/>
                  </a:cubicBezTo>
                  <a:cubicBezTo>
                    <a:pt x="3306444" y="3313721"/>
                    <a:pt x="3306444" y="3313721"/>
                    <a:pt x="3306444" y="3311204"/>
                  </a:cubicBezTo>
                  <a:close/>
                  <a:moveTo>
                    <a:pt x="1296649" y="3310284"/>
                  </a:moveTo>
                  <a:cubicBezTo>
                    <a:pt x="1310565" y="3311238"/>
                    <a:pt x="1330805" y="3316966"/>
                    <a:pt x="1345983" y="3320783"/>
                  </a:cubicBezTo>
                  <a:cubicBezTo>
                    <a:pt x="1325743" y="3336056"/>
                    <a:pt x="1305503" y="3320783"/>
                    <a:pt x="1285262" y="3328421"/>
                  </a:cubicBezTo>
                  <a:cubicBezTo>
                    <a:pt x="1275142" y="3313146"/>
                    <a:pt x="1282735" y="3309328"/>
                    <a:pt x="1296649" y="3310284"/>
                  </a:cubicBezTo>
                  <a:close/>
                  <a:moveTo>
                    <a:pt x="3140301" y="3309801"/>
                  </a:moveTo>
                  <a:cubicBezTo>
                    <a:pt x="3142116" y="3309494"/>
                    <a:pt x="3144536" y="3310107"/>
                    <a:pt x="3145746" y="3311333"/>
                  </a:cubicBezTo>
                  <a:cubicBezTo>
                    <a:pt x="3145746" y="3313786"/>
                    <a:pt x="3140906" y="3316238"/>
                    <a:pt x="3138486" y="3313786"/>
                  </a:cubicBezTo>
                  <a:cubicBezTo>
                    <a:pt x="3137276" y="3311333"/>
                    <a:pt x="3138486" y="3310107"/>
                    <a:pt x="3140301" y="3309801"/>
                  </a:cubicBezTo>
                  <a:close/>
                  <a:moveTo>
                    <a:pt x="1569902" y="3309783"/>
                  </a:moveTo>
                  <a:cubicBezTo>
                    <a:pt x="1559365" y="3308878"/>
                    <a:pt x="1548827" y="3312499"/>
                    <a:pt x="1548827" y="3319738"/>
                  </a:cubicBezTo>
                  <a:cubicBezTo>
                    <a:pt x="1569902" y="3319738"/>
                    <a:pt x="1569902" y="3326976"/>
                    <a:pt x="1590975" y="3326976"/>
                  </a:cubicBezTo>
                  <a:cubicBezTo>
                    <a:pt x="1590975" y="3316118"/>
                    <a:pt x="1580437" y="3310689"/>
                    <a:pt x="1569902" y="3309783"/>
                  </a:cubicBezTo>
                  <a:close/>
                  <a:moveTo>
                    <a:pt x="1517384" y="3309444"/>
                  </a:moveTo>
                  <a:cubicBezTo>
                    <a:pt x="1507012" y="3309104"/>
                    <a:pt x="1494172" y="3309331"/>
                    <a:pt x="1481661" y="3309783"/>
                  </a:cubicBezTo>
                  <a:cubicBezTo>
                    <a:pt x="1456636" y="3310689"/>
                    <a:pt x="1432931" y="3312499"/>
                    <a:pt x="1432931" y="3312499"/>
                  </a:cubicBezTo>
                  <a:cubicBezTo>
                    <a:pt x="1475076" y="3319738"/>
                    <a:pt x="1506683" y="3319738"/>
                    <a:pt x="1538292" y="3312499"/>
                  </a:cubicBezTo>
                  <a:cubicBezTo>
                    <a:pt x="1535658" y="3310689"/>
                    <a:pt x="1527756" y="3309783"/>
                    <a:pt x="1517384" y="3309444"/>
                  </a:cubicBezTo>
                  <a:close/>
                  <a:moveTo>
                    <a:pt x="3618107" y="3307160"/>
                  </a:moveTo>
                  <a:cubicBezTo>
                    <a:pt x="3619982" y="3307235"/>
                    <a:pt x="3621933" y="3307836"/>
                    <a:pt x="3623734" y="3309036"/>
                  </a:cubicBezTo>
                  <a:cubicBezTo>
                    <a:pt x="3630936" y="3318639"/>
                    <a:pt x="3614131" y="3328242"/>
                    <a:pt x="3609329" y="3318639"/>
                  </a:cubicBezTo>
                  <a:cubicBezTo>
                    <a:pt x="3607528" y="3311437"/>
                    <a:pt x="3612480" y="3306935"/>
                    <a:pt x="3618107" y="3307160"/>
                  </a:cubicBezTo>
                  <a:close/>
                  <a:moveTo>
                    <a:pt x="3802372" y="3306210"/>
                  </a:moveTo>
                  <a:cubicBezTo>
                    <a:pt x="3808077" y="3305765"/>
                    <a:pt x="3813097" y="3311991"/>
                    <a:pt x="3811271" y="3320885"/>
                  </a:cubicBezTo>
                  <a:cubicBezTo>
                    <a:pt x="3803969" y="3320885"/>
                    <a:pt x="3796667" y="3318513"/>
                    <a:pt x="3796667" y="3309026"/>
                  </a:cubicBezTo>
                  <a:cubicBezTo>
                    <a:pt x="3798493" y="3307248"/>
                    <a:pt x="3800471" y="3306358"/>
                    <a:pt x="3802372" y="3306210"/>
                  </a:cubicBezTo>
                  <a:close/>
                  <a:moveTo>
                    <a:pt x="3597248" y="3304234"/>
                  </a:moveTo>
                  <a:cubicBezTo>
                    <a:pt x="3599571" y="3306558"/>
                    <a:pt x="3597248" y="3311204"/>
                    <a:pt x="3594924" y="3308881"/>
                  </a:cubicBezTo>
                  <a:cubicBezTo>
                    <a:pt x="3594924" y="3306558"/>
                    <a:pt x="3597248" y="3306558"/>
                    <a:pt x="3597248" y="3304234"/>
                  </a:cubicBezTo>
                  <a:close/>
                  <a:moveTo>
                    <a:pt x="3325805" y="3304234"/>
                  </a:moveTo>
                  <a:cubicBezTo>
                    <a:pt x="3328128" y="3304234"/>
                    <a:pt x="3328128" y="3306558"/>
                    <a:pt x="3330452" y="3306558"/>
                  </a:cubicBezTo>
                  <a:cubicBezTo>
                    <a:pt x="3330452" y="3308881"/>
                    <a:pt x="3330452" y="3311204"/>
                    <a:pt x="3330452" y="3311204"/>
                  </a:cubicBezTo>
                  <a:cubicBezTo>
                    <a:pt x="3325805" y="3311204"/>
                    <a:pt x="3323482" y="3306558"/>
                    <a:pt x="3325805" y="3304234"/>
                  </a:cubicBezTo>
                  <a:close/>
                  <a:moveTo>
                    <a:pt x="1204305" y="3303948"/>
                  </a:moveTo>
                  <a:cubicBezTo>
                    <a:pt x="1209362" y="3304816"/>
                    <a:pt x="1214424" y="3308288"/>
                    <a:pt x="1219483" y="3311758"/>
                  </a:cubicBezTo>
                  <a:cubicBezTo>
                    <a:pt x="1219483" y="3318699"/>
                    <a:pt x="1209362" y="3311758"/>
                    <a:pt x="1189122" y="3311758"/>
                  </a:cubicBezTo>
                  <a:cubicBezTo>
                    <a:pt x="1194184" y="3304816"/>
                    <a:pt x="1199243" y="3303080"/>
                    <a:pt x="1204305" y="3303948"/>
                  </a:cubicBezTo>
                  <a:close/>
                  <a:moveTo>
                    <a:pt x="3606928" y="3299200"/>
                  </a:moveTo>
                  <a:cubicBezTo>
                    <a:pt x="3606928" y="3299200"/>
                    <a:pt x="3609252" y="3299200"/>
                    <a:pt x="3611575" y="3299200"/>
                  </a:cubicBezTo>
                  <a:cubicBezTo>
                    <a:pt x="3611575" y="3301717"/>
                    <a:pt x="3611575" y="3304234"/>
                    <a:pt x="3609252" y="3304234"/>
                  </a:cubicBezTo>
                  <a:cubicBezTo>
                    <a:pt x="3604605" y="3304234"/>
                    <a:pt x="3604605" y="3301717"/>
                    <a:pt x="3606928" y="3299200"/>
                  </a:cubicBezTo>
                  <a:close/>
                  <a:moveTo>
                    <a:pt x="3214917" y="3298654"/>
                  </a:moveTo>
                  <a:cubicBezTo>
                    <a:pt x="3217491" y="3298541"/>
                    <a:pt x="3220028" y="3298692"/>
                    <a:pt x="3222416" y="3299297"/>
                  </a:cubicBezTo>
                  <a:cubicBezTo>
                    <a:pt x="3215253" y="3304138"/>
                    <a:pt x="3205701" y="3306558"/>
                    <a:pt x="3193762" y="3306558"/>
                  </a:cubicBezTo>
                  <a:cubicBezTo>
                    <a:pt x="3193762" y="3304138"/>
                    <a:pt x="3193762" y="3301717"/>
                    <a:pt x="3193762" y="3301717"/>
                  </a:cubicBezTo>
                  <a:cubicBezTo>
                    <a:pt x="3199135" y="3301717"/>
                    <a:pt x="3207194" y="3298995"/>
                    <a:pt x="3214917" y="3298654"/>
                  </a:cubicBezTo>
                  <a:close/>
                  <a:moveTo>
                    <a:pt x="1163823" y="3297006"/>
                  </a:moveTo>
                  <a:cubicBezTo>
                    <a:pt x="1171413" y="3297874"/>
                    <a:pt x="1179003" y="3301345"/>
                    <a:pt x="1179003" y="3304816"/>
                  </a:cubicBezTo>
                  <a:cubicBezTo>
                    <a:pt x="1189122" y="3318699"/>
                    <a:pt x="1158761" y="3304816"/>
                    <a:pt x="1148642" y="3304816"/>
                  </a:cubicBezTo>
                  <a:cubicBezTo>
                    <a:pt x="1148642" y="3297874"/>
                    <a:pt x="1156235" y="3296138"/>
                    <a:pt x="1163823" y="3297006"/>
                  </a:cubicBezTo>
                  <a:close/>
                  <a:moveTo>
                    <a:pt x="3395505" y="3296877"/>
                  </a:moveTo>
                  <a:cubicBezTo>
                    <a:pt x="3397828" y="3299394"/>
                    <a:pt x="3397828" y="3301911"/>
                    <a:pt x="3395505" y="3301911"/>
                  </a:cubicBezTo>
                  <a:cubicBezTo>
                    <a:pt x="3395505" y="3301911"/>
                    <a:pt x="3395505" y="3301911"/>
                    <a:pt x="3393182" y="3301911"/>
                  </a:cubicBezTo>
                  <a:cubicBezTo>
                    <a:pt x="3393182" y="3299394"/>
                    <a:pt x="3395505" y="3299394"/>
                    <a:pt x="3395505" y="3296877"/>
                  </a:cubicBezTo>
                  <a:close/>
                  <a:moveTo>
                    <a:pt x="1118281" y="3290932"/>
                  </a:moveTo>
                  <a:cubicBezTo>
                    <a:pt x="1118281" y="3290932"/>
                    <a:pt x="1128402" y="3290932"/>
                    <a:pt x="1148642" y="3297874"/>
                  </a:cubicBezTo>
                  <a:cubicBezTo>
                    <a:pt x="1158761" y="3311758"/>
                    <a:pt x="1108161" y="3311758"/>
                    <a:pt x="1118281" y="3290932"/>
                  </a:cubicBezTo>
                  <a:close/>
                  <a:moveTo>
                    <a:pt x="3588429" y="3288653"/>
                  </a:moveTo>
                  <a:cubicBezTo>
                    <a:pt x="3589019" y="3288729"/>
                    <a:pt x="3589649" y="3289036"/>
                    <a:pt x="3590278" y="3289649"/>
                  </a:cubicBezTo>
                  <a:cubicBezTo>
                    <a:pt x="3590278" y="3292102"/>
                    <a:pt x="3587761" y="3294554"/>
                    <a:pt x="3585244" y="3292102"/>
                  </a:cubicBezTo>
                  <a:cubicBezTo>
                    <a:pt x="3585244" y="3290262"/>
                    <a:pt x="3586660" y="3288423"/>
                    <a:pt x="3588429" y="3288653"/>
                  </a:cubicBezTo>
                  <a:close/>
                  <a:moveTo>
                    <a:pt x="3724908" y="3286713"/>
                  </a:moveTo>
                  <a:cubicBezTo>
                    <a:pt x="3729396" y="3286713"/>
                    <a:pt x="3732987" y="3290875"/>
                    <a:pt x="3727003" y="3299201"/>
                  </a:cubicBezTo>
                  <a:cubicBezTo>
                    <a:pt x="3722215" y="3299201"/>
                    <a:pt x="3719821" y="3299201"/>
                    <a:pt x="3717428" y="3299201"/>
                  </a:cubicBezTo>
                  <a:cubicBezTo>
                    <a:pt x="3715034" y="3290875"/>
                    <a:pt x="3720420" y="3286713"/>
                    <a:pt x="3724908" y="3286713"/>
                  </a:cubicBezTo>
                  <a:close/>
                  <a:moveTo>
                    <a:pt x="1301550" y="3284315"/>
                  </a:moveTo>
                  <a:cubicBezTo>
                    <a:pt x="1305187" y="3283338"/>
                    <a:pt x="1309930" y="3283556"/>
                    <a:pt x="1314358" y="3284858"/>
                  </a:cubicBezTo>
                  <a:cubicBezTo>
                    <a:pt x="1323216" y="3287462"/>
                    <a:pt x="1330805" y="3294404"/>
                    <a:pt x="1325743" y="3304816"/>
                  </a:cubicBezTo>
                  <a:cubicBezTo>
                    <a:pt x="1315623" y="3304816"/>
                    <a:pt x="1305503" y="3297874"/>
                    <a:pt x="1295383" y="3290932"/>
                  </a:cubicBezTo>
                  <a:cubicBezTo>
                    <a:pt x="1295383" y="3287461"/>
                    <a:pt x="1297914" y="3285292"/>
                    <a:pt x="1301550" y="3284315"/>
                  </a:cubicBezTo>
                  <a:close/>
                  <a:moveTo>
                    <a:pt x="3705551" y="3283795"/>
                  </a:moveTo>
                  <a:cubicBezTo>
                    <a:pt x="3709805" y="3284687"/>
                    <a:pt x="3712043" y="3290931"/>
                    <a:pt x="3710253" y="3294499"/>
                  </a:cubicBezTo>
                  <a:cubicBezTo>
                    <a:pt x="3700701" y="3296877"/>
                    <a:pt x="3698313" y="3289741"/>
                    <a:pt x="3700701" y="3284984"/>
                  </a:cubicBezTo>
                  <a:cubicBezTo>
                    <a:pt x="3702492" y="3283795"/>
                    <a:pt x="3704133" y="3283497"/>
                    <a:pt x="3705551" y="3283795"/>
                  </a:cubicBezTo>
                  <a:close/>
                  <a:moveTo>
                    <a:pt x="3570917" y="3280227"/>
                  </a:moveTo>
                  <a:cubicBezTo>
                    <a:pt x="3573240" y="3280227"/>
                    <a:pt x="3573240" y="3282550"/>
                    <a:pt x="3573240" y="3284873"/>
                  </a:cubicBezTo>
                  <a:cubicBezTo>
                    <a:pt x="3570917" y="3284873"/>
                    <a:pt x="3570917" y="3284873"/>
                    <a:pt x="3570917" y="3284873"/>
                  </a:cubicBezTo>
                  <a:cubicBezTo>
                    <a:pt x="3568593" y="3284873"/>
                    <a:pt x="3570917" y="3282550"/>
                    <a:pt x="3570917" y="3280227"/>
                  </a:cubicBezTo>
                  <a:close/>
                  <a:moveTo>
                    <a:pt x="3385753" y="3279741"/>
                  </a:moveTo>
                  <a:cubicBezTo>
                    <a:pt x="3389497" y="3280304"/>
                    <a:pt x="3390858" y="3283905"/>
                    <a:pt x="3390858" y="3287506"/>
                  </a:cubicBezTo>
                  <a:cubicBezTo>
                    <a:pt x="3390858" y="3301911"/>
                    <a:pt x="3371497" y="3287506"/>
                    <a:pt x="3381178" y="3280304"/>
                  </a:cubicBezTo>
                  <a:cubicBezTo>
                    <a:pt x="3382993" y="3279704"/>
                    <a:pt x="3384505" y="3279554"/>
                    <a:pt x="3385753" y="3279741"/>
                  </a:cubicBezTo>
                  <a:close/>
                  <a:moveTo>
                    <a:pt x="3735486" y="3279355"/>
                  </a:moveTo>
                  <a:cubicBezTo>
                    <a:pt x="3736648" y="3279065"/>
                    <a:pt x="3737810" y="3279065"/>
                    <a:pt x="3738971" y="3280227"/>
                  </a:cubicBezTo>
                  <a:cubicBezTo>
                    <a:pt x="3738971" y="3284873"/>
                    <a:pt x="3738971" y="3287197"/>
                    <a:pt x="3732001" y="3287197"/>
                  </a:cubicBezTo>
                  <a:cubicBezTo>
                    <a:pt x="3732001" y="3284873"/>
                    <a:pt x="3732001" y="3284873"/>
                    <a:pt x="3732001" y="3280227"/>
                  </a:cubicBezTo>
                  <a:cubicBezTo>
                    <a:pt x="3733163" y="3280227"/>
                    <a:pt x="3734325" y="3279646"/>
                    <a:pt x="3735486" y="3279355"/>
                  </a:cubicBezTo>
                  <a:close/>
                  <a:moveTo>
                    <a:pt x="2529027" y="3275288"/>
                  </a:moveTo>
                  <a:cubicBezTo>
                    <a:pt x="2526723" y="3274496"/>
                    <a:pt x="2523430" y="3274496"/>
                    <a:pt x="2518161" y="3276304"/>
                  </a:cubicBezTo>
                  <a:cubicBezTo>
                    <a:pt x="2528699" y="3283544"/>
                    <a:pt x="2507627" y="3298022"/>
                    <a:pt x="2518161" y="3305259"/>
                  </a:cubicBezTo>
                  <a:cubicBezTo>
                    <a:pt x="2528699" y="3298022"/>
                    <a:pt x="2539234" y="3290783"/>
                    <a:pt x="2549772" y="3290783"/>
                  </a:cubicBezTo>
                  <a:cubicBezTo>
                    <a:pt x="2549772" y="3283544"/>
                    <a:pt x="2549772" y="3283544"/>
                    <a:pt x="2549772" y="3276304"/>
                  </a:cubicBezTo>
                  <a:cubicBezTo>
                    <a:pt x="2533968" y="3287163"/>
                    <a:pt x="2535942" y="3277663"/>
                    <a:pt x="2529027" y="3275288"/>
                  </a:cubicBezTo>
                  <a:close/>
                  <a:moveTo>
                    <a:pt x="3308324" y="3274363"/>
                  </a:moveTo>
                  <a:cubicBezTo>
                    <a:pt x="3309180" y="3274090"/>
                    <a:pt x="3310116" y="3274090"/>
                    <a:pt x="3310988" y="3274426"/>
                  </a:cubicBezTo>
                  <a:cubicBezTo>
                    <a:pt x="3312151" y="3274874"/>
                    <a:pt x="3313201" y="3275919"/>
                    <a:pt x="3313801" y="3277710"/>
                  </a:cubicBezTo>
                  <a:cubicBezTo>
                    <a:pt x="3311400" y="3282485"/>
                    <a:pt x="3309000" y="3284873"/>
                    <a:pt x="3306599" y="3282485"/>
                  </a:cubicBezTo>
                  <a:cubicBezTo>
                    <a:pt x="3303898" y="3278456"/>
                    <a:pt x="3305755" y="3275182"/>
                    <a:pt x="3308324" y="3274363"/>
                  </a:cubicBezTo>
                  <a:close/>
                  <a:moveTo>
                    <a:pt x="3684844" y="3270813"/>
                  </a:moveTo>
                  <a:cubicBezTo>
                    <a:pt x="3686082" y="3270701"/>
                    <a:pt x="3687432" y="3271301"/>
                    <a:pt x="3688632" y="3273102"/>
                  </a:cubicBezTo>
                  <a:cubicBezTo>
                    <a:pt x="3688632" y="3275502"/>
                    <a:pt x="3688632" y="3277903"/>
                    <a:pt x="3683831" y="3277903"/>
                  </a:cubicBezTo>
                  <a:cubicBezTo>
                    <a:pt x="3678429" y="3277903"/>
                    <a:pt x="3681130" y="3271151"/>
                    <a:pt x="3684844" y="3270813"/>
                  </a:cubicBezTo>
                  <a:close/>
                  <a:moveTo>
                    <a:pt x="1100772" y="3266418"/>
                  </a:moveTo>
                  <a:cubicBezTo>
                    <a:pt x="1156318" y="3268370"/>
                    <a:pt x="1229717" y="3283990"/>
                    <a:pt x="1285262" y="3283990"/>
                  </a:cubicBezTo>
                  <a:cubicBezTo>
                    <a:pt x="1285262" y="3304816"/>
                    <a:pt x="1211202" y="3283990"/>
                    <a:pt x="1221781" y="3297874"/>
                  </a:cubicBezTo>
                  <a:cubicBezTo>
                    <a:pt x="1179462" y="3290932"/>
                    <a:pt x="1115980" y="3297874"/>
                    <a:pt x="1052499" y="3270106"/>
                  </a:cubicBezTo>
                  <a:cubicBezTo>
                    <a:pt x="1065725" y="3266635"/>
                    <a:pt x="1082256" y="3265767"/>
                    <a:pt x="1100772" y="3266418"/>
                  </a:cubicBezTo>
                  <a:close/>
                  <a:moveTo>
                    <a:pt x="3238547" y="3265641"/>
                  </a:moveTo>
                  <a:cubicBezTo>
                    <a:pt x="3241874" y="3266835"/>
                    <a:pt x="3244294" y="3270417"/>
                    <a:pt x="3239454" y="3275193"/>
                  </a:cubicBezTo>
                  <a:cubicBezTo>
                    <a:pt x="3234614" y="3275193"/>
                    <a:pt x="3232194" y="3272805"/>
                    <a:pt x="3232194" y="3270417"/>
                  </a:cubicBezTo>
                  <a:cubicBezTo>
                    <a:pt x="3230984" y="3265641"/>
                    <a:pt x="3235219" y="3264447"/>
                    <a:pt x="3238547" y="3265641"/>
                  </a:cubicBezTo>
                  <a:close/>
                  <a:moveTo>
                    <a:pt x="3821724" y="3262124"/>
                  </a:moveTo>
                  <a:cubicBezTo>
                    <a:pt x="3823257" y="3262124"/>
                    <a:pt x="3824483" y="3263382"/>
                    <a:pt x="3823257" y="3265899"/>
                  </a:cubicBezTo>
                  <a:cubicBezTo>
                    <a:pt x="3820805" y="3265899"/>
                    <a:pt x="3818352" y="3265899"/>
                    <a:pt x="3818352" y="3265899"/>
                  </a:cubicBezTo>
                  <a:cubicBezTo>
                    <a:pt x="3818352" y="3263382"/>
                    <a:pt x="3820191" y="3262124"/>
                    <a:pt x="3821724" y="3262124"/>
                  </a:cubicBezTo>
                  <a:close/>
                  <a:moveTo>
                    <a:pt x="3703153" y="3253702"/>
                  </a:moveTo>
                  <a:cubicBezTo>
                    <a:pt x="3703153" y="3253702"/>
                    <a:pt x="3705559" y="3253702"/>
                    <a:pt x="3707966" y="3253702"/>
                  </a:cubicBezTo>
                  <a:cubicBezTo>
                    <a:pt x="3715185" y="3258477"/>
                    <a:pt x="3717591" y="3272805"/>
                    <a:pt x="3705559" y="3275193"/>
                  </a:cubicBezTo>
                  <a:cubicBezTo>
                    <a:pt x="3703153" y="3272805"/>
                    <a:pt x="3700747" y="3272805"/>
                    <a:pt x="3695934" y="3272805"/>
                  </a:cubicBezTo>
                  <a:cubicBezTo>
                    <a:pt x="3691122" y="3268029"/>
                    <a:pt x="3686309" y="3251314"/>
                    <a:pt x="3698341" y="3256089"/>
                  </a:cubicBezTo>
                  <a:cubicBezTo>
                    <a:pt x="3700747" y="3256089"/>
                    <a:pt x="3700747" y="3253702"/>
                    <a:pt x="3703153" y="3253702"/>
                  </a:cubicBezTo>
                  <a:close/>
                  <a:moveTo>
                    <a:pt x="3487557" y="3253605"/>
                  </a:moveTo>
                  <a:cubicBezTo>
                    <a:pt x="3489658" y="3253000"/>
                    <a:pt x="3492659" y="3253605"/>
                    <a:pt x="3493860" y="3256025"/>
                  </a:cubicBezTo>
                  <a:cubicBezTo>
                    <a:pt x="3491459" y="3258445"/>
                    <a:pt x="3491459" y="3260865"/>
                    <a:pt x="3486657" y="3258445"/>
                  </a:cubicBezTo>
                  <a:cubicBezTo>
                    <a:pt x="3484256" y="3256025"/>
                    <a:pt x="3485457" y="3254210"/>
                    <a:pt x="3487557" y="3253605"/>
                  </a:cubicBezTo>
                  <a:close/>
                  <a:moveTo>
                    <a:pt x="3719997" y="3248861"/>
                  </a:moveTo>
                  <a:cubicBezTo>
                    <a:pt x="3722321" y="3248861"/>
                    <a:pt x="3722321" y="3251378"/>
                    <a:pt x="3724644" y="3248861"/>
                  </a:cubicBezTo>
                  <a:cubicBezTo>
                    <a:pt x="3722321" y="3251378"/>
                    <a:pt x="3724644" y="3253895"/>
                    <a:pt x="3719997" y="3253895"/>
                  </a:cubicBezTo>
                  <a:cubicBezTo>
                    <a:pt x="3719997" y="3251378"/>
                    <a:pt x="3719997" y="3251378"/>
                    <a:pt x="3719997" y="3248861"/>
                  </a:cubicBezTo>
                  <a:close/>
                  <a:moveTo>
                    <a:pt x="3711275" y="3248627"/>
                  </a:moveTo>
                  <a:cubicBezTo>
                    <a:pt x="3713982" y="3248926"/>
                    <a:pt x="3716388" y="3251314"/>
                    <a:pt x="3712779" y="3256089"/>
                  </a:cubicBezTo>
                  <a:cubicBezTo>
                    <a:pt x="3710372" y="3256089"/>
                    <a:pt x="3710372" y="3256089"/>
                    <a:pt x="3707966" y="3253702"/>
                  </a:cubicBezTo>
                  <a:cubicBezTo>
                    <a:pt x="3705559" y="3250120"/>
                    <a:pt x="3708567" y="3248329"/>
                    <a:pt x="3711275" y="3248627"/>
                  </a:cubicBezTo>
                  <a:close/>
                  <a:moveTo>
                    <a:pt x="3222610" y="3241891"/>
                  </a:moveTo>
                  <a:cubicBezTo>
                    <a:pt x="3225127" y="3241891"/>
                    <a:pt x="3225127" y="3244215"/>
                    <a:pt x="3225127" y="3246538"/>
                  </a:cubicBezTo>
                  <a:cubicBezTo>
                    <a:pt x="3222610" y="3246538"/>
                    <a:pt x="3222610" y="3246538"/>
                    <a:pt x="3222610" y="3246538"/>
                  </a:cubicBezTo>
                  <a:cubicBezTo>
                    <a:pt x="3220093" y="3244215"/>
                    <a:pt x="3222610" y="3244215"/>
                    <a:pt x="3222610" y="3241891"/>
                  </a:cubicBezTo>
                  <a:close/>
                  <a:moveTo>
                    <a:pt x="2540165" y="3238865"/>
                  </a:moveTo>
                  <a:cubicBezTo>
                    <a:pt x="2550284" y="3255065"/>
                    <a:pt x="2530044" y="3255065"/>
                    <a:pt x="2519925" y="3263163"/>
                  </a:cubicBezTo>
                  <a:cubicBezTo>
                    <a:pt x="2519925" y="3255065"/>
                    <a:pt x="2530044" y="3246965"/>
                    <a:pt x="2540165" y="3238865"/>
                  </a:cubicBezTo>
                  <a:close/>
                  <a:moveTo>
                    <a:pt x="3683986" y="3232211"/>
                  </a:moveTo>
                  <a:cubicBezTo>
                    <a:pt x="3686309" y="3232211"/>
                    <a:pt x="3686309" y="3232211"/>
                    <a:pt x="3688632" y="3232211"/>
                  </a:cubicBezTo>
                  <a:cubicBezTo>
                    <a:pt x="3688632" y="3232211"/>
                    <a:pt x="3686309" y="3234534"/>
                    <a:pt x="3683986" y="3234534"/>
                  </a:cubicBezTo>
                  <a:cubicBezTo>
                    <a:pt x="3683986" y="3234534"/>
                    <a:pt x="3683986" y="3232211"/>
                    <a:pt x="3683986" y="3232211"/>
                  </a:cubicBezTo>
                  <a:close/>
                  <a:moveTo>
                    <a:pt x="1066794" y="3231064"/>
                  </a:moveTo>
                  <a:cubicBezTo>
                    <a:pt x="1050991" y="3229253"/>
                    <a:pt x="1037820" y="3229253"/>
                    <a:pt x="1032551" y="3232872"/>
                  </a:cubicBezTo>
                  <a:cubicBezTo>
                    <a:pt x="1064161" y="3247352"/>
                    <a:pt x="1085233" y="3247352"/>
                    <a:pt x="1116843" y="3240112"/>
                  </a:cubicBezTo>
                  <a:cubicBezTo>
                    <a:pt x="1101040" y="3236493"/>
                    <a:pt x="1082600" y="3232872"/>
                    <a:pt x="1066794" y="3231064"/>
                  </a:cubicBezTo>
                  <a:close/>
                  <a:moveTo>
                    <a:pt x="3555853" y="3227492"/>
                  </a:moveTo>
                  <a:cubicBezTo>
                    <a:pt x="3557122" y="3227789"/>
                    <a:pt x="3558316" y="3229127"/>
                    <a:pt x="3558913" y="3232100"/>
                  </a:cubicBezTo>
                  <a:cubicBezTo>
                    <a:pt x="3558913" y="3234479"/>
                    <a:pt x="3558913" y="3236858"/>
                    <a:pt x="3556525" y="3236858"/>
                  </a:cubicBezTo>
                  <a:cubicBezTo>
                    <a:pt x="3547570" y="3235074"/>
                    <a:pt x="3552048" y="3226600"/>
                    <a:pt x="3555853" y="3227492"/>
                  </a:cubicBezTo>
                  <a:close/>
                  <a:moveTo>
                    <a:pt x="3716059" y="3227402"/>
                  </a:moveTo>
                  <a:cubicBezTo>
                    <a:pt x="3717359" y="3227744"/>
                    <a:pt x="3718697" y="3228505"/>
                    <a:pt x="3719887" y="3229721"/>
                  </a:cubicBezTo>
                  <a:cubicBezTo>
                    <a:pt x="3724644" y="3239457"/>
                    <a:pt x="3710372" y="3241891"/>
                    <a:pt x="3710372" y="3234589"/>
                  </a:cubicBezTo>
                  <a:cubicBezTo>
                    <a:pt x="3708588" y="3229113"/>
                    <a:pt x="3712156" y="3226375"/>
                    <a:pt x="3716059" y="3227402"/>
                  </a:cubicBezTo>
                  <a:close/>
                  <a:moveTo>
                    <a:pt x="990407" y="3225635"/>
                  </a:moveTo>
                  <a:cubicBezTo>
                    <a:pt x="1011479" y="3232872"/>
                    <a:pt x="1022017" y="3240112"/>
                    <a:pt x="1022017" y="3225635"/>
                  </a:cubicBezTo>
                  <a:cubicBezTo>
                    <a:pt x="1011479" y="3225635"/>
                    <a:pt x="1000945" y="3225635"/>
                    <a:pt x="990407" y="3225635"/>
                  </a:cubicBezTo>
                  <a:close/>
                  <a:moveTo>
                    <a:pt x="3521739" y="3223982"/>
                  </a:moveTo>
                  <a:cubicBezTo>
                    <a:pt x="3522320" y="3223692"/>
                    <a:pt x="3522901" y="3223692"/>
                    <a:pt x="3522901" y="3224854"/>
                  </a:cubicBezTo>
                  <a:cubicBezTo>
                    <a:pt x="3525224" y="3227177"/>
                    <a:pt x="3522901" y="3227177"/>
                    <a:pt x="3520578" y="3227177"/>
                  </a:cubicBezTo>
                  <a:cubicBezTo>
                    <a:pt x="3520578" y="3227177"/>
                    <a:pt x="3520578" y="3224854"/>
                    <a:pt x="3520578" y="3224854"/>
                  </a:cubicBezTo>
                  <a:cubicBezTo>
                    <a:pt x="3520578" y="3224854"/>
                    <a:pt x="3521159" y="3224273"/>
                    <a:pt x="3521739" y="3223982"/>
                  </a:cubicBezTo>
                  <a:close/>
                  <a:moveTo>
                    <a:pt x="3353745" y="3221417"/>
                  </a:moveTo>
                  <a:cubicBezTo>
                    <a:pt x="3355863" y="3221417"/>
                    <a:pt x="3358283" y="3222627"/>
                    <a:pt x="3359493" y="3225047"/>
                  </a:cubicBezTo>
                  <a:cubicBezTo>
                    <a:pt x="3357073" y="3229888"/>
                    <a:pt x="3352233" y="3227467"/>
                    <a:pt x="3349813" y="3225047"/>
                  </a:cubicBezTo>
                  <a:cubicBezTo>
                    <a:pt x="3349813" y="3222627"/>
                    <a:pt x="3351628" y="3221417"/>
                    <a:pt x="3353745" y="3221417"/>
                  </a:cubicBezTo>
                  <a:close/>
                  <a:moveTo>
                    <a:pt x="3300835" y="3215748"/>
                  </a:moveTo>
                  <a:cubicBezTo>
                    <a:pt x="3303104" y="3215190"/>
                    <a:pt x="3306734" y="3223664"/>
                    <a:pt x="3299474" y="3220096"/>
                  </a:cubicBezTo>
                  <a:cubicBezTo>
                    <a:pt x="3299474" y="3217123"/>
                    <a:pt x="3300079" y="3215934"/>
                    <a:pt x="3300835" y="3215748"/>
                  </a:cubicBezTo>
                  <a:close/>
                  <a:moveTo>
                    <a:pt x="3418478" y="3210771"/>
                  </a:moveTo>
                  <a:cubicBezTo>
                    <a:pt x="3420377" y="3210623"/>
                    <a:pt x="3422462" y="3211216"/>
                    <a:pt x="3424249" y="3212995"/>
                  </a:cubicBezTo>
                  <a:cubicBezTo>
                    <a:pt x="3426632" y="3215367"/>
                    <a:pt x="3424249" y="3217738"/>
                    <a:pt x="3424249" y="3220110"/>
                  </a:cubicBezTo>
                  <a:cubicBezTo>
                    <a:pt x="3429014" y="3220110"/>
                    <a:pt x="3433780" y="3220110"/>
                    <a:pt x="3436163" y="3217738"/>
                  </a:cubicBezTo>
                  <a:cubicBezTo>
                    <a:pt x="3433780" y="3220110"/>
                    <a:pt x="3424249" y="3222482"/>
                    <a:pt x="3419483" y="3224854"/>
                  </a:cubicBezTo>
                  <a:cubicBezTo>
                    <a:pt x="3419483" y="3222482"/>
                    <a:pt x="3419483" y="3222482"/>
                    <a:pt x="3419483" y="3220110"/>
                  </a:cubicBezTo>
                  <a:cubicBezTo>
                    <a:pt x="3408760" y="3218331"/>
                    <a:pt x="3412781" y="3211216"/>
                    <a:pt x="3418478" y="3210771"/>
                  </a:cubicBezTo>
                  <a:close/>
                  <a:moveTo>
                    <a:pt x="3520288" y="3210526"/>
                  </a:moveTo>
                  <a:cubicBezTo>
                    <a:pt x="3527548" y="3210526"/>
                    <a:pt x="3527548" y="3222530"/>
                    <a:pt x="3520288" y="3220130"/>
                  </a:cubicBezTo>
                  <a:cubicBezTo>
                    <a:pt x="3517867" y="3217729"/>
                    <a:pt x="3520288" y="3212927"/>
                    <a:pt x="3520288" y="3210526"/>
                  </a:cubicBezTo>
                  <a:close/>
                  <a:moveTo>
                    <a:pt x="3768013" y="3208203"/>
                  </a:moveTo>
                  <a:cubicBezTo>
                    <a:pt x="3768013" y="3208203"/>
                    <a:pt x="3768013" y="3210526"/>
                    <a:pt x="3768013" y="3210526"/>
                  </a:cubicBezTo>
                  <a:cubicBezTo>
                    <a:pt x="3768013" y="3210526"/>
                    <a:pt x="3768013" y="3210526"/>
                    <a:pt x="3765690" y="3210526"/>
                  </a:cubicBezTo>
                  <a:cubicBezTo>
                    <a:pt x="3765690" y="3210526"/>
                    <a:pt x="3768013" y="3210526"/>
                    <a:pt x="3768013" y="3208203"/>
                  </a:cubicBezTo>
                  <a:close/>
                  <a:moveTo>
                    <a:pt x="3537229" y="3208203"/>
                  </a:moveTo>
                  <a:cubicBezTo>
                    <a:pt x="3537229" y="3208203"/>
                    <a:pt x="3537229" y="3208203"/>
                    <a:pt x="3539552" y="3208203"/>
                  </a:cubicBezTo>
                  <a:cubicBezTo>
                    <a:pt x="3539552" y="3212850"/>
                    <a:pt x="3539552" y="3212850"/>
                    <a:pt x="3537229" y="3212850"/>
                  </a:cubicBezTo>
                  <a:cubicBezTo>
                    <a:pt x="3537229" y="3210526"/>
                    <a:pt x="3537229" y="3210526"/>
                    <a:pt x="3537229" y="3208203"/>
                  </a:cubicBezTo>
                  <a:close/>
                  <a:moveTo>
                    <a:pt x="823504" y="3205348"/>
                  </a:moveTo>
                  <a:cubicBezTo>
                    <a:pt x="825902" y="3204807"/>
                    <a:pt x="829328" y="3205458"/>
                    <a:pt x="833440" y="3206759"/>
                  </a:cubicBezTo>
                  <a:cubicBezTo>
                    <a:pt x="841664" y="3209362"/>
                    <a:pt x="852625" y="3214570"/>
                    <a:pt x="863591" y="3218039"/>
                  </a:cubicBezTo>
                  <a:cubicBezTo>
                    <a:pt x="863591" y="3224981"/>
                    <a:pt x="874556" y="3224981"/>
                    <a:pt x="885517" y="3231924"/>
                  </a:cubicBezTo>
                  <a:cubicBezTo>
                    <a:pt x="885517" y="3238865"/>
                    <a:pt x="874556" y="3238865"/>
                    <a:pt x="863591" y="3231924"/>
                  </a:cubicBezTo>
                  <a:cubicBezTo>
                    <a:pt x="863591" y="3218039"/>
                    <a:pt x="841664" y="3231924"/>
                    <a:pt x="830699" y="3218039"/>
                  </a:cubicBezTo>
                  <a:cubicBezTo>
                    <a:pt x="830699" y="3211098"/>
                    <a:pt x="819735" y="3211098"/>
                    <a:pt x="819735" y="3211098"/>
                  </a:cubicBezTo>
                  <a:cubicBezTo>
                    <a:pt x="819735" y="3207627"/>
                    <a:pt x="821106" y="3205891"/>
                    <a:pt x="823504" y="3205348"/>
                  </a:cubicBezTo>
                  <a:close/>
                  <a:moveTo>
                    <a:pt x="3735527" y="3198431"/>
                  </a:moveTo>
                  <a:cubicBezTo>
                    <a:pt x="3738003" y="3197979"/>
                    <a:pt x="3741004" y="3199185"/>
                    <a:pt x="3744005" y="3203408"/>
                  </a:cubicBezTo>
                  <a:cubicBezTo>
                    <a:pt x="3744005" y="3205820"/>
                    <a:pt x="3741605" y="3208233"/>
                    <a:pt x="3741605" y="3210646"/>
                  </a:cubicBezTo>
                  <a:cubicBezTo>
                    <a:pt x="3725399" y="3216074"/>
                    <a:pt x="3728100" y="3199789"/>
                    <a:pt x="3735527" y="3198431"/>
                  </a:cubicBezTo>
                  <a:close/>
                  <a:moveTo>
                    <a:pt x="3340326" y="3191795"/>
                  </a:moveTo>
                  <a:cubicBezTo>
                    <a:pt x="3340955" y="3191795"/>
                    <a:pt x="3341584" y="3192424"/>
                    <a:pt x="3342843" y="3193682"/>
                  </a:cubicBezTo>
                  <a:cubicBezTo>
                    <a:pt x="3342843" y="3196199"/>
                    <a:pt x="3342843" y="3196199"/>
                    <a:pt x="3337809" y="3196199"/>
                  </a:cubicBezTo>
                  <a:cubicBezTo>
                    <a:pt x="3340326" y="3193682"/>
                    <a:pt x="3337809" y="3193682"/>
                    <a:pt x="3337809" y="3193682"/>
                  </a:cubicBezTo>
                  <a:cubicBezTo>
                    <a:pt x="3339067" y="3192424"/>
                    <a:pt x="3339696" y="3191795"/>
                    <a:pt x="3340326" y="3191795"/>
                  </a:cubicBezTo>
                  <a:close/>
                  <a:moveTo>
                    <a:pt x="3397828" y="3191165"/>
                  </a:moveTo>
                  <a:cubicBezTo>
                    <a:pt x="3400249" y="3191165"/>
                    <a:pt x="3407509" y="3191165"/>
                    <a:pt x="3407509" y="3196199"/>
                  </a:cubicBezTo>
                  <a:cubicBezTo>
                    <a:pt x="3405089" y="3196199"/>
                    <a:pt x="3397828" y="3196199"/>
                    <a:pt x="3397828" y="3191165"/>
                  </a:cubicBezTo>
                  <a:close/>
                  <a:moveTo>
                    <a:pt x="3737301" y="3190336"/>
                  </a:moveTo>
                  <a:cubicBezTo>
                    <a:pt x="3737810" y="3190415"/>
                    <a:pt x="3738390" y="3190730"/>
                    <a:pt x="3738971" y="3191359"/>
                  </a:cubicBezTo>
                  <a:cubicBezTo>
                    <a:pt x="3738971" y="3191359"/>
                    <a:pt x="3736648" y="3191359"/>
                    <a:pt x="3736648" y="3193876"/>
                  </a:cubicBezTo>
                  <a:cubicBezTo>
                    <a:pt x="3734905" y="3191988"/>
                    <a:pt x="3735777" y="3190100"/>
                    <a:pt x="3737301" y="3190336"/>
                  </a:cubicBezTo>
                  <a:close/>
                  <a:moveTo>
                    <a:pt x="3662301" y="3186519"/>
                  </a:moveTo>
                  <a:cubicBezTo>
                    <a:pt x="3664624" y="3186519"/>
                    <a:pt x="3664624" y="3186519"/>
                    <a:pt x="3666948" y="3186519"/>
                  </a:cubicBezTo>
                  <a:cubicBezTo>
                    <a:pt x="3666948" y="3188842"/>
                    <a:pt x="3664624" y="3188842"/>
                    <a:pt x="3664624" y="3191165"/>
                  </a:cubicBezTo>
                  <a:cubicBezTo>
                    <a:pt x="3664624" y="3191165"/>
                    <a:pt x="3662301" y="3191165"/>
                    <a:pt x="3662301" y="3191165"/>
                  </a:cubicBezTo>
                  <a:cubicBezTo>
                    <a:pt x="3662301" y="3188842"/>
                    <a:pt x="3662301" y="3186519"/>
                    <a:pt x="3662301" y="3186519"/>
                  </a:cubicBezTo>
                  <a:close/>
                  <a:moveTo>
                    <a:pt x="3407509" y="3186519"/>
                  </a:moveTo>
                  <a:cubicBezTo>
                    <a:pt x="3409832" y="3186519"/>
                    <a:pt x="3409832" y="3186519"/>
                    <a:pt x="3409832" y="3188842"/>
                  </a:cubicBezTo>
                  <a:cubicBezTo>
                    <a:pt x="3409832" y="3188842"/>
                    <a:pt x="3409832" y="3188842"/>
                    <a:pt x="3407509" y="3188842"/>
                  </a:cubicBezTo>
                  <a:cubicBezTo>
                    <a:pt x="3407509" y="3188842"/>
                    <a:pt x="3407509" y="3186519"/>
                    <a:pt x="3407509" y="3186519"/>
                  </a:cubicBezTo>
                  <a:close/>
                  <a:moveTo>
                    <a:pt x="3621458" y="3186330"/>
                  </a:moveTo>
                  <a:cubicBezTo>
                    <a:pt x="3621947" y="3185993"/>
                    <a:pt x="3622697" y="3185993"/>
                    <a:pt x="3623899" y="3186592"/>
                  </a:cubicBezTo>
                  <a:cubicBezTo>
                    <a:pt x="3621496" y="3191385"/>
                    <a:pt x="3628706" y="3188989"/>
                    <a:pt x="3631110" y="3188989"/>
                  </a:cubicBezTo>
                  <a:cubicBezTo>
                    <a:pt x="3633513" y="3191385"/>
                    <a:pt x="3633513" y="3196179"/>
                    <a:pt x="3635917" y="3196179"/>
                  </a:cubicBezTo>
                  <a:cubicBezTo>
                    <a:pt x="3638320" y="3196179"/>
                    <a:pt x="3638320" y="3191385"/>
                    <a:pt x="3638320" y="3188989"/>
                  </a:cubicBezTo>
                  <a:cubicBezTo>
                    <a:pt x="3640723" y="3186592"/>
                    <a:pt x="3645530" y="3188989"/>
                    <a:pt x="3650337" y="3188989"/>
                  </a:cubicBezTo>
                  <a:cubicBezTo>
                    <a:pt x="3650337" y="3191385"/>
                    <a:pt x="3650337" y="3193782"/>
                    <a:pt x="3652741" y="3196179"/>
                  </a:cubicBezTo>
                  <a:cubicBezTo>
                    <a:pt x="3657548" y="3193782"/>
                    <a:pt x="3659951" y="3196179"/>
                    <a:pt x="3667161" y="3198576"/>
                  </a:cubicBezTo>
                  <a:cubicBezTo>
                    <a:pt x="3667161" y="3203369"/>
                    <a:pt x="3667161" y="3210560"/>
                    <a:pt x="3664758" y="3212956"/>
                  </a:cubicBezTo>
                  <a:cubicBezTo>
                    <a:pt x="3662355" y="3212956"/>
                    <a:pt x="3659951" y="3212956"/>
                    <a:pt x="3659951" y="3215353"/>
                  </a:cubicBezTo>
                  <a:cubicBezTo>
                    <a:pt x="3662355" y="3220147"/>
                    <a:pt x="3667161" y="3222543"/>
                    <a:pt x="3669565" y="3227337"/>
                  </a:cubicBezTo>
                  <a:cubicBezTo>
                    <a:pt x="3671968" y="3234527"/>
                    <a:pt x="3683986" y="3232131"/>
                    <a:pt x="3683986" y="3241718"/>
                  </a:cubicBezTo>
                  <a:cubicBezTo>
                    <a:pt x="3679179" y="3241718"/>
                    <a:pt x="3679179" y="3239321"/>
                    <a:pt x="3674372" y="3241718"/>
                  </a:cubicBezTo>
                  <a:cubicBezTo>
                    <a:pt x="3662355" y="3256099"/>
                    <a:pt x="3667161" y="3280066"/>
                    <a:pt x="3669565" y="3301637"/>
                  </a:cubicBezTo>
                  <a:cubicBezTo>
                    <a:pt x="3671968" y="3304034"/>
                    <a:pt x="3674372" y="3304034"/>
                    <a:pt x="3676775" y="3304034"/>
                  </a:cubicBezTo>
                  <a:cubicBezTo>
                    <a:pt x="3679179" y="3308827"/>
                    <a:pt x="3676775" y="3313621"/>
                    <a:pt x="3676775" y="3316018"/>
                  </a:cubicBezTo>
                  <a:cubicBezTo>
                    <a:pt x="3676775" y="3313621"/>
                    <a:pt x="3671968" y="3316018"/>
                    <a:pt x="3669565" y="3318415"/>
                  </a:cubicBezTo>
                  <a:cubicBezTo>
                    <a:pt x="3664758" y="3311224"/>
                    <a:pt x="3669565" y="3304034"/>
                    <a:pt x="3667161" y="3299240"/>
                  </a:cubicBezTo>
                  <a:cubicBezTo>
                    <a:pt x="3662355" y="3301637"/>
                    <a:pt x="3659951" y="3306431"/>
                    <a:pt x="3659951" y="3311224"/>
                  </a:cubicBezTo>
                  <a:cubicBezTo>
                    <a:pt x="3652741" y="3311224"/>
                    <a:pt x="3652741" y="3320811"/>
                    <a:pt x="3650337" y="3323208"/>
                  </a:cubicBezTo>
                  <a:cubicBezTo>
                    <a:pt x="3647934" y="3318415"/>
                    <a:pt x="3643127" y="3313621"/>
                    <a:pt x="3635917" y="3311224"/>
                  </a:cubicBezTo>
                  <a:cubicBezTo>
                    <a:pt x="3633513" y="3316018"/>
                    <a:pt x="3635917" y="3318415"/>
                    <a:pt x="3633513" y="3320811"/>
                  </a:cubicBezTo>
                  <a:cubicBezTo>
                    <a:pt x="3628706" y="3316018"/>
                    <a:pt x="3631110" y="3299240"/>
                    <a:pt x="3623899" y="3299240"/>
                  </a:cubicBezTo>
                  <a:cubicBezTo>
                    <a:pt x="3623899" y="3299240"/>
                    <a:pt x="3623899" y="3296844"/>
                    <a:pt x="3626303" y="3296844"/>
                  </a:cubicBezTo>
                  <a:cubicBezTo>
                    <a:pt x="3623899" y="3296844"/>
                    <a:pt x="3623899" y="3296844"/>
                    <a:pt x="3623899" y="3294447"/>
                  </a:cubicBezTo>
                  <a:cubicBezTo>
                    <a:pt x="3619092" y="3294447"/>
                    <a:pt x="3619092" y="3301637"/>
                    <a:pt x="3614285" y="3299240"/>
                  </a:cubicBezTo>
                  <a:cubicBezTo>
                    <a:pt x="3616689" y="3294447"/>
                    <a:pt x="3621496" y="3294447"/>
                    <a:pt x="3623899" y="3289653"/>
                  </a:cubicBezTo>
                  <a:cubicBezTo>
                    <a:pt x="3623899" y="3277669"/>
                    <a:pt x="3611882" y="3277669"/>
                    <a:pt x="3604672" y="3275273"/>
                  </a:cubicBezTo>
                  <a:cubicBezTo>
                    <a:pt x="3602268" y="3270479"/>
                    <a:pt x="3602268" y="3265686"/>
                    <a:pt x="3599865" y="3260892"/>
                  </a:cubicBezTo>
                  <a:cubicBezTo>
                    <a:pt x="3597461" y="3263289"/>
                    <a:pt x="3597461" y="3268082"/>
                    <a:pt x="3592654" y="3270479"/>
                  </a:cubicBezTo>
                  <a:cubicBezTo>
                    <a:pt x="3590251" y="3268082"/>
                    <a:pt x="3590251" y="3265686"/>
                    <a:pt x="3592654" y="3260892"/>
                  </a:cubicBezTo>
                  <a:cubicBezTo>
                    <a:pt x="3583041" y="3268082"/>
                    <a:pt x="3571023" y="3268082"/>
                    <a:pt x="3561410" y="3270479"/>
                  </a:cubicBezTo>
                  <a:cubicBezTo>
                    <a:pt x="3559006" y="3268082"/>
                    <a:pt x="3561410" y="3263289"/>
                    <a:pt x="3563813" y="3260892"/>
                  </a:cubicBezTo>
                  <a:cubicBezTo>
                    <a:pt x="3566217" y="3263289"/>
                    <a:pt x="3568620" y="3263289"/>
                    <a:pt x="3568620" y="3265686"/>
                  </a:cubicBezTo>
                  <a:cubicBezTo>
                    <a:pt x="3573427" y="3265686"/>
                    <a:pt x="3571023" y="3258495"/>
                    <a:pt x="3575830" y="3258495"/>
                  </a:cubicBezTo>
                  <a:cubicBezTo>
                    <a:pt x="3571023" y="3253701"/>
                    <a:pt x="3575830" y="3246511"/>
                    <a:pt x="3580637" y="3246511"/>
                  </a:cubicBezTo>
                  <a:cubicBezTo>
                    <a:pt x="3585444" y="3246511"/>
                    <a:pt x="3585444" y="3258495"/>
                    <a:pt x="3580637" y="3260892"/>
                  </a:cubicBezTo>
                  <a:cubicBezTo>
                    <a:pt x="3583041" y="3263289"/>
                    <a:pt x="3592654" y="3258495"/>
                    <a:pt x="3595058" y="3253701"/>
                  </a:cubicBezTo>
                  <a:cubicBezTo>
                    <a:pt x="3592654" y="3251305"/>
                    <a:pt x="3590251" y="3256099"/>
                    <a:pt x="3585444" y="3256099"/>
                  </a:cubicBezTo>
                  <a:cubicBezTo>
                    <a:pt x="3585444" y="3251305"/>
                    <a:pt x="3590251" y="3251305"/>
                    <a:pt x="3592654" y="3248908"/>
                  </a:cubicBezTo>
                  <a:cubicBezTo>
                    <a:pt x="3595058" y="3251305"/>
                    <a:pt x="3602268" y="3251305"/>
                    <a:pt x="3604672" y="3246511"/>
                  </a:cubicBezTo>
                  <a:cubicBezTo>
                    <a:pt x="3604672" y="3244114"/>
                    <a:pt x="3602268" y="3244114"/>
                    <a:pt x="3602268" y="3241718"/>
                  </a:cubicBezTo>
                  <a:cubicBezTo>
                    <a:pt x="3597461" y="3241718"/>
                    <a:pt x="3597461" y="3236924"/>
                    <a:pt x="3592654" y="3236924"/>
                  </a:cubicBezTo>
                  <a:cubicBezTo>
                    <a:pt x="3590251" y="3236924"/>
                    <a:pt x="3590251" y="3244114"/>
                    <a:pt x="3585444" y="3244114"/>
                  </a:cubicBezTo>
                  <a:cubicBezTo>
                    <a:pt x="3583041" y="3244114"/>
                    <a:pt x="3583041" y="3241718"/>
                    <a:pt x="3583041" y="3241718"/>
                  </a:cubicBezTo>
                  <a:cubicBezTo>
                    <a:pt x="3580637" y="3241718"/>
                    <a:pt x="3578234" y="3241718"/>
                    <a:pt x="3578234" y="3244114"/>
                  </a:cubicBezTo>
                  <a:cubicBezTo>
                    <a:pt x="3578234" y="3241718"/>
                    <a:pt x="3575830" y="3234527"/>
                    <a:pt x="3571023" y="3236924"/>
                  </a:cubicBezTo>
                  <a:cubicBezTo>
                    <a:pt x="3568620" y="3234527"/>
                    <a:pt x="3568620" y="3229734"/>
                    <a:pt x="3566217" y="3229734"/>
                  </a:cubicBezTo>
                  <a:cubicBezTo>
                    <a:pt x="3568620" y="3224940"/>
                    <a:pt x="3571023" y="3222543"/>
                    <a:pt x="3575830" y="3222543"/>
                  </a:cubicBezTo>
                  <a:cubicBezTo>
                    <a:pt x="3578234" y="3205766"/>
                    <a:pt x="3563813" y="3220147"/>
                    <a:pt x="3554199" y="3220147"/>
                  </a:cubicBezTo>
                  <a:cubicBezTo>
                    <a:pt x="3549393" y="3220147"/>
                    <a:pt x="3544586" y="3215353"/>
                    <a:pt x="3546989" y="3208163"/>
                  </a:cubicBezTo>
                  <a:cubicBezTo>
                    <a:pt x="3556603" y="3205766"/>
                    <a:pt x="3571023" y="3220147"/>
                    <a:pt x="3580637" y="3208163"/>
                  </a:cubicBezTo>
                  <a:cubicBezTo>
                    <a:pt x="3580637" y="3200973"/>
                    <a:pt x="3587847" y="3200973"/>
                    <a:pt x="3587847" y="3193782"/>
                  </a:cubicBezTo>
                  <a:cubicBezTo>
                    <a:pt x="3590251" y="3193782"/>
                    <a:pt x="3595058" y="3188989"/>
                    <a:pt x="3592654" y="3188989"/>
                  </a:cubicBezTo>
                  <a:cubicBezTo>
                    <a:pt x="3597461" y="3188989"/>
                    <a:pt x="3609479" y="3193782"/>
                    <a:pt x="3609479" y="3186592"/>
                  </a:cubicBezTo>
                  <a:cubicBezTo>
                    <a:pt x="3611882" y="3188989"/>
                    <a:pt x="3614285" y="3188989"/>
                    <a:pt x="3619092" y="3191385"/>
                  </a:cubicBezTo>
                  <a:cubicBezTo>
                    <a:pt x="3620895" y="3191385"/>
                    <a:pt x="3619994" y="3187341"/>
                    <a:pt x="3621458" y="3186330"/>
                  </a:cubicBezTo>
                  <a:close/>
                  <a:moveTo>
                    <a:pt x="3562108" y="3185647"/>
                  </a:moveTo>
                  <a:cubicBezTo>
                    <a:pt x="3562979" y="3185938"/>
                    <a:pt x="3563560" y="3186519"/>
                    <a:pt x="3563560" y="3186519"/>
                  </a:cubicBezTo>
                  <a:cubicBezTo>
                    <a:pt x="3563560" y="3188842"/>
                    <a:pt x="3561236" y="3188842"/>
                    <a:pt x="3558913" y="3188842"/>
                  </a:cubicBezTo>
                  <a:cubicBezTo>
                    <a:pt x="3558913" y="3186519"/>
                    <a:pt x="3558913" y="3186519"/>
                    <a:pt x="3558913" y="3186519"/>
                  </a:cubicBezTo>
                  <a:cubicBezTo>
                    <a:pt x="3560075" y="3185357"/>
                    <a:pt x="3561236" y="3185357"/>
                    <a:pt x="3562108" y="3185647"/>
                  </a:cubicBezTo>
                  <a:close/>
                  <a:moveTo>
                    <a:pt x="3796797" y="3184195"/>
                  </a:moveTo>
                  <a:cubicBezTo>
                    <a:pt x="3799185" y="3186605"/>
                    <a:pt x="3803960" y="3186605"/>
                    <a:pt x="3806348" y="3191423"/>
                  </a:cubicBezTo>
                  <a:cubicBezTo>
                    <a:pt x="3803960" y="3193833"/>
                    <a:pt x="3803960" y="3196242"/>
                    <a:pt x="3806348" y="3198652"/>
                  </a:cubicBezTo>
                  <a:cubicBezTo>
                    <a:pt x="3801572" y="3201061"/>
                    <a:pt x="3801572" y="3205880"/>
                    <a:pt x="3799185" y="3203470"/>
                  </a:cubicBezTo>
                  <a:cubicBezTo>
                    <a:pt x="3796797" y="3201061"/>
                    <a:pt x="3792021" y="3191423"/>
                    <a:pt x="3796797" y="3184195"/>
                  </a:cubicBezTo>
                  <a:close/>
                  <a:moveTo>
                    <a:pt x="3617480" y="3183614"/>
                  </a:moveTo>
                  <a:cubicBezTo>
                    <a:pt x="3617770" y="3183033"/>
                    <a:pt x="3618932" y="3183033"/>
                    <a:pt x="3621255" y="3184195"/>
                  </a:cubicBezTo>
                  <a:cubicBezTo>
                    <a:pt x="3621255" y="3184195"/>
                    <a:pt x="3618932" y="3186519"/>
                    <a:pt x="3618932" y="3186519"/>
                  </a:cubicBezTo>
                  <a:cubicBezTo>
                    <a:pt x="3617770" y="3185357"/>
                    <a:pt x="3617190" y="3184195"/>
                    <a:pt x="3617480" y="3183614"/>
                  </a:cubicBezTo>
                  <a:close/>
                  <a:moveTo>
                    <a:pt x="3688675" y="3178645"/>
                  </a:moveTo>
                  <a:cubicBezTo>
                    <a:pt x="3692290" y="3178645"/>
                    <a:pt x="3695904" y="3180452"/>
                    <a:pt x="3698313" y="3184066"/>
                  </a:cubicBezTo>
                  <a:cubicBezTo>
                    <a:pt x="3698313" y="3188885"/>
                    <a:pt x="3698313" y="3188885"/>
                    <a:pt x="3698313" y="3193704"/>
                  </a:cubicBezTo>
                  <a:cubicBezTo>
                    <a:pt x="3695903" y="3193704"/>
                    <a:pt x="3693494" y="3196113"/>
                    <a:pt x="3691085" y="3198522"/>
                  </a:cubicBezTo>
                  <a:cubicBezTo>
                    <a:pt x="3683857" y="3196113"/>
                    <a:pt x="3676628" y="3193704"/>
                    <a:pt x="3679038" y="3184066"/>
                  </a:cubicBezTo>
                  <a:cubicBezTo>
                    <a:pt x="3681447" y="3180452"/>
                    <a:pt x="3685061" y="3178645"/>
                    <a:pt x="3688675" y="3178645"/>
                  </a:cubicBezTo>
                  <a:close/>
                  <a:moveTo>
                    <a:pt x="3583890" y="3173706"/>
                  </a:moveTo>
                  <a:cubicBezTo>
                    <a:pt x="3584903" y="3173432"/>
                    <a:pt x="3586024" y="3173432"/>
                    <a:pt x="3587059" y="3173769"/>
                  </a:cubicBezTo>
                  <a:cubicBezTo>
                    <a:pt x="3588438" y="3174219"/>
                    <a:pt x="3589664" y="3175270"/>
                    <a:pt x="3590278" y="3177070"/>
                  </a:cubicBezTo>
                  <a:cubicBezTo>
                    <a:pt x="3587825" y="3179471"/>
                    <a:pt x="3587825" y="3181872"/>
                    <a:pt x="3582920" y="3181872"/>
                  </a:cubicBezTo>
                  <a:cubicBezTo>
                    <a:pt x="3578782" y="3177821"/>
                    <a:pt x="3580851" y="3174529"/>
                    <a:pt x="3583890" y="3173706"/>
                  </a:cubicBezTo>
                  <a:close/>
                  <a:moveTo>
                    <a:pt x="3657558" y="3172459"/>
                  </a:moveTo>
                  <a:cubicBezTo>
                    <a:pt x="3658465" y="3172346"/>
                    <a:pt x="3659373" y="3172946"/>
                    <a:pt x="3659978" y="3174747"/>
                  </a:cubicBezTo>
                  <a:cubicBezTo>
                    <a:pt x="3659978" y="3177148"/>
                    <a:pt x="3657558" y="3177148"/>
                    <a:pt x="3657558" y="3179549"/>
                  </a:cubicBezTo>
                  <a:cubicBezTo>
                    <a:pt x="3652112" y="3179549"/>
                    <a:pt x="3654835" y="3172796"/>
                    <a:pt x="3657558" y="3172459"/>
                  </a:cubicBezTo>
                  <a:close/>
                  <a:moveTo>
                    <a:pt x="3665421" y="3167794"/>
                  </a:moveTo>
                  <a:cubicBezTo>
                    <a:pt x="3668186" y="3168806"/>
                    <a:pt x="3671334" y="3173172"/>
                    <a:pt x="3664528" y="3174515"/>
                  </a:cubicBezTo>
                  <a:cubicBezTo>
                    <a:pt x="3662713" y="3170933"/>
                    <a:pt x="3662561" y="3168993"/>
                    <a:pt x="3663166" y="3168135"/>
                  </a:cubicBezTo>
                  <a:cubicBezTo>
                    <a:pt x="3663620" y="3167491"/>
                    <a:pt x="3664499" y="3167456"/>
                    <a:pt x="3665421" y="3167794"/>
                  </a:cubicBezTo>
                  <a:close/>
                  <a:moveTo>
                    <a:pt x="3849459" y="3167545"/>
                  </a:moveTo>
                  <a:cubicBezTo>
                    <a:pt x="3849459" y="3167545"/>
                    <a:pt x="3851911" y="3167545"/>
                    <a:pt x="3851911" y="3167545"/>
                  </a:cubicBezTo>
                  <a:cubicBezTo>
                    <a:pt x="3851911" y="3167545"/>
                    <a:pt x="3851911" y="3167545"/>
                    <a:pt x="3854364" y="3167545"/>
                  </a:cubicBezTo>
                  <a:cubicBezTo>
                    <a:pt x="3854364" y="3169868"/>
                    <a:pt x="3851911" y="3172191"/>
                    <a:pt x="3849459" y="3172191"/>
                  </a:cubicBezTo>
                  <a:cubicBezTo>
                    <a:pt x="3847006" y="3169868"/>
                    <a:pt x="3847006" y="3167545"/>
                    <a:pt x="3849459" y="3167545"/>
                  </a:cubicBezTo>
                  <a:close/>
                  <a:moveTo>
                    <a:pt x="3724741" y="3167545"/>
                  </a:moveTo>
                  <a:cubicBezTo>
                    <a:pt x="3732001" y="3169868"/>
                    <a:pt x="3724741" y="3176838"/>
                    <a:pt x="3722321" y="3172191"/>
                  </a:cubicBezTo>
                  <a:cubicBezTo>
                    <a:pt x="3722321" y="3169868"/>
                    <a:pt x="3724741" y="3169868"/>
                    <a:pt x="3724741" y="3167545"/>
                  </a:cubicBezTo>
                  <a:close/>
                  <a:moveTo>
                    <a:pt x="3604605" y="3167545"/>
                  </a:moveTo>
                  <a:cubicBezTo>
                    <a:pt x="3606928" y="3167545"/>
                    <a:pt x="3609252" y="3167545"/>
                    <a:pt x="3609252" y="3167545"/>
                  </a:cubicBezTo>
                  <a:cubicBezTo>
                    <a:pt x="3609252" y="3172191"/>
                    <a:pt x="3609252" y="3172191"/>
                    <a:pt x="3604605" y="3172191"/>
                  </a:cubicBezTo>
                  <a:cubicBezTo>
                    <a:pt x="3604605" y="3169868"/>
                    <a:pt x="3604605" y="3169868"/>
                    <a:pt x="3604605" y="3167545"/>
                  </a:cubicBezTo>
                  <a:close/>
                  <a:moveTo>
                    <a:pt x="3828032" y="3164834"/>
                  </a:moveTo>
                  <a:cubicBezTo>
                    <a:pt x="3830356" y="3164834"/>
                    <a:pt x="3830356" y="3164834"/>
                    <a:pt x="3832679" y="3164834"/>
                  </a:cubicBezTo>
                  <a:cubicBezTo>
                    <a:pt x="3832679" y="3169868"/>
                    <a:pt x="3830356" y="3169868"/>
                    <a:pt x="3830356" y="3169868"/>
                  </a:cubicBezTo>
                  <a:cubicBezTo>
                    <a:pt x="3828032" y="3169868"/>
                    <a:pt x="3828032" y="3169868"/>
                    <a:pt x="3828032" y="3164834"/>
                  </a:cubicBezTo>
                  <a:close/>
                  <a:moveTo>
                    <a:pt x="3689245" y="3157283"/>
                  </a:moveTo>
                  <a:cubicBezTo>
                    <a:pt x="3689858" y="3156702"/>
                    <a:pt x="3691085" y="3156702"/>
                    <a:pt x="3693537" y="3157864"/>
                  </a:cubicBezTo>
                  <a:cubicBezTo>
                    <a:pt x="3695990" y="3160187"/>
                    <a:pt x="3691085" y="3162511"/>
                    <a:pt x="3688632" y="3160187"/>
                  </a:cubicBezTo>
                  <a:cubicBezTo>
                    <a:pt x="3688632" y="3159026"/>
                    <a:pt x="3688632" y="3157864"/>
                    <a:pt x="3689245" y="3157283"/>
                  </a:cubicBezTo>
                  <a:close/>
                  <a:moveTo>
                    <a:pt x="3546854" y="3155241"/>
                  </a:moveTo>
                  <a:cubicBezTo>
                    <a:pt x="3554045" y="3160064"/>
                    <a:pt x="3558839" y="3167298"/>
                    <a:pt x="3561236" y="3174532"/>
                  </a:cubicBezTo>
                  <a:cubicBezTo>
                    <a:pt x="3558839" y="3176944"/>
                    <a:pt x="3556442" y="3176944"/>
                    <a:pt x="3556442" y="3179355"/>
                  </a:cubicBezTo>
                  <a:cubicBezTo>
                    <a:pt x="3558839" y="3193823"/>
                    <a:pt x="3549251" y="3201057"/>
                    <a:pt x="3539662" y="3205880"/>
                  </a:cubicBezTo>
                  <a:cubicBezTo>
                    <a:pt x="3532471" y="3201057"/>
                    <a:pt x="3522883" y="3203468"/>
                    <a:pt x="3515692" y="3203468"/>
                  </a:cubicBezTo>
                  <a:cubicBezTo>
                    <a:pt x="3513294" y="3201057"/>
                    <a:pt x="3518089" y="3198646"/>
                    <a:pt x="3520486" y="3196234"/>
                  </a:cubicBezTo>
                  <a:cubicBezTo>
                    <a:pt x="3520486" y="3193823"/>
                    <a:pt x="3515692" y="3193823"/>
                    <a:pt x="3513294" y="3191412"/>
                  </a:cubicBezTo>
                  <a:cubicBezTo>
                    <a:pt x="3515692" y="3189000"/>
                    <a:pt x="3513294" y="3186589"/>
                    <a:pt x="3510897" y="3184178"/>
                  </a:cubicBezTo>
                  <a:cubicBezTo>
                    <a:pt x="3513294" y="3176944"/>
                    <a:pt x="3518089" y="3174532"/>
                    <a:pt x="3518089" y="3167298"/>
                  </a:cubicBezTo>
                  <a:cubicBezTo>
                    <a:pt x="3520486" y="3169710"/>
                    <a:pt x="3522883" y="3167298"/>
                    <a:pt x="3522883" y="3167298"/>
                  </a:cubicBezTo>
                  <a:cubicBezTo>
                    <a:pt x="3520486" y="3152830"/>
                    <a:pt x="3534868" y="3152830"/>
                    <a:pt x="3542060" y="3160064"/>
                  </a:cubicBezTo>
                  <a:cubicBezTo>
                    <a:pt x="3544457" y="3160064"/>
                    <a:pt x="3544457" y="3157653"/>
                    <a:pt x="3546854" y="3155241"/>
                  </a:cubicBezTo>
                  <a:close/>
                  <a:moveTo>
                    <a:pt x="3633337" y="3150507"/>
                  </a:moveTo>
                  <a:cubicBezTo>
                    <a:pt x="3642940" y="3162677"/>
                    <a:pt x="3618932" y="3167545"/>
                    <a:pt x="3626134" y="3152941"/>
                  </a:cubicBezTo>
                  <a:cubicBezTo>
                    <a:pt x="3628535" y="3155375"/>
                    <a:pt x="3628535" y="3150507"/>
                    <a:pt x="3633337" y="3150507"/>
                  </a:cubicBezTo>
                  <a:close/>
                  <a:moveTo>
                    <a:pt x="3736331" y="3149526"/>
                  </a:moveTo>
                  <a:cubicBezTo>
                    <a:pt x="3736891" y="3149337"/>
                    <a:pt x="3737456" y="3149386"/>
                    <a:pt x="3737918" y="3149755"/>
                  </a:cubicBezTo>
                  <a:cubicBezTo>
                    <a:pt x="3738535" y="3150247"/>
                    <a:pt x="3738971" y="3151305"/>
                    <a:pt x="3738971" y="3153121"/>
                  </a:cubicBezTo>
                  <a:cubicBezTo>
                    <a:pt x="3738971" y="3155541"/>
                    <a:pt x="3736648" y="3155541"/>
                    <a:pt x="3734325" y="3155541"/>
                  </a:cubicBezTo>
                  <a:cubicBezTo>
                    <a:pt x="3733018" y="3152818"/>
                    <a:pt x="3734651" y="3150095"/>
                    <a:pt x="3736331" y="3149526"/>
                  </a:cubicBezTo>
                  <a:close/>
                  <a:moveTo>
                    <a:pt x="3568593" y="3148183"/>
                  </a:moveTo>
                  <a:cubicBezTo>
                    <a:pt x="3570917" y="3148183"/>
                    <a:pt x="3570917" y="3148183"/>
                    <a:pt x="3573240" y="3148183"/>
                  </a:cubicBezTo>
                  <a:cubicBezTo>
                    <a:pt x="3573240" y="3150507"/>
                    <a:pt x="3573240" y="3150507"/>
                    <a:pt x="3573240" y="3152830"/>
                  </a:cubicBezTo>
                  <a:cubicBezTo>
                    <a:pt x="3568593" y="3152830"/>
                    <a:pt x="3568593" y="3150507"/>
                    <a:pt x="3568593" y="3148183"/>
                  </a:cubicBezTo>
                  <a:close/>
                  <a:moveTo>
                    <a:pt x="2686743" y="3146009"/>
                  </a:moveTo>
                  <a:cubicBezTo>
                    <a:pt x="2623526" y="3160487"/>
                    <a:pt x="2507627" y="3196680"/>
                    <a:pt x="2444410" y="3240112"/>
                  </a:cubicBezTo>
                  <a:cubicBezTo>
                    <a:pt x="2476017" y="3240112"/>
                    <a:pt x="2465483" y="3254588"/>
                    <a:pt x="2465483" y="3269067"/>
                  </a:cubicBezTo>
                  <a:cubicBezTo>
                    <a:pt x="2486554" y="3261827"/>
                    <a:pt x="2507627" y="3247352"/>
                    <a:pt x="2507627" y="3261827"/>
                  </a:cubicBezTo>
                  <a:cubicBezTo>
                    <a:pt x="2497090" y="3276304"/>
                    <a:pt x="2465483" y="3283544"/>
                    <a:pt x="2465483" y="3305259"/>
                  </a:cubicBezTo>
                  <a:cubicBezTo>
                    <a:pt x="2497090" y="3290783"/>
                    <a:pt x="2507627" y="3276304"/>
                    <a:pt x="2539234" y="3261827"/>
                  </a:cubicBezTo>
                  <a:cubicBezTo>
                    <a:pt x="2539234" y="3269067"/>
                    <a:pt x="2539234" y="3269067"/>
                    <a:pt x="2549772" y="3269067"/>
                  </a:cubicBezTo>
                  <a:cubicBezTo>
                    <a:pt x="2602454" y="3232872"/>
                    <a:pt x="2665671" y="3203919"/>
                    <a:pt x="2697277" y="3160487"/>
                  </a:cubicBezTo>
                  <a:cubicBezTo>
                    <a:pt x="2634061" y="3196680"/>
                    <a:pt x="2623526" y="3218396"/>
                    <a:pt x="2549772" y="3240112"/>
                  </a:cubicBezTo>
                  <a:cubicBezTo>
                    <a:pt x="2560309" y="3232872"/>
                    <a:pt x="2560309" y="3225635"/>
                    <a:pt x="2570843" y="3211156"/>
                  </a:cubicBezTo>
                  <a:cubicBezTo>
                    <a:pt x="2612988" y="3174964"/>
                    <a:pt x="2644598" y="3182203"/>
                    <a:pt x="2686743" y="3146009"/>
                  </a:cubicBezTo>
                  <a:close/>
                  <a:moveTo>
                    <a:pt x="3626289" y="3145860"/>
                  </a:moveTo>
                  <a:cubicBezTo>
                    <a:pt x="3628613" y="3145860"/>
                    <a:pt x="3628613" y="3145860"/>
                    <a:pt x="3628613" y="3145860"/>
                  </a:cubicBezTo>
                  <a:cubicBezTo>
                    <a:pt x="3628613" y="3145860"/>
                    <a:pt x="3628613" y="3145860"/>
                    <a:pt x="3630936" y="3145860"/>
                  </a:cubicBezTo>
                  <a:cubicBezTo>
                    <a:pt x="3630936" y="3148183"/>
                    <a:pt x="3630936" y="3148183"/>
                    <a:pt x="3630936" y="3148183"/>
                  </a:cubicBezTo>
                  <a:cubicBezTo>
                    <a:pt x="3628613" y="3148183"/>
                    <a:pt x="3628613" y="3148183"/>
                    <a:pt x="3628613" y="3148183"/>
                  </a:cubicBezTo>
                  <a:cubicBezTo>
                    <a:pt x="3628613" y="3148183"/>
                    <a:pt x="3626289" y="3148183"/>
                    <a:pt x="3626289" y="3148183"/>
                  </a:cubicBezTo>
                  <a:cubicBezTo>
                    <a:pt x="3626289" y="3148183"/>
                    <a:pt x="3626289" y="3148183"/>
                    <a:pt x="3626289" y="3145860"/>
                  </a:cubicBezTo>
                  <a:close/>
                  <a:moveTo>
                    <a:pt x="3590200" y="3145860"/>
                  </a:moveTo>
                  <a:cubicBezTo>
                    <a:pt x="3597403" y="3148270"/>
                    <a:pt x="3609407" y="3145860"/>
                    <a:pt x="3616609" y="3153088"/>
                  </a:cubicBezTo>
                  <a:cubicBezTo>
                    <a:pt x="3616609" y="3155498"/>
                    <a:pt x="3614208" y="3155498"/>
                    <a:pt x="3614208" y="3157907"/>
                  </a:cubicBezTo>
                  <a:cubicBezTo>
                    <a:pt x="3609407" y="3157907"/>
                    <a:pt x="3607006" y="3162726"/>
                    <a:pt x="3604605" y="3165135"/>
                  </a:cubicBezTo>
                  <a:cubicBezTo>
                    <a:pt x="3595002" y="3167545"/>
                    <a:pt x="3587799" y="3162726"/>
                    <a:pt x="3582998" y="3157907"/>
                  </a:cubicBezTo>
                  <a:cubicBezTo>
                    <a:pt x="3582998" y="3157907"/>
                    <a:pt x="3582998" y="3155498"/>
                    <a:pt x="3582998" y="3155498"/>
                  </a:cubicBezTo>
                  <a:cubicBezTo>
                    <a:pt x="3582998" y="3153088"/>
                    <a:pt x="3580597" y="3153088"/>
                    <a:pt x="3580597" y="3150679"/>
                  </a:cubicBezTo>
                  <a:cubicBezTo>
                    <a:pt x="3585399" y="3150679"/>
                    <a:pt x="3590200" y="3150679"/>
                    <a:pt x="3590200" y="3145860"/>
                  </a:cubicBezTo>
                  <a:close/>
                  <a:moveTo>
                    <a:pt x="3562337" y="3142675"/>
                  </a:moveTo>
                  <a:cubicBezTo>
                    <a:pt x="3562652" y="3142557"/>
                    <a:pt x="3563124" y="3142714"/>
                    <a:pt x="3563753" y="3143343"/>
                  </a:cubicBezTo>
                  <a:cubicBezTo>
                    <a:pt x="3563753" y="3145860"/>
                    <a:pt x="3566270" y="3143343"/>
                    <a:pt x="3563753" y="3145860"/>
                  </a:cubicBezTo>
                  <a:cubicBezTo>
                    <a:pt x="3561866" y="3145860"/>
                    <a:pt x="3561394" y="3143029"/>
                    <a:pt x="3562337" y="3142675"/>
                  </a:cubicBezTo>
                  <a:close/>
                  <a:moveTo>
                    <a:pt x="3728445" y="3139783"/>
                  </a:moveTo>
                  <a:cubicBezTo>
                    <a:pt x="3729474" y="3139597"/>
                    <a:pt x="3730508" y="3139645"/>
                    <a:pt x="3731436" y="3140008"/>
                  </a:cubicBezTo>
                  <a:cubicBezTo>
                    <a:pt x="3732674" y="3140491"/>
                    <a:pt x="3733725" y="3141532"/>
                    <a:pt x="3734325" y="3143316"/>
                  </a:cubicBezTo>
                  <a:cubicBezTo>
                    <a:pt x="3734325" y="3152830"/>
                    <a:pt x="3722321" y="3152830"/>
                    <a:pt x="3722321" y="3145694"/>
                  </a:cubicBezTo>
                  <a:cubicBezTo>
                    <a:pt x="3722321" y="3143018"/>
                    <a:pt x="3725359" y="3140342"/>
                    <a:pt x="3728445" y="3139783"/>
                  </a:cubicBezTo>
                  <a:close/>
                  <a:moveTo>
                    <a:pt x="3876048" y="3138503"/>
                  </a:moveTo>
                  <a:cubicBezTo>
                    <a:pt x="3876048" y="3141020"/>
                    <a:pt x="3876048" y="3141020"/>
                    <a:pt x="3876048" y="3143537"/>
                  </a:cubicBezTo>
                  <a:cubicBezTo>
                    <a:pt x="3871401" y="3143537"/>
                    <a:pt x="3871401" y="3138503"/>
                    <a:pt x="3876048" y="3138503"/>
                  </a:cubicBezTo>
                  <a:close/>
                  <a:moveTo>
                    <a:pt x="3587458" y="3138058"/>
                  </a:moveTo>
                  <a:cubicBezTo>
                    <a:pt x="3589576" y="3138658"/>
                    <a:pt x="3591391" y="3141059"/>
                    <a:pt x="3590181" y="3143459"/>
                  </a:cubicBezTo>
                  <a:cubicBezTo>
                    <a:pt x="3585341" y="3145860"/>
                    <a:pt x="3585341" y="3143459"/>
                    <a:pt x="3582921" y="3143459"/>
                  </a:cubicBezTo>
                  <a:cubicBezTo>
                    <a:pt x="3582921" y="3138658"/>
                    <a:pt x="3585341" y="3137458"/>
                    <a:pt x="3587458" y="3138058"/>
                  </a:cubicBezTo>
                  <a:close/>
                  <a:moveTo>
                    <a:pt x="902660" y="3133907"/>
                  </a:moveTo>
                  <a:cubicBezTo>
                    <a:pt x="898215" y="3133793"/>
                    <a:pt x="895580" y="3135150"/>
                    <a:pt x="895580" y="3138769"/>
                  </a:cubicBezTo>
                  <a:cubicBezTo>
                    <a:pt x="937728" y="3146009"/>
                    <a:pt x="895580" y="3146009"/>
                    <a:pt x="895580" y="3153247"/>
                  </a:cubicBezTo>
                  <a:cubicBezTo>
                    <a:pt x="916655" y="3160487"/>
                    <a:pt x="916655" y="3153247"/>
                    <a:pt x="937728" y="3160487"/>
                  </a:cubicBezTo>
                  <a:cubicBezTo>
                    <a:pt x="927190" y="3146009"/>
                    <a:pt x="969335" y="3160487"/>
                    <a:pt x="969335" y="3153247"/>
                  </a:cubicBezTo>
                  <a:cubicBezTo>
                    <a:pt x="953531" y="3149627"/>
                    <a:pt x="935092" y="3142390"/>
                    <a:pt x="920605" y="3137866"/>
                  </a:cubicBezTo>
                  <a:cubicBezTo>
                    <a:pt x="913361" y="3135603"/>
                    <a:pt x="907106" y="3134020"/>
                    <a:pt x="902660" y="3133907"/>
                  </a:cubicBezTo>
                  <a:close/>
                  <a:moveTo>
                    <a:pt x="3736745" y="3131533"/>
                  </a:moveTo>
                  <a:cubicBezTo>
                    <a:pt x="3744005" y="3131533"/>
                    <a:pt x="3739165" y="3136179"/>
                    <a:pt x="3736745" y="3136179"/>
                  </a:cubicBezTo>
                  <a:cubicBezTo>
                    <a:pt x="3734325" y="3136179"/>
                    <a:pt x="3736745" y="3131533"/>
                    <a:pt x="3736745" y="3131533"/>
                  </a:cubicBezTo>
                  <a:close/>
                  <a:moveTo>
                    <a:pt x="3633259" y="3128822"/>
                  </a:moveTo>
                  <a:cubicBezTo>
                    <a:pt x="3633259" y="3128822"/>
                    <a:pt x="3633259" y="3131339"/>
                    <a:pt x="3633259" y="3133856"/>
                  </a:cubicBezTo>
                  <a:cubicBezTo>
                    <a:pt x="3633259" y="3133856"/>
                    <a:pt x="3633259" y="3133856"/>
                    <a:pt x="3630936" y="3133856"/>
                  </a:cubicBezTo>
                  <a:cubicBezTo>
                    <a:pt x="3630936" y="3131339"/>
                    <a:pt x="3633259" y="3131339"/>
                    <a:pt x="3633259" y="3128822"/>
                  </a:cubicBezTo>
                  <a:close/>
                  <a:moveTo>
                    <a:pt x="3518158" y="3126390"/>
                  </a:moveTo>
                  <a:cubicBezTo>
                    <a:pt x="3518612" y="3126541"/>
                    <a:pt x="3518763" y="3127298"/>
                    <a:pt x="3518158" y="3129113"/>
                  </a:cubicBezTo>
                  <a:cubicBezTo>
                    <a:pt x="3512712" y="3130928"/>
                    <a:pt x="3516797" y="3125936"/>
                    <a:pt x="3518158" y="3126390"/>
                  </a:cubicBezTo>
                  <a:close/>
                  <a:moveTo>
                    <a:pt x="3660081" y="3122812"/>
                  </a:moveTo>
                  <a:cubicBezTo>
                    <a:pt x="3663342" y="3122514"/>
                    <a:pt x="3666899" y="3125499"/>
                    <a:pt x="3664528" y="3131468"/>
                  </a:cubicBezTo>
                  <a:cubicBezTo>
                    <a:pt x="3662156" y="3133856"/>
                    <a:pt x="3659784" y="3133856"/>
                    <a:pt x="3657412" y="3133856"/>
                  </a:cubicBezTo>
                  <a:cubicBezTo>
                    <a:pt x="3653855" y="3126693"/>
                    <a:pt x="3656819" y="3123111"/>
                    <a:pt x="3660081" y="3122812"/>
                  </a:cubicBezTo>
                  <a:close/>
                  <a:moveTo>
                    <a:pt x="3359493" y="3116296"/>
                  </a:moveTo>
                  <a:cubicBezTo>
                    <a:pt x="3361236" y="3116896"/>
                    <a:pt x="3362978" y="3118096"/>
                    <a:pt x="3364140" y="3119297"/>
                  </a:cubicBezTo>
                  <a:cubicBezTo>
                    <a:pt x="3361817" y="3126499"/>
                    <a:pt x="3354846" y="3121698"/>
                    <a:pt x="3354846" y="3116896"/>
                  </a:cubicBezTo>
                  <a:cubicBezTo>
                    <a:pt x="3356008" y="3115695"/>
                    <a:pt x="3357751" y="3115695"/>
                    <a:pt x="3359493" y="3116296"/>
                  </a:cubicBezTo>
                  <a:close/>
                  <a:moveTo>
                    <a:pt x="3710188" y="3092811"/>
                  </a:moveTo>
                  <a:cubicBezTo>
                    <a:pt x="3712640" y="3095263"/>
                    <a:pt x="3712640" y="3097716"/>
                    <a:pt x="3710188" y="3100168"/>
                  </a:cubicBezTo>
                  <a:cubicBezTo>
                    <a:pt x="3707735" y="3100168"/>
                    <a:pt x="3707735" y="3100168"/>
                    <a:pt x="3707735" y="3097716"/>
                  </a:cubicBezTo>
                  <a:cubicBezTo>
                    <a:pt x="3705283" y="3095263"/>
                    <a:pt x="3707735" y="3095263"/>
                    <a:pt x="3710188" y="3092811"/>
                  </a:cubicBezTo>
                  <a:close/>
                  <a:moveTo>
                    <a:pt x="3610050" y="3082718"/>
                  </a:moveTo>
                  <a:cubicBezTo>
                    <a:pt x="3611866" y="3082114"/>
                    <a:pt x="3614286" y="3083324"/>
                    <a:pt x="3614286" y="3088164"/>
                  </a:cubicBezTo>
                  <a:cubicBezTo>
                    <a:pt x="3611866" y="3088164"/>
                    <a:pt x="3611866" y="3088164"/>
                    <a:pt x="3609445" y="3088164"/>
                  </a:cubicBezTo>
                  <a:cubicBezTo>
                    <a:pt x="3607025" y="3085744"/>
                    <a:pt x="3608235" y="3083324"/>
                    <a:pt x="3610050" y="3082718"/>
                  </a:cubicBezTo>
                  <a:close/>
                  <a:moveTo>
                    <a:pt x="1053624" y="3073621"/>
                  </a:moveTo>
                  <a:cubicBezTo>
                    <a:pt x="1064161" y="3088100"/>
                    <a:pt x="1106306" y="3102576"/>
                    <a:pt x="1116843" y="3088100"/>
                  </a:cubicBezTo>
                  <a:cubicBezTo>
                    <a:pt x="1095772" y="3073621"/>
                    <a:pt x="1074699" y="3088100"/>
                    <a:pt x="1053624" y="3073621"/>
                  </a:cubicBezTo>
                  <a:close/>
                  <a:moveTo>
                    <a:pt x="3768013" y="3071513"/>
                  </a:moveTo>
                  <a:cubicBezTo>
                    <a:pt x="3770336" y="3071513"/>
                    <a:pt x="3770336" y="3078483"/>
                    <a:pt x="3768013" y="3076160"/>
                  </a:cubicBezTo>
                  <a:cubicBezTo>
                    <a:pt x="3765690" y="3076160"/>
                    <a:pt x="3768013" y="3073837"/>
                    <a:pt x="3768013" y="3071513"/>
                  </a:cubicBezTo>
                  <a:close/>
                  <a:moveTo>
                    <a:pt x="3529871" y="3071513"/>
                  </a:moveTo>
                  <a:cubicBezTo>
                    <a:pt x="3534776" y="3071513"/>
                    <a:pt x="3537229" y="3071513"/>
                    <a:pt x="3537229" y="3073837"/>
                  </a:cubicBezTo>
                  <a:cubicBezTo>
                    <a:pt x="3537229" y="3076160"/>
                    <a:pt x="3534776" y="3076160"/>
                    <a:pt x="3534776" y="3076160"/>
                  </a:cubicBezTo>
                  <a:cubicBezTo>
                    <a:pt x="3532324" y="3078483"/>
                    <a:pt x="3532324" y="3076160"/>
                    <a:pt x="3529871" y="3076160"/>
                  </a:cubicBezTo>
                  <a:cubicBezTo>
                    <a:pt x="3529871" y="3073837"/>
                    <a:pt x="3529871" y="3073837"/>
                    <a:pt x="3529871" y="3071513"/>
                  </a:cubicBezTo>
                  <a:close/>
                  <a:moveTo>
                    <a:pt x="992711" y="3060274"/>
                  </a:moveTo>
                  <a:cubicBezTo>
                    <a:pt x="987114" y="3059596"/>
                    <a:pt x="982505" y="3060955"/>
                    <a:pt x="979872" y="3066384"/>
                  </a:cubicBezTo>
                  <a:cubicBezTo>
                    <a:pt x="1011479" y="3073621"/>
                    <a:pt x="1043090" y="3088100"/>
                    <a:pt x="1043090" y="3066384"/>
                  </a:cubicBezTo>
                  <a:cubicBezTo>
                    <a:pt x="1035187" y="3082672"/>
                    <a:pt x="1009503" y="3062311"/>
                    <a:pt x="992711" y="3060274"/>
                  </a:cubicBezTo>
                  <a:close/>
                  <a:moveTo>
                    <a:pt x="833023" y="3003496"/>
                  </a:moveTo>
                  <a:cubicBezTo>
                    <a:pt x="830390" y="3003496"/>
                    <a:pt x="829730" y="3004853"/>
                    <a:pt x="832363" y="3008473"/>
                  </a:cubicBezTo>
                  <a:cubicBezTo>
                    <a:pt x="853435" y="3015712"/>
                    <a:pt x="863973" y="3030189"/>
                    <a:pt x="874507" y="3015712"/>
                  </a:cubicBezTo>
                  <a:cubicBezTo>
                    <a:pt x="869242" y="3015712"/>
                    <a:pt x="856071" y="3010283"/>
                    <a:pt x="845534" y="3006663"/>
                  </a:cubicBezTo>
                  <a:cubicBezTo>
                    <a:pt x="840266" y="3004853"/>
                    <a:pt x="835657" y="3003496"/>
                    <a:pt x="833023" y="3003496"/>
                  </a:cubicBezTo>
                  <a:close/>
                  <a:moveTo>
                    <a:pt x="588879" y="2912448"/>
                  </a:moveTo>
                  <a:cubicBezTo>
                    <a:pt x="590360" y="2912788"/>
                    <a:pt x="593323" y="2913918"/>
                    <a:pt x="596616" y="2915275"/>
                  </a:cubicBezTo>
                  <a:lnTo>
                    <a:pt x="611103" y="2921609"/>
                  </a:lnTo>
                  <a:lnTo>
                    <a:pt x="590031" y="2914369"/>
                  </a:lnTo>
                  <a:cubicBezTo>
                    <a:pt x="587398" y="2912561"/>
                    <a:pt x="587398" y="2912109"/>
                    <a:pt x="588879" y="2912448"/>
                  </a:cubicBezTo>
                  <a:close/>
                  <a:moveTo>
                    <a:pt x="584758" y="2896101"/>
                  </a:moveTo>
                  <a:cubicBezTo>
                    <a:pt x="589501" y="2896970"/>
                    <a:pt x="595828" y="2898706"/>
                    <a:pt x="602152" y="2898706"/>
                  </a:cubicBezTo>
                  <a:cubicBezTo>
                    <a:pt x="589501" y="2905648"/>
                    <a:pt x="589501" y="2905648"/>
                    <a:pt x="576850" y="2898706"/>
                  </a:cubicBezTo>
                  <a:cubicBezTo>
                    <a:pt x="576850" y="2895236"/>
                    <a:pt x="580015" y="2895236"/>
                    <a:pt x="584758" y="2896101"/>
                  </a:cubicBezTo>
                  <a:close/>
                  <a:moveTo>
                    <a:pt x="1783261" y="2731594"/>
                  </a:moveTo>
                  <a:cubicBezTo>
                    <a:pt x="1772723" y="2731594"/>
                    <a:pt x="1764822" y="2733403"/>
                    <a:pt x="1770091" y="2740642"/>
                  </a:cubicBezTo>
                  <a:cubicBezTo>
                    <a:pt x="1780625" y="2740642"/>
                    <a:pt x="1812235" y="2740642"/>
                    <a:pt x="1812235" y="2733403"/>
                  </a:cubicBezTo>
                  <a:cubicBezTo>
                    <a:pt x="1806966" y="2733403"/>
                    <a:pt x="1793796" y="2731592"/>
                    <a:pt x="1783261" y="2731594"/>
                  </a:cubicBezTo>
                  <a:close/>
                  <a:moveTo>
                    <a:pt x="611103" y="2682731"/>
                  </a:moveTo>
                  <a:cubicBezTo>
                    <a:pt x="653247" y="2697209"/>
                    <a:pt x="684857" y="2718926"/>
                    <a:pt x="695392" y="2704447"/>
                  </a:cubicBezTo>
                  <a:cubicBezTo>
                    <a:pt x="695392" y="2726166"/>
                    <a:pt x="748074" y="2733403"/>
                    <a:pt x="769146" y="2726166"/>
                  </a:cubicBezTo>
                  <a:cubicBezTo>
                    <a:pt x="684857" y="2697209"/>
                    <a:pt x="663784" y="2689971"/>
                    <a:pt x="611103" y="2682731"/>
                  </a:cubicBezTo>
                  <a:close/>
                  <a:moveTo>
                    <a:pt x="1272253" y="2659093"/>
                  </a:moveTo>
                  <a:cubicBezTo>
                    <a:pt x="1269618" y="2658753"/>
                    <a:pt x="1266984" y="2659206"/>
                    <a:pt x="1264350" y="2661015"/>
                  </a:cubicBezTo>
                  <a:cubicBezTo>
                    <a:pt x="1274887" y="2668255"/>
                    <a:pt x="1295960" y="2675494"/>
                    <a:pt x="1295960" y="2668255"/>
                  </a:cubicBezTo>
                  <a:cubicBezTo>
                    <a:pt x="1288056" y="2668255"/>
                    <a:pt x="1280155" y="2660111"/>
                    <a:pt x="1272253" y="2659093"/>
                  </a:cubicBezTo>
                  <a:close/>
                  <a:moveTo>
                    <a:pt x="474131" y="2603106"/>
                  </a:moveTo>
                  <a:cubicBezTo>
                    <a:pt x="474131" y="2610346"/>
                    <a:pt x="526813" y="2639300"/>
                    <a:pt x="516276" y="2617583"/>
                  </a:cubicBezTo>
                  <a:cubicBezTo>
                    <a:pt x="495203" y="2617583"/>
                    <a:pt x="505742" y="2617583"/>
                    <a:pt x="474131" y="2603106"/>
                  </a:cubicBezTo>
                  <a:close/>
                  <a:moveTo>
                    <a:pt x="341558" y="2599333"/>
                  </a:moveTo>
                  <a:cubicBezTo>
                    <a:pt x="347462" y="2600201"/>
                    <a:pt x="353365" y="2603670"/>
                    <a:pt x="359267" y="2610613"/>
                  </a:cubicBezTo>
                  <a:cubicBezTo>
                    <a:pt x="359267" y="2610613"/>
                    <a:pt x="347462" y="2610613"/>
                    <a:pt x="323846" y="2603670"/>
                  </a:cubicBezTo>
                  <a:cubicBezTo>
                    <a:pt x="329752" y="2600201"/>
                    <a:pt x="335656" y="2598465"/>
                    <a:pt x="341558" y="2599333"/>
                  </a:cubicBezTo>
                  <a:close/>
                  <a:moveTo>
                    <a:pt x="1146475" y="2595076"/>
                  </a:moveTo>
                  <a:cubicBezTo>
                    <a:pt x="1139232" y="2594057"/>
                    <a:pt x="1132646" y="2594057"/>
                    <a:pt x="1127378" y="2595868"/>
                  </a:cubicBezTo>
                  <a:cubicBezTo>
                    <a:pt x="1158988" y="2603106"/>
                    <a:pt x="1201132" y="2617583"/>
                    <a:pt x="1211668" y="2610346"/>
                  </a:cubicBezTo>
                  <a:cubicBezTo>
                    <a:pt x="1195864" y="2610346"/>
                    <a:pt x="1168206" y="2598130"/>
                    <a:pt x="1146475" y="2595076"/>
                  </a:cubicBezTo>
                  <a:close/>
                  <a:moveTo>
                    <a:pt x="1234717" y="2590890"/>
                  </a:moveTo>
                  <a:cubicBezTo>
                    <a:pt x="1233399" y="2590890"/>
                    <a:pt x="1232740" y="2592247"/>
                    <a:pt x="1232740" y="2595868"/>
                  </a:cubicBezTo>
                  <a:cubicBezTo>
                    <a:pt x="1243277" y="2595868"/>
                    <a:pt x="1264350" y="2610346"/>
                    <a:pt x="1264350" y="2603106"/>
                  </a:cubicBezTo>
                  <a:cubicBezTo>
                    <a:pt x="1253815" y="2603106"/>
                    <a:pt x="1245913" y="2597677"/>
                    <a:pt x="1240644" y="2594057"/>
                  </a:cubicBezTo>
                  <a:cubicBezTo>
                    <a:pt x="1238010" y="2592247"/>
                    <a:pt x="1236034" y="2590890"/>
                    <a:pt x="1234717" y="2590890"/>
                  </a:cubicBezTo>
                  <a:close/>
                  <a:moveTo>
                    <a:pt x="845037" y="2530779"/>
                  </a:moveTo>
                  <a:cubicBezTo>
                    <a:pt x="865277" y="2537721"/>
                    <a:pt x="915878" y="2551605"/>
                    <a:pt x="895638" y="2551605"/>
                  </a:cubicBezTo>
                  <a:cubicBezTo>
                    <a:pt x="875397" y="2544662"/>
                    <a:pt x="855156" y="2544662"/>
                    <a:pt x="845037" y="2530779"/>
                  </a:cubicBezTo>
                  <a:close/>
                  <a:moveTo>
                    <a:pt x="855948" y="2478589"/>
                  </a:moveTo>
                  <a:cubicBezTo>
                    <a:pt x="869705" y="2482113"/>
                    <a:pt x="890578" y="2496215"/>
                    <a:pt x="905757" y="2501856"/>
                  </a:cubicBezTo>
                  <a:cubicBezTo>
                    <a:pt x="895638" y="2516897"/>
                    <a:pt x="865277" y="2486813"/>
                    <a:pt x="845037" y="2479294"/>
                  </a:cubicBezTo>
                  <a:cubicBezTo>
                    <a:pt x="847567" y="2477413"/>
                    <a:pt x="851362" y="2477413"/>
                    <a:pt x="855948" y="2478589"/>
                  </a:cubicBezTo>
                  <a:close/>
                  <a:moveTo>
                    <a:pt x="693233" y="2464830"/>
                  </a:moveTo>
                  <a:cubicBezTo>
                    <a:pt x="704199" y="2464830"/>
                    <a:pt x="759017" y="2487740"/>
                    <a:pt x="759017" y="2503013"/>
                  </a:cubicBezTo>
                  <a:cubicBezTo>
                    <a:pt x="737089" y="2487740"/>
                    <a:pt x="715163" y="2472465"/>
                    <a:pt x="693233" y="2464830"/>
                  </a:cubicBezTo>
                  <a:close/>
                  <a:moveTo>
                    <a:pt x="869073" y="2456152"/>
                  </a:moveTo>
                  <a:cubicBezTo>
                    <a:pt x="875397" y="2457888"/>
                    <a:pt x="880458" y="2461358"/>
                    <a:pt x="875397" y="2464830"/>
                  </a:cubicBezTo>
                  <a:cubicBezTo>
                    <a:pt x="865277" y="2464830"/>
                    <a:pt x="865277" y="2464830"/>
                    <a:pt x="855156" y="2464830"/>
                  </a:cubicBezTo>
                  <a:cubicBezTo>
                    <a:pt x="865277" y="2457888"/>
                    <a:pt x="855156" y="2457888"/>
                    <a:pt x="855156" y="2457888"/>
                  </a:cubicBezTo>
                  <a:cubicBezTo>
                    <a:pt x="855156" y="2454416"/>
                    <a:pt x="862749" y="2454416"/>
                    <a:pt x="869073" y="2456152"/>
                  </a:cubicBezTo>
                  <a:close/>
                  <a:moveTo>
                    <a:pt x="1191256" y="2401665"/>
                  </a:moveTo>
                  <a:cubicBezTo>
                    <a:pt x="1188622" y="2402230"/>
                    <a:pt x="1187962" y="2404041"/>
                    <a:pt x="1190595" y="2407660"/>
                  </a:cubicBezTo>
                  <a:cubicBezTo>
                    <a:pt x="1190595" y="2422137"/>
                    <a:pt x="1222205" y="2414900"/>
                    <a:pt x="1232740" y="2414900"/>
                  </a:cubicBezTo>
                  <a:cubicBezTo>
                    <a:pt x="1227474" y="2411280"/>
                    <a:pt x="1214304" y="2405851"/>
                    <a:pt x="1203765" y="2403136"/>
                  </a:cubicBezTo>
                  <a:cubicBezTo>
                    <a:pt x="1198499" y="2401779"/>
                    <a:pt x="1193890" y="2401100"/>
                    <a:pt x="1191256" y="2401665"/>
                  </a:cubicBezTo>
                  <a:close/>
                  <a:moveTo>
                    <a:pt x="2465483" y="2400421"/>
                  </a:moveTo>
                  <a:cubicBezTo>
                    <a:pt x="2433872" y="2400421"/>
                    <a:pt x="2370656" y="2429377"/>
                    <a:pt x="2360118" y="2443855"/>
                  </a:cubicBezTo>
                  <a:cubicBezTo>
                    <a:pt x="2370656" y="2443855"/>
                    <a:pt x="2444410" y="2407660"/>
                    <a:pt x="2423338" y="2422137"/>
                  </a:cubicBezTo>
                  <a:cubicBezTo>
                    <a:pt x="2444410" y="2414900"/>
                    <a:pt x="2454945" y="2407660"/>
                    <a:pt x="2465483" y="2400421"/>
                  </a:cubicBezTo>
                  <a:close/>
                  <a:moveTo>
                    <a:pt x="2387612" y="2398952"/>
                  </a:moveTo>
                  <a:cubicBezTo>
                    <a:pt x="2361435" y="2401328"/>
                    <a:pt x="2333778" y="2414899"/>
                    <a:pt x="2317973" y="2436616"/>
                  </a:cubicBezTo>
                  <a:cubicBezTo>
                    <a:pt x="2349583" y="2422137"/>
                    <a:pt x="2402265" y="2407660"/>
                    <a:pt x="2412801" y="2400421"/>
                  </a:cubicBezTo>
                  <a:cubicBezTo>
                    <a:pt x="2404898" y="2398612"/>
                    <a:pt x="2396337" y="2398160"/>
                    <a:pt x="2387612" y="2398952"/>
                  </a:cubicBezTo>
                  <a:close/>
                  <a:moveTo>
                    <a:pt x="485768" y="2384996"/>
                  </a:moveTo>
                  <a:cubicBezTo>
                    <a:pt x="548514" y="2399414"/>
                    <a:pt x="590346" y="2449877"/>
                    <a:pt x="642632" y="2478715"/>
                  </a:cubicBezTo>
                  <a:cubicBezTo>
                    <a:pt x="600804" y="2471506"/>
                    <a:pt x="548514" y="2421042"/>
                    <a:pt x="496226" y="2399414"/>
                  </a:cubicBezTo>
                  <a:cubicBezTo>
                    <a:pt x="485768" y="2392205"/>
                    <a:pt x="485768" y="2384996"/>
                    <a:pt x="485768" y="2384996"/>
                  </a:cubicBezTo>
                  <a:close/>
                  <a:moveTo>
                    <a:pt x="1074004" y="2378054"/>
                  </a:moveTo>
                  <a:cubicBezTo>
                    <a:pt x="1085390" y="2378054"/>
                    <a:pt x="1085390" y="2391938"/>
                    <a:pt x="1108161" y="2391938"/>
                  </a:cubicBezTo>
                  <a:cubicBezTo>
                    <a:pt x="1108161" y="2398879"/>
                    <a:pt x="1062619" y="2391938"/>
                    <a:pt x="1074004" y="2378054"/>
                  </a:cubicBezTo>
                  <a:close/>
                  <a:moveTo>
                    <a:pt x="2024039" y="2291279"/>
                  </a:moveTo>
                  <a:cubicBezTo>
                    <a:pt x="2012653" y="2305163"/>
                    <a:pt x="2001268" y="2298222"/>
                    <a:pt x="1978497" y="2298222"/>
                  </a:cubicBezTo>
                  <a:cubicBezTo>
                    <a:pt x="1978497" y="2291279"/>
                    <a:pt x="2012653" y="2291279"/>
                    <a:pt x="2024039" y="2291279"/>
                  </a:cubicBezTo>
                  <a:close/>
                  <a:moveTo>
                    <a:pt x="592032" y="2155909"/>
                  </a:moveTo>
                  <a:cubicBezTo>
                    <a:pt x="655284" y="2170202"/>
                    <a:pt x="739617" y="2241664"/>
                    <a:pt x="802870" y="2241664"/>
                  </a:cubicBezTo>
                  <a:cubicBezTo>
                    <a:pt x="813410" y="2255957"/>
                    <a:pt x="823955" y="2263103"/>
                    <a:pt x="845037" y="2277396"/>
                  </a:cubicBezTo>
                  <a:cubicBezTo>
                    <a:pt x="760702" y="2255957"/>
                    <a:pt x="665824" y="2198786"/>
                    <a:pt x="592032" y="2155909"/>
                  </a:cubicBezTo>
                  <a:close/>
                  <a:moveTo>
                    <a:pt x="507274" y="2090828"/>
                  </a:moveTo>
                  <a:cubicBezTo>
                    <a:pt x="508540" y="2088224"/>
                    <a:pt x="516129" y="2089960"/>
                    <a:pt x="526249" y="2103845"/>
                  </a:cubicBezTo>
                  <a:cubicBezTo>
                    <a:pt x="511071" y="2100373"/>
                    <a:pt x="506009" y="2093431"/>
                    <a:pt x="507274" y="2090828"/>
                  </a:cubicBezTo>
                  <a:close/>
                  <a:moveTo>
                    <a:pt x="7321950" y="1829633"/>
                  </a:moveTo>
                  <a:cubicBezTo>
                    <a:pt x="7321950" y="1836576"/>
                    <a:pt x="7321950" y="1836576"/>
                    <a:pt x="7332071" y="1836576"/>
                  </a:cubicBezTo>
                  <a:cubicBezTo>
                    <a:pt x="7332071" y="1850459"/>
                    <a:pt x="7321950" y="1843517"/>
                    <a:pt x="7311829" y="1836576"/>
                  </a:cubicBezTo>
                  <a:cubicBezTo>
                    <a:pt x="7311829" y="1836576"/>
                    <a:pt x="7321950" y="1836576"/>
                    <a:pt x="7321950" y="1829633"/>
                  </a:cubicBezTo>
                  <a:close/>
                  <a:moveTo>
                    <a:pt x="6702879" y="1807549"/>
                  </a:moveTo>
                  <a:cubicBezTo>
                    <a:pt x="6704935" y="1806938"/>
                    <a:pt x="6707781" y="1807670"/>
                    <a:pt x="6710943" y="1809134"/>
                  </a:cubicBezTo>
                  <a:cubicBezTo>
                    <a:pt x="6717267" y="1812063"/>
                    <a:pt x="6724859" y="1817921"/>
                    <a:pt x="6729919" y="1821826"/>
                  </a:cubicBezTo>
                  <a:cubicBezTo>
                    <a:pt x="6729919" y="1829636"/>
                    <a:pt x="6709677" y="1814015"/>
                    <a:pt x="6699557" y="1814015"/>
                  </a:cubicBezTo>
                  <a:cubicBezTo>
                    <a:pt x="6699557" y="1810111"/>
                    <a:pt x="6700823" y="1808159"/>
                    <a:pt x="6702879" y="1807549"/>
                  </a:cubicBezTo>
                  <a:close/>
                  <a:moveTo>
                    <a:pt x="7225807" y="1805338"/>
                  </a:moveTo>
                  <a:cubicBezTo>
                    <a:pt x="7235927" y="1813436"/>
                    <a:pt x="7235927" y="1821537"/>
                    <a:pt x="7235927" y="1829636"/>
                  </a:cubicBezTo>
                  <a:cubicBezTo>
                    <a:pt x="7225807" y="1821537"/>
                    <a:pt x="7225807" y="1821537"/>
                    <a:pt x="7225807" y="1813436"/>
                  </a:cubicBezTo>
                  <a:cubicBezTo>
                    <a:pt x="7225807" y="1813436"/>
                    <a:pt x="7225807" y="1813436"/>
                    <a:pt x="7225807" y="1805338"/>
                  </a:cubicBezTo>
                  <a:close/>
                  <a:moveTo>
                    <a:pt x="7068946" y="1735917"/>
                  </a:moveTo>
                  <a:cubicBezTo>
                    <a:pt x="7090200" y="1742859"/>
                    <a:pt x="7100826" y="1742859"/>
                    <a:pt x="7122077" y="1756743"/>
                  </a:cubicBezTo>
                  <a:cubicBezTo>
                    <a:pt x="7122077" y="1756743"/>
                    <a:pt x="7111449" y="1756743"/>
                    <a:pt x="7111449" y="1763686"/>
                  </a:cubicBezTo>
                  <a:cubicBezTo>
                    <a:pt x="7143331" y="1770627"/>
                    <a:pt x="7153957" y="1784512"/>
                    <a:pt x="7175209" y="1798396"/>
                  </a:cubicBezTo>
                  <a:cubicBezTo>
                    <a:pt x="7175209" y="1798396"/>
                    <a:pt x="7164581" y="1798396"/>
                    <a:pt x="7164581" y="1798396"/>
                  </a:cubicBezTo>
                  <a:cubicBezTo>
                    <a:pt x="7164581" y="1798396"/>
                    <a:pt x="7164581" y="1798396"/>
                    <a:pt x="7175209" y="1805338"/>
                  </a:cubicBezTo>
                  <a:cubicBezTo>
                    <a:pt x="7153957" y="1805338"/>
                    <a:pt x="7122077" y="1791453"/>
                    <a:pt x="7100826" y="1777569"/>
                  </a:cubicBezTo>
                  <a:cubicBezTo>
                    <a:pt x="7122077" y="1770627"/>
                    <a:pt x="7068946" y="1756743"/>
                    <a:pt x="7068946" y="1735917"/>
                  </a:cubicBezTo>
                  <a:close/>
                  <a:moveTo>
                    <a:pt x="7046176" y="1728549"/>
                  </a:moveTo>
                  <a:cubicBezTo>
                    <a:pt x="7048705" y="1728667"/>
                    <a:pt x="7051235" y="1730311"/>
                    <a:pt x="7053767" y="1732661"/>
                  </a:cubicBezTo>
                  <a:cubicBezTo>
                    <a:pt x="7058825" y="1737362"/>
                    <a:pt x="7063887" y="1744884"/>
                    <a:pt x="7068946" y="1748645"/>
                  </a:cubicBezTo>
                  <a:cubicBezTo>
                    <a:pt x="7068946" y="1763686"/>
                    <a:pt x="7048705" y="1741123"/>
                    <a:pt x="7038585" y="1733602"/>
                  </a:cubicBezTo>
                  <a:cubicBezTo>
                    <a:pt x="7041116" y="1729842"/>
                    <a:pt x="7043646" y="1728432"/>
                    <a:pt x="7046176" y="1728549"/>
                  </a:cubicBezTo>
                  <a:close/>
                  <a:moveTo>
                    <a:pt x="6424099" y="1720649"/>
                  </a:moveTo>
                  <a:cubicBezTo>
                    <a:pt x="6426945" y="1719917"/>
                    <a:pt x="6430108" y="1720406"/>
                    <a:pt x="6433902" y="1721382"/>
                  </a:cubicBezTo>
                  <a:cubicBezTo>
                    <a:pt x="6441495" y="1723334"/>
                    <a:pt x="6451614" y="1727240"/>
                    <a:pt x="6466793" y="1727240"/>
                  </a:cubicBezTo>
                  <a:cubicBezTo>
                    <a:pt x="6456674" y="1742859"/>
                    <a:pt x="6426313" y="1735049"/>
                    <a:pt x="6416193" y="1727240"/>
                  </a:cubicBezTo>
                  <a:cubicBezTo>
                    <a:pt x="6418723" y="1723334"/>
                    <a:pt x="6421253" y="1721382"/>
                    <a:pt x="6424099" y="1720649"/>
                  </a:cubicBezTo>
                  <a:close/>
                  <a:moveTo>
                    <a:pt x="7313471" y="1711842"/>
                  </a:moveTo>
                  <a:cubicBezTo>
                    <a:pt x="7306886" y="1709127"/>
                    <a:pt x="7301617" y="1709127"/>
                    <a:pt x="7301617" y="1712745"/>
                  </a:cubicBezTo>
                  <a:cubicBezTo>
                    <a:pt x="7312151" y="1719984"/>
                    <a:pt x="7333223" y="1727224"/>
                    <a:pt x="7333223" y="1727224"/>
                  </a:cubicBezTo>
                  <a:cubicBezTo>
                    <a:pt x="7327958" y="1719984"/>
                    <a:pt x="7320057" y="1714556"/>
                    <a:pt x="7313471" y="1711842"/>
                  </a:cubicBezTo>
                  <a:close/>
                  <a:moveTo>
                    <a:pt x="7018344" y="1704676"/>
                  </a:moveTo>
                  <a:cubicBezTo>
                    <a:pt x="7018344" y="1704676"/>
                    <a:pt x="7028465" y="1712776"/>
                    <a:pt x="7028465" y="1712776"/>
                  </a:cubicBezTo>
                  <a:cubicBezTo>
                    <a:pt x="7038585" y="1728976"/>
                    <a:pt x="7008225" y="1712776"/>
                    <a:pt x="7018344" y="1704676"/>
                  </a:cubicBezTo>
                  <a:close/>
                  <a:moveTo>
                    <a:pt x="7199711" y="1700531"/>
                  </a:moveTo>
                  <a:cubicBezTo>
                    <a:pt x="7197572" y="1700531"/>
                    <a:pt x="7196255" y="1701888"/>
                    <a:pt x="7196255" y="1705508"/>
                  </a:cubicBezTo>
                  <a:cubicBezTo>
                    <a:pt x="7206791" y="1705508"/>
                    <a:pt x="7227863" y="1727224"/>
                    <a:pt x="7238401" y="1727224"/>
                  </a:cubicBezTo>
                  <a:cubicBezTo>
                    <a:pt x="7227863" y="1719984"/>
                    <a:pt x="7227863" y="1719984"/>
                    <a:pt x="7227863" y="1712745"/>
                  </a:cubicBezTo>
                  <a:cubicBezTo>
                    <a:pt x="7222597" y="1712745"/>
                    <a:pt x="7214691" y="1707316"/>
                    <a:pt x="7208106" y="1703698"/>
                  </a:cubicBezTo>
                  <a:cubicBezTo>
                    <a:pt x="7204813" y="1701888"/>
                    <a:pt x="7201851" y="1700531"/>
                    <a:pt x="7199711" y="1700531"/>
                  </a:cubicBezTo>
                  <a:close/>
                  <a:moveTo>
                    <a:pt x="7101429" y="1654836"/>
                  </a:moveTo>
                  <a:cubicBezTo>
                    <a:pt x="7090891" y="1654836"/>
                    <a:pt x="7111963" y="1676553"/>
                    <a:pt x="7122501" y="1662076"/>
                  </a:cubicBezTo>
                  <a:cubicBezTo>
                    <a:pt x="7111963" y="1662076"/>
                    <a:pt x="7111963" y="1654836"/>
                    <a:pt x="7101429" y="1654836"/>
                  </a:cubicBezTo>
                  <a:close/>
                  <a:moveTo>
                    <a:pt x="6968243" y="1621810"/>
                  </a:moveTo>
                  <a:cubicBezTo>
                    <a:pt x="6963798" y="1621358"/>
                    <a:pt x="6961823" y="1622262"/>
                    <a:pt x="6964457" y="1625881"/>
                  </a:cubicBezTo>
                  <a:cubicBezTo>
                    <a:pt x="7006603" y="1633121"/>
                    <a:pt x="7059285" y="1676553"/>
                    <a:pt x="7069819" y="1662076"/>
                  </a:cubicBezTo>
                  <a:cubicBezTo>
                    <a:pt x="7048746" y="1647597"/>
                    <a:pt x="7017137" y="1640359"/>
                    <a:pt x="7017137" y="1625881"/>
                  </a:cubicBezTo>
                  <a:cubicBezTo>
                    <a:pt x="7017137" y="1633121"/>
                    <a:pt x="7001333" y="1629502"/>
                    <a:pt x="6986846" y="1625881"/>
                  </a:cubicBezTo>
                  <a:cubicBezTo>
                    <a:pt x="6979602" y="1624072"/>
                    <a:pt x="6972689" y="1622262"/>
                    <a:pt x="6968243" y="1621810"/>
                  </a:cubicBezTo>
                  <a:close/>
                  <a:moveTo>
                    <a:pt x="6890703" y="1618644"/>
                  </a:moveTo>
                  <a:cubicBezTo>
                    <a:pt x="6890703" y="1625881"/>
                    <a:pt x="6880167" y="1625881"/>
                    <a:pt x="6880167" y="1633121"/>
                  </a:cubicBezTo>
                  <a:cubicBezTo>
                    <a:pt x="6890703" y="1633121"/>
                    <a:pt x="6890703" y="1640359"/>
                    <a:pt x="6901241" y="1640359"/>
                  </a:cubicBezTo>
                  <a:cubicBezTo>
                    <a:pt x="6901241" y="1633121"/>
                    <a:pt x="6901241" y="1625881"/>
                    <a:pt x="6890703" y="1618644"/>
                  </a:cubicBezTo>
                  <a:close/>
                  <a:moveTo>
                    <a:pt x="6874733" y="1606428"/>
                  </a:moveTo>
                  <a:cubicBezTo>
                    <a:pt x="6854484" y="1602356"/>
                    <a:pt x="6880167" y="1618644"/>
                    <a:pt x="6911776" y="1618644"/>
                  </a:cubicBezTo>
                  <a:cubicBezTo>
                    <a:pt x="6893336" y="1611404"/>
                    <a:pt x="6881485" y="1607786"/>
                    <a:pt x="6874733" y="1606428"/>
                  </a:cubicBezTo>
                  <a:close/>
                  <a:moveTo>
                    <a:pt x="6925606" y="1574306"/>
                  </a:moveTo>
                  <a:cubicBezTo>
                    <a:pt x="6913752" y="1572949"/>
                    <a:pt x="6919677" y="1587878"/>
                    <a:pt x="6943385" y="1582450"/>
                  </a:cubicBezTo>
                  <a:cubicBezTo>
                    <a:pt x="6935483" y="1577021"/>
                    <a:pt x="6929555" y="1574760"/>
                    <a:pt x="6925606" y="1574306"/>
                  </a:cubicBezTo>
                  <a:close/>
                  <a:moveTo>
                    <a:pt x="6574453" y="1558245"/>
                  </a:moveTo>
                  <a:cubicBezTo>
                    <a:pt x="6566057" y="1558020"/>
                    <a:pt x="6558812" y="1560733"/>
                    <a:pt x="6553543" y="1567973"/>
                  </a:cubicBezTo>
                  <a:cubicBezTo>
                    <a:pt x="6595688" y="1582450"/>
                    <a:pt x="6627299" y="1596928"/>
                    <a:pt x="6658905" y="1596928"/>
                  </a:cubicBezTo>
                  <a:cubicBezTo>
                    <a:pt x="6635199" y="1586070"/>
                    <a:pt x="6599641" y="1558922"/>
                    <a:pt x="6574453" y="1558245"/>
                  </a:cubicBezTo>
                  <a:close/>
                  <a:moveTo>
                    <a:pt x="6333929" y="1515265"/>
                  </a:moveTo>
                  <a:cubicBezTo>
                    <a:pt x="6332941" y="1515039"/>
                    <a:pt x="6332283" y="1515492"/>
                    <a:pt x="6332283" y="1517301"/>
                  </a:cubicBezTo>
                  <a:cubicBezTo>
                    <a:pt x="6332283" y="1517301"/>
                    <a:pt x="6332283" y="1524541"/>
                    <a:pt x="6332283" y="1524541"/>
                  </a:cubicBezTo>
                  <a:cubicBezTo>
                    <a:pt x="6332283" y="1531778"/>
                    <a:pt x="6342817" y="1531778"/>
                    <a:pt x="6342817" y="1531778"/>
                  </a:cubicBezTo>
                  <a:cubicBezTo>
                    <a:pt x="6363893" y="1531778"/>
                    <a:pt x="6363893" y="1531778"/>
                    <a:pt x="6374427" y="1539018"/>
                  </a:cubicBezTo>
                  <a:cubicBezTo>
                    <a:pt x="6416573" y="1517301"/>
                    <a:pt x="6406037" y="1531778"/>
                    <a:pt x="6363893" y="1517301"/>
                  </a:cubicBezTo>
                  <a:cubicBezTo>
                    <a:pt x="6353355" y="1524541"/>
                    <a:pt x="6363893" y="1524541"/>
                    <a:pt x="6363893" y="1524541"/>
                  </a:cubicBezTo>
                  <a:cubicBezTo>
                    <a:pt x="6342817" y="1524541"/>
                    <a:pt x="6342817" y="1517301"/>
                    <a:pt x="6342817" y="1517301"/>
                  </a:cubicBezTo>
                  <a:cubicBezTo>
                    <a:pt x="6342817" y="1522731"/>
                    <a:pt x="6336892" y="1515944"/>
                    <a:pt x="6333929" y="1515265"/>
                  </a:cubicBezTo>
                  <a:close/>
                  <a:moveTo>
                    <a:pt x="6281577" y="1490496"/>
                  </a:moveTo>
                  <a:cubicBezTo>
                    <a:pt x="6280259" y="1490608"/>
                    <a:pt x="6279601" y="1491966"/>
                    <a:pt x="6279601" y="1495585"/>
                  </a:cubicBezTo>
                  <a:cubicBezTo>
                    <a:pt x="6279601" y="1495585"/>
                    <a:pt x="6290137" y="1495585"/>
                    <a:pt x="6279601" y="1502824"/>
                  </a:cubicBezTo>
                  <a:cubicBezTo>
                    <a:pt x="6279601" y="1502824"/>
                    <a:pt x="6269066" y="1495585"/>
                    <a:pt x="6269066" y="1502824"/>
                  </a:cubicBezTo>
                  <a:cubicBezTo>
                    <a:pt x="6279601" y="1502824"/>
                    <a:pt x="6311211" y="1510062"/>
                    <a:pt x="6311211" y="1495585"/>
                  </a:cubicBezTo>
                  <a:cubicBezTo>
                    <a:pt x="6300675" y="1499204"/>
                    <a:pt x="6292771" y="1495585"/>
                    <a:pt x="6287502" y="1492869"/>
                  </a:cubicBezTo>
                  <a:cubicBezTo>
                    <a:pt x="6284869" y="1491513"/>
                    <a:pt x="6282894" y="1490382"/>
                    <a:pt x="6281577" y="1490496"/>
                  </a:cubicBezTo>
                  <a:close/>
                  <a:moveTo>
                    <a:pt x="6452131" y="1486538"/>
                  </a:moveTo>
                  <a:cubicBezTo>
                    <a:pt x="6445545" y="1484727"/>
                    <a:pt x="6437644" y="1484727"/>
                    <a:pt x="6437644" y="1488346"/>
                  </a:cubicBezTo>
                  <a:cubicBezTo>
                    <a:pt x="6437644" y="1488346"/>
                    <a:pt x="6458716" y="1495585"/>
                    <a:pt x="6458716" y="1495585"/>
                  </a:cubicBezTo>
                  <a:cubicBezTo>
                    <a:pt x="6463985" y="1491967"/>
                    <a:pt x="6458716" y="1488346"/>
                    <a:pt x="6452131" y="1486538"/>
                  </a:cubicBezTo>
                  <a:close/>
                  <a:moveTo>
                    <a:pt x="6195311" y="1481109"/>
                  </a:moveTo>
                  <a:cubicBezTo>
                    <a:pt x="6142628" y="1488346"/>
                    <a:pt x="6226921" y="1488346"/>
                    <a:pt x="6195311" y="1481109"/>
                  </a:cubicBezTo>
                  <a:close/>
                  <a:moveTo>
                    <a:pt x="5950343" y="1443104"/>
                  </a:moveTo>
                  <a:cubicBezTo>
                    <a:pt x="5937175" y="1443104"/>
                    <a:pt x="5926637" y="1444913"/>
                    <a:pt x="5921369" y="1452153"/>
                  </a:cubicBezTo>
                  <a:cubicBezTo>
                    <a:pt x="5952978" y="1444913"/>
                    <a:pt x="5974050" y="1466630"/>
                    <a:pt x="5995123" y="1444913"/>
                  </a:cubicBezTo>
                  <a:cubicBezTo>
                    <a:pt x="5979319" y="1444913"/>
                    <a:pt x="5963513" y="1443104"/>
                    <a:pt x="5950343" y="1443104"/>
                  </a:cubicBezTo>
                  <a:close/>
                  <a:moveTo>
                    <a:pt x="6068877" y="1437675"/>
                  </a:moveTo>
                  <a:cubicBezTo>
                    <a:pt x="6058339" y="1437675"/>
                    <a:pt x="6026733" y="1437675"/>
                    <a:pt x="6016195" y="1452153"/>
                  </a:cubicBezTo>
                  <a:cubicBezTo>
                    <a:pt x="6026733" y="1452153"/>
                    <a:pt x="6026733" y="1452153"/>
                    <a:pt x="6026733" y="1459393"/>
                  </a:cubicBezTo>
                  <a:cubicBezTo>
                    <a:pt x="6037267" y="1452153"/>
                    <a:pt x="6068877" y="1452153"/>
                    <a:pt x="6068877" y="1437675"/>
                  </a:cubicBezTo>
                  <a:close/>
                  <a:moveTo>
                    <a:pt x="5952978" y="1423198"/>
                  </a:moveTo>
                  <a:cubicBezTo>
                    <a:pt x="5942441" y="1423198"/>
                    <a:pt x="5931907" y="1437675"/>
                    <a:pt x="5952978" y="1437675"/>
                  </a:cubicBezTo>
                  <a:cubicBezTo>
                    <a:pt x="5942441" y="1430438"/>
                    <a:pt x="5963513" y="1423198"/>
                    <a:pt x="5952978" y="1423198"/>
                  </a:cubicBezTo>
                  <a:close/>
                  <a:moveTo>
                    <a:pt x="6205849" y="1415959"/>
                  </a:moveTo>
                  <a:cubicBezTo>
                    <a:pt x="6195311" y="1423198"/>
                    <a:pt x="6216384" y="1444913"/>
                    <a:pt x="6195311" y="1444913"/>
                  </a:cubicBezTo>
                  <a:cubicBezTo>
                    <a:pt x="6163701" y="1437675"/>
                    <a:pt x="6153167" y="1437675"/>
                    <a:pt x="6132095" y="1444913"/>
                  </a:cubicBezTo>
                  <a:cubicBezTo>
                    <a:pt x="6163701" y="1459393"/>
                    <a:pt x="6184774" y="1437675"/>
                    <a:pt x="6195311" y="1459393"/>
                  </a:cubicBezTo>
                  <a:cubicBezTo>
                    <a:pt x="6174239" y="1466630"/>
                    <a:pt x="6142628" y="1444913"/>
                    <a:pt x="6142628" y="1466630"/>
                  </a:cubicBezTo>
                  <a:cubicBezTo>
                    <a:pt x="6163701" y="1473870"/>
                    <a:pt x="6237456" y="1488346"/>
                    <a:pt x="6247994" y="1466630"/>
                  </a:cubicBezTo>
                  <a:cubicBezTo>
                    <a:pt x="6226921" y="1466630"/>
                    <a:pt x="6226921" y="1452153"/>
                    <a:pt x="6216384" y="1444913"/>
                  </a:cubicBezTo>
                  <a:cubicBezTo>
                    <a:pt x="6216384" y="1444913"/>
                    <a:pt x="6237456" y="1444913"/>
                    <a:pt x="6237456" y="1437675"/>
                  </a:cubicBezTo>
                  <a:cubicBezTo>
                    <a:pt x="6226921" y="1437675"/>
                    <a:pt x="6237456" y="1430438"/>
                    <a:pt x="6237456" y="1423198"/>
                  </a:cubicBezTo>
                  <a:cubicBezTo>
                    <a:pt x="6226921" y="1423198"/>
                    <a:pt x="6216384" y="1415959"/>
                    <a:pt x="6205849" y="1415959"/>
                  </a:cubicBezTo>
                  <a:close/>
                  <a:moveTo>
                    <a:pt x="6163701" y="1415959"/>
                  </a:moveTo>
                  <a:cubicBezTo>
                    <a:pt x="6153167" y="1423198"/>
                    <a:pt x="6174239" y="1437675"/>
                    <a:pt x="6184774" y="1430438"/>
                  </a:cubicBezTo>
                  <a:cubicBezTo>
                    <a:pt x="6174239" y="1423198"/>
                    <a:pt x="6174239" y="1423198"/>
                    <a:pt x="6174239" y="1415959"/>
                  </a:cubicBezTo>
                  <a:cubicBezTo>
                    <a:pt x="6174239" y="1415959"/>
                    <a:pt x="6163701" y="1415959"/>
                    <a:pt x="6163701" y="1415959"/>
                  </a:cubicBezTo>
                  <a:close/>
                  <a:moveTo>
                    <a:pt x="6142628" y="1408721"/>
                  </a:moveTo>
                  <a:cubicBezTo>
                    <a:pt x="6111022" y="1408721"/>
                    <a:pt x="6111022" y="1430438"/>
                    <a:pt x="6068877" y="1423198"/>
                  </a:cubicBezTo>
                  <a:cubicBezTo>
                    <a:pt x="6068877" y="1437675"/>
                    <a:pt x="6100485" y="1430438"/>
                    <a:pt x="6089949" y="1452153"/>
                  </a:cubicBezTo>
                  <a:cubicBezTo>
                    <a:pt x="6089949" y="1466630"/>
                    <a:pt x="6058339" y="1459393"/>
                    <a:pt x="6058339" y="1473870"/>
                  </a:cubicBezTo>
                  <a:cubicBezTo>
                    <a:pt x="6079412" y="1473870"/>
                    <a:pt x="6111022" y="1473870"/>
                    <a:pt x="6132095" y="1466630"/>
                  </a:cubicBezTo>
                  <a:cubicBezTo>
                    <a:pt x="6121557" y="1466630"/>
                    <a:pt x="6121557" y="1459393"/>
                    <a:pt x="6132095" y="1459393"/>
                  </a:cubicBezTo>
                  <a:cubicBezTo>
                    <a:pt x="6100485" y="1459393"/>
                    <a:pt x="6121557" y="1444913"/>
                    <a:pt x="6100485" y="1430438"/>
                  </a:cubicBezTo>
                  <a:cubicBezTo>
                    <a:pt x="6121557" y="1423198"/>
                    <a:pt x="6121557" y="1430438"/>
                    <a:pt x="6153167" y="1423198"/>
                  </a:cubicBezTo>
                  <a:cubicBezTo>
                    <a:pt x="6153167" y="1415959"/>
                    <a:pt x="6142628" y="1415959"/>
                    <a:pt x="6142628" y="1408721"/>
                  </a:cubicBezTo>
                  <a:close/>
                  <a:moveTo>
                    <a:pt x="6995067" y="737134"/>
                  </a:moveTo>
                  <a:cubicBezTo>
                    <a:pt x="6997849" y="734530"/>
                    <a:pt x="7011765" y="736266"/>
                    <a:pt x="7028465" y="750149"/>
                  </a:cubicBezTo>
                  <a:cubicBezTo>
                    <a:pt x="7000635" y="746677"/>
                    <a:pt x="6992283" y="739735"/>
                    <a:pt x="6995067" y="737134"/>
                  </a:cubicBezTo>
                  <a:close/>
                  <a:moveTo>
                    <a:pt x="6732659" y="692089"/>
                  </a:moveTo>
                  <a:cubicBezTo>
                    <a:pt x="6732659" y="699329"/>
                    <a:pt x="6732659" y="706566"/>
                    <a:pt x="6722125" y="706566"/>
                  </a:cubicBezTo>
                  <a:cubicBezTo>
                    <a:pt x="6753731" y="713806"/>
                    <a:pt x="6764269" y="713806"/>
                    <a:pt x="6774803" y="706566"/>
                  </a:cubicBezTo>
                  <a:cubicBezTo>
                    <a:pt x="6753731" y="699329"/>
                    <a:pt x="6743197" y="706566"/>
                    <a:pt x="6732659" y="692089"/>
                  </a:cubicBezTo>
                  <a:close/>
                  <a:moveTo>
                    <a:pt x="6836326" y="678450"/>
                  </a:moveTo>
                  <a:cubicBezTo>
                    <a:pt x="6840327" y="677908"/>
                    <a:pt x="6844848" y="678559"/>
                    <a:pt x="6849719" y="679862"/>
                  </a:cubicBezTo>
                  <a:cubicBezTo>
                    <a:pt x="6859459" y="682463"/>
                    <a:pt x="6870593" y="687669"/>
                    <a:pt x="6881724" y="691141"/>
                  </a:cubicBezTo>
                  <a:cubicBezTo>
                    <a:pt x="6870593" y="705025"/>
                    <a:pt x="6848326" y="691141"/>
                    <a:pt x="6826061" y="684199"/>
                  </a:cubicBezTo>
                  <a:cubicBezTo>
                    <a:pt x="6828845" y="680728"/>
                    <a:pt x="6832325" y="678992"/>
                    <a:pt x="6836326" y="678450"/>
                  </a:cubicBezTo>
                  <a:close/>
                  <a:moveTo>
                    <a:pt x="6512386" y="613709"/>
                  </a:moveTo>
                  <a:cubicBezTo>
                    <a:pt x="6507447" y="614275"/>
                    <a:pt x="6503495" y="616084"/>
                    <a:pt x="6500861" y="619703"/>
                  </a:cubicBezTo>
                  <a:cubicBezTo>
                    <a:pt x="6511399" y="619703"/>
                    <a:pt x="6553543" y="641418"/>
                    <a:pt x="6574615" y="626942"/>
                  </a:cubicBezTo>
                  <a:cubicBezTo>
                    <a:pt x="6558812" y="623323"/>
                    <a:pt x="6543009" y="617894"/>
                    <a:pt x="6529838" y="615179"/>
                  </a:cubicBezTo>
                  <a:cubicBezTo>
                    <a:pt x="6523253" y="613822"/>
                    <a:pt x="6517325" y="613144"/>
                    <a:pt x="6512386" y="613709"/>
                  </a:cubicBezTo>
                  <a:close/>
                  <a:moveTo>
                    <a:pt x="2530044" y="604366"/>
                  </a:moveTo>
                  <a:cubicBezTo>
                    <a:pt x="2540165" y="604366"/>
                    <a:pt x="2550284" y="611309"/>
                    <a:pt x="2550284" y="618251"/>
                  </a:cubicBezTo>
                  <a:cubicBezTo>
                    <a:pt x="2540165" y="618251"/>
                    <a:pt x="2540165" y="618251"/>
                    <a:pt x="2530044" y="618251"/>
                  </a:cubicBezTo>
                  <a:close/>
                  <a:moveTo>
                    <a:pt x="6151850" y="586224"/>
                  </a:moveTo>
                  <a:cubicBezTo>
                    <a:pt x="6134727" y="585318"/>
                    <a:pt x="6111022" y="587129"/>
                    <a:pt x="6121557" y="597986"/>
                  </a:cubicBezTo>
                  <a:cubicBezTo>
                    <a:pt x="6132095" y="590747"/>
                    <a:pt x="6132095" y="597986"/>
                    <a:pt x="6142628" y="590747"/>
                  </a:cubicBezTo>
                  <a:cubicBezTo>
                    <a:pt x="6179508" y="590747"/>
                    <a:pt x="6168971" y="587129"/>
                    <a:pt x="6151850" y="586224"/>
                  </a:cubicBezTo>
                  <a:close/>
                  <a:moveTo>
                    <a:pt x="6237456" y="583509"/>
                  </a:moveTo>
                  <a:cubicBezTo>
                    <a:pt x="6237456" y="590747"/>
                    <a:pt x="6205849" y="583509"/>
                    <a:pt x="6205849" y="597986"/>
                  </a:cubicBezTo>
                  <a:cubicBezTo>
                    <a:pt x="6216384" y="597986"/>
                    <a:pt x="6237456" y="597986"/>
                    <a:pt x="6237456" y="590747"/>
                  </a:cubicBezTo>
                  <a:cubicBezTo>
                    <a:pt x="6237456" y="590747"/>
                    <a:pt x="6237456" y="583509"/>
                    <a:pt x="6237456" y="583509"/>
                  </a:cubicBezTo>
                  <a:close/>
                  <a:moveTo>
                    <a:pt x="6521937" y="582605"/>
                  </a:moveTo>
                  <a:cubicBezTo>
                    <a:pt x="6498229" y="581700"/>
                    <a:pt x="6479792" y="583509"/>
                    <a:pt x="6469253" y="583509"/>
                  </a:cubicBezTo>
                  <a:cubicBezTo>
                    <a:pt x="6490326" y="605226"/>
                    <a:pt x="6511399" y="597986"/>
                    <a:pt x="6532471" y="597986"/>
                  </a:cubicBezTo>
                  <a:cubicBezTo>
                    <a:pt x="6564081" y="605226"/>
                    <a:pt x="6606225" y="619703"/>
                    <a:pt x="6637831" y="626942"/>
                  </a:cubicBezTo>
                  <a:cubicBezTo>
                    <a:pt x="6658905" y="626942"/>
                    <a:pt x="6669442" y="619703"/>
                    <a:pt x="6679981" y="626942"/>
                  </a:cubicBezTo>
                  <a:cubicBezTo>
                    <a:pt x="6701052" y="634181"/>
                    <a:pt x="6701052" y="648658"/>
                    <a:pt x="6722125" y="655897"/>
                  </a:cubicBezTo>
                  <a:cubicBezTo>
                    <a:pt x="6743197" y="663135"/>
                    <a:pt x="6774803" y="677614"/>
                    <a:pt x="6806414" y="684851"/>
                  </a:cubicBezTo>
                  <a:cubicBezTo>
                    <a:pt x="6859093" y="706566"/>
                    <a:pt x="6911776" y="728283"/>
                    <a:pt x="6943385" y="721046"/>
                  </a:cubicBezTo>
                  <a:cubicBezTo>
                    <a:pt x="6932847" y="713806"/>
                    <a:pt x="6890703" y="706566"/>
                    <a:pt x="6890703" y="692089"/>
                  </a:cubicBezTo>
                  <a:cubicBezTo>
                    <a:pt x="6901241" y="692089"/>
                    <a:pt x="6932847" y="713806"/>
                    <a:pt x="6953919" y="721046"/>
                  </a:cubicBezTo>
                  <a:cubicBezTo>
                    <a:pt x="6953919" y="728283"/>
                    <a:pt x="6974992" y="735521"/>
                    <a:pt x="6964457" y="742761"/>
                  </a:cubicBezTo>
                  <a:cubicBezTo>
                    <a:pt x="7006603" y="750000"/>
                    <a:pt x="7069819" y="793432"/>
                    <a:pt x="7122501" y="807909"/>
                  </a:cubicBezTo>
                  <a:cubicBezTo>
                    <a:pt x="7111963" y="804291"/>
                    <a:pt x="7109331" y="798861"/>
                    <a:pt x="7110647" y="795241"/>
                  </a:cubicBezTo>
                  <a:lnTo>
                    <a:pt x="7122421" y="793443"/>
                  </a:lnTo>
                  <a:lnTo>
                    <a:pt x="7105949" y="786595"/>
                  </a:lnTo>
                  <a:cubicBezTo>
                    <a:pt x="7093617" y="779074"/>
                    <a:pt x="7079911" y="767794"/>
                    <a:pt x="7068946" y="764033"/>
                  </a:cubicBezTo>
                  <a:cubicBezTo>
                    <a:pt x="7079911" y="764033"/>
                    <a:pt x="7123767" y="771554"/>
                    <a:pt x="7134728" y="786595"/>
                  </a:cubicBezTo>
                  <a:cubicBezTo>
                    <a:pt x="7131987" y="792236"/>
                    <a:pt x="7127879" y="794117"/>
                    <a:pt x="7122909" y="793647"/>
                  </a:cubicBezTo>
                  <a:lnTo>
                    <a:pt x="7122737" y="793575"/>
                  </a:lnTo>
                  <a:lnTo>
                    <a:pt x="7144890" y="807004"/>
                  </a:lnTo>
                  <a:cubicBezTo>
                    <a:pt x="7148842" y="811528"/>
                    <a:pt x="7148842" y="815149"/>
                    <a:pt x="7143573" y="815149"/>
                  </a:cubicBezTo>
                  <a:cubicBezTo>
                    <a:pt x="7164645" y="822386"/>
                    <a:pt x="7185718" y="822386"/>
                    <a:pt x="7196255" y="822386"/>
                  </a:cubicBezTo>
                  <a:cubicBezTo>
                    <a:pt x="7185718" y="815149"/>
                    <a:pt x="7175181" y="807909"/>
                    <a:pt x="7164645" y="800669"/>
                  </a:cubicBezTo>
                  <a:cubicBezTo>
                    <a:pt x="7217328" y="807909"/>
                    <a:pt x="7280545" y="844101"/>
                    <a:pt x="7301617" y="829626"/>
                  </a:cubicBezTo>
                  <a:cubicBezTo>
                    <a:pt x="7206791" y="800669"/>
                    <a:pt x="7111963" y="757238"/>
                    <a:pt x="6985529" y="706566"/>
                  </a:cubicBezTo>
                  <a:cubicBezTo>
                    <a:pt x="6911776" y="684851"/>
                    <a:pt x="6816949" y="677614"/>
                    <a:pt x="6753731" y="634181"/>
                  </a:cubicBezTo>
                  <a:cubicBezTo>
                    <a:pt x="6732659" y="641418"/>
                    <a:pt x="6690515" y="619703"/>
                    <a:pt x="6669442" y="612466"/>
                  </a:cubicBezTo>
                  <a:cubicBezTo>
                    <a:pt x="6658905" y="612466"/>
                    <a:pt x="6648370" y="619703"/>
                    <a:pt x="6637831" y="612466"/>
                  </a:cubicBezTo>
                  <a:cubicBezTo>
                    <a:pt x="6627299" y="612466"/>
                    <a:pt x="6616760" y="597986"/>
                    <a:pt x="6606225" y="597986"/>
                  </a:cubicBezTo>
                  <a:cubicBezTo>
                    <a:pt x="6574615" y="587129"/>
                    <a:pt x="6545642" y="583509"/>
                    <a:pt x="6521937" y="582605"/>
                  </a:cubicBezTo>
                  <a:close/>
                  <a:moveTo>
                    <a:pt x="6174239" y="561794"/>
                  </a:moveTo>
                  <a:cubicBezTo>
                    <a:pt x="6174239" y="569031"/>
                    <a:pt x="6174239" y="569031"/>
                    <a:pt x="6174239" y="569031"/>
                  </a:cubicBezTo>
                  <a:cubicBezTo>
                    <a:pt x="6184774" y="576271"/>
                    <a:pt x="6205849" y="561794"/>
                    <a:pt x="6195311" y="561794"/>
                  </a:cubicBezTo>
                  <a:cubicBezTo>
                    <a:pt x="6195311" y="569031"/>
                    <a:pt x="6184774" y="561794"/>
                    <a:pt x="6174239" y="561794"/>
                  </a:cubicBezTo>
                  <a:close/>
                  <a:moveTo>
                    <a:pt x="7100319" y="531474"/>
                  </a:moveTo>
                  <a:cubicBezTo>
                    <a:pt x="7133719" y="531474"/>
                    <a:pt x="7144849" y="539284"/>
                    <a:pt x="7133719" y="554905"/>
                  </a:cubicBezTo>
                  <a:cubicBezTo>
                    <a:pt x="7111449" y="562714"/>
                    <a:pt x="7089186" y="547094"/>
                    <a:pt x="7100319" y="531474"/>
                  </a:cubicBezTo>
                  <a:close/>
                  <a:moveTo>
                    <a:pt x="6858111" y="444700"/>
                  </a:moveTo>
                  <a:lnTo>
                    <a:pt x="6881724" y="444700"/>
                  </a:lnTo>
                  <a:cubicBezTo>
                    <a:pt x="6881724" y="453378"/>
                    <a:pt x="6881724" y="462057"/>
                    <a:pt x="6869917" y="462057"/>
                  </a:cubicBezTo>
                  <a:cubicBezTo>
                    <a:pt x="6858111" y="462057"/>
                    <a:pt x="6858111" y="462057"/>
                    <a:pt x="6858111" y="462057"/>
                  </a:cubicBezTo>
                  <a:cubicBezTo>
                    <a:pt x="6846301" y="453378"/>
                    <a:pt x="6858111" y="453378"/>
                    <a:pt x="6858111" y="444700"/>
                  </a:cubicBezTo>
                  <a:close/>
                  <a:moveTo>
                    <a:pt x="6815941" y="444700"/>
                  </a:moveTo>
                  <a:cubicBezTo>
                    <a:pt x="6826061" y="444700"/>
                    <a:pt x="6856422" y="452335"/>
                    <a:pt x="6856422" y="467610"/>
                  </a:cubicBezTo>
                  <a:cubicBezTo>
                    <a:pt x="6866543" y="482883"/>
                    <a:pt x="6815941" y="459973"/>
                    <a:pt x="6815941" y="444700"/>
                  </a:cubicBezTo>
                  <a:close/>
                  <a:moveTo>
                    <a:pt x="6724859" y="416064"/>
                  </a:moveTo>
                  <a:cubicBezTo>
                    <a:pt x="6732448" y="418668"/>
                    <a:pt x="6740038" y="423874"/>
                    <a:pt x="6740038" y="430816"/>
                  </a:cubicBezTo>
                  <a:cubicBezTo>
                    <a:pt x="6719797" y="423874"/>
                    <a:pt x="6709677" y="423874"/>
                    <a:pt x="6709677" y="416932"/>
                  </a:cubicBezTo>
                  <a:cubicBezTo>
                    <a:pt x="6709677" y="413460"/>
                    <a:pt x="6717271" y="413460"/>
                    <a:pt x="6724859" y="416064"/>
                  </a:cubicBezTo>
                  <a:close/>
                  <a:moveTo>
                    <a:pt x="2565467" y="414328"/>
                  </a:moveTo>
                  <a:cubicBezTo>
                    <a:pt x="2567998" y="413460"/>
                    <a:pt x="2570525" y="413460"/>
                    <a:pt x="2570525" y="416932"/>
                  </a:cubicBezTo>
                  <a:cubicBezTo>
                    <a:pt x="2580645" y="423874"/>
                    <a:pt x="2570525" y="423874"/>
                    <a:pt x="2560405" y="423874"/>
                  </a:cubicBezTo>
                  <a:cubicBezTo>
                    <a:pt x="2560405" y="423874"/>
                    <a:pt x="2560405" y="416932"/>
                    <a:pt x="2560405" y="416932"/>
                  </a:cubicBezTo>
                  <a:cubicBezTo>
                    <a:pt x="2560405" y="416932"/>
                    <a:pt x="2562936" y="415196"/>
                    <a:pt x="2565467" y="414328"/>
                  </a:cubicBezTo>
                  <a:close/>
                  <a:moveTo>
                    <a:pt x="6352531" y="400619"/>
                  </a:moveTo>
                  <a:cubicBezTo>
                    <a:pt x="6348744" y="400280"/>
                    <a:pt x="6345452" y="400733"/>
                    <a:pt x="6342817" y="402543"/>
                  </a:cubicBezTo>
                  <a:cubicBezTo>
                    <a:pt x="6374427" y="402543"/>
                    <a:pt x="6384965" y="424259"/>
                    <a:pt x="6395499" y="409780"/>
                  </a:cubicBezTo>
                  <a:cubicBezTo>
                    <a:pt x="6379695" y="409780"/>
                    <a:pt x="6363891" y="401637"/>
                    <a:pt x="6352531" y="400619"/>
                  </a:cubicBezTo>
                  <a:close/>
                  <a:moveTo>
                    <a:pt x="6638836" y="396106"/>
                  </a:moveTo>
                  <a:cubicBezTo>
                    <a:pt x="6648957" y="403047"/>
                    <a:pt x="6648957" y="396106"/>
                    <a:pt x="6669197" y="403047"/>
                  </a:cubicBezTo>
                  <a:cubicBezTo>
                    <a:pt x="6669197" y="416932"/>
                    <a:pt x="6628717" y="403047"/>
                    <a:pt x="6638836" y="396106"/>
                  </a:cubicBezTo>
                  <a:close/>
                  <a:moveTo>
                    <a:pt x="2676789" y="382221"/>
                  </a:moveTo>
                  <a:cubicBezTo>
                    <a:pt x="2676789" y="389164"/>
                    <a:pt x="2686908" y="389164"/>
                    <a:pt x="2676789" y="403047"/>
                  </a:cubicBezTo>
                  <a:cubicBezTo>
                    <a:pt x="2666668" y="403047"/>
                    <a:pt x="2656548" y="403047"/>
                    <a:pt x="2646428" y="396106"/>
                  </a:cubicBezTo>
                  <a:cubicBezTo>
                    <a:pt x="2646428" y="389164"/>
                    <a:pt x="2656548" y="382221"/>
                    <a:pt x="2676789" y="382221"/>
                  </a:cubicBezTo>
                  <a:close/>
                  <a:moveTo>
                    <a:pt x="6549024" y="371548"/>
                  </a:moveTo>
                  <a:cubicBezTo>
                    <a:pt x="6557877" y="372500"/>
                    <a:pt x="6567999" y="376320"/>
                    <a:pt x="6573057" y="380138"/>
                  </a:cubicBezTo>
                  <a:cubicBezTo>
                    <a:pt x="6573057" y="403047"/>
                    <a:pt x="6542697" y="380138"/>
                    <a:pt x="6532577" y="380138"/>
                  </a:cubicBezTo>
                  <a:cubicBezTo>
                    <a:pt x="6532577" y="372503"/>
                    <a:pt x="6540169" y="370592"/>
                    <a:pt x="6549024" y="371548"/>
                  </a:cubicBezTo>
                  <a:close/>
                  <a:moveTo>
                    <a:pt x="6489060" y="364605"/>
                  </a:moveTo>
                  <a:cubicBezTo>
                    <a:pt x="6500191" y="365559"/>
                    <a:pt x="6511325" y="369378"/>
                    <a:pt x="6511325" y="373196"/>
                  </a:cubicBezTo>
                  <a:cubicBezTo>
                    <a:pt x="6522456" y="396106"/>
                    <a:pt x="6477928" y="373196"/>
                    <a:pt x="6466793" y="373196"/>
                  </a:cubicBezTo>
                  <a:cubicBezTo>
                    <a:pt x="6466793" y="365561"/>
                    <a:pt x="6477928" y="363650"/>
                    <a:pt x="6489060" y="364605"/>
                  </a:cubicBezTo>
                  <a:close/>
                  <a:moveTo>
                    <a:pt x="6145593" y="346895"/>
                  </a:moveTo>
                  <a:cubicBezTo>
                    <a:pt x="6176215" y="342823"/>
                    <a:pt x="6221651" y="359111"/>
                    <a:pt x="6237456" y="359111"/>
                  </a:cubicBezTo>
                  <a:cubicBezTo>
                    <a:pt x="6247994" y="359111"/>
                    <a:pt x="6279601" y="359111"/>
                    <a:pt x="6290137" y="373588"/>
                  </a:cubicBezTo>
                  <a:cubicBezTo>
                    <a:pt x="6290137" y="351871"/>
                    <a:pt x="6363893" y="366348"/>
                    <a:pt x="6342817" y="380826"/>
                  </a:cubicBezTo>
                  <a:cubicBezTo>
                    <a:pt x="6395499" y="388063"/>
                    <a:pt x="6416573" y="373588"/>
                    <a:pt x="6448181" y="380826"/>
                  </a:cubicBezTo>
                  <a:cubicBezTo>
                    <a:pt x="6469253" y="380826"/>
                    <a:pt x="6469253" y="388063"/>
                    <a:pt x="6469253" y="395303"/>
                  </a:cubicBezTo>
                  <a:cubicBezTo>
                    <a:pt x="6479789" y="395303"/>
                    <a:pt x="6490326" y="402543"/>
                    <a:pt x="6500861" y="402543"/>
                  </a:cubicBezTo>
                  <a:cubicBezTo>
                    <a:pt x="6511399" y="402543"/>
                    <a:pt x="6490326" y="395303"/>
                    <a:pt x="6511399" y="388063"/>
                  </a:cubicBezTo>
                  <a:cubicBezTo>
                    <a:pt x="6722125" y="424259"/>
                    <a:pt x="6859093" y="467691"/>
                    <a:pt x="7038213" y="540078"/>
                  </a:cubicBezTo>
                  <a:cubicBezTo>
                    <a:pt x="7059285" y="547315"/>
                    <a:pt x="7048746" y="554554"/>
                    <a:pt x="7059285" y="561794"/>
                  </a:cubicBezTo>
                  <a:cubicBezTo>
                    <a:pt x="7143573" y="583509"/>
                    <a:pt x="7227863" y="634181"/>
                    <a:pt x="7312151" y="670374"/>
                  </a:cubicBezTo>
                  <a:cubicBezTo>
                    <a:pt x="7322690" y="670374"/>
                    <a:pt x="7333223" y="670374"/>
                    <a:pt x="7333223" y="677614"/>
                  </a:cubicBezTo>
                  <a:lnTo>
                    <a:pt x="7373257" y="698501"/>
                  </a:lnTo>
                  <a:lnTo>
                    <a:pt x="7373257" y="717651"/>
                  </a:lnTo>
                  <a:lnTo>
                    <a:pt x="7280545" y="677614"/>
                  </a:lnTo>
                  <a:cubicBezTo>
                    <a:pt x="7296347" y="695710"/>
                    <a:pt x="7314785" y="704758"/>
                    <a:pt x="7334542" y="711996"/>
                  </a:cubicBezTo>
                  <a:lnTo>
                    <a:pt x="7373257" y="726709"/>
                  </a:lnTo>
                  <a:lnTo>
                    <a:pt x="7373257" y="857518"/>
                  </a:lnTo>
                  <a:lnTo>
                    <a:pt x="7354296" y="851341"/>
                  </a:lnTo>
                  <a:lnTo>
                    <a:pt x="7373257" y="864367"/>
                  </a:lnTo>
                  <a:lnTo>
                    <a:pt x="7373257" y="873424"/>
                  </a:lnTo>
                  <a:lnTo>
                    <a:pt x="7349031" y="861295"/>
                  </a:lnTo>
                  <a:cubicBezTo>
                    <a:pt x="7327958" y="851342"/>
                    <a:pt x="7306885" y="844102"/>
                    <a:pt x="7291080" y="851341"/>
                  </a:cubicBezTo>
                  <a:cubicBezTo>
                    <a:pt x="7291080" y="858580"/>
                    <a:pt x="7322690" y="865818"/>
                    <a:pt x="7333223" y="873057"/>
                  </a:cubicBezTo>
                  <a:cubicBezTo>
                    <a:pt x="7312151" y="880297"/>
                    <a:pt x="7259473" y="844101"/>
                    <a:pt x="7227863" y="836864"/>
                  </a:cubicBezTo>
                  <a:cubicBezTo>
                    <a:pt x="7227863" y="844101"/>
                    <a:pt x="7259473" y="851341"/>
                    <a:pt x="7259473" y="865818"/>
                  </a:cubicBezTo>
                  <a:cubicBezTo>
                    <a:pt x="7238401" y="851341"/>
                    <a:pt x="7227863" y="844101"/>
                    <a:pt x="7217328" y="851341"/>
                  </a:cubicBezTo>
                  <a:cubicBezTo>
                    <a:pt x="7259473" y="874867"/>
                    <a:pt x="7300959" y="896583"/>
                    <a:pt x="7341951" y="917508"/>
                  </a:cubicBezTo>
                  <a:lnTo>
                    <a:pt x="7373257" y="933311"/>
                  </a:lnTo>
                  <a:lnTo>
                    <a:pt x="7373257" y="1129303"/>
                  </a:lnTo>
                  <a:lnTo>
                    <a:pt x="7371420" y="1128221"/>
                  </a:lnTo>
                  <a:cubicBezTo>
                    <a:pt x="7354297" y="1119173"/>
                    <a:pt x="7338492" y="1111935"/>
                    <a:pt x="7333223" y="1111935"/>
                  </a:cubicBezTo>
                  <a:cubicBezTo>
                    <a:pt x="7322690" y="1104695"/>
                    <a:pt x="7312151" y="1102885"/>
                    <a:pt x="7301617" y="1101982"/>
                  </a:cubicBezTo>
                  <a:lnTo>
                    <a:pt x="7271240" y="1097633"/>
                  </a:lnTo>
                  <a:lnTo>
                    <a:pt x="7269758" y="1097014"/>
                  </a:lnTo>
                  <a:lnTo>
                    <a:pt x="7263422" y="1085696"/>
                  </a:lnTo>
                  <a:cubicBezTo>
                    <a:pt x="7259473" y="1079361"/>
                    <a:pt x="7254204" y="1072121"/>
                    <a:pt x="7248935" y="1068503"/>
                  </a:cubicBezTo>
                  <a:cubicBezTo>
                    <a:pt x="7227863" y="1054024"/>
                    <a:pt x="7185718" y="1046787"/>
                    <a:pt x="7154108" y="1032309"/>
                  </a:cubicBezTo>
                  <a:cubicBezTo>
                    <a:pt x="7180449" y="1054024"/>
                    <a:pt x="7209423" y="1070312"/>
                    <a:pt x="7238401" y="1083885"/>
                  </a:cubicBezTo>
                  <a:lnTo>
                    <a:pt x="7269758" y="1097014"/>
                  </a:lnTo>
                  <a:lnTo>
                    <a:pt x="7270007" y="1097456"/>
                  </a:lnTo>
                  <a:lnTo>
                    <a:pt x="7271240" y="1097633"/>
                  </a:lnTo>
                  <a:lnTo>
                    <a:pt x="7322690" y="1119172"/>
                  </a:lnTo>
                  <a:cubicBezTo>
                    <a:pt x="7333225" y="1126412"/>
                    <a:pt x="7343762" y="1133650"/>
                    <a:pt x="7352981" y="1138174"/>
                  </a:cubicBezTo>
                  <a:lnTo>
                    <a:pt x="7373257" y="1140632"/>
                  </a:lnTo>
                  <a:lnTo>
                    <a:pt x="7373257" y="1201506"/>
                  </a:lnTo>
                  <a:lnTo>
                    <a:pt x="7353968" y="1193143"/>
                  </a:lnTo>
                  <a:cubicBezTo>
                    <a:pt x="7347714" y="1192012"/>
                    <a:pt x="7343762" y="1193370"/>
                    <a:pt x="7343762" y="1198798"/>
                  </a:cubicBezTo>
                  <a:cubicBezTo>
                    <a:pt x="7349029" y="1195179"/>
                    <a:pt x="7356931" y="1200608"/>
                    <a:pt x="7364833" y="1207847"/>
                  </a:cubicBezTo>
                  <a:lnTo>
                    <a:pt x="7373257" y="1215805"/>
                  </a:lnTo>
                  <a:lnTo>
                    <a:pt x="7373257" y="1789215"/>
                  </a:lnTo>
                  <a:lnTo>
                    <a:pt x="7354296" y="1777895"/>
                  </a:lnTo>
                  <a:cubicBezTo>
                    <a:pt x="7354296" y="1763416"/>
                    <a:pt x="7375371" y="1770656"/>
                    <a:pt x="7354296" y="1756179"/>
                  </a:cubicBezTo>
                  <a:cubicBezTo>
                    <a:pt x="7322690" y="1741701"/>
                    <a:pt x="7364833" y="1777895"/>
                    <a:pt x="7333223" y="1770656"/>
                  </a:cubicBezTo>
                  <a:cubicBezTo>
                    <a:pt x="7301617" y="1763416"/>
                    <a:pt x="7270007" y="1727224"/>
                    <a:pt x="7248935" y="1727224"/>
                  </a:cubicBezTo>
                  <a:cubicBezTo>
                    <a:pt x="7248935" y="1741701"/>
                    <a:pt x="7291080" y="1756179"/>
                    <a:pt x="7301617" y="1770656"/>
                  </a:cubicBezTo>
                  <a:cubicBezTo>
                    <a:pt x="7301617" y="1777895"/>
                    <a:pt x="7301617" y="1785133"/>
                    <a:pt x="7322690" y="1785133"/>
                  </a:cubicBezTo>
                  <a:cubicBezTo>
                    <a:pt x="7301617" y="1799611"/>
                    <a:pt x="7280545" y="1756179"/>
                    <a:pt x="7238401" y="1748939"/>
                  </a:cubicBezTo>
                  <a:cubicBezTo>
                    <a:pt x="7248935" y="1756179"/>
                    <a:pt x="7280545" y="1777895"/>
                    <a:pt x="7248935" y="1763416"/>
                  </a:cubicBezTo>
                  <a:cubicBezTo>
                    <a:pt x="7248935" y="1777895"/>
                    <a:pt x="7280545" y="1785133"/>
                    <a:pt x="7270007" y="1792372"/>
                  </a:cubicBezTo>
                  <a:cubicBezTo>
                    <a:pt x="7248935" y="1785133"/>
                    <a:pt x="7206791" y="1763416"/>
                    <a:pt x="7227863" y="1785133"/>
                  </a:cubicBezTo>
                  <a:cubicBezTo>
                    <a:pt x="7154108" y="1770656"/>
                    <a:pt x="7133035" y="1741701"/>
                    <a:pt x="7059285" y="1719984"/>
                  </a:cubicBezTo>
                  <a:cubicBezTo>
                    <a:pt x="7069819" y="1698268"/>
                    <a:pt x="7017137" y="1691030"/>
                    <a:pt x="7027674" y="1669313"/>
                  </a:cubicBezTo>
                  <a:cubicBezTo>
                    <a:pt x="6996065" y="1654836"/>
                    <a:pt x="7006603" y="1669313"/>
                    <a:pt x="6985529" y="1669313"/>
                  </a:cubicBezTo>
                  <a:cubicBezTo>
                    <a:pt x="6985529" y="1676553"/>
                    <a:pt x="7017137" y="1676553"/>
                    <a:pt x="7017137" y="1698268"/>
                  </a:cubicBezTo>
                  <a:cubicBezTo>
                    <a:pt x="6943385" y="1676553"/>
                    <a:pt x="6901241" y="1647597"/>
                    <a:pt x="6859093" y="1647597"/>
                  </a:cubicBezTo>
                  <a:cubicBezTo>
                    <a:pt x="6848559" y="1633121"/>
                    <a:pt x="6816949" y="1618644"/>
                    <a:pt x="6816949" y="1604165"/>
                  </a:cubicBezTo>
                  <a:cubicBezTo>
                    <a:pt x="6785341" y="1604165"/>
                    <a:pt x="6764269" y="1575210"/>
                    <a:pt x="6743197" y="1582450"/>
                  </a:cubicBezTo>
                  <a:cubicBezTo>
                    <a:pt x="6743197" y="1589689"/>
                    <a:pt x="6753731" y="1596928"/>
                    <a:pt x="6753731" y="1604165"/>
                  </a:cubicBezTo>
                  <a:cubicBezTo>
                    <a:pt x="6732659" y="1604165"/>
                    <a:pt x="6711587" y="1589689"/>
                    <a:pt x="6690515" y="1589689"/>
                  </a:cubicBezTo>
                  <a:cubicBezTo>
                    <a:pt x="6679981" y="1604165"/>
                    <a:pt x="6711587" y="1604165"/>
                    <a:pt x="6722125" y="1611404"/>
                  </a:cubicBezTo>
                  <a:lnTo>
                    <a:pt x="6721118" y="1615552"/>
                  </a:lnTo>
                  <a:lnTo>
                    <a:pt x="6711587" y="1611404"/>
                  </a:lnTo>
                  <a:cubicBezTo>
                    <a:pt x="6716856" y="1615025"/>
                    <a:pt x="6719490" y="1616834"/>
                    <a:pt x="6720807" y="1616834"/>
                  </a:cubicBezTo>
                  <a:lnTo>
                    <a:pt x="6721118" y="1615552"/>
                  </a:lnTo>
                  <a:lnTo>
                    <a:pt x="6830119" y="1662979"/>
                  </a:lnTo>
                  <a:cubicBezTo>
                    <a:pt x="6872264" y="1680172"/>
                    <a:pt x="6917043" y="1698269"/>
                    <a:pt x="6964457" y="1719984"/>
                  </a:cubicBezTo>
                  <a:cubicBezTo>
                    <a:pt x="6964457" y="1727224"/>
                    <a:pt x="6943385" y="1727224"/>
                    <a:pt x="6932847" y="1719984"/>
                  </a:cubicBezTo>
                  <a:cubicBezTo>
                    <a:pt x="6943385" y="1727224"/>
                    <a:pt x="6964457" y="1734461"/>
                    <a:pt x="6985529" y="1748939"/>
                  </a:cubicBezTo>
                  <a:cubicBezTo>
                    <a:pt x="6985529" y="1756179"/>
                    <a:pt x="6985529" y="1763416"/>
                    <a:pt x="7017137" y="1777895"/>
                  </a:cubicBezTo>
                  <a:lnTo>
                    <a:pt x="7017137" y="1770656"/>
                  </a:lnTo>
                  <a:cubicBezTo>
                    <a:pt x="7085623" y="1799610"/>
                    <a:pt x="7185717" y="1848471"/>
                    <a:pt x="7287129" y="1900046"/>
                  </a:cubicBezTo>
                  <a:lnTo>
                    <a:pt x="7373257" y="1944605"/>
                  </a:lnTo>
                  <a:lnTo>
                    <a:pt x="7373257" y="2106104"/>
                  </a:lnTo>
                  <a:lnTo>
                    <a:pt x="7227863" y="2024010"/>
                  </a:lnTo>
                  <a:cubicBezTo>
                    <a:pt x="7017137" y="1900951"/>
                    <a:pt x="6795877" y="1814088"/>
                    <a:pt x="6606225" y="1756179"/>
                  </a:cubicBezTo>
                  <a:cubicBezTo>
                    <a:pt x="6606225" y="1777895"/>
                    <a:pt x="6500861" y="1756179"/>
                    <a:pt x="6511399" y="1727224"/>
                  </a:cubicBezTo>
                  <a:cubicBezTo>
                    <a:pt x="6458716" y="1719984"/>
                    <a:pt x="6300673" y="1691030"/>
                    <a:pt x="6226921" y="1683792"/>
                  </a:cubicBezTo>
                  <a:cubicBezTo>
                    <a:pt x="6237456" y="1712745"/>
                    <a:pt x="6311211" y="1705508"/>
                    <a:pt x="6342817" y="1712745"/>
                  </a:cubicBezTo>
                  <a:cubicBezTo>
                    <a:pt x="6321745" y="1727224"/>
                    <a:pt x="6279601" y="1712745"/>
                    <a:pt x="6258527" y="1712745"/>
                  </a:cubicBezTo>
                  <a:cubicBezTo>
                    <a:pt x="6216384" y="1712745"/>
                    <a:pt x="6153167" y="1712745"/>
                    <a:pt x="6100485" y="1712745"/>
                  </a:cubicBezTo>
                  <a:cubicBezTo>
                    <a:pt x="5794935" y="1727224"/>
                    <a:pt x="5499919" y="1785133"/>
                    <a:pt x="5225977" y="1879236"/>
                  </a:cubicBezTo>
                  <a:cubicBezTo>
                    <a:pt x="5215442" y="1871996"/>
                    <a:pt x="5236515" y="1864759"/>
                    <a:pt x="5236515" y="1857519"/>
                  </a:cubicBezTo>
                  <a:cubicBezTo>
                    <a:pt x="5204905" y="1864759"/>
                    <a:pt x="5173294" y="1886475"/>
                    <a:pt x="5152221" y="1886475"/>
                  </a:cubicBezTo>
                  <a:cubicBezTo>
                    <a:pt x="5141688" y="1893714"/>
                    <a:pt x="5152221" y="1900951"/>
                    <a:pt x="5162760" y="1893714"/>
                  </a:cubicBezTo>
                  <a:cubicBezTo>
                    <a:pt x="5131149" y="1922668"/>
                    <a:pt x="5089005" y="1922668"/>
                    <a:pt x="5057399" y="1937147"/>
                  </a:cubicBezTo>
                  <a:cubicBezTo>
                    <a:pt x="5036326" y="1951623"/>
                    <a:pt x="5025789" y="1958862"/>
                    <a:pt x="5004716" y="1966099"/>
                  </a:cubicBezTo>
                  <a:cubicBezTo>
                    <a:pt x="4983643" y="1973339"/>
                    <a:pt x="4994179" y="1958862"/>
                    <a:pt x="4983643" y="1966099"/>
                  </a:cubicBezTo>
                  <a:cubicBezTo>
                    <a:pt x="4962571" y="1966099"/>
                    <a:pt x="4941499" y="1987816"/>
                    <a:pt x="4930962" y="1987816"/>
                  </a:cubicBezTo>
                  <a:cubicBezTo>
                    <a:pt x="4920427" y="1995054"/>
                    <a:pt x="4930962" y="1995054"/>
                    <a:pt x="4930962" y="2002294"/>
                  </a:cubicBezTo>
                  <a:cubicBezTo>
                    <a:pt x="4909889" y="2009531"/>
                    <a:pt x="4899354" y="2016771"/>
                    <a:pt x="4909889" y="2002294"/>
                  </a:cubicBezTo>
                  <a:cubicBezTo>
                    <a:pt x="4867745" y="2016771"/>
                    <a:pt x="4857207" y="2031250"/>
                    <a:pt x="4825601" y="2045726"/>
                  </a:cubicBezTo>
                  <a:cubicBezTo>
                    <a:pt x="4825601" y="2060203"/>
                    <a:pt x="4836135" y="2052965"/>
                    <a:pt x="4846673" y="2045726"/>
                  </a:cubicBezTo>
                  <a:cubicBezTo>
                    <a:pt x="4815063" y="2081919"/>
                    <a:pt x="4783456" y="2067442"/>
                    <a:pt x="4751845" y="2081919"/>
                  </a:cubicBezTo>
                  <a:cubicBezTo>
                    <a:pt x="4730774" y="2089159"/>
                    <a:pt x="4720239" y="2103634"/>
                    <a:pt x="4709701" y="2118114"/>
                  </a:cubicBezTo>
                  <a:cubicBezTo>
                    <a:pt x="4699163" y="2110874"/>
                    <a:pt x="4678091" y="2125351"/>
                    <a:pt x="4657019" y="2139830"/>
                  </a:cubicBezTo>
                  <a:cubicBezTo>
                    <a:pt x="4635947" y="2147067"/>
                    <a:pt x="4635947" y="2161545"/>
                    <a:pt x="4625412" y="2168785"/>
                  </a:cubicBezTo>
                  <a:cubicBezTo>
                    <a:pt x="4425223" y="2270125"/>
                    <a:pt x="4246108" y="2414900"/>
                    <a:pt x="4066992" y="2545196"/>
                  </a:cubicBezTo>
                  <a:cubicBezTo>
                    <a:pt x="4014309" y="2581391"/>
                    <a:pt x="3961627" y="2617583"/>
                    <a:pt x="3908948" y="2653778"/>
                  </a:cubicBezTo>
                  <a:cubicBezTo>
                    <a:pt x="3866800" y="2689971"/>
                    <a:pt x="3824656" y="2711686"/>
                    <a:pt x="3782511" y="2740642"/>
                  </a:cubicBezTo>
                  <a:cubicBezTo>
                    <a:pt x="3666612" y="2827506"/>
                    <a:pt x="3550713" y="2921609"/>
                    <a:pt x="3434817" y="2986757"/>
                  </a:cubicBezTo>
                  <a:cubicBezTo>
                    <a:pt x="3413745" y="3001234"/>
                    <a:pt x="3382135" y="3008473"/>
                    <a:pt x="3371597" y="3030189"/>
                  </a:cubicBezTo>
                  <a:cubicBezTo>
                    <a:pt x="3276774" y="3080861"/>
                    <a:pt x="3203019" y="3131532"/>
                    <a:pt x="3118730" y="3182203"/>
                  </a:cubicBezTo>
                  <a:cubicBezTo>
                    <a:pt x="3118730" y="3182203"/>
                    <a:pt x="3097657" y="3189441"/>
                    <a:pt x="3097657" y="3189441"/>
                  </a:cubicBezTo>
                  <a:cubicBezTo>
                    <a:pt x="2981758" y="3269067"/>
                    <a:pt x="2823715" y="3348692"/>
                    <a:pt x="2707816" y="3421079"/>
                  </a:cubicBezTo>
                  <a:cubicBezTo>
                    <a:pt x="2686743" y="3428318"/>
                    <a:pt x="2665671" y="3442795"/>
                    <a:pt x="2634061" y="3464511"/>
                  </a:cubicBezTo>
                  <a:cubicBezTo>
                    <a:pt x="2612988" y="3471750"/>
                    <a:pt x="2623526" y="3435558"/>
                    <a:pt x="2602454" y="3442795"/>
                  </a:cubicBezTo>
                  <a:cubicBezTo>
                    <a:pt x="2612988" y="3435558"/>
                    <a:pt x="2623526" y="3421079"/>
                    <a:pt x="2634061" y="3413839"/>
                  </a:cubicBezTo>
                  <a:cubicBezTo>
                    <a:pt x="2602454" y="3421079"/>
                    <a:pt x="2528699" y="3457273"/>
                    <a:pt x="2518161" y="3478990"/>
                  </a:cubicBezTo>
                  <a:cubicBezTo>
                    <a:pt x="2528699" y="3486227"/>
                    <a:pt x="2518161" y="3471750"/>
                    <a:pt x="2539234" y="3464511"/>
                  </a:cubicBezTo>
                  <a:cubicBezTo>
                    <a:pt x="2549772" y="3486227"/>
                    <a:pt x="2560309" y="3471750"/>
                    <a:pt x="2591916" y="3471750"/>
                  </a:cubicBezTo>
                  <a:cubicBezTo>
                    <a:pt x="2570843" y="3515182"/>
                    <a:pt x="2497090" y="3507942"/>
                    <a:pt x="2486554" y="3529659"/>
                  </a:cubicBezTo>
                  <a:cubicBezTo>
                    <a:pt x="2476017" y="3536898"/>
                    <a:pt x="2486554" y="3522422"/>
                    <a:pt x="2486554" y="3522422"/>
                  </a:cubicBezTo>
                  <a:cubicBezTo>
                    <a:pt x="2465483" y="3522422"/>
                    <a:pt x="2454945" y="3544138"/>
                    <a:pt x="2433872" y="3529659"/>
                  </a:cubicBezTo>
                  <a:cubicBezTo>
                    <a:pt x="2412801" y="3536898"/>
                    <a:pt x="2423338" y="3551375"/>
                    <a:pt x="2391728" y="3558614"/>
                  </a:cubicBezTo>
                  <a:cubicBezTo>
                    <a:pt x="2370656" y="3544138"/>
                    <a:pt x="2349583" y="3558614"/>
                    <a:pt x="2296901" y="3580330"/>
                  </a:cubicBezTo>
                  <a:cubicBezTo>
                    <a:pt x="2286367" y="3587570"/>
                    <a:pt x="2286367" y="3602047"/>
                    <a:pt x="2275828" y="3602047"/>
                  </a:cubicBezTo>
                  <a:cubicBezTo>
                    <a:pt x="2254757" y="3609285"/>
                    <a:pt x="2265294" y="3587570"/>
                    <a:pt x="2254757" y="3587570"/>
                  </a:cubicBezTo>
                  <a:cubicBezTo>
                    <a:pt x="2223146" y="3602047"/>
                    <a:pt x="2202074" y="3609285"/>
                    <a:pt x="2202074" y="3623762"/>
                  </a:cubicBezTo>
                  <a:cubicBezTo>
                    <a:pt x="2159929" y="3638241"/>
                    <a:pt x="2117785" y="3638241"/>
                    <a:pt x="2065103" y="3652718"/>
                  </a:cubicBezTo>
                  <a:cubicBezTo>
                    <a:pt x="2054568" y="3659956"/>
                    <a:pt x="2033495" y="3674433"/>
                    <a:pt x="2012424" y="3674433"/>
                  </a:cubicBezTo>
                  <a:cubicBezTo>
                    <a:pt x="1991351" y="3681673"/>
                    <a:pt x="1980813" y="3674433"/>
                    <a:pt x="1959742" y="3681673"/>
                  </a:cubicBezTo>
                  <a:cubicBezTo>
                    <a:pt x="1949206" y="3681673"/>
                    <a:pt x="1938669" y="3688910"/>
                    <a:pt x="1917597" y="3696150"/>
                  </a:cubicBezTo>
                  <a:cubicBezTo>
                    <a:pt x="1896524" y="3696150"/>
                    <a:pt x="1875453" y="3688910"/>
                    <a:pt x="1843842" y="3696150"/>
                  </a:cubicBezTo>
                  <a:cubicBezTo>
                    <a:pt x="1833308" y="3696150"/>
                    <a:pt x="1812235" y="3710628"/>
                    <a:pt x="1801698" y="3710628"/>
                  </a:cubicBezTo>
                  <a:cubicBezTo>
                    <a:pt x="1759553" y="3717865"/>
                    <a:pt x="1717409" y="3703388"/>
                    <a:pt x="1685798" y="3717865"/>
                  </a:cubicBezTo>
                  <a:cubicBezTo>
                    <a:pt x="1664726" y="3717865"/>
                    <a:pt x="1664726" y="3703388"/>
                    <a:pt x="1654191" y="3703388"/>
                  </a:cubicBezTo>
                  <a:cubicBezTo>
                    <a:pt x="1633120" y="3696150"/>
                    <a:pt x="1643654" y="3717865"/>
                    <a:pt x="1633120" y="3710628"/>
                  </a:cubicBezTo>
                  <a:cubicBezTo>
                    <a:pt x="1517220" y="3710628"/>
                    <a:pt x="1443465" y="3710628"/>
                    <a:pt x="1369711" y="3710628"/>
                  </a:cubicBezTo>
                  <a:cubicBezTo>
                    <a:pt x="1317032" y="3696150"/>
                    <a:pt x="1243277" y="3696150"/>
                    <a:pt x="1180061" y="3681673"/>
                  </a:cubicBezTo>
                  <a:cubicBezTo>
                    <a:pt x="1253815" y="3674433"/>
                    <a:pt x="1359176" y="3696150"/>
                    <a:pt x="1432931" y="3681673"/>
                  </a:cubicBezTo>
                  <a:cubicBezTo>
                    <a:pt x="1327566" y="3674433"/>
                    <a:pt x="1201132" y="3645478"/>
                    <a:pt x="1085233" y="3623762"/>
                  </a:cubicBezTo>
                  <a:cubicBezTo>
                    <a:pt x="1116843" y="3594809"/>
                    <a:pt x="1180061" y="3609285"/>
                    <a:pt x="1222205" y="3594809"/>
                  </a:cubicBezTo>
                  <a:cubicBezTo>
                    <a:pt x="1190595" y="3573093"/>
                    <a:pt x="1127378" y="3573093"/>
                    <a:pt x="1085233" y="3558614"/>
                  </a:cubicBezTo>
                  <a:cubicBezTo>
                    <a:pt x="1095772" y="3544138"/>
                    <a:pt x="1137916" y="3558614"/>
                    <a:pt x="1158988" y="3558614"/>
                  </a:cubicBezTo>
                  <a:cubicBezTo>
                    <a:pt x="1169523" y="3544138"/>
                    <a:pt x="1127378" y="3551375"/>
                    <a:pt x="1127378" y="3536898"/>
                  </a:cubicBezTo>
                  <a:cubicBezTo>
                    <a:pt x="1180061" y="3544138"/>
                    <a:pt x="1232740" y="3558614"/>
                    <a:pt x="1274887" y="3551375"/>
                  </a:cubicBezTo>
                  <a:cubicBezTo>
                    <a:pt x="1285422" y="3551375"/>
                    <a:pt x="1285422" y="3544138"/>
                    <a:pt x="1295960" y="3544138"/>
                  </a:cubicBezTo>
                  <a:cubicBezTo>
                    <a:pt x="1348639" y="3544138"/>
                    <a:pt x="1422394" y="3551375"/>
                    <a:pt x="1432931" y="3507942"/>
                  </a:cubicBezTo>
                  <a:cubicBezTo>
                    <a:pt x="1475076" y="3515182"/>
                    <a:pt x="1496147" y="3507942"/>
                    <a:pt x="1506683" y="3493467"/>
                  </a:cubicBezTo>
                  <a:cubicBezTo>
                    <a:pt x="1475076" y="3478990"/>
                    <a:pt x="1432931" y="3486227"/>
                    <a:pt x="1390783" y="3478990"/>
                  </a:cubicBezTo>
                  <a:cubicBezTo>
                    <a:pt x="1390783" y="3478990"/>
                    <a:pt x="1380249" y="3464511"/>
                    <a:pt x="1369711" y="3464511"/>
                  </a:cubicBezTo>
                  <a:cubicBezTo>
                    <a:pt x="1338105" y="3457273"/>
                    <a:pt x="1285422" y="3471750"/>
                    <a:pt x="1274887" y="3450035"/>
                  </a:cubicBezTo>
                  <a:cubicBezTo>
                    <a:pt x="1369711" y="3457273"/>
                    <a:pt x="1454003" y="3442795"/>
                    <a:pt x="1559365" y="3457273"/>
                  </a:cubicBezTo>
                  <a:cubicBezTo>
                    <a:pt x="1569902" y="3457273"/>
                    <a:pt x="1569902" y="3450035"/>
                    <a:pt x="1590975" y="3450035"/>
                  </a:cubicBezTo>
                  <a:cubicBezTo>
                    <a:pt x="1569902" y="3428318"/>
                    <a:pt x="1506683" y="3435558"/>
                    <a:pt x="1496147" y="3442795"/>
                  </a:cubicBezTo>
                  <a:cubicBezTo>
                    <a:pt x="1432931" y="3421079"/>
                    <a:pt x="1348639" y="3435558"/>
                    <a:pt x="1295960" y="3421079"/>
                  </a:cubicBezTo>
                  <a:cubicBezTo>
                    <a:pt x="1306494" y="3406602"/>
                    <a:pt x="1338105" y="3413839"/>
                    <a:pt x="1359176" y="3413839"/>
                  </a:cubicBezTo>
                  <a:cubicBezTo>
                    <a:pt x="1317032" y="3406602"/>
                    <a:pt x="1264350" y="3399364"/>
                    <a:pt x="1253815" y="3421079"/>
                  </a:cubicBezTo>
                  <a:cubicBezTo>
                    <a:pt x="1232740" y="3413839"/>
                    <a:pt x="1180061" y="3421079"/>
                    <a:pt x="1158988" y="3406602"/>
                  </a:cubicBezTo>
                  <a:cubicBezTo>
                    <a:pt x="1169523" y="3413839"/>
                    <a:pt x="1201132" y="3406602"/>
                    <a:pt x="1243277" y="3413839"/>
                  </a:cubicBezTo>
                  <a:cubicBezTo>
                    <a:pt x="1190595" y="3392124"/>
                    <a:pt x="1106306" y="3392124"/>
                    <a:pt x="1053624" y="3363170"/>
                  </a:cubicBezTo>
                  <a:cubicBezTo>
                    <a:pt x="1074699" y="3326976"/>
                    <a:pt x="1190595" y="3370407"/>
                    <a:pt x="1232740" y="3370407"/>
                  </a:cubicBezTo>
                  <a:cubicBezTo>
                    <a:pt x="1201132" y="3348692"/>
                    <a:pt x="1095772" y="3355931"/>
                    <a:pt x="1064161" y="3326976"/>
                  </a:cubicBezTo>
                  <a:cubicBezTo>
                    <a:pt x="1127378" y="3341455"/>
                    <a:pt x="1169523" y="3334215"/>
                    <a:pt x="1243277" y="3348692"/>
                  </a:cubicBezTo>
                  <a:cubicBezTo>
                    <a:pt x="1253815" y="3370407"/>
                    <a:pt x="1253815" y="3370407"/>
                    <a:pt x="1285422" y="3384887"/>
                  </a:cubicBezTo>
                  <a:cubicBezTo>
                    <a:pt x="1295960" y="3384887"/>
                    <a:pt x="1295960" y="3370407"/>
                    <a:pt x="1306494" y="3377647"/>
                  </a:cubicBezTo>
                  <a:cubicBezTo>
                    <a:pt x="1306494" y="3370407"/>
                    <a:pt x="1295960" y="3370407"/>
                    <a:pt x="1285422" y="3370407"/>
                  </a:cubicBezTo>
                  <a:cubicBezTo>
                    <a:pt x="1317032" y="3341455"/>
                    <a:pt x="1411858" y="3370407"/>
                    <a:pt x="1432931" y="3355931"/>
                  </a:cubicBezTo>
                  <a:cubicBezTo>
                    <a:pt x="1454003" y="3348692"/>
                    <a:pt x="1443465" y="3363170"/>
                    <a:pt x="1454003" y="3363170"/>
                  </a:cubicBezTo>
                  <a:cubicBezTo>
                    <a:pt x="1475076" y="3363170"/>
                    <a:pt x="1443465" y="3348692"/>
                    <a:pt x="1464538" y="3348692"/>
                  </a:cubicBezTo>
                  <a:cubicBezTo>
                    <a:pt x="1443465" y="3341455"/>
                    <a:pt x="1411858" y="3341455"/>
                    <a:pt x="1411858" y="3326976"/>
                  </a:cubicBezTo>
                  <a:cubicBezTo>
                    <a:pt x="1390783" y="3319738"/>
                    <a:pt x="1401321" y="3341455"/>
                    <a:pt x="1380249" y="3334215"/>
                  </a:cubicBezTo>
                  <a:cubicBezTo>
                    <a:pt x="1359176" y="3334215"/>
                    <a:pt x="1359176" y="3319738"/>
                    <a:pt x="1348639" y="3312499"/>
                  </a:cubicBezTo>
                  <a:cubicBezTo>
                    <a:pt x="1348639" y="3305259"/>
                    <a:pt x="1369711" y="3312499"/>
                    <a:pt x="1380249" y="3312499"/>
                  </a:cubicBezTo>
                  <a:cubicBezTo>
                    <a:pt x="1369711" y="3305259"/>
                    <a:pt x="1348639" y="3305259"/>
                    <a:pt x="1348639" y="3298022"/>
                  </a:cubicBezTo>
                  <a:cubicBezTo>
                    <a:pt x="1359176" y="3276304"/>
                    <a:pt x="1411858" y="3312499"/>
                    <a:pt x="1432931" y="3298022"/>
                  </a:cubicBezTo>
                  <a:cubicBezTo>
                    <a:pt x="1369711" y="3269067"/>
                    <a:pt x="1295960" y="3283544"/>
                    <a:pt x="1232740" y="3276304"/>
                  </a:cubicBezTo>
                  <a:cubicBezTo>
                    <a:pt x="1222205" y="3261827"/>
                    <a:pt x="1232740" y="3261827"/>
                    <a:pt x="1222205" y="3247352"/>
                  </a:cubicBezTo>
                  <a:cubicBezTo>
                    <a:pt x="1190595" y="3240112"/>
                    <a:pt x="1201132" y="3261827"/>
                    <a:pt x="1158988" y="3247352"/>
                  </a:cubicBezTo>
                  <a:cubicBezTo>
                    <a:pt x="1158988" y="3247352"/>
                    <a:pt x="1158988" y="3254588"/>
                    <a:pt x="1169523" y="3254588"/>
                  </a:cubicBezTo>
                  <a:cubicBezTo>
                    <a:pt x="1137916" y="3283544"/>
                    <a:pt x="1043090" y="3240112"/>
                    <a:pt x="1011479" y="3254588"/>
                  </a:cubicBezTo>
                  <a:cubicBezTo>
                    <a:pt x="1000945" y="3247352"/>
                    <a:pt x="979872" y="3247352"/>
                    <a:pt x="979872" y="3240112"/>
                  </a:cubicBezTo>
                  <a:cubicBezTo>
                    <a:pt x="969335" y="3232872"/>
                    <a:pt x="969335" y="3254588"/>
                    <a:pt x="990407" y="3254588"/>
                  </a:cubicBezTo>
                  <a:cubicBezTo>
                    <a:pt x="969335" y="3261827"/>
                    <a:pt x="937728" y="3247352"/>
                    <a:pt x="906117" y="3240112"/>
                  </a:cubicBezTo>
                  <a:cubicBezTo>
                    <a:pt x="906117" y="3225635"/>
                    <a:pt x="927190" y="3240112"/>
                    <a:pt x="948262" y="3240112"/>
                  </a:cubicBezTo>
                  <a:cubicBezTo>
                    <a:pt x="937728" y="3225635"/>
                    <a:pt x="927190" y="3211156"/>
                    <a:pt x="916655" y="3196680"/>
                  </a:cubicBezTo>
                  <a:cubicBezTo>
                    <a:pt x="863973" y="3189441"/>
                    <a:pt x="832363" y="3174964"/>
                    <a:pt x="790218" y="3167724"/>
                  </a:cubicBezTo>
                  <a:cubicBezTo>
                    <a:pt x="790218" y="3153247"/>
                    <a:pt x="821828" y="3174964"/>
                    <a:pt x="832363" y="3160487"/>
                  </a:cubicBezTo>
                  <a:cubicBezTo>
                    <a:pt x="800757" y="3146009"/>
                    <a:pt x="737536" y="3146009"/>
                    <a:pt x="705929" y="3109816"/>
                  </a:cubicBezTo>
                  <a:cubicBezTo>
                    <a:pt x="737536" y="3117053"/>
                    <a:pt x="748074" y="3124292"/>
                    <a:pt x="758612" y="3109816"/>
                  </a:cubicBezTo>
                  <a:cubicBezTo>
                    <a:pt x="821828" y="3138769"/>
                    <a:pt x="821828" y="3138769"/>
                    <a:pt x="874507" y="3153247"/>
                  </a:cubicBezTo>
                  <a:cubicBezTo>
                    <a:pt x="863973" y="3131532"/>
                    <a:pt x="821828" y="3124292"/>
                    <a:pt x="800757" y="3109816"/>
                  </a:cubicBezTo>
                  <a:cubicBezTo>
                    <a:pt x="811291" y="3095338"/>
                    <a:pt x="800757" y="3095338"/>
                    <a:pt x="811291" y="3080861"/>
                  </a:cubicBezTo>
                  <a:cubicBezTo>
                    <a:pt x="832363" y="3095338"/>
                    <a:pt x="842901" y="3131532"/>
                    <a:pt x="874507" y="3124292"/>
                  </a:cubicBezTo>
                  <a:cubicBezTo>
                    <a:pt x="863973" y="3102576"/>
                    <a:pt x="832363" y="3095338"/>
                    <a:pt x="811291" y="3073621"/>
                  </a:cubicBezTo>
                  <a:cubicBezTo>
                    <a:pt x="811291" y="3066384"/>
                    <a:pt x="821828" y="3066384"/>
                    <a:pt x="832363" y="3073621"/>
                  </a:cubicBezTo>
                  <a:cubicBezTo>
                    <a:pt x="821828" y="3059144"/>
                    <a:pt x="790218" y="3051904"/>
                    <a:pt x="769146" y="3044668"/>
                  </a:cubicBezTo>
                  <a:cubicBezTo>
                    <a:pt x="800757" y="3037429"/>
                    <a:pt x="842901" y="3051904"/>
                    <a:pt x="853435" y="3037429"/>
                  </a:cubicBezTo>
                  <a:cubicBezTo>
                    <a:pt x="832363" y="3015712"/>
                    <a:pt x="832363" y="3037429"/>
                    <a:pt x="811291" y="3022952"/>
                  </a:cubicBezTo>
                  <a:cubicBezTo>
                    <a:pt x="790218" y="3001234"/>
                    <a:pt x="821828" y="3015712"/>
                    <a:pt x="811291" y="3001234"/>
                  </a:cubicBezTo>
                  <a:cubicBezTo>
                    <a:pt x="774415" y="2979518"/>
                    <a:pt x="737536" y="2965041"/>
                    <a:pt x="700660" y="2952372"/>
                  </a:cubicBezTo>
                  <a:lnTo>
                    <a:pt x="611103" y="2921609"/>
                  </a:lnTo>
                  <a:lnTo>
                    <a:pt x="600568" y="2907132"/>
                  </a:lnTo>
                  <a:cubicBezTo>
                    <a:pt x="621640" y="2907132"/>
                    <a:pt x="632175" y="2921609"/>
                    <a:pt x="653247" y="2907132"/>
                  </a:cubicBezTo>
                  <a:cubicBezTo>
                    <a:pt x="621640" y="2885417"/>
                    <a:pt x="568958" y="2863700"/>
                    <a:pt x="537348" y="2849221"/>
                  </a:cubicBezTo>
                  <a:cubicBezTo>
                    <a:pt x="537348" y="2841983"/>
                    <a:pt x="547886" y="2849221"/>
                    <a:pt x="568958" y="2856461"/>
                  </a:cubicBezTo>
                  <a:cubicBezTo>
                    <a:pt x="558421" y="2834746"/>
                    <a:pt x="526813" y="2827506"/>
                    <a:pt x="516276" y="2820266"/>
                  </a:cubicBezTo>
                  <a:cubicBezTo>
                    <a:pt x="547886" y="2856461"/>
                    <a:pt x="484669" y="2813029"/>
                    <a:pt x="463597" y="2798551"/>
                  </a:cubicBezTo>
                  <a:cubicBezTo>
                    <a:pt x="484669" y="2791314"/>
                    <a:pt x="526813" y="2813029"/>
                    <a:pt x="558421" y="2813029"/>
                  </a:cubicBezTo>
                  <a:cubicBezTo>
                    <a:pt x="516276" y="2791314"/>
                    <a:pt x="495203" y="2776835"/>
                    <a:pt x="442524" y="2755118"/>
                  </a:cubicBezTo>
                  <a:cubicBezTo>
                    <a:pt x="453059" y="2755118"/>
                    <a:pt x="463597" y="2755118"/>
                    <a:pt x="474131" y="2762358"/>
                  </a:cubicBezTo>
                  <a:cubicBezTo>
                    <a:pt x="474131" y="2747881"/>
                    <a:pt x="410914" y="2740642"/>
                    <a:pt x="431987" y="2718926"/>
                  </a:cubicBezTo>
                  <a:cubicBezTo>
                    <a:pt x="421453" y="2711686"/>
                    <a:pt x="421453" y="2718926"/>
                    <a:pt x="421453" y="2726166"/>
                  </a:cubicBezTo>
                  <a:cubicBezTo>
                    <a:pt x="400377" y="2718926"/>
                    <a:pt x="379304" y="2711686"/>
                    <a:pt x="368770" y="2704447"/>
                  </a:cubicBezTo>
                  <a:cubicBezTo>
                    <a:pt x="358232" y="2682731"/>
                    <a:pt x="389842" y="2711686"/>
                    <a:pt x="400377" y="2711686"/>
                  </a:cubicBezTo>
                  <a:cubicBezTo>
                    <a:pt x="410914" y="2689971"/>
                    <a:pt x="368770" y="2661015"/>
                    <a:pt x="326625" y="2639300"/>
                  </a:cubicBezTo>
                  <a:cubicBezTo>
                    <a:pt x="347698" y="2639300"/>
                    <a:pt x="379304" y="2653778"/>
                    <a:pt x="400377" y="2653778"/>
                  </a:cubicBezTo>
                  <a:cubicBezTo>
                    <a:pt x="389842" y="2639300"/>
                    <a:pt x="379304" y="2639300"/>
                    <a:pt x="368770" y="2610346"/>
                  </a:cubicBezTo>
                  <a:cubicBezTo>
                    <a:pt x="410914" y="2617583"/>
                    <a:pt x="474131" y="2661015"/>
                    <a:pt x="495203" y="2639300"/>
                  </a:cubicBezTo>
                  <a:cubicBezTo>
                    <a:pt x="474131" y="2624823"/>
                    <a:pt x="463597" y="2617583"/>
                    <a:pt x="442524" y="2610346"/>
                  </a:cubicBezTo>
                  <a:cubicBezTo>
                    <a:pt x="442524" y="2603106"/>
                    <a:pt x="463597" y="2610346"/>
                    <a:pt x="463597" y="2603106"/>
                  </a:cubicBezTo>
                  <a:cubicBezTo>
                    <a:pt x="410914" y="2552435"/>
                    <a:pt x="316088" y="2530720"/>
                    <a:pt x="252870" y="2494525"/>
                  </a:cubicBezTo>
                  <a:cubicBezTo>
                    <a:pt x="273943" y="2487288"/>
                    <a:pt x="284480" y="2501763"/>
                    <a:pt x="316088" y="2494525"/>
                  </a:cubicBezTo>
                  <a:cubicBezTo>
                    <a:pt x="263409" y="2465571"/>
                    <a:pt x="221261" y="2429377"/>
                    <a:pt x="200188" y="2429377"/>
                  </a:cubicBezTo>
                  <a:cubicBezTo>
                    <a:pt x="179116" y="2407660"/>
                    <a:pt x="221261" y="2436616"/>
                    <a:pt x="221261" y="2422137"/>
                  </a:cubicBezTo>
                  <a:cubicBezTo>
                    <a:pt x="210723" y="2400421"/>
                    <a:pt x="158044" y="2385945"/>
                    <a:pt x="147506" y="2371468"/>
                  </a:cubicBezTo>
                  <a:cubicBezTo>
                    <a:pt x="168578" y="2378705"/>
                    <a:pt x="179116" y="2378705"/>
                    <a:pt x="221261" y="2400421"/>
                  </a:cubicBezTo>
                  <a:cubicBezTo>
                    <a:pt x="210723" y="2378705"/>
                    <a:pt x="189651" y="2378705"/>
                    <a:pt x="168578" y="2364229"/>
                  </a:cubicBezTo>
                  <a:cubicBezTo>
                    <a:pt x="168578" y="2356989"/>
                    <a:pt x="179116" y="2364229"/>
                    <a:pt x="179116" y="2349752"/>
                  </a:cubicBezTo>
                  <a:cubicBezTo>
                    <a:pt x="147506" y="2335274"/>
                    <a:pt x="126433" y="2320797"/>
                    <a:pt x="105362" y="2306320"/>
                  </a:cubicBezTo>
                  <a:cubicBezTo>
                    <a:pt x="94827" y="2299080"/>
                    <a:pt x="94827" y="2284602"/>
                    <a:pt x="105362" y="2284602"/>
                  </a:cubicBezTo>
                  <a:cubicBezTo>
                    <a:pt x="84289" y="2270125"/>
                    <a:pt x="42144" y="2255649"/>
                    <a:pt x="52679" y="2241171"/>
                  </a:cubicBezTo>
                  <a:cubicBezTo>
                    <a:pt x="31607" y="2233933"/>
                    <a:pt x="21073" y="2226694"/>
                    <a:pt x="0" y="2212217"/>
                  </a:cubicBezTo>
                  <a:cubicBezTo>
                    <a:pt x="21073" y="2212217"/>
                    <a:pt x="42144" y="2219454"/>
                    <a:pt x="63217" y="2226694"/>
                  </a:cubicBezTo>
                  <a:cubicBezTo>
                    <a:pt x="52679" y="2212217"/>
                    <a:pt x="42144" y="2183262"/>
                    <a:pt x="10534" y="2176022"/>
                  </a:cubicBezTo>
                  <a:cubicBezTo>
                    <a:pt x="73751" y="2190501"/>
                    <a:pt x="200188" y="2255649"/>
                    <a:pt x="316088" y="2320797"/>
                  </a:cubicBezTo>
                  <a:cubicBezTo>
                    <a:pt x="326625" y="2335274"/>
                    <a:pt x="347698" y="2349752"/>
                    <a:pt x="368770" y="2364229"/>
                  </a:cubicBezTo>
                  <a:cubicBezTo>
                    <a:pt x="442524" y="2400421"/>
                    <a:pt x="516276" y="2414900"/>
                    <a:pt x="579495" y="2465571"/>
                  </a:cubicBezTo>
                  <a:cubicBezTo>
                    <a:pt x="653247" y="2487288"/>
                    <a:pt x="748074" y="2516240"/>
                    <a:pt x="800757" y="2552435"/>
                  </a:cubicBezTo>
                  <a:cubicBezTo>
                    <a:pt x="1011479" y="2595868"/>
                    <a:pt x="1222205" y="2711686"/>
                    <a:pt x="1454003" y="2711686"/>
                  </a:cubicBezTo>
                  <a:cubicBezTo>
                    <a:pt x="1496147" y="2711686"/>
                    <a:pt x="1559365" y="2718926"/>
                    <a:pt x="1622581" y="2718926"/>
                  </a:cubicBezTo>
                  <a:cubicBezTo>
                    <a:pt x="1601509" y="2704447"/>
                    <a:pt x="1548827" y="2711686"/>
                    <a:pt x="1496147" y="2711686"/>
                  </a:cubicBezTo>
                  <a:cubicBezTo>
                    <a:pt x="1454003" y="2704447"/>
                    <a:pt x="1390783" y="2697209"/>
                    <a:pt x="1338105" y="2689971"/>
                  </a:cubicBezTo>
                  <a:cubicBezTo>
                    <a:pt x="1359176" y="2675494"/>
                    <a:pt x="1432931" y="2697209"/>
                    <a:pt x="1464538" y="2689971"/>
                  </a:cubicBezTo>
                  <a:cubicBezTo>
                    <a:pt x="1422394" y="2675494"/>
                    <a:pt x="1369711" y="2682731"/>
                    <a:pt x="1317032" y="2668255"/>
                  </a:cubicBezTo>
                  <a:cubicBezTo>
                    <a:pt x="1306494" y="2668255"/>
                    <a:pt x="1306494" y="2675494"/>
                    <a:pt x="1317032" y="2682731"/>
                  </a:cubicBezTo>
                  <a:cubicBezTo>
                    <a:pt x="1253815" y="2682731"/>
                    <a:pt x="1201132" y="2653778"/>
                    <a:pt x="1169523" y="2646538"/>
                  </a:cubicBezTo>
                  <a:cubicBezTo>
                    <a:pt x="1180061" y="2639300"/>
                    <a:pt x="1201132" y="2653778"/>
                    <a:pt x="1222205" y="2653778"/>
                  </a:cubicBezTo>
                  <a:cubicBezTo>
                    <a:pt x="1232740" y="2639300"/>
                    <a:pt x="1201132" y="2646538"/>
                    <a:pt x="1190595" y="2639300"/>
                  </a:cubicBezTo>
                  <a:cubicBezTo>
                    <a:pt x="1190595" y="2624823"/>
                    <a:pt x="1232740" y="2646538"/>
                    <a:pt x="1222205" y="2632062"/>
                  </a:cubicBezTo>
                  <a:cubicBezTo>
                    <a:pt x="1148450" y="2624823"/>
                    <a:pt x="1064161" y="2588628"/>
                    <a:pt x="979872" y="2559672"/>
                  </a:cubicBezTo>
                  <a:cubicBezTo>
                    <a:pt x="979872" y="2545196"/>
                    <a:pt x="1032551" y="2559672"/>
                    <a:pt x="1043090" y="2581391"/>
                  </a:cubicBezTo>
                  <a:cubicBezTo>
                    <a:pt x="1064161" y="2574151"/>
                    <a:pt x="1085233" y="2581391"/>
                    <a:pt x="1116843" y="2588628"/>
                  </a:cubicBezTo>
                  <a:cubicBezTo>
                    <a:pt x="1064161" y="2552435"/>
                    <a:pt x="990407" y="2552435"/>
                    <a:pt x="927190" y="2516240"/>
                  </a:cubicBezTo>
                  <a:cubicBezTo>
                    <a:pt x="958799" y="2501763"/>
                    <a:pt x="1022017" y="2537957"/>
                    <a:pt x="1053624" y="2552435"/>
                  </a:cubicBezTo>
                  <a:cubicBezTo>
                    <a:pt x="1127378" y="2581391"/>
                    <a:pt x="1169523" y="2566912"/>
                    <a:pt x="1222205" y="2595868"/>
                  </a:cubicBezTo>
                  <a:cubicBezTo>
                    <a:pt x="1201132" y="2581391"/>
                    <a:pt x="1180061" y="2559672"/>
                    <a:pt x="1148450" y="2552435"/>
                  </a:cubicBezTo>
                  <a:cubicBezTo>
                    <a:pt x="1127378" y="2545196"/>
                    <a:pt x="1148450" y="2559672"/>
                    <a:pt x="1158988" y="2559672"/>
                  </a:cubicBezTo>
                  <a:cubicBezTo>
                    <a:pt x="1148450" y="2566912"/>
                    <a:pt x="1137916" y="2552435"/>
                    <a:pt x="1127378" y="2545196"/>
                  </a:cubicBezTo>
                  <a:cubicBezTo>
                    <a:pt x="1106306" y="2552435"/>
                    <a:pt x="1053624" y="2530720"/>
                    <a:pt x="1022017" y="2509003"/>
                  </a:cubicBezTo>
                  <a:cubicBezTo>
                    <a:pt x="1011479" y="2509003"/>
                    <a:pt x="1011479" y="2523480"/>
                    <a:pt x="1011479" y="2530720"/>
                  </a:cubicBezTo>
                  <a:cubicBezTo>
                    <a:pt x="990407" y="2501763"/>
                    <a:pt x="969335" y="2501763"/>
                    <a:pt x="937728" y="2487288"/>
                  </a:cubicBezTo>
                  <a:cubicBezTo>
                    <a:pt x="927190" y="2472809"/>
                    <a:pt x="948262" y="2480048"/>
                    <a:pt x="948262" y="2472809"/>
                  </a:cubicBezTo>
                  <a:cubicBezTo>
                    <a:pt x="927190" y="2451092"/>
                    <a:pt x="895580" y="2465571"/>
                    <a:pt x="863973" y="2451092"/>
                  </a:cubicBezTo>
                  <a:cubicBezTo>
                    <a:pt x="874507" y="2436616"/>
                    <a:pt x="885046" y="2451092"/>
                    <a:pt x="874507" y="2422137"/>
                  </a:cubicBezTo>
                  <a:cubicBezTo>
                    <a:pt x="916655" y="2436616"/>
                    <a:pt x="927190" y="2443855"/>
                    <a:pt x="948262" y="2443855"/>
                  </a:cubicBezTo>
                  <a:cubicBezTo>
                    <a:pt x="948262" y="2436616"/>
                    <a:pt x="927190" y="2436616"/>
                    <a:pt x="916655" y="2429377"/>
                  </a:cubicBezTo>
                  <a:cubicBezTo>
                    <a:pt x="958799" y="2422137"/>
                    <a:pt x="1074699" y="2472809"/>
                    <a:pt x="1158988" y="2494525"/>
                  </a:cubicBezTo>
                  <a:cubicBezTo>
                    <a:pt x="1380249" y="2545196"/>
                    <a:pt x="1590975" y="2537957"/>
                    <a:pt x="1833308" y="2530720"/>
                  </a:cubicBezTo>
                  <a:cubicBezTo>
                    <a:pt x="1938669" y="2523480"/>
                    <a:pt x="2033495" y="2530720"/>
                    <a:pt x="2149395" y="2494525"/>
                  </a:cubicBezTo>
                  <a:cubicBezTo>
                    <a:pt x="2202074" y="2480048"/>
                    <a:pt x="2254757" y="2443855"/>
                    <a:pt x="2307439" y="2429377"/>
                  </a:cubicBezTo>
                  <a:cubicBezTo>
                    <a:pt x="2233684" y="2443855"/>
                    <a:pt x="2128323" y="2472809"/>
                    <a:pt x="2075640" y="2472809"/>
                  </a:cubicBezTo>
                  <a:cubicBezTo>
                    <a:pt x="2065103" y="2480048"/>
                    <a:pt x="2096713" y="2480048"/>
                    <a:pt x="2075640" y="2494525"/>
                  </a:cubicBezTo>
                  <a:cubicBezTo>
                    <a:pt x="2044031" y="2494525"/>
                    <a:pt x="2012424" y="2501763"/>
                    <a:pt x="1991351" y="2501763"/>
                  </a:cubicBezTo>
                  <a:cubicBezTo>
                    <a:pt x="1991351" y="2494525"/>
                    <a:pt x="2001886" y="2494525"/>
                    <a:pt x="2001886" y="2487288"/>
                  </a:cubicBezTo>
                  <a:cubicBezTo>
                    <a:pt x="1938669" y="2501763"/>
                    <a:pt x="1885987" y="2501763"/>
                    <a:pt x="1833308" y="2501763"/>
                  </a:cubicBezTo>
                  <a:cubicBezTo>
                    <a:pt x="1822770" y="2501763"/>
                    <a:pt x="1812235" y="2509003"/>
                    <a:pt x="1812235" y="2516240"/>
                  </a:cubicBezTo>
                  <a:cubicBezTo>
                    <a:pt x="1812235" y="2501763"/>
                    <a:pt x="1780625" y="2501763"/>
                    <a:pt x="1759553" y="2501763"/>
                  </a:cubicBezTo>
                  <a:cubicBezTo>
                    <a:pt x="1759553" y="2494525"/>
                    <a:pt x="1770091" y="2494525"/>
                    <a:pt x="1780625" y="2494525"/>
                  </a:cubicBezTo>
                  <a:cubicBezTo>
                    <a:pt x="1749019" y="2487288"/>
                    <a:pt x="1738480" y="2487288"/>
                    <a:pt x="1706871" y="2465571"/>
                  </a:cubicBezTo>
                  <a:cubicBezTo>
                    <a:pt x="1706871" y="2472809"/>
                    <a:pt x="1696336" y="2480048"/>
                    <a:pt x="1696336" y="2480048"/>
                  </a:cubicBezTo>
                  <a:cubicBezTo>
                    <a:pt x="1517220" y="2487288"/>
                    <a:pt x="1264350" y="2458332"/>
                    <a:pt x="1127378" y="2422137"/>
                  </a:cubicBezTo>
                  <a:cubicBezTo>
                    <a:pt x="1116843" y="2407660"/>
                    <a:pt x="1137916" y="2407660"/>
                    <a:pt x="1116843" y="2400421"/>
                  </a:cubicBezTo>
                  <a:cubicBezTo>
                    <a:pt x="1116843" y="2393185"/>
                    <a:pt x="1148450" y="2407660"/>
                    <a:pt x="1158988" y="2407660"/>
                  </a:cubicBezTo>
                  <a:cubicBezTo>
                    <a:pt x="1148450" y="2378705"/>
                    <a:pt x="1127378" y="2393185"/>
                    <a:pt x="1116843" y="2393185"/>
                  </a:cubicBezTo>
                  <a:cubicBezTo>
                    <a:pt x="1095772" y="2378705"/>
                    <a:pt x="1064161" y="2349752"/>
                    <a:pt x="1032551" y="2356989"/>
                  </a:cubicBezTo>
                  <a:cubicBezTo>
                    <a:pt x="1022017" y="2371468"/>
                    <a:pt x="1064161" y="2364229"/>
                    <a:pt x="1064161" y="2371468"/>
                  </a:cubicBezTo>
                  <a:cubicBezTo>
                    <a:pt x="1032551" y="2393185"/>
                    <a:pt x="948262" y="2356989"/>
                    <a:pt x="895580" y="2335274"/>
                  </a:cubicBezTo>
                  <a:cubicBezTo>
                    <a:pt x="916655" y="2371468"/>
                    <a:pt x="842901" y="2320797"/>
                    <a:pt x="800757" y="2306320"/>
                  </a:cubicBezTo>
                  <a:cubicBezTo>
                    <a:pt x="800757" y="2299080"/>
                    <a:pt x="832363" y="2320797"/>
                    <a:pt x="842901" y="2320797"/>
                  </a:cubicBezTo>
                  <a:cubicBezTo>
                    <a:pt x="853435" y="2320797"/>
                    <a:pt x="842901" y="2306320"/>
                    <a:pt x="863973" y="2306320"/>
                  </a:cubicBezTo>
                  <a:cubicBezTo>
                    <a:pt x="927190" y="2328036"/>
                    <a:pt x="958799" y="2349752"/>
                    <a:pt x="1000945" y="2356989"/>
                  </a:cubicBezTo>
                  <a:cubicBezTo>
                    <a:pt x="990407" y="2335274"/>
                    <a:pt x="958799" y="2328036"/>
                    <a:pt x="937728" y="2313557"/>
                  </a:cubicBezTo>
                  <a:cubicBezTo>
                    <a:pt x="937728" y="2313557"/>
                    <a:pt x="927190" y="2299080"/>
                    <a:pt x="927190" y="2299080"/>
                  </a:cubicBezTo>
                  <a:cubicBezTo>
                    <a:pt x="906117" y="2277365"/>
                    <a:pt x="885046" y="2277365"/>
                    <a:pt x="842901" y="2262886"/>
                  </a:cubicBezTo>
                  <a:cubicBezTo>
                    <a:pt x="790218" y="2204977"/>
                    <a:pt x="653247" y="2176022"/>
                    <a:pt x="579495" y="2125351"/>
                  </a:cubicBezTo>
                  <a:cubicBezTo>
                    <a:pt x="558421" y="2103634"/>
                    <a:pt x="590031" y="2118114"/>
                    <a:pt x="579495" y="2103634"/>
                  </a:cubicBezTo>
                  <a:cubicBezTo>
                    <a:pt x="558421" y="2096397"/>
                    <a:pt x="537348" y="2096397"/>
                    <a:pt x="505742" y="2081919"/>
                  </a:cubicBezTo>
                  <a:cubicBezTo>
                    <a:pt x="516276" y="2074682"/>
                    <a:pt x="526813" y="2074682"/>
                    <a:pt x="516276" y="2052965"/>
                  </a:cubicBezTo>
                  <a:cubicBezTo>
                    <a:pt x="537348" y="2067442"/>
                    <a:pt x="568958" y="2089159"/>
                    <a:pt x="590031" y="2081919"/>
                  </a:cubicBezTo>
                  <a:cubicBezTo>
                    <a:pt x="579495" y="2074682"/>
                    <a:pt x="568958" y="2074682"/>
                    <a:pt x="558421" y="2060203"/>
                  </a:cubicBezTo>
                  <a:cubicBezTo>
                    <a:pt x="579495" y="2060203"/>
                    <a:pt x="642713" y="2096397"/>
                    <a:pt x="695392" y="2110874"/>
                  </a:cubicBezTo>
                  <a:cubicBezTo>
                    <a:pt x="779684" y="2154306"/>
                    <a:pt x="863973" y="2190501"/>
                    <a:pt x="948262" y="2212217"/>
                  </a:cubicBezTo>
                  <a:cubicBezTo>
                    <a:pt x="1274887" y="2306320"/>
                    <a:pt x="1759553" y="2364229"/>
                    <a:pt x="2107250" y="2299080"/>
                  </a:cubicBezTo>
                  <a:cubicBezTo>
                    <a:pt x="2128323" y="2291842"/>
                    <a:pt x="2117785" y="2291842"/>
                    <a:pt x="2138857" y="2277365"/>
                  </a:cubicBezTo>
                  <a:cubicBezTo>
                    <a:pt x="2159929" y="2270125"/>
                    <a:pt x="2175736" y="2268315"/>
                    <a:pt x="2191539" y="2267412"/>
                  </a:cubicBezTo>
                  <a:lnTo>
                    <a:pt x="2242277" y="2263054"/>
                  </a:lnTo>
                  <a:lnTo>
                    <a:pt x="2274512" y="2240602"/>
                  </a:lnTo>
                  <a:cubicBezTo>
                    <a:pt x="2288219" y="2234875"/>
                    <a:pt x="2301924" y="2232964"/>
                    <a:pt x="2307404" y="2240602"/>
                  </a:cubicBezTo>
                  <a:cubicBezTo>
                    <a:pt x="2296442" y="2255874"/>
                    <a:pt x="2263551" y="2255874"/>
                    <a:pt x="2241620" y="2263512"/>
                  </a:cubicBezTo>
                  <a:lnTo>
                    <a:pt x="2241684" y="2263468"/>
                  </a:lnTo>
                  <a:lnTo>
                    <a:pt x="2212612" y="2270125"/>
                  </a:lnTo>
                  <a:cubicBezTo>
                    <a:pt x="2223146" y="2284602"/>
                    <a:pt x="2233684" y="2270125"/>
                    <a:pt x="2265294" y="2262886"/>
                  </a:cubicBezTo>
                  <a:cubicBezTo>
                    <a:pt x="2339046" y="2241171"/>
                    <a:pt x="2391728" y="2226694"/>
                    <a:pt x="2486554" y="2183262"/>
                  </a:cubicBezTo>
                  <a:cubicBezTo>
                    <a:pt x="2476017" y="2176022"/>
                    <a:pt x="2412801" y="2212217"/>
                    <a:pt x="2370656" y="2219454"/>
                  </a:cubicBezTo>
                  <a:cubicBezTo>
                    <a:pt x="2391728" y="2190501"/>
                    <a:pt x="2476017" y="2168785"/>
                    <a:pt x="2528699" y="2147067"/>
                  </a:cubicBezTo>
                  <a:cubicBezTo>
                    <a:pt x="2865859" y="1995054"/>
                    <a:pt x="3213554" y="1777895"/>
                    <a:pt x="3508568" y="1604165"/>
                  </a:cubicBezTo>
                  <a:cubicBezTo>
                    <a:pt x="3498034" y="1611404"/>
                    <a:pt x="3498034" y="1618644"/>
                    <a:pt x="3487496" y="1625881"/>
                  </a:cubicBezTo>
                  <a:cubicBezTo>
                    <a:pt x="3498034" y="1625881"/>
                    <a:pt x="3540179" y="1596928"/>
                    <a:pt x="3561250" y="1582450"/>
                  </a:cubicBezTo>
                  <a:cubicBezTo>
                    <a:pt x="3571789" y="1567973"/>
                    <a:pt x="3550713" y="1582450"/>
                    <a:pt x="3561250" y="1567973"/>
                  </a:cubicBezTo>
                  <a:cubicBezTo>
                    <a:pt x="3656078" y="1502824"/>
                    <a:pt x="3719294" y="1466630"/>
                    <a:pt x="3793049" y="1430438"/>
                  </a:cubicBezTo>
                  <a:cubicBezTo>
                    <a:pt x="3803583" y="1415959"/>
                    <a:pt x="3782511" y="1423198"/>
                    <a:pt x="3782511" y="1430438"/>
                  </a:cubicBezTo>
                  <a:cubicBezTo>
                    <a:pt x="3793049" y="1408721"/>
                    <a:pt x="3824656" y="1387006"/>
                    <a:pt x="3814121" y="1408721"/>
                  </a:cubicBezTo>
                  <a:cubicBezTo>
                    <a:pt x="3845728" y="1394242"/>
                    <a:pt x="3908948" y="1329095"/>
                    <a:pt x="3866800" y="1358050"/>
                  </a:cubicBezTo>
                  <a:cubicBezTo>
                    <a:pt x="3898410" y="1321858"/>
                    <a:pt x="3940555" y="1314618"/>
                    <a:pt x="3961627" y="1307379"/>
                  </a:cubicBezTo>
                  <a:cubicBezTo>
                    <a:pt x="4003772" y="1271186"/>
                    <a:pt x="4003772" y="1263947"/>
                    <a:pt x="4045916" y="1249470"/>
                  </a:cubicBezTo>
                  <a:cubicBezTo>
                    <a:pt x="4077527" y="1234992"/>
                    <a:pt x="4077527" y="1220515"/>
                    <a:pt x="4098598" y="1206038"/>
                  </a:cubicBezTo>
                  <a:cubicBezTo>
                    <a:pt x="4256642" y="1119172"/>
                    <a:pt x="4404151" y="988876"/>
                    <a:pt x="4572729" y="880297"/>
                  </a:cubicBezTo>
                  <a:cubicBezTo>
                    <a:pt x="4678091" y="807909"/>
                    <a:pt x="4783456" y="750000"/>
                    <a:pt x="4878283" y="699329"/>
                  </a:cubicBezTo>
                  <a:cubicBezTo>
                    <a:pt x="5025789" y="619703"/>
                    <a:pt x="5183831" y="561794"/>
                    <a:pt x="5341877" y="496646"/>
                  </a:cubicBezTo>
                  <a:cubicBezTo>
                    <a:pt x="5405093" y="467691"/>
                    <a:pt x="5489382" y="460451"/>
                    <a:pt x="5552603" y="438735"/>
                  </a:cubicBezTo>
                  <a:lnTo>
                    <a:pt x="5704481" y="403953"/>
                  </a:lnTo>
                  <a:lnTo>
                    <a:pt x="5711155" y="396106"/>
                  </a:lnTo>
                  <a:lnTo>
                    <a:pt x="5715407" y="401732"/>
                  </a:lnTo>
                  <a:lnTo>
                    <a:pt x="5805900" y="386332"/>
                  </a:lnTo>
                  <a:lnTo>
                    <a:pt x="5804768" y="357924"/>
                  </a:lnTo>
                  <a:cubicBezTo>
                    <a:pt x="5821212" y="361643"/>
                    <a:pt x="5834919" y="369082"/>
                    <a:pt x="5843142" y="378378"/>
                  </a:cubicBezTo>
                  <a:lnTo>
                    <a:pt x="5843413" y="379948"/>
                  </a:lnTo>
                  <a:lnTo>
                    <a:pt x="5854199" y="378111"/>
                  </a:lnTo>
                  <a:cubicBezTo>
                    <a:pt x="5905565" y="369969"/>
                    <a:pt x="5958247" y="362729"/>
                    <a:pt x="6005658" y="359111"/>
                  </a:cubicBezTo>
                  <a:cubicBezTo>
                    <a:pt x="6037267" y="359111"/>
                    <a:pt x="6068877" y="344632"/>
                    <a:pt x="6089949" y="351871"/>
                  </a:cubicBezTo>
                  <a:cubicBezTo>
                    <a:pt x="6100485" y="351871"/>
                    <a:pt x="6111022" y="366348"/>
                    <a:pt x="6121557" y="366348"/>
                  </a:cubicBezTo>
                  <a:cubicBezTo>
                    <a:pt x="6100485" y="373588"/>
                    <a:pt x="6111022" y="388063"/>
                    <a:pt x="6089949" y="395303"/>
                  </a:cubicBezTo>
                  <a:cubicBezTo>
                    <a:pt x="6121557" y="402543"/>
                    <a:pt x="6163701" y="395303"/>
                    <a:pt x="6195311" y="395303"/>
                  </a:cubicBezTo>
                  <a:cubicBezTo>
                    <a:pt x="6174239" y="380826"/>
                    <a:pt x="6153167" y="366348"/>
                    <a:pt x="6121557" y="359111"/>
                  </a:cubicBezTo>
                  <a:cubicBezTo>
                    <a:pt x="6126825" y="351871"/>
                    <a:pt x="6135387" y="348253"/>
                    <a:pt x="6145593" y="346895"/>
                  </a:cubicBezTo>
                  <a:close/>
                  <a:moveTo>
                    <a:pt x="6325113" y="342303"/>
                  </a:moveTo>
                  <a:cubicBezTo>
                    <a:pt x="6330173" y="342303"/>
                    <a:pt x="6335234" y="344039"/>
                    <a:pt x="6340293" y="350982"/>
                  </a:cubicBezTo>
                  <a:cubicBezTo>
                    <a:pt x="6350413" y="357924"/>
                    <a:pt x="6299813" y="357924"/>
                    <a:pt x="6309932" y="344039"/>
                  </a:cubicBezTo>
                  <a:cubicBezTo>
                    <a:pt x="6314994" y="344039"/>
                    <a:pt x="6320052" y="342303"/>
                    <a:pt x="6325113" y="342303"/>
                  </a:cubicBezTo>
                  <a:close/>
                  <a:moveTo>
                    <a:pt x="2582070" y="336339"/>
                  </a:moveTo>
                  <a:cubicBezTo>
                    <a:pt x="2585073" y="337966"/>
                    <a:pt x="2585707" y="342303"/>
                    <a:pt x="2580645" y="350982"/>
                  </a:cubicBezTo>
                  <a:cubicBezTo>
                    <a:pt x="2542696" y="350982"/>
                    <a:pt x="2573056" y="331456"/>
                    <a:pt x="2582070" y="336339"/>
                  </a:cubicBezTo>
                  <a:close/>
                  <a:moveTo>
                    <a:pt x="4928527" y="156605"/>
                  </a:moveTo>
                  <a:cubicBezTo>
                    <a:pt x="4941177" y="156605"/>
                    <a:pt x="4953828" y="163546"/>
                    <a:pt x="4953828" y="170489"/>
                  </a:cubicBezTo>
                  <a:cubicBezTo>
                    <a:pt x="4928527" y="170489"/>
                    <a:pt x="4928527" y="170489"/>
                    <a:pt x="4928527" y="170489"/>
                  </a:cubicBezTo>
                  <a:close/>
                  <a:moveTo>
                    <a:pt x="5725493" y="140116"/>
                  </a:moveTo>
                  <a:cubicBezTo>
                    <a:pt x="5731396" y="140984"/>
                    <a:pt x="5737299" y="142720"/>
                    <a:pt x="5743203" y="142720"/>
                  </a:cubicBezTo>
                  <a:cubicBezTo>
                    <a:pt x="5731396" y="149663"/>
                    <a:pt x="5731396" y="149663"/>
                    <a:pt x="5731396" y="156605"/>
                  </a:cubicBezTo>
                  <a:cubicBezTo>
                    <a:pt x="5719589" y="156605"/>
                    <a:pt x="5719589" y="156605"/>
                    <a:pt x="5707780" y="149663"/>
                  </a:cubicBezTo>
                  <a:cubicBezTo>
                    <a:pt x="5707780" y="142720"/>
                    <a:pt x="5707780" y="142720"/>
                    <a:pt x="5707780" y="142720"/>
                  </a:cubicBezTo>
                  <a:cubicBezTo>
                    <a:pt x="5713687" y="139248"/>
                    <a:pt x="5719589" y="139248"/>
                    <a:pt x="5725493" y="140116"/>
                  </a:cubicBezTo>
                  <a:close/>
                  <a:moveTo>
                    <a:pt x="3968378" y="123342"/>
                  </a:moveTo>
                  <a:cubicBezTo>
                    <a:pt x="3982291" y="127102"/>
                    <a:pt x="3992412" y="138383"/>
                    <a:pt x="3972172" y="149666"/>
                  </a:cubicBezTo>
                  <a:cubicBezTo>
                    <a:pt x="3951931" y="149666"/>
                    <a:pt x="3941811" y="142143"/>
                    <a:pt x="3941811" y="142143"/>
                  </a:cubicBezTo>
                  <a:cubicBezTo>
                    <a:pt x="3936752" y="123342"/>
                    <a:pt x="3954461" y="119581"/>
                    <a:pt x="3968378" y="123342"/>
                  </a:cubicBezTo>
                  <a:close/>
                  <a:moveTo>
                    <a:pt x="6046807" y="31648"/>
                  </a:moveTo>
                  <a:cubicBezTo>
                    <a:pt x="6046807" y="31648"/>
                    <a:pt x="6056928" y="31648"/>
                    <a:pt x="6067049" y="31648"/>
                  </a:cubicBezTo>
                  <a:cubicBezTo>
                    <a:pt x="6067049" y="40327"/>
                    <a:pt x="6056928" y="40327"/>
                    <a:pt x="6056928" y="49004"/>
                  </a:cubicBezTo>
                  <a:cubicBezTo>
                    <a:pt x="6046807" y="49004"/>
                    <a:pt x="6046807" y="40327"/>
                    <a:pt x="6046807" y="31648"/>
                  </a:cubicBezTo>
                  <a:close/>
                  <a:moveTo>
                    <a:pt x="6729919" y="3881"/>
                  </a:moveTo>
                  <a:cubicBezTo>
                    <a:pt x="6742570" y="3881"/>
                    <a:pt x="6755220" y="3881"/>
                    <a:pt x="6755220" y="10822"/>
                  </a:cubicBezTo>
                  <a:cubicBezTo>
                    <a:pt x="6755220" y="17764"/>
                    <a:pt x="6742570" y="17764"/>
                    <a:pt x="6729919" y="17764"/>
                  </a:cubicBezTo>
                  <a:cubicBezTo>
                    <a:pt x="6729919" y="3881"/>
                    <a:pt x="6729919" y="3881"/>
                    <a:pt x="6729919" y="3881"/>
                  </a:cubicBezTo>
                  <a:close/>
                  <a:moveTo>
                    <a:pt x="5861639" y="832"/>
                  </a:moveTo>
                  <a:cubicBezTo>
                    <a:pt x="5882985" y="-5290"/>
                    <a:pt x="5922835" y="23287"/>
                    <a:pt x="5900063" y="55946"/>
                  </a:cubicBezTo>
                  <a:cubicBezTo>
                    <a:pt x="5869703" y="55946"/>
                    <a:pt x="5849463" y="41431"/>
                    <a:pt x="5849463" y="19658"/>
                  </a:cubicBezTo>
                  <a:cubicBezTo>
                    <a:pt x="5849463" y="8771"/>
                    <a:pt x="5854523" y="2875"/>
                    <a:pt x="5861639" y="832"/>
                  </a:cubicBezTo>
                  <a:close/>
                </a:path>
              </a:pathLst>
            </a:custGeom>
            <a:blipFill>
              <a:blip r:embed="rId2">
                <a:alphaModFix amt="20000"/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 l="-170398" t="-5437" r="-13053" b="-110332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</a:p>
          </p:txBody>
        </p:sp>
        <p:sp>
          <p:nvSpPr>
            <p:cNvPr id="6" name="ïṧlïdè"/>
            <p:cNvSpPr/>
            <p:nvPr/>
          </p:nvSpPr>
          <p:spPr bwMode="auto">
            <a:xfrm>
              <a:off x="10233754" y="1694355"/>
              <a:ext cx="190172" cy="259524"/>
            </a:xfrm>
            <a:custGeom>
              <a:avLst/>
              <a:gdLst>
                <a:gd name="connsiteX0" fmla="*/ 20429 w 779648"/>
                <a:gd name="connsiteY0" fmla="*/ 1031379 h 1063973"/>
                <a:gd name="connsiteX1" fmla="*/ 26713 w 779648"/>
                <a:gd name="connsiteY1" fmla="*/ 1043781 h 1063973"/>
                <a:gd name="connsiteX2" fmla="*/ 16658 w 779648"/>
                <a:gd name="connsiteY2" fmla="*/ 1063625 h 1063973"/>
                <a:gd name="connsiteX3" fmla="*/ 6604 w 779648"/>
                <a:gd name="connsiteY3" fmla="*/ 1033859 h 1063973"/>
                <a:gd name="connsiteX4" fmla="*/ 20429 w 779648"/>
                <a:gd name="connsiteY4" fmla="*/ 1031379 h 1063973"/>
                <a:gd name="connsiteX5" fmla="*/ 301990 w 779648"/>
                <a:gd name="connsiteY5" fmla="*/ 1010895 h 1063973"/>
                <a:gd name="connsiteX6" fmla="*/ 292354 w 779648"/>
                <a:gd name="connsiteY6" fmla="*/ 1063337 h 1063973"/>
                <a:gd name="connsiteX7" fmla="*/ 282564 w 779648"/>
                <a:gd name="connsiteY7" fmla="*/ 1033896 h 1063973"/>
                <a:gd name="connsiteX8" fmla="*/ 301990 w 779648"/>
                <a:gd name="connsiteY8" fmla="*/ 1010895 h 1063973"/>
                <a:gd name="connsiteX9" fmla="*/ 617262 w 779648"/>
                <a:gd name="connsiteY9" fmla="*/ 806450 h 1063973"/>
                <a:gd name="connsiteX10" fmla="*/ 637371 w 779648"/>
                <a:gd name="connsiteY10" fmla="*/ 806450 h 1063973"/>
                <a:gd name="connsiteX11" fmla="*/ 637371 w 779648"/>
                <a:gd name="connsiteY11" fmla="*/ 827088 h 1063973"/>
                <a:gd name="connsiteX12" fmla="*/ 617262 w 779648"/>
                <a:gd name="connsiteY12" fmla="*/ 806450 h 1063973"/>
                <a:gd name="connsiteX13" fmla="*/ 656723 w 779648"/>
                <a:gd name="connsiteY13" fmla="*/ 748109 h 1063973"/>
                <a:gd name="connsiteX14" fmla="*/ 666475 w 779648"/>
                <a:gd name="connsiteY14" fmla="*/ 787797 h 1063973"/>
                <a:gd name="connsiteX15" fmla="*/ 656723 w 779648"/>
                <a:gd name="connsiteY15" fmla="*/ 748109 h 1063973"/>
                <a:gd name="connsiteX16" fmla="*/ 352150 w 779648"/>
                <a:gd name="connsiteY16" fmla="*/ 679450 h 1063973"/>
                <a:gd name="connsiteX17" fmla="*/ 371200 w 779648"/>
                <a:gd name="connsiteY17" fmla="*/ 698500 h 1063973"/>
                <a:gd name="connsiteX18" fmla="*/ 352150 w 779648"/>
                <a:gd name="connsiteY18" fmla="*/ 679450 h 1063973"/>
                <a:gd name="connsiteX19" fmla="*/ 554754 w 779648"/>
                <a:gd name="connsiteY19" fmla="*/ 196503 h 1063973"/>
                <a:gd name="connsiteX20" fmla="*/ 617262 w 779648"/>
                <a:gd name="connsiteY20" fmla="*/ 246063 h 1063973"/>
                <a:gd name="connsiteX21" fmla="*/ 528362 w 779648"/>
                <a:gd name="connsiteY21" fmla="*/ 197114 h 1063973"/>
                <a:gd name="connsiteX22" fmla="*/ 554754 w 779648"/>
                <a:gd name="connsiteY22" fmla="*/ 196503 h 1063973"/>
                <a:gd name="connsiteX23" fmla="*/ 765430 w 779648"/>
                <a:gd name="connsiteY23" fmla="*/ 150150 h 1063973"/>
                <a:gd name="connsiteX24" fmla="*/ 775484 w 779648"/>
                <a:gd name="connsiteY24" fmla="*/ 157691 h 1063973"/>
                <a:gd name="connsiteX25" fmla="*/ 765430 w 779648"/>
                <a:gd name="connsiteY25" fmla="*/ 177800 h 1063973"/>
                <a:gd name="connsiteX26" fmla="*/ 755375 w 779648"/>
                <a:gd name="connsiteY26" fmla="*/ 157691 h 1063973"/>
                <a:gd name="connsiteX27" fmla="*/ 765430 w 779648"/>
                <a:gd name="connsiteY27" fmla="*/ 150150 h 1063973"/>
                <a:gd name="connsiteX28" fmla="*/ 174350 w 779648"/>
                <a:gd name="connsiteY28" fmla="*/ 0 h 1063973"/>
                <a:gd name="connsiteX29" fmla="*/ 183875 w 779648"/>
                <a:gd name="connsiteY29" fmla="*/ 19050 h 1063973"/>
                <a:gd name="connsiteX30" fmla="*/ 174350 w 779648"/>
                <a:gd name="connsiteY30" fmla="*/ 0 h 106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79648" h="1063973">
                  <a:moveTo>
                    <a:pt x="20429" y="1031379"/>
                  </a:moveTo>
                  <a:cubicBezTo>
                    <a:pt x="24199" y="1033859"/>
                    <a:pt x="26713" y="1038820"/>
                    <a:pt x="26713" y="1043781"/>
                  </a:cubicBezTo>
                  <a:cubicBezTo>
                    <a:pt x="26713" y="1053703"/>
                    <a:pt x="26713" y="1063625"/>
                    <a:pt x="16658" y="1063625"/>
                  </a:cubicBezTo>
                  <a:cubicBezTo>
                    <a:pt x="-3450" y="1063625"/>
                    <a:pt x="-3450" y="1043781"/>
                    <a:pt x="6604" y="1033859"/>
                  </a:cubicBezTo>
                  <a:cubicBezTo>
                    <a:pt x="11631" y="1028898"/>
                    <a:pt x="16658" y="1028898"/>
                    <a:pt x="20429" y="1031379"/>
                  </a:cubicBezTo>
                  <a:close/>
                  <a:moveTo>
                    <a:pt x="301990" y="1010895"/>
                  </a:moveTo>
                  <a:cubicBezTo>
                    <a:pt x="329065" y="1011815"/>
                    <a:pt x="365776" y="1070697"/>
                    <a:pt x="292354" y="1063337"/>
                  </a:cubicBezTo>
                  <a:cubicBezTo>
                    <a:pt x="292354" y="1043709"/>
                    <a:pt x="272775" y="1043709"/>
                    <a:pt x="282564" y="1033896"/>
                  </a:cubicBezTo>
                  <a:cubicBezTo>
                    <a:pt x="285012" y="1016722"/>
                    <a:pt x="292966" y="1010588"/>
                    <a:pt x="301990" y="1010895"/>
                  </a:cubicBezTo>
                  <a:close/>
                  <a:moveTo>
                    <a:pt x="617262" y="806450"/>
                  </a:moveTo>
                  <a:cubicBezTo>
                    <a:pt x="627317" y="806450"/>
                    <a:pt x="637371" y="806450"/>
                    <a:pt x="637371" y="806450"/>
                  </a:cubicBezTo>
                  <a:cubicBezTo>
                    <a:pt x="637371" y="806450"/>
                    <a:pt x="647425" y="816769"/>
                    <a:pt x="637371" y="827088"/>
                  </a:cubicBezTo>
                  <a:cubicBezTo>
                    <a:pt x="637371" y="827088"/>
                    <a:pt x="617262" y="816769"/>
                    <a:pt x="617262" y="806450"/>
                  </a:cubicBezTo>
                  <a:close/>
                  <a:moveTo>
                    <a:pt x="656723" y="748109"/>
                  </a:moveTo>
                  <a:cubicBezTo>
                    <a:pt x="656723" y="758031"/>
                    <a:pt x="666475" y="767953"/>
                    <a:pt x="666475" y="787797"/>
                  </a:cubicBezTo>
                  <a:cubicBezTo>
                    <a:pt x="627468" y="817562"/>
                    <a:pt x="598212" y="738187"/>
                    <a:pt x="656723" y="748109"/>
                  </a:cubicBezTo>
                  <a:close/>
                  <a:moveTo>
                    <a:pt x="352150" y="679450"/>
                  </a:moveTo>
                  <a:cubicBezTo>
                    <a:pt x="371200" y="679450"/>
                    <a:pt x="371200" y="688975"/>
                    <a:pt x="371200" y="698500"/>
                  </a:cubicBezTo>
                  <a:cubicBezTo>
                    <a:pt x="352150" y="708025"/>
                    <a:pt x="352150" y="688975"/>
                    <a:pt x="352150" y="679450"/>
                  </a:cubicBezTo>
                  <a:close/>
                  <a:moveTo>
                    <a:pt x="554754" y="196503"/>
                  </a:moveTo>
                  <a:cubicBezTo>
                    <a:pt x="583924" y="202009"/>
                    <a:pt x="617262" y="224036"/>
                    <a:pt x="617262" y="246063"/>
                  </a:cubicBezTo>
                  <a:cubicBezTo>
                    <a:pt x="587628" y="236273"/>
                    <a:pt x="548117" y="226483"/>
                    <a:pt x="528362" y="197114"/>
                  </a:cubicBezTo>
                  <a:cubicBezTo>
                    <a:pt x="535770" y="194667"/>
                    <a:pt x="545031" y="194667"/>
                    <a:pt x="554754" y="196503"/>
                  </a:cubicBezTo>
                  <a:close/>
                  <a:moveTo>
                    <a:pt x="765430" y="150150"/>
                  </a:moveTo>
                  <a:cubicBezTo>
                    <a:pt x="767943" y="150150"/>
                    <a:pt x="770457" y="152664"/>
                    <a:pt x="775484" y="157691"/>
                  </a:cubicBezTo>
                  <a:cubicBezTo>
                    <a:pt x="785538" y="167745"/>
                    <a:pt x="775484" y="177800"/>
                    <a:pt x="765430" y="177800"/>
                  </a:cubicBezTo>
                  <a:cubicBezTo>
                    <a:pt x="755375" y="177800"/>
                    <a:pt x="755375" y="167745"/>
                    <a:pt x="755375" y="157691"/>
                  </a:cubicBezTo>
                  <a:cubicBezTo>
                    <a:pt x="760403" y="152664"/>
                    <a:pt x="762916" y="150150"/>
                    <a:pt x="765430" y="150150"/>
                  </a:cubicBezTo>
                  <a:close/>
                  <a:moveTo>
                    <a:pt x="174350" y="0"/>
                  </a:moveTo>
                  <a:cubicBezTo>
                    <a:pt x="183875" y="0"/>
                    <a:pt x="183875" y="9525"/>
                    <a:pt x="183875" y="19050"/>
                  </a:cubicBezTo>
                  <a:cubicBezTo>
                    <a:pt x="174350" y="9525"/>
                    <a:pt x="164825" y="9525"/>
                    <a:pt x="174350" y="0"/>
                  </a:cubicBezTo>
                  <a:close/>
                </a:path>
              </a:pathLst>
            </a:custGeom>
            <a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 l="-170398" t="-5437" r="-13053" b="-110332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íŝliďê"/>
            <p:cNvSpPr/>
            <p:nvPr/>
          </p:nvSpPr>
          <p:spPr bwMode="auto">
            <a:xfrm>
              <a:off x="6605752" y="4196405"/>
              <a:ext cx="190172" cy="259524"/>
            </a:xfrm>
            <a:custGeom>
              <a:avLst/>
              <a:gdLst>
                <a:gd name="connsiteX0" fmla="*/ 20429 w 779648"/>
                <a:gd name="connsiteY0" fmla="*/ 1031379 h 1063973"/>
                <a:gd name="connsiteX1" fmla="*/ 26713 w 779648"/>
                <a:gd name="connsiteY1" fmla="*/ 1043781 h 1063973"/>
                <a:gd name="connsiteX2" fmla="*/ 16658 w 779648"/>
                <a:gd name="connsiteY2" fmla="*/ 1063625 h 1063973"/>
                <a:gd name="connsiteX3" fmla="*/ 6604 w 779648"/>
                <a:gd name="connsiteY3" fmla="*/ 1033859 h 1063973"/>
                <a:gd name="connsiteX4" fmla="*/ 20429 w 779648"/>
                <a:gd name="connsiteY4" fmla="*/ 1031379 h 1063973"/>
                <a:gd name="connsiteX5" fmla="*/ 301990 w 779648"/>
                <a:gd name="connsiteY5" fmla="*/ 1010895 h 1063973"/>
                <a:gd name="connsiteX6" fmla="*/ 292354 w 779648"/>
                <a:gd name="connsiteY6" fmla="*/ 1063337 h 1063973"/>
                <a:gd name="connsiteX7" fmla="*/ 282564 w 779648"/>
                <a:gd name="connsiteY7" fmla="*/ 1033896 h 1063973"/>
                <a:gd name="connsiteX8" fmla="*/ 301990 w 779648"/>
                <a:gd name="connsiteY8" fmla="*/ 1010895 h 1063973"/>
                <a:gd name="connsiteX9" fmla="*/ 617262 w 779648"/>
                <a:gd name="connsiteY9" fmla="*/ 806450 h 1063973"/>
                <a:gd name="connsiteX10" fmla="*/ 637371 w 779648"/>
                <a:gd name="connsiteY10" fmla="*/ 806450 h 1063973"/>
                <a:gd name="connsiteX11" fmla="*/ 637371 w 779648"/>
                <a:gd name="connsiteY11" fmla="*/ 827088 h 1063973"/>
                <a:gd name="connsiteX12" fmla="*/ 617262 w 779648"/>
                <a:gd name="connsiteY12" fmla="*/ 806450 h 1063973"/>
                <a:gd name="connsiteX13" fmla="*/ 656723 w 779648"/>
                <a:gd name="connsiteY13" fmla="*/ 748109 h 1063973"/>
                <a:gd name="connsiteX14" fmla="*/ 666475 w 779648"/>
                <a:gd name="connsiteY14" fmla="*/ 787797 h 1063973"/>
                <a:gd name="connsiteX15" fmla="*/ 656723 w 779648"/>
                <a:gd name="connsiteY15" fmla="*/ 748109 h 1063973"/>
                <a:gd name="connsiteX16" fmla="*/ 352150 w 779648"/>
                <a:gd name="connsiteY16" fmla="*/ 679450 h 1063973"/>
                <a:gd name="connsiteX17" fmla="*/ 371200 w 779648"/>
                <a:gd name="connsiteY17" fmla="*/ 698500 h 1063973"/>
                <a:gd name="connsiteX18" fmla="*/ 352150 w 779648"/>
                <a:gd name="connsiteY18" fmla="*/ 679450 h 1063973"/>
                <a:gd name="connsiteX19" fmla="*/ 554754 w 779648"/>
                <a:gd name="connsiteY19" fmla="*/ 196503 h 1063973"/>
                <a:gd name="connsiteX20" fmla="*/ 617262 w 779648"/>
                <a:gd name="connsiteY20" fmla="*/ 246063 h 1063973"/>
                <a:gd name="connsiteX21" fmla="*/ 528362 w 779648"/>
                <a:gd name="connsiteY21" fmla="*/ 197114 h 1063973"/>
                <a:gd name="connsiteX22" fmla="*/ 554754 w 779648"/>
                <a:gd name="connsiteY22" fmla="*/ 196503 h 1063973"/>
                <a:gd name="connsiteX23" fmla="*/ 765430 w 779648"/>
                <a:gd name="connsiteY23" fmla="*/ 150150 h 1063973"/>
                <a:gd name="connsiteX24" fmla="*/ 775484 w 779648"/>
                <a:gd name="connsiteY24" fmla="*/ 157691 h 1063973"/>
                <a:gd name="connsiteX25" fmla="*/ 765430 w 779648"/>
                <a:gd name="connsiteY25" fmla="*/ 177800 h 1063973"/>
                <a:gd name="connsiteX26" fmla="*/ 755375 w 779648"/>
                <a:gd name="connsiteY26" fmla="*/ 157691 h 1063973"/>
                <a:gd name="connsiteX27" fmla="*/ 765430 w 779648"/>
                <a:gd name="connsiteY27" fmla="*/ 150150 h 1063973"/>
                <a:gd name="connsiteX28" fmla="*/ 174350 w 779648"/>
                <a:gd name="connsiteY28" fmla="*/ 0 h 1063973"/>
                <a:gd name="connsiteX29" fmla="*/ 183875 w 779648"/>
                <a:gd name="connsiteY29" fmla="*/ 19050 h 1063973"/>
                <a:gd name="connsiteX30" fmla="*/ 174350 w 779648"/>
                <a:gd name="connsiteY30" fmla="*/ 0 h 106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79648" h="1063973">
                  <a:moveTo>
                    <a:pt x="20429" y="1031379"/>
                  </a:moveTo>
                  <a:cubicBezTo>
                    <a:pt x="24199" y="1033859"/>
                    <a:pt x="26713" y="1038820"/>
                    <a:pt x="26713" y="1043781"/>
                  </a:cubicBezTo>
                  <a:cubicBezTo>
                    <a:pt x="26713" y="1053703"/>
                    <a:pt x="26713" y="1063625"/>
                    <a:pt x="16658" y="1063625"/>
                  </a:cubicBezTo>
                  <a:cubicBezTo>
                    <a:pt x="-3450" y="1063625"/>
                    <a:pt x="-3450" y="1043781"/>
                    <a:pt x="6604" y="1033859"/>
                  </a:cubicBezTo>
                  <a:cubicBezTo>
                    <a:pt x="11631" y="1028898"/>
                    <a:pt x="16658" y="1028898"/>
                    <a:pt x="20429" y="1031379"/>
                  </a:cubicBezTo>
                  <a:close/>
                  <a:moveTo>
                    <a:pt x="301990" y="1010895"/>
                  </a:moveTo>
                  <a:cubicBezTo>
                    <a:pt x="329065" y="1011815"/>
                    <a:pt x="365776" y="1070697"/>
                    <a:pt x="292354" y="1063337"/>
                  </a:cubicBezTo>
                  <a:cubicBezTo>
                    <a:pt x="292354" y="1043709"/>
                    <a:pt x="272775" y="1043709"/>
                    <a:pt x="282564" y="1033896"/>
                  </a:cubicBezTo>
                  <a:cubicBezTo>
                    <a:pt x="285012" y="1016722"/>
                    <a:pt x="292966" y="1010588"/>
                    <a:pt x="301990" y="1010895"/>
                  </a:cubicBezTo>
                  <a:close/>
                  <a:moveTo>
                    <a:pt x="617262" y="806450"/>
                  </a:moveTo>
                  <a:cubicBezTo>
                    <a:pt x="627317" y="806450"/>
                    <a:pt x="637371" y="806450"/>
                    <a:pt x="637371" y="806450"/>
                  </a:cubicBezTo>
                  <a:cubicBezTo>
                    <a:pt x="637371" y="806450"/>
                    <a:pt x="647425" y="816769"/>
                    <a:pt x="637371" y="827088"/>
                  </a:cubicBezTo>
                  <a:cubicBezTo>
                    <a:pt x="637371" y="827088"/>
                    <a:pt x="617262" y="816769"/>
                    <a:pt x="617262" y="806450"/>
                  </a:cubicBezTo>
                  <a:close/>
                  <a:moveTo>
                    <a:pt x="656723" y="748109"/>
                  </a:moveTo>
                  <a:cubicBezTo>
                    <a:pt x="656723" y="758031"/>
                    <a:pt x="666475" y="767953"/>
                    <a:pt x="666475" y="787797"/>
                  </a:cubicBezTo>
                  <a:cubicBezTo>
                    <a:pt x="627468" y="817562"/>
                    <a:pt x="598212" y="738187"/>
                    <a:pt x="656723" y="748109"/>
                  </a:cubicBezTo>
                  <a:close/>
                  <a:moveTo>
                    <a:pt x="352150" y="679450"/>
                  </a:moveTo>
                  <a:cubicBezTo>
                    <a:pt x="371200" y="679450"/>
                    <a:pt x="371200" y="688975"/>
                    <a:pt x="371200" y="698500"/>
                  </a:cubicBezTo>
                  <a:cubicBezTo>
                    <a:pt x="352150" y="708025"/>
                    <a:pt x="352150" y="688975"/>
                    <a:pt x="352150" y="679450"/>
                  </a:cubicBezTo>
                  <a:close/>
                  <a:moveTo>
                    <a:pt x="554754" y="196503"/>
                  </a:moveTo>
                  <a:cubicBezTo>
                    <a:pt x="583924" y="202009"/>
                    <a:pt x="617262" y="224036"/>
                    <a:pt x="617262" y="246063"/>
                  </a:cubicBezTo>
                  <a:cubicBezTo>
                    <a:pt x="587628" y="236273"/>
                    <a:pt x="548117" y="226483"/>
                    <a:pt x="528362" y="197114"/>
                  </a:cubicBezTo>
                  <a:cubicBezTo>
                    <a:pt x="535770" y="194667"/>
                    <a:pt x="545031" y="194667"/>
                    <a:pt x="554754" y="196503"/>
                  </a:cubicBezTo>
                  <a:close/>
                  <a:moveTo>
                    <a:pt x="765430" y="150150"/>
                  </a:moveTo>
                  <a:cubicBezTo>
                    <a:pt x="767943" y="150150"/>
                    <a:pt x="770457" y="152664"/>
                    <a:pt x="775484" y="157691"/>
                  </a:cubicBezTo>
                  <a:cubicBezTo>
                    <a:pt x="785538" y="167745"/>
                    <a:pt x="775484" y="177800"/>
                    <a:pt x="765430" y="177800"/>
                  </a:cubicBezTo>
                  <a:cubicBezTo>
                    <a:pt x="755375" y="177800"/>
                    <a:pt x="755375" y="167745"/>
                    <a:pt x="755375" y="157691"/>
                  </a:cubicBezTo>
                  <a:cubicBezTo>
                    <a:pt x="760403" y="152664"/>
                    <a:pt x="762916" y="150150"/>
                    <a:pt x="765430" y="150150"/>
                  </a:cubicBezTo>
                  <a:close/>
                  <a:moveTo>
                    <a:pt x="174350" y="0"/>
                  </a:moveTo>
                  <a:cubicBezTo>
                    <a:pt x="183875" y="0"/>
                    <a:pt x="183875" y="9525"/>
                    <a:pt x="183875" y="19050"/>
                  </a:cubicBezTo>
                  <a:cubicBezTo>
                    <a:pt x="174350" y="9525"/>
                    <a:pt x="164825" y="9525"/>
                    <a:pt x="174350" y="0"/>
                  </a:cubicBezTo>
                  <a:close/>
                </a:path>
              </a:pathLst>
            </a:custGeom>
            <a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 l="-170398" t="-5437" r="-13053" b="-110332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jpeg"/><Relationship Id="rId14" Type="http://schemas.openxmlformats.org/officeDocument/2006/relationships/image" Target="../media/image4.jpeg"/><Relationship Id="rId13" Type="http://schemas.openxmlformats.org/officeDocument/2006/relationships/hyperlink" Target="https://image.baidu.com/search/detail?ct=503316480&amp;z=&amp;tn=baiduimagedetail&amp;ipn=d&amp;word=%E7%9B%8A%E6%99%AE%E7%B4%A2%20logo&amp;step_word=&amp;ie=utf-8&amp;in=&amp;cl=2&amp;lm=-1&amp;st=-1&amp;hd=&amp;latest=&amp;copyright=&amp;cs=271382943,3745278212&amp;os=375111680,3114651886&amp;simid=4289320515,820685356&amp;pn=3&amp;rn=1&amp;di=15730&amp;ln=365&amp;fr=&amp;fmq=1595314123569_R&amp;ic=&amp;s=undefined&amp;se=&amp;sme=&amp;tab=0&amp;width=&amp;height=&amp;face=undefined&amp;is=0,0&amp;istype=2&amp;ist=&amp;jit=&amp;bdtype=0&amp;spn=0&amp;pi=0&amp;gsm=0&amp;objurl=http://wx1.sinaimg.cn/large/a2055c95ly1ftsxqc5ik9j20rs0fmwha.jpg&amp;rpstart=0&amp;rpnum=0&amp;adpicid=0&amp;force=undefined" TargetMode="Externa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17" Type="http://schemas.openxmlformats.org/officeDocument/2006/relationships/image" Target="../media/image5.png"/><Relationship Id="rId16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9" Type="http://schemas.openxmlformats.org/officeDocument/2006/relationships/theme" Target="../theme/theme3.xml"/><Relationship Id="rId18" Type="http://schemas.openxmlformats.org/officeDocument/2006/relationships/image" Target="../media/image5.png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52926" y="788066"/>
            <a:ext cx="1151823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>
          <a:xfrm>
            <a:off x="4641056" y="6510085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 3"/>
          <p:cNvSpPr/>
          <p:nvPr userDrawn="1"/>
        </p:nvSpPr>
        <p:spPr>
          <a:xfrm>
            <a:off x="352926" y="422006"/>
            <a:ext cx="201923" cy="366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3"/>
          <p:cNvSpPr/>
          <p:nvPr userDrawn="1"/>
        </p:nvSpPr>
        <p:spPr>
          <a:xfrm>
            <a:off x="-475856" y="1461836"/>
            <a:ext cx="360000" cy="3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3"/>
          <p:cNvSpPr/>
          <p:nvPr userDrawn="1"/>
        </p:nvSpPr>
        <p:spPr>
          <a:xfrm>
            <a:off x="-475856" y="988594"/>
            <a:ext cx="360000" cy="360000"/>
          </a:xfrm>
          <a:prstGeom prst="ellipse">
            <a:avLst/>
          </a:prstGeom>
          <a:solidFill>
            <a:srgbClr val="1F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3"/>
          <p:cNvSpPr/>
          <p:nvPr userDrawn="1"/>
        </p:nvSpPr>
        <p:spPr>
          <a:xfrm>
            <a:off x="-475856" y="2372809"/>
            <a:ext cx="360000" cy="360000"/>
          </a:xfrm>
          <a:prstGeom prst="ellipse">
            <a:avLst/>
          </a:prstGeom>
          <a:solidFill>
            <a:srgbClr val="E47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3"/>
          <p:cNvSpPr/>
          <p:nvPr userDrawn="1"/>
        </p:nvSpPr>
        <p:spPr>
          <a:xfrm>
            <a:off x="-475856" y="1935078"/>
            <a:ext cx="360000" cy="36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3"/>
          <p:cNvSpPr/>
          <p:nvPr userDrawn="1"/>
        </p:nvSpPr>
        <p:spPr>
          <a:xfrm>
            <a:off x="-475856" y="2810540"/>
            <a:ext cx="360000" cy="36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Picture 4">
            <a:hlinkClick r:id="rId13" invalidUrl="https://image.baidu.com/search/detail?ct=503316480&amp;z=&amp;tn=baiduimagedetail&amp;ipn=d&amp;word=%E7%9B%8A%E6%99%AE%E7%B4%A2 logo&amp;step_word=&amp;ie=utf-8&amp;in=&amp;cl=2&amp;lm=-1&amp;st=-1&amp;hd=&amp;latest=&amp;copyright=&amp;cs=271382943,3745278212&amp;os=375111680,3114651886&amp;simid=4289320515,820685356&amp;pn=3&amp;rn=1&amp;di=15730&amp;ln=365&amp;fr=&amp;fmq=1595314123569_R&amp;ic=&amp;s=undefined&amp;se=&amp;sme=&amp;tab=0&amp;width=&amp;height=&amp;face=undefined&amp;is=0,0&amp;istype=2&amp;ist=&amp;jit=&amp;bdtype=0&amp;spn=0&amp;pi=0&amp;gsm=0&amp;objurl=http://wx1.sinaimg.cn/large/a2055c95ly1ftsxqc5ik9j20rs0fmwha.jpg&amp;rpstart=0&amp;rpnum=0&amp;adpicid=0&amp;force=undefined"/>
          </p:cNvPr>
          <p:cNvPicPr>
            <a:picLocks noChangeAspect="1" noChangeArrowheads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8" t="36112" r="7107" b="37509"/>
          <a:stretch>
            <a:fillRect/>
          </a:stretch>
        </p:blipFill>
        <p:spPr bwMode="auto">
          <a:xfrm>
            <a:off x="10574008" y="6441394"/>
            <a:ext cx="1411700" cy="24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矩形 3"/>
          <p:cNvSpPr/>
          <p:nvPr userDrawn="1"/>
        </p:nvSpPr>
        <p:spPr>
          <a:xfrm>
            <a:off x="-351903" y="6253275"/>
            <a:ext cx="315411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标题占位符 25"/>
          <p:cNvSpPr>
            <a:spLocks noGrp="1"/>
          </p:cNvSpPr>
          <p:nvPr>
            <p:ph type="title"/>
          </p:nvPr>
        </p:nvSpPr>
        <p:spPr>
          <a:xfrm>
            <a:off x="554849" y="385788"/>
            <a:ext cx="10515600" cy="382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grpSp>
        <p:nvGrpSpPr>
          <p:cNvPr id="23" name="组合 22"/>
          <p:cNvGrpSpPr/>
          <p:nvPr userDrawn="1"/>
        </p:nvGrpSpPr>
        <p:grpSpPr>
          <a:xfrm rot="10800000" flipV="1">
            <a:off x="6635846" y="3471852"/>
            <a:ext cx="5556154" cy="2781423"/>
            <a:chOff x="-1189541" y="1110399"/>
            <a:chExt cx="11613467" cy="5252366"/>
          </a:xfrm>
        </p:grpSpPr>
        <p:sp>
          <p:nvSpPr>
            <p:cNvPr id="24" name="ïsḻîḓê"/>
            <p:cNvSpPr/>
            <p:nvPr/>
          </p:nvSpPr>
          <p:spPr bwMode="auto">
            <a:xfrm>
              <a:off x="9502610" y="1110399"/>
              <a:ext cx="50339" cy="58107"/>
            </a:xfrm>
            <a:custGeom>
              <a:avLst/>
              <a:gdLst>
                <a:gd name="connsiteX0" fmla="*/ 192227 w 206375"/>
                <a:gd name="connsiteY0" fmla="*/ 187742 h 238220"/>
                <a:gd name="connsiteX1" fmla="*/ 206375 w 206375"/>
                <a:gd name="connsiteY1" fmla="*/ 209116 h 238220"/>
                <a:gd name="connsiteX2" fmla="*/ 186690 w 206375"/>
                <a:gd name="connsiteY2" fmla="*/ 238220 h 238220"/>
                <a:gd name="connsiteX3" fmla="*/ 192227 w 206375"/>
                <a:gd name="connsiteY3" fmla="*/ 187742 h 238220"/>
                <a:gd name="connsiteX4" fmla="*/ 51858 w 206375"/>
                <a:gd name="connsiteY4" fmla="*/ 1235 h 238220"/>
                <a:gd name="connsiteX5" fmla="*/ 118534 w 206375"/>
                <a:gd name="connsiteY5" fmla="*/ 101694 h 238220"/>
                <a:gd name="connsiteX6" fmla="*/ 0 w 206375"/>
                <a:gd name="connsiteY6" fmla="*/ 42163 h 238220"/>
                <a:gd name="connsiteX7" fmla="*/ 29633 w 206375"/>
                <a:gd name="connsiteY7" fmla="*/ 42163 h 238220"/>
                <a:gd name="connsiteX8" fmla="*/ 51858 w 206375"/>
                <a:gd name="connsiteY8" fmla="*/ 1235 h 238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75" h="238220">
                  <a:moveTo>
                    <a:pt x="192227" y="187742"/>
                  </a:moveTo>
                  <a:cubicBezTo>
                    <a:pt x="200224" y="188500"/>
                    <a:pt x="206375" y="194564"/>
                    <a:pt x="206375" y="209116"/>
                  </a:cubicBezTo>
                  <a:cubicBezTo>
                    <a:pt x="206375" y="218817"/>
                    <a:pt x="196533" y="228519"/>
                    <a:pt x="186690" y="238220"/>
                  </a:cubicBezTo>
                  <a:cubicBezTo>
                    <a:pt x="127635" y="230944"/>
                    <a:pt x="168236" y="185469"/>
                    <a:pt x="192227" y="187742"/>
                  </a:cubicBezTo>
                  <a:close/>
                  <a:moveTo>
                    <a:pt x="51858" y="1235"/>
                  </a:moveTo>
                  <a:cubicBezTo>
                    <a:pt x="90752" y="-9927"/>
                    <a:pt x="162984" y="57045"/>
                    <a:pt x="118534" y="101694"/>
                  </a:cubicBezTo>
                  <a:cubicBezTo>
                    <a:pt x="69144" y="101694"/>
                    <a:pt x="29633" y="81850"/>
                    <a:pt x="0" y="42163"/>
                  </a:cubicBezTo>
                  <a:cubicBezTo>
                    <a:pt x="9878" y="32241"/>
                    <a:pt x="9878" y="32241"/>
                    <a:pt x="29633" y="42163"/>
                  </a:cubicBezTo>
                  <a:cubicBezTo>
                    <a:pt x="29633" y="17358"/>
                    <a:pt x="38894" y="4956"/>
                    <a:pt x="51858" y="1235"/>
                  </a:cubicBezTo>
                  <a:close/>
                </a:path>
              </a:pathLst>
            </a:custGeom>
            <a:blipFill>
              <a:blip r:embed="rId15"/>
              <a:stretch>
                <a:fillRect l="-170398" t="-5437" r="-13053" b="-110332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îSļiḓè"/>
            <p:cNvSpPr/>
            <p:nvPr/>
          </p:nvSpPr>
          <p:spPr bwMode="auto">
            <a:xfrm flipH="1" flipV="1">
              <a:off x="-1189541" y="2630239"/>
              <a:ext cx="7373257" cy="3732526"/>
            </a:xfrm>
            <a:custGeom>
              <a:avLst/>
              <a:gdLst>
                <a:gd name="connsiteX0" fmla="*/ 3037711 w 7373257"/>
                <a:gd name="connsiteY0" fmla="*/ 3712367 h 3732526"/>
                <a:gd name="connsiteX1" fmla="*/ 3047243 w 7373257"/>
                <a:gd name="connsiteY1" fmla="*/ 3721970 h 3732526"/>
                <a:gd name="connsiteX2" fmla="*/ 3061540 w 7373257"/>
                <a:gd name="connsiteY2" fmla="*/ 3731573 h 3732526"/>
                <a:gd name="connsiteX3" fmla="*/ 3037711 w 7373257"/>
                <a:gd name="connsiteY3" fmla="*/ 3712367 h 3732526"/>
                <a:gd name="connsiteX4" fmla="*/ 1978497 w 7373257"/>
                <a:gd name="connsiteY4" fmla="*/ 3690098 h 3732526"/>
                <a:gd name="connsiteX5" fmla="*/ 2003799 w 7373257"/>
                <a:gd name="connsiteY5" fmla="*/ 3690098 h 3732526"/>
                <a:gd name="connsiteX6" fmla="*/ 1991147 w 7373257"/>
                <a:gd name="connsiteY6" fmla="*/ 3703981 h 3732526"/>
                <a:gd name="connsiteX7" fmla="*/ 1978497 w 7373257"/>
                <a:gd name="connsiteY7" fmla="*/ 3690098 h 3732526"/>
                <a:gd name="connsiteX8" fmla="*/ 2065782 w 7373257"/>
                <a:gd name="connsiteY8" fmla="*/ 3673505 h 3732526"/>
                <a:gd name="connsiteX9" fmla="*/ 2054396 w 7373257"/>
                <a:gd name="connsiteY9" fmla="*/ 3682289 h 3732526"/>
                <a:gd name="connsiteX10" fmla="*/ 2065782 w 7373257"/>
                <a:gd name="connsiteY10" fmla="*/ 3673505 h 3732526"/>
                <a:gd name="connsiteX11" fmla="*/ 2180900 w 7373257"/>
                <a:gd name="connsiteY11" fmla="*/ 3638033 h 3732526"/>
                <a:gd name="connsiteX12" fmla="*/ 2150539 w 7373257"/>
                <a:gd name="connsiteY12" fmla="*/ 3644975 h 3732526"/>
                <a:gd name="connsiteX13" fmla="*/ 2180900 w 7373257"/>
                <a:gd name="connsiteY13" fmla="*/ 3638033 h 3732526"/>
                <a:gd name="connsiteX14" fmla="*/ 2128323 w 7373257"/>
                <a:gd name="connsiteY14" fmla="*/ 3623762 h 3732526"/>
                <a:gd name="connsiteX15" fmla="*/ 2107250 w 7373257"/>
                <a:gd name="connsiteY15" fmla="*/ 3631002 h 3732526"/>
                <a:gd name="connsiteX16" fmla="*/ 2128323 w 7373257"/>
                <a:gd name="connsiteY16" fmla="*/ 3623762 h 3732526"/>
                <a:gd name="connsiteX17" fmla="*/ 2241620 w 7373257"/>
                <a:gd name="connsiteY17" fmla="*/ 3617207 h 3732526"/>
                <a:gd name="connsiteX18" fmla="*/ 2211261 w 7373257"/>
                <a:gd name="connsiteY18" fmla="*/ 3631091 h 3732526"/>
                <a:gd name="connsiteX19" fmla="*/ 2241620 w 7373257"/>
                <a:gd name="connsiteY19" fmla="*/ 3617207 h 3732526"/>
                <a:gd name="connsiteX20" fmla="*/ 2406285 w 7373257"/>
                <a:gd name="connsiteY20" fmla="*/ 3560803 h 3732526"/>
                <a:gd name="connsiteX21" fmla="*/ 2413664 w 7373257"/>
                <a:gd name="connsiteY21" fmla="*/ 3572082 h 3732526"/>
                <a:gd name="connsiteX22" fmla="*/ 2378242 w 7373257"/>
                <a:gd name="connsiteY22" fmla="*/ 3579025 h 3732526"/>
                <a:gd name="connsiteX23" fmla="*/ 2390051 w 7373257"/>
                <a:gd name="connsiteY23" fmla="*/ 3565141 h 3732526"/>
                <a:gd name="connsiteX24" fmla="*/ 2406285 w 7373257"/>
                <a:gd name="connsiteY24" fmla="*/ 3560803 h 3732526"/>
                <a:gd name="connsiteX25" fmla="*/ 2262495 w 7373257"/>
                <a:gd name="connsiteY25" fmla="*/ 3558614 h 3732526"/>
                <a:gd name="connsiteX26" fmla="*/ 2275828 w 7373257"/>
                <a:gd name="connsiteY26" fmla="*/ 3558614 h 3732526"/>
                <a:gd name="connsiteX27" fmla="*/ 2262495 w 7373257"/>
                <a:gd name="connsiteY27" fmla="*/ 3558614 h 3732526"/>
                <a:gd name="connsiteX28" fmla="*/ 1339280 w 7373257"/>
                <a:gd name="connsiteY28" fmla="*/ 3528697 h 3732526"/>
                <a:gd name="connsiteX29" fmla="*/ 1371285 w 7373257"/>
                <a:gd name="connsiteY29" fmla="*/ 3537372 h 3732526"/>
                <a:gd name="connsiteX30" fmla="*/ 1315623 w 7373257"/>
                <a:gd name="connsiteY30" fmla="*/ 3530431 h 3732526"/>
                <a:gd name="connsiteX31" fmla="*/ 1339280 w 7373257"/>
                <a:gd name="connsiteY31" fmla="*/ 3528697 h 3732526"/>
                <a:gd name="connsiteX32" fmla="*/ 2384155 w 7373257"/>
                <a:gd name="connsiteY32" fmla="*/ 3521742 h 3732526"/>
                <a:gd name="connsiteX33" fmla="*/ 2381190 w 7373257"/>
                <a:gd name="connsiteY33" fmla="*/ 3522422 h 3732526"/>
                <a:gd name="connsiteX34" fmla="*/ 2317973 w 7373257"/>
                <a:gd name="connsiteY34" fmla="*/ 3536898 h 3732526"/>
                <a:gd name="connsiteX35" fmla="*/ 2349583 w 7373257"/>
                <a:gd name="connsiteY35" fmla="*/ 3536898 h 3732526"/>
                <a:gd name="connsiteX36" fmla="*/ 2381190 w 7373257"/>
                <a:gd name="connsiteY36" fmla="*/ 3544138 h 3732526"/>
                <a:gd name="connsiteX37" fmla="*/ 2384155 w 7373257"/>
                <a:gd name="connsiteY37" fmla="*/ 3521742 h 3732526"/>
                <a:gd name="connsiteX38" fmla="*/ 1588868 w 7373257"/>
                <a:gd name="connsiteY38" fmla="*/ 3509605 h 3732526"/>
                <a:gd name="connsiteX39" fmla="*/ 1624290 w 7373257"/>
                <a:gd name="connsiteY39" fmla="*/ 3516546 h 3732526"/>
                <a:gd name="connsiteX40" fmla="*/ 1588868 w 7373257"/>
                <a:gd name="connsiteY40" fmla="*/ 3509605 h 3732526"/>
                <a:gd name="connsiteX41" fmla="*/ 1404177 w 7373257"/>
                <a:gd name="connsiteY41" fmla="*/ 3505267 h 3732526"/>
                <a:gd name="connsiteX42" fmla="*/ 1421886 w 7373257"/>
                <a:gd name="connsiteY42" fmla="*/ 3507292 h 3732526"/>
                <a:gd name="connsiteX43" fmla="*/ 1401646 w 7373257"/>
                <a:gd name="connsiteY43" fmla="*/ 3515392 h 3732526"/>
                <a:gd name="connsiteX44" fmla="*/ 1404177 w 7373257"/>
                <a:gd name="connsiteY44" fmla="*/ 3505267 h 3732526"/>
                <a:gd name="connsiteX45" fmla="*/ 1725492 w 7373257"/>
                <a:gd name="connsiteY45" fmla="*/ 3499192 h 3732526"/>
                <a:gd name="connsiteX46" fmla="*/ 1695132 w 7373257"/>
                <a:gd name="connsiteY46" fmla="*/ 3507871 h 3732526"/>
                <a:gd name="connsiteX47" fmla="*/ 1725492 w 7373257"/>
                <a:gd name="connsiteY47" fmla="*/ 3499192 h 3732526"/>
                <a:gd name="connsiteX48" fmla="*/ 1052499 w 7373257"/>
                <a:gd name="connsiteY48" fmla="*/ 3499192 h 3732526"/>
                <a:gd name="connsiteX49" fmla="*/ 1138521 w 7373257"/>
                <a:gd name="connsiteY49" fmla="*/ 3522102 h 3732526"/>
                <a:gd name="connsiteX50" fmla="*/ 1074004 w 7373257"/>
                <a:gd name="connsiteY50" fmla="*/ 3522102 h 3732526"/>
                <a:gd name="connsiteX51" fmla="*/ 1052499 w 7373257"/>
                <a:gd name="connsiteY51" fmla="*/ 3499192 h 3732526"/>
                <a:gd name="connsiteX52" fmla="*/ 1781151 w 7373257"/>
                <a:gd name="connsiteY52" fmla="*/ 3492251 h 3732526"/>
                <a:gd name="connsiteX53" fmla="*/ 1791272 w 7373257"/>
                <a:gd name="connsiteY53" fmla="*/ 3500928 h 3732526"/>
                <a:gd name="connsiteX54" fmla="*/ 1781151 w 7373257"/>
                <a:gd name="connsiteY54" fmla="*/ 3492251 h 3732526"/>
                <a:gd name="connsiteX55" fmla="*/ 1012018 w 7373257"/>
                <a:gd name="connsiteY55" fmla="*/ 3485308 h 3732526"/>
                <a:gd name="connsiteX56" fmla="*/ 1052499 w 7373257"/>
                <a:gd name="connsiteY56" fmla="*/ 3509607 h 3732526"/>
                <a:gd name="connsiteX57" fmla="*/ 1012018 w 7373257"/>
                <a:gd name="connsiteY57" fmla="*/ 3485308 h 3732526"/>
                <a:gd name="connsiteX58" fmla="*/ 1877295 w 7373257"/>
                <a:gd name="connsiteY58" fmla="*/ 3478366 h 3732526"/>
                <a:gd name="connsiteX59" fmla="*/ 1841872 w 7373257"/>
                <a:gd name="connsiteY59" fmla="*/ 3485308 h 3732526"/>
                <a:gd name="connsiteX60" fmla="*/ 1877295 w 7373257"/>
                <a:gd name="connsiteY60" fmla="*/ 3478366 h 3732526"/>
                <a:gd name="connsiteX61" fmla="*/ 1897267 w 7373257"/>
                <a:gd name="connsiteY61" fmla="*/ 3460942 h 3732526"/>
                <a:gd name="connsiteX62" fmla="*/ 1896524 w 7373257"/>
                <a:gd name="connsiteY62" fmla="*/ 3464511 h 3732526"/>
                <a:gd name="connsiteX63" fmla="*/ 1893856 w 7373257"/>
                <a:gd name="connsiteY63" fmla="*/ 3462221 h 3732526"/>
                <a:gd name="connsiteX64" fmla="*/ 3300415 w 7373257"/>
                <a:gd name="connsiteY64" fmla="*/ 3455566 h 3732526"/>
                <a:gd name="connsiteX65" fmla="*/ 3304120 w 7373257"/>
                <a:gd name="connsiteY65" fmla="*/ 3460175 h 3732526"/>
                <a:gd name="connsiteX66" fmla="*/ 3301749 w 7373257"/>
                <a:gd name="connsiteY66" fmla="*/ 3464932 h 3732526"/>
                <a:gd name="connsiteX67" fmla="*/ 3300415 w 7373257"/>
                <a:gd name="connsiteY67" fmla="*/ 3455566 h 3732526"/>
                <a:gd name="connsiteX68" fmla="*/ 3174469 w 7373257"/>
                <a:gd name="connsiteY68" fmla="*/ 3448281 h 3732526"/>
                <a:gd name="connsiteX69" fmla="*/ 3195994 w 7373257"/>
                <a:gd name="connsiteY69" fmla="*/ 3450702 h 3732526"/>
                <a:gd name="connsiteX70" fmla="*/ 3212736 w 7373257"/>
                <a:gd name="connsiteY70" fmla="*/ 3457962 h 3732526"/>
                <a:gd name="connsiteX71" fmla="*/ 3172077 w 7373257"/>
                <a:gd name="connsiteY71" fmla="*/ 3450702 h 3732526"/>
                <a:gd name="connsiteX72" fmla="*/ 3174469 w 7373257"/>
                <a:gd name="connsiteY72" fmla="*/ 3448281 h 3732526"/>
                <a:gd name="connsiteX73" fmla="*/ 3091256 w 7373257"/>
                <a:gd name="connsiteY73" fmla="*/ 3447661 h 3732526"/>
                <a:gd name="connsiteX74" fmla="*/ 3092654 w 7373257"/>
                <a:gd name="connsiteY74" fmla="*/ 3457962 h 3732526"/>
                <a:gd name="connsiteX75" fmla="*/ 3085426 w 7373257"/>
                <a:gd name="connsiteY75" fmla="*/ 3453094 h 3732526"/>
                <a:gd name="connsiteX76" fmla="*/ 3087233 w 7373257"/>
                <a:gd name="connsiteY76" fmla="*/ 3447694 h 3732526"/>
                <a:gd name="connsiteX77" fmla="*/ 3091256 w 7373257"/>
                <a:gd name="connsiteY77" fmla="*/ 3447661 h 3732526"/>
                <a:gd name="connsiteX78" fmla="*/ 3276414 w 7373257"/>
                <a:gd name="connsiteY78" fmla="*/ 3436558 h 3732526"/>
                <a:gd name="connsiteX79" fmla="*/ 3287470 w 7373257"/>
                <a:gd name="connsiteY79" fmla="*/ 3445848 h 3732526"/>
                <a:gd name="connsiteX80" fmla="*/ 3270529 w 7373257"/>
                <a:gd name="connsiteY80" fmla="*/ 3440979 h 3732526"/>
                <a:gd name="connsiteX81" fmla="*/ 3272155 w 7373257"/>
                <a:gd name="connsiteY81" fmla="*/ 3436606 h 3732526"/>
                <a:gd name="connsiteX82" fmla="*/ 3276414 w 7373257"/>
                <a:gd name="connsiteY82" fmla="*/ 3436558 h 3732526"/>
                <a:gd name="connsiteX83" fmla="*/ 1148271 w 7373257"/>
                <a:gd name="connsiteY83" fmla="*/ 3435088 h 3732526"/>
                <a:gd name="connsiteX84" fmla="*/ 1184890 w 7373257"/>
                <a:gd name="connsiteY84" fmla="*/ 3437583 h 3732526"/>
                <a:gd name="connsiteX85" fmla="*/ 1265025 w 7373257"/>
                <a:gd name="connsiteY85" fmla="*/ 3457540 h 3732526"/>
                <a:gd name="connsiteX86" fmla="*/ 1128402 w 7373257"/>
                <a:gd name="connsiteY86" fmla="*/ 3443656 h 3732526"/>
                <a:gd name="connsiteX87" fmla="*/ 1148271 w 7373257"/>
                <a:gd name="connsiteY87" fmla="*/ 3435088 h 3732526"/>
                <a:gd name="connsiteX88" fmla="*/ 3344948 w 7373257"/>
                <a:gd name="connsiteY88" fmla="*/ 3419810 h 3732526"/>
                <a:gd name="connsiteX89" fmla="*/ 3359458 w 7373257"/>
                <a:gd name="connsiteY89" fmla="*/ 3428942 h 3732526"/>
                <a:gd name="connsiteX90" fmla="*/ 3383454 w 7373257"/>
                <a:gd name="connsiteY90" fmla="*/ 3424132 h 3732526"/>
                <a:gd name="connsiteX91" fmla="*/ 3393052 w 7373257"/>
                <a:gd name="connsiteY91" fmla="*/ 3440969 h 3732526"/>
                <a:gd name="connsiteX92" fmla="*/ 3400251 w 7373257"/>
                <a:gd name="connsiteY92" fmla="*/ 3440969 h 3732526"/>
                <a:gd name="connsiteX93" fmla="*/ 3395452 w 7373257"/>
                <a:gd name="connsiteY93" fmla="*/ 3448185 h 3732526"/>
                <a:gd name="connsiteX94" fmla="*/ 3407450 w 7373257"/>
                <a:gd name="connsiteY94" fmla="*/ 3460211 h 3732526"/>
                <a:gd name="connsiteX95" fmla="*/ 3419448 w 7373257"/>
                <a:gd name="connsiteY95" fmla="*/ 3460211 h 3732526"/>
                <a:gd name="connsiteX96" fmla="*/ 3424248 w 7373257"/>
                <a:gd name="connsiteY96" fmla="*/ 3467426 h 3732526"/>
                <a:gd name="connsiteX97" fmla="*/ 3414649 w 7373257"/>
                <a:gd name="connsiteY97" fmla="*/ 3486669 h 3732526"/>
                <a:gd name="connsiteX98" fmla="*/ 3414649 w 7373257"/>
                <a:gd name="connsiteY98" fmla="*/ 3479453 h 3732526"/>
                <a:gd name="connsiteX99" fmla="*/ 3402651 w 7373257"/>
                <a:gd name="connsiteY99" fmla="*/ 3474642 h 3732526"/>
                <a:gd name="connsiteX100" fmla="*/ 3388253 w 7373257"/>
                <a:gd name="connsiteY100" fmla="*/ 3505911 h 3732526"/>
                <a:gd name="connsiteX101" fmla="*/ 3345060 w 7373257"/>
                <a:gd name="connsiteY101" fmla="*/ 3529963 h 3732526"/>
                <a:gd name="connsiteX102" fmla="*/ 3337861 w 7373257"/>
                <a:gd name="connsiteY102" fmla="*/ 3529963 h 3732526"/>
                <a:gd name="connsiteX103" fmla="*/ 3333062 w 7373257"/>
                <a:gd name="connsiteY103" fmla="*/ 3541989 h 3732526"/>
                <a:gd name="connsiteX104" fmla="*/ 3328263 w 7373257"/>
                <a:gd name="connsiteY104" fmla="*/ 3541989 h 3732526"/>
                <a:gd name="connsiteX105" fmla="*/ 3328263 w 7373257"/>
                <a:gd name="connsiteY105" fmla="*/ 3525153 h 3732526"/>
                <a:gd name="connsiteX106" fmla="*/ 3323464 w 7373257"/>
                <a:gd name="connsiteY106" fmla="*/ 3510721 h 3732526"/>
                <a:gd name="connsiteX107" fmla="*/ 3311466 w 7373257"/>
                <a:gd name="connsiteY107" fmla="*/ 3496289 h 3732526"/>
                <a:gd name="connsiteX108" fmla="*/ 3301867 w 7373257"/>
                <a:gd name="connsiteY108" fmla="*/ 3496289 h 3732526"/>
                <a:gd name="connsiteX109" fmla="*/ 3304267 w 7373257"/>
                <a:gd name="connsiteY109" fmla="*/ 3486669 h 3732526"/>
                <a:gd name="connsiteX110" fmla="*/ 3311466 w 7373257"/>
                <a:gd name="connsiteY110" fmla="*/ 3489074 h 3732526"/>
                <a:gd name="connsiteX111" fmla="*/ 3313865 w 7373257"/>
                <a:gd name="connsiteY111" fmla="*/ 3486669 h 3732526"/>
                <a:gd name="connsiteX112" fmla="*/ 3304267 w 7373257"/>
                <a:gd name="connsiteY112" fmla="*/ 3472237 h 3732526"/>
                <a:gd name="connsiteX113" fmla="*/ 3287470 w 7373257"/>
                <a:gd name="connsiteY113" fmla="*/ 3467426 h 3732526"/>
                <a:gd name="connsiteX114" fmla="*/ 3311466 w 7373257"/>
                <a:gd name="connsiteY114" fmla="*/ 3469832 h 3732526"/>
                <a:gd name="connsiteX115" fmla="*/ 3306666 w 7373257"/>
                <a:gd name="connsiteY115" fmla="*/ 3452995 h 3732526"/>
                <a:gd name="connsiteX116" fmla="*/ 3316265 w 7373257"/>
                <a:gd name="connsiteY116" fmla="*/ 3438564 h 3732526"/>
                <a:gd name="connsiteX117" fmla="*/ 3325863 w 7373257"/>
                <a:gd name="connsiteY117" fmla="*/ 3438564 h 3732526"/>
                <a:gd name="connsiteX118" fmla="*/ 3328263 w 7373257"/>
                <a:gd name="connsiteY118" fmla="*/ 3436158 h 3732526"/>
                <a:gd name="connsiteX119" fmla="*/ 3333062 w 7373257"/>
                <a:gd name="connsiteY119" fmla="*/ 3440969 h 3732526"/>
                <a:gd name="connsiteX120" fmla="*/ 3345060 w 7373257"/>
                <a:gd name="connsiteY120" fmla="*/ 3438564 h 3732526"/>
                <a:gd name="connsiteX121" fmla="*/ 3337861 w 7373257"/>
                <a:gd name="connsiteY121" fmla="*/ 3421727 h 3732526"/>
                <a:gd name="connsiteX122" fmla="*/ 3344948 w 7373257"/>
                <a:gd name="connsiteY122" fmla="*/ 3419810 h 3732526"/>
                <a:gd name="connsiteX123" fmla="*/ 2662541 w 7373257"/>
                <a:gd name="connsiteY123" fmla="*/ 3412937 h 3732526"/>
                <a:gd name="connsiteX124" fmla="*/ 2655133 w 7373257"/>
                <a:gd name="connsiteY124" fmla="*/ 3421079 h 3732526"/>
                <a:gd name="connsiteX125" fmla="*/ 2662541 w 7373257"/>
                <a:gd name="connsiteY125" fmla="*/ 3412937 h 3732526"/>
                <a:gd name="connsiteX126" fmla="*/ 2124371 w 7373257"/>
                <a:gd name="connsiteY126" fmla="*/ 3406602 h 3732526"/>
                <a:gd name="connsiteX127" fmla="*/ 2107250 w 7373257"/>
                <a:gd name="connsiteY127" fmla="*/ 3413839 h 3732526"/>
                <a:gd name="connsiteX128" fmla="*/ 2117785 w 7373257"/>
                <a:gd name="connsiteY128" fmla="*/ 3421079 h 3732526"/>
                <a:gd name="connsiteX129" fmla="*/ 2124371 w 7373257"/>
                <a:gd name="connsiteY129" fmla="*/ 3406602 h 3732526"/>
                <a:gd name="connsiteX130" fmla="*/ 3285064 w 7373257"/>
                <a:gd name="connsiteY130" fmla="*/ 3404140 h 3732526"/>
                <a:gd name="connsiteX131" fmla="*/ 3285017 w 7373257"/>
                <a:gd name="connsiteY131" fmla="*/ 3412270 h 3732526"/>
                <a:gd name="connsiteX132" fmla="*/ 3282608 w 7373257"/>
                <a:gd name="connsiteY132" fmla="*/ 3412270 h 3732526"/>
                <a:gd name="connsiteX133" fmla="*/ 3285064 w 7373257"/>
                <a:gd name="connsiteY133" fmla="*/ 3404140 h 3732526"/>
                <a:gd name="connsiteX134" fmla="*/ 3095420 w 7373257"/>
                <a:gd name="connsiteY134" fmla="*/ 3403194 h 3732526"/>
                <a:gd name="connsiteX135" fmla="*/ 3099957 w 7373257"/>
                <a:gd name="connsiteY135" fmla="*/ 3405009 h 3732526"/>
                <a:gd name="connsiteX136" fmla="*/ 3099957 w 7373257"/>
                <a:gd name="connsiteY136" fmla="*/ 3409850 h 3732526"/>
                <a:gd name="connsiteX137" fmla="*/ 3092697 w 7373257"/>
                <a:gd name="connsiteY137" fmla="*/ 3405009 h 3732526"/>
                <a:gd name="connsiteX138" fmla="*/ 3095420 w 7373257"/>
                <a:gd name="connsiteY138" fmla="*/ 3403194 h 3732526"/>
                <a:gd name="connsiteX139" fmla="*/ 2243069 w 7373257"/>
                <a:gd name="connsiteY139" fmla="*/ 3398684 h 3732526"/>
                <a:gd name="connsiteX140" fmla="*/ 2170468 w 7373257"/>
                <a:gd name="connsiteY140" fmla="*/ 3421079 h 3732526"/>
                <a:gd name="connsiteX141" fmla="*/ 2044031 w 7373257"/>
                <a:gd name="connsiteY141" fmla="*/ 3464511 h 3732526"/>
                <a:gd name="connsiteX142" fmla="*/ 2001886 w 7373257"/>
                <a:gd name="connsiteY142" fmla="*/ 3457273 h 3732526"/>
                <a:gd name="connsiteX143" fmla="*/ 1907062 w 7373257"/>
                <a:gd name="connsiteY143" fmla="*/ 3457273 h 3732526"/>
                <a:gd name="connsiteX144" fmla="*/ 1897267 w 7373257"/>
                <a:gd name="connsiteY144" fmla="*/ 3460942 h 3732526"/>
                <a:gd name="connsiteX145" fmla="*/ 1899160 w 7373257"/>
                <a:gd name="connsiteY145" fmla="*/ 3451845 h 3732526"/>
                <a:gd name="connsiteX146" fmla="*/ 1917597 w 7373257"/>
                <a:gd name="connsiteY146" fmla="*/ 3450035 h 3732526"/>
                <a:gd name="connsiteX147" fmla="*/ 1896524 w 7373257"/>
                <a:gd name="connsiteY147" fmla="*/ 3442795 h 3732526"/>
                <a:gd name="connsiteX148" fmla="*/ 1917597 w 7373257"/>
                <a:gd name="connsiteY148" fmla="*/ 3428318 h 3732526"/>
                <a:gd name="connsiteX149" fmla="*/ 1854380 w 7373257"/>
                <a:gd name="connsiteY149" fmla="*/ 3428318 h 3732526"/>
                <a:gd name="connsiteX150" fmla="*/ 1893856 w 7373257"/>
                <a:gd name="connsiteY150" fmla="*/ 3462221 h 3732526"/>
                <a:gd name="connsiteX151" fmla="*/ 1863598 w 7373257"/>
                <a:gd name="connsiteY151" fmla="*/ 3473561 h 3732526"/>
                <a:gd name="connsiteX152" fmla="*/ 1812235 w 7373257"/>
                <a:gd name="connsiteY152" fmla="*/ 3478990 h 3732526"/>
                <a:gd name="connsiteX153" fmla="*/ 1496147 w 7373257"/>
                <a:gd name="connsiteY153" fmla="*/ 3515182 h 3732526"/>
                <a:gd name="connsiteX154" fmla="*/ 1538292 w 7373257"/>
                <a:gd name="connsiteY154" fmla="*/ 3522422 h 3732526"/>
                <a:gd name="connsiteX155" fmla="*/ 1475076 w 7373257"/>
                <a:gd name="connsiteY155" fmla="*/ 3522422 h 3732526"/>
                <a:gd name="connsiteX156" fmla="*/ 1422394 w 7373257"/>
                <a:gd name="connsiteY156" fmla="*/ 3551375 h 3732526"/>
                <a:gd name="connsiteX157" fmla="*/ 1917597 w 7373257"/>
                <a:gd name="connsiteY157" fmla="*/ 3486227 h 3732526"/>
                <a:gd name="connsiteX158" fmla="*/ 1949206 w 7373257"/>
                <a:gd name="connsiteY158" fmla="*/ 3500705 h 3732526"/>
                <a:gd name="connsiteX159" fmla="*/ 2086178 w 7373257"/>
                <a:gd name="connsiteY159" fmla="*/ 3457273 h 3732526"/>
                <a:gd name="connsiteX160" fmla="*/ 2265294 w 7373257"/>
                <a:gd name="connsiteY160" fmla="*/ 3399364 h 3732526"/>
                <a:gd name="connsiteX161" fmla="*/ 2243069 w 7373257"/>
                <a:gd name="connsiteY161" fmla="*/ 3398684 h 3732526"/>
                <a:gd name="connsiteX162" fmla="*/ 2177052 w 7373257"/>
                <a:gd name="connsiteY162" fmla="*/ 3378552 h 3732526"/>
                <a:gd name="connsiteX163" fmla="*/ 2177828 w 7373257"/>
                <a:gd name="connsiteY163" fmla="*/ 3378568 h 3732526"/>
                <a:gd name="connsiteX164" fmla="*/ 2173594 w 7373257"/>
                <a:gd name="connsiteY164" fmla="*/ 3379796 h 3732526"/>
                <a:gd name="connsiteX165" fmla="*/ 2177052 w 7373257"/>
                <a:gd name="connsiteY165" fmla="*/ 3378552 h 3732526"/>
                <a:gd name="connsiteX166" fmla="*/ 2212612 w 7373257"/>
                <a:gd name="connsiteY166" fmla="*/ 3370407 h 3732526"/>
                <a:gd name="connsiteX167" fmla="*/ 2213581 w 7373257"/>
                <a:gd name="connsiteY167" fmla="*/ 3371169 h 3732526"/>
                <a:gd name="connsiteX168" fmla="*/ 2212025 w 7373257"/>
                <a:gd name="connsiteY168" fmla="*/ 3371477 h 3732526"/>
                <a:gd name="connsiteX169" fmla="*/ 2265294 w 7373257"/>
                <a:gd name="connsiteY169" fmla="*/ 3341455 h 3732526"/>
                <a:gd name="connsiteX170" fmla="*/ 1970279 w 7373257"/>
                <a:gd name="connsiteY170" fmla="*/ 3406602 h 3732526"/>
                <a:gd name="connsiteX171" fmla="*/ 1938669 w 7373257"/>
                <a:gd name="connsiteY171" fmla="*/ 3428318 h 3732526"/>
                <a:gd name="connsiteX172" fmla="*/ 2181002 w 7373257"/>
                <a:gd name="connsiteY172" fmla="*/ 3384887 h 3732526"/>
                <a:gd name="connsiteX173" fmla="*/ 2182484 w 7373257"/>
                <a:gd name="connsiteY173" fmla="*/ 3378665 h 3732526"/>
                <a:gd name="connsiteX174" fmla="*/ 2177828 w 7373257"/>
                <a:gd name="connsiteY174" fmla="*/ 3378568 h 3732526"/>
                <a:gd name="connsiteX175" fmla="*/ 2181002 w 7373257"/>
                <a:gd name="connsiteY175" fmla="*/ 3377647 h 3732526"/>
                <a:gd name="connsiteX176" fmla="*/ 2212025 w 7373257"/>
                <a:gd name="connsiteY176" fmla="*/ 3371477 h 3732526"/>
                <a:gd name="connsiteX177" fmla="*/ 2202733 w 7373257"/>
                <a:gd name="connsiteY177" fmla="*/ 3388392 h 3732526"/>
                <a:gd name="connsiteX178" fmla="*/ 2149395 w 7373257"/>
                <a:gd name="connsiteY178" fmla="*/ 3413839 h 3732526"/>
                <a:gd name="connsiteX179" fmla="*/ 2223146 w 7373257"/>
                <a:gd name="connsiteY179" fmla="*/ 3384887 h 3732526"/>
                <a:gd name="connsiteX180" fmla="*/ 2221833 w 7373257"/>
                <a:gd name="connsiteY180" fmla="*/ 3377647 h 3732526"/>
                <a:gd name="connsiteX181" fmla="*/ 2213581 w 7373257"/>
                <a:gd name="connsiteY181" fmla="*/ 3371169 h 3732526"/>
                <a:gd name="connsiteX182" fmla="*/ 2231051 w 7373257"/>
                <a:gd name="connsiteY182" fmla="*/ 3367694 h 3732526"/>
                <a:gd name="connsiteX183" fmla="*/ 2265294 w 7373257"/>
                <a:gd name="connsiteY183" fmla="*/ 3341455 h 3732526"/>
                <a:gd name="connsiteX184" fmla="*/ 3310534 w 7373257"/>
                <a:gd name="connsiteY184" fmla="*/ 3334307 h 3732526"/>
                <a:gd name="connsiteX185" fmla="*/ 3313801 w 7373257"/>
                <a:gd name="connsiteY185" fmla="*/ 3335341 h 3732526"/>
                <a:gd name="connsiteX186" fmla="*/ 3313801 w 7373257"/>
                <a:gd name="connsiteY186" fmla="*/ 3337794 h 3732526"/>
                <a:gd name="connsiteX187" fmla="*/ 3311478 w 7373257"/>
                <a:gd name="connsiteY187" fmla="*/ 3340246 h 3732526"/>
                <a:gd name="connsiteX188" fmla="*/ 3309154 w 7373257"/>
                <a:gd name="connsiteY188" fmla="*/ 3335341 h 3732526"/>
                <a:gd name="connsiteX189" fmla="*/ 3310534 w 7373257"/>
                <a:gd name="connsiteY189" fmla="*/ 3334307 h 3732526"/>
                <a:gd name="connsiteX190" fmla="*/ 2811366 w 7373257"/>
                <a:gd name="connsiteY190" fmla="*/ 3332404 h 3732526"/>
                <a:gd name="connsiteX191" fmla="*/ 2792105 w 7373257"/>
                <a:gd name="connsiteY191" fmla="*/ 3341455 h 3732526"/>
                <a:gd name="connsiteX192" fmla="*/ 2792105 w 7373257"/>
                <a:gd name="connsiteY192" fmla="*/ 3345073 h 3732526"/>
                <a:gd name="connsiteX193" fmla="*/ 2792105 w 7373257"/>
                <a:gd name="connsiteY193" fmla="*/ 3348490 h 3732526"/>
                <a:gd name="connsiteX194" fmla="*/ 2790623 w 7373257"/>
                <a:gd name="connsiteY194" fmla="*/ 3349597 h 3732526"/>
                <a:gd name="connsiteX195" fmla="*/ 2792105 w 7373257"/>
                <a:gd name="connsiteY195" fmla="*/ 3348692 h 3732526"/>
                <a:gd name="connsiteX196" fmla="*/ 2792105 w 7373257"/>
                <a:gd name="connsiteY196" fmla="*/ 3348490 h 3732526"/>
                <a:gd name="connsiteX197" fmla="*/ 2803958 w 7373257"/>
                <a:gd name="connsiteY197" fmla="*/ 3339644 h 3732526"/>
                <a:gd name="connsiteX198" fmla="*/ 2811366 w 7373257"/>
                <a:gd name="connsiteY198" fmla="*/ 3332404 h 3732526"/>
                <a:gd name="connsiteX199" fmla="*/ 3455924 w 7373257"/>
                <a:gd name="connsiteY199" fmla="*/ 3327661 h 3732526"/>
                <a:gd name="connsiteX200" fmla="*/ 3460462 w 7373257"/>
                <a:gd name="connsiteY200" fmla="*/ 3328242 h 3732526"/>
                <a:gd name="connsiteX201" fmla="*/ 3458041 w 7373257"/>
                <a:gd name="connsiteY201" fmla="*/ 3335212 h 3732526"/>
                <a:gd name="connsiteX202" fmla="*/ 3455621 w 7373257"/>
                <a:gd name="connsiteY202" fmla="*/ 3332889 h 3732526"/>
                <a:gd name="connsiteX203" fmla="*/ 3453201 w 7373257"/>
                <a:gd name="connsiteY203" fmla="*/ 3330566 h 3732526"/>
                <a:gd name="connsiteX204" fmla="*/ 3455924 w 7373257"/>
                <a:gd name="connsiteY204" fmla="*/ 3327661 h 3732526"/>
                <a:gd name="connsiteX205" fmla="*/ 3640820 w 7373257"/>
                <a:gd name="connsiteY205" fmla="*/ 3322838 h 3732526"/>
                <a:gd name="connsiteX206" fmla="*/ 3645299 w 7373257"/>
                <a:gd name="connsiteY206" fmla="*/ 3323363 h 3732526"/>
                <a:gd name="connsiteX207" fmla="*/ 3647728 w 7373257"/>
                <a:gd name="connsiteY207" fmla="*/ 3330566 h 3732526"/>
                <a:gd name="connsiteX208" fmla="*/ 3650157 w 7373257"/>
                <a:gd name="connsiteY208" fmla="*/ 3330566 h 3732526"/>
                <a:gd name="connsiteX209" fmla="*/ 3652585 w 7373257"/>
                <a:gd name="connsiteY209" fmla="*/ 3325764 h 3732526"/>
                <a:gd name="connsiteX210" fmla="*/ 3659872 w 7373257"/>
                <a:gd name="connsiteY210" fmla="*/ 3328165 h 3732526"/>
                <a:gd name="connsiteX211" fmla="*/ 3657443 w 7373257"/>
                <a:gd name="connsiteY211" fmla="*/ 3340169 h 3732526"/>
                <a:gd name="connsiteX212" fmla="*/ 3652585 w 7373257"/>
                <a:gd name="connsiteY212" fmla="*/ 3337768 h 3732526"/>
                <a:gd name="connsiteX213" fmla="*/ 3659872 w 7373257"/>
                <a:gd name="connsiteY213" fmla="*/ 3342569 h 3732526"/>
                <a:gd name="connsiteX214" fmla="*/ 3655014 w 7373257"/>
                <a:gd name="connsiteY214" fmla="*/ 3354573 h 3732526"/>
                <a:gd name="connsiteX215" fmla="*/ 3647728 w 7373257"/>
                <a:gd name="connsiteY215" fmla="*/ 3354573 h 3732526"/>
                <a:gd name="connsiteX216" fmla="*/ 3645299 w 7373257"/>
                <a:gd name="connsiteY216" fmla="*/ 3342569 h 3732526"/>
                <a:gd name="connsiteX217" fmla="*/ 3642870 w 7373257"/>
                <a:gd name="connsiteY217" fmla="*/ 3332966 h 3732526"/>
                <a:gd name="connsiteX218" fmla="*/ 3640820 w 7373257"/>
                <a:gd name="connsiteY218" fmla="*/ 3322838 h 3732526"/>
                <a:gd name="connsiteX219" fmla="*/ 3582921 w 7373257"/>
                <a:gd name="connsiteY219" fmla="*/ 3320885 h 3732526"/>
                <a:gd name="connsiteX220" fmla="*/ 3585244 w 7373257"/>
                <a:gd name="connsiteY220" fmla="*/ 3320885 h 3732526"/>
                <a:gd name="connsiteX221" fmla="*/ 3587567 w 7373257"/>
                <a:gd name="connsiteY221" fmla="*/ 3323402 h 3732526"/>
                <a:gd name="connsiteX222" fmla="*/ 3582921 w 7373257"/>
                <a:gd name="connsiteY222" fmla="*/ 3325919 h 3732526"/>
                <a:gd name="connsiteX223" fmla="*/ 3582921 w 7373257"/>
                <a:gd name="connsiteY223" fmla="*/ 3320885 h 3732526"/>
                <a:gd name="connsiteX224" fmla="*/ 2191539 w 7373257"/>
                <a:gd name="connsiteY224" fmla="*/ 3318834 h 3732526"/>
                <a:gd name="connsiteX225" fmla="*/ 2181002 w 7373257"/>
                <a:gd name="connsiteY225" fmla="*/ 3326976 h 3732526"/>
                <a:gd name="connsiteX226" fmla="*/ 2202074 w 7373257"/>
                <a:gd name="connsiteY226" fmla="*/ 3326976 h 3732526"/>
                <a:gd name="connsiteX227" fmla="*/ 2191539 w 7373257"/>
                <a:gd name="connsiteY227" fmla="*/ 3318834 h 3732526"/>
                <a:gd name="connsiteX228" fmla="*/ 3678952 w 7373257"/>
                <a:gd name="connsiteY228" fmla="*/ 3318562 h 3732526"/>
                <a:gd name="connsiteX229" fmla="*/ 3686309 w 7373257"/>
                <a:gd name="connsiteY229" fmla="*/ 3330566 h 3732526"/>
                <a:gd name="connsiteX230" fmla="*/ 3678952 w 7373257"/>
                <a:gd name="connsiteY230" fmla="*/ 3325764 h 3732526"/>
                <a:gd name="connsiteX231" fmla="*/ 3678952 w 7373257"/>
                <a:gd name="connsiteY231" fmla="*/ 3318562 h 3732526"/>
                <a:gd name="connsiteX232" fmla="*/ 3116705 w 7373257"/>
                <a:gd name="connsiteY232" fmla="*/ 3318562 h 3732526"/>
                <a:gd name="connsiteX233" fmla="*/ 3119415 w 7373257"/>
                <a:gd name="connsiteY233" fmla="*/ 3318562 h 3732526"/>
                <a:gd name="connsiteX234" fmla="*/ 3119415 w 7373257"/>
                <a:gd name="connsiteY234" fmla="*/ 3320885 h 3732526"/>
                <a:gd name="connsiteX235" fmla="*/ 3116705 w 7373257"/>
                <a:gd name="connsiteY235" fmla="*/ 3320885 h 3732526"/>
                <a:gd name="connsiteX236" fmla="*/ 3116705 w 7373257"/>
                <a:gd name="connsiteY236" fmla="*/ 3318562 h 3732526"/>
                <a:gd name="connsiteX237" fmla="*/ 3553927 w 7373257"/>
                <a:gd name="connsiteY237" fmla="*/ 3317981 h 3732526"/>
                <a:gd name="connsiteX238" fmla="*/ 3554266 w 7373257"/>
                <a:gd name="connsiteY238" fmla="*/ 3320885 h 3732526"/>
                <a:gd name="connsiteX239" fmla="*/ 3551556 w 7373257"/>
                <a:gd name="connsiteY239" fmla="*/ 3323208 h 3732526"/>
                <a:gd name="connsiteX240" fmla="*/ 3551556 w 7373257"/>
                <a:gd name="connsiteY240" fmla="*/ 3318562 h 3732526"/>
                <a:gd name="connsiteX241" fmla="*/ 3553927 w 7373257"/>
                <a:gd name="connsiteY241" fmla="*/ 3317981 h 3732526"/>
                <a:gd name="connsiteX242" fmla="*/ 3744053 w 7373257"/>
                <a:gd name="connsiteY242" fmla="*/ 3315657 h 3732526"/>
                <a:gd name="connsiteX243" fmla="*/ 3748652 w 7373257"/>
                <a:gd name="connsiteY243" fmla="*/ 3316238 h 3732526"/>
                <a:gd name="connsiteX244" fmla="*/ 3743747 w 7373257"/>
                <a:gd name="connsiteY244" fmla="*/ 3320885 h 3732526"/>
                <a:gd name="connsiteX245" fmla="*/ 3741295 w 7373257"/>
                <a:gd name="connsiteY245" fmla="*/ 3318562 h 3732526"/>
                <a:gd name="connsiteX246" fmla="*/ 3744053 w 7373257"/>
                <a:gd name="connsiteY246" fmla="*/ 3315657 h 3732526"/>
                <a:gd name="connsiteX247" fmla="*/ 3306444 w 7373257"/>
                <a:gd name="connsiteY247" fmla="*/ 3311204 h 3732526"/>
                <a:gd name="connsiteX248" fmla="*/ 3309154 w 7373257"/>
                <a:gd name="connsiteY248" fmla="*/ 3311204 h 3732526"/>
                <a:gd name="connsiteX249" fmla="*/ 3306444 w 7373257"/>
                <a:gd name="connsiteY249" fmla="*/ 3316238 h 3732526"/>
                <a:gd name="connsiteX250" fmla="*/ 3306444 w 7373257"/>
                <a:gd name="connsiteY250" fmla="*/ 3311204 h 3732526"/>
                <a:gd name="connsiteX251" fmla="*/ 1296649 w 7373257"/>
                <a:gd name="connsiteY251" fmla="*/ 3310284 h 3732526"/>
                <a:gd name="connsiteX252" fmla="*/ 1345983 w 7373257"/>
                <a:gd name="connsiteY252" fmla="*/ 3320783 h 3732526"/>
                <a:gd name="connsiteX253" fmla="*/ 1285262 w 7373257"/>
                <a:gd name="connsiteY253" fmla="*/ 3328421 h 3732526"/>
                <a:gd name="connsiteX254" fmla="*/ 1296649 w 7373257"/>
                <a:gd name="connsiteY254" fmla="*/ 3310284 h 3732526"/>
                <a:gd name="connsiteX255" fmla="*/ 3140301 w 7373257"/>
                <a:gd name="connsiteY255" fmla="*/ 3309801 h 3732526"/>
                <a:gd name="connsiteX256" fmla="*/ 3145746 w 7373257"/>
                <a:gd name="connsiteY256" fmla="*/ 3311333 h 3732526"/>
                <a:gd name="connsiteX257" fmla="*/ 3138486 w 7373257"/>
                <a:gd name="connsiteY257" fmla="*/ 3313786 h 3732526"/>
                <a:gd name="connsiteX258" fmla="*/ 3140301 w 7373257"/>
                <a:gd name="connsiteY258" fmla="*/ 3309801 h 3732526"/>
                <a:gd name="connsiteX259" fmla="*/ 1569902 w 7373257"/>
                <a:gd name="connsiteY259" fmla="*/ 3309783 h 3732526"/>
                <a:gd name="connsiteX260" fmla="*/ 1548827 w 7373257"/>
                <a:gd name="connsiteY260" fmla="*/ 3319738 h 3732526"/>
                <a:gd name="connsiteX261" fmla="*/ 1590975 w 7373257"/>
                <a:gd name="connsiteY261" fmla="*/ 3326976 h 3732526"/>
                <a:gd name="connsiteX262" fmla="*/ 1569902 w 7373257"/>
                <a:gd name="connsiteY262" fmla="*/ 3309783 h 3732526"/>
                <a:gd name="connsiteX263" fmla="*/ 1517384 w 7373257"/>
                <a:gd name="connsiteY263" fmla="*/ 3309444 h 3732526"/>
                <a:gd name="connsiteX264" fmla="*/ 1481661 w 7373257"/>
                <a:gd name="connsiteY264" fmla="*/ 3309783 h 3732526"/>
                <a:gd name="connsiteX265" fmla="*/ 1432931 w 7373257"/>
                <a:gd name="connsiteY265" fmla="*/ 3312499 h 3732526"/>
                <a:gd name="connsiteX266" fmla="*/ 1538292 w 7373257"/>
                <a:gd name="connsiteY266" fmla="*/ 3312499 h 3732526"/>
                <a:gd name="connsiteX267" fmla="*/ 1517384 w 7373257"/>
                <a:gd name="connsiteY267" fmla="*/ 3309444 h 3732526"/>
                <a:gd name="connsiteX268" fmla="*/ 3618107 w 7373257"/>
                <a:gd name="connsiteY268" fmla="*/ 3307160 h 3732526"/>
                <a:gd name="connsiteX269" fmla="*/ 3623734 w 7373257"/>
                <a:gd name="connsiteY269" fmla="*/ 3309036 h 3732526"/>
                <a:gd name="connsiteX270" fmla="*/ 3609329 w 7373257"/>
                <a:gd name="connsiteY270" fmla="*/ 3318639 h 3732526"/>
                <a:gd name="connsiteX271" fmla="*/ 3618107 w 7373257"/>
                <a:gd name="connsiteY271" fmla="*/ 3307160 h 3732526"/>
                <a:gd name="connsiteX272" fmla="*/ 3802372 w 7373257"/>
                <a:gd name="connsiteY272" fmla="*/ 3306210 h 3732526"/>
                <a:gd name="connsiteX273" fmla="*/ 3811271 w 7373257"/>
                <a:gd name="connsiteY273" fmla="*/ 3320885 h 3732526"/>
                <a:gd name="connsiteX274" fmla="*/ 3796667 w 7373257"/>
                <a:gd name="connsiteY274" fmla="*/ 3309026 h 3732526"/>
                <a:gd name="connsiteX275" fmla="*/ 3802372 w 7373257"/>
                <a:gd name="connsiteY275" fmla="*/ 3306210 h 3732526"/>
                <a:gd name="connsiteX276" fmla="*/ 3597248 w 7373257"/>
                <a:gd name="connsiteY276" fmla="*/ 3304234 h 3732526"/>
                <a:gd name="connsiteX277" fmla="*/ 3594924 w 7373257"/>
                <a:gd name="connsiteY277" fmla="*/ 3308881 h 3732526"/>
                <a:gd name="connsiteX278" fmla="*/ 3597248 w 7373257"/>
                <a:gd name="connsiteY278" fmla="*/ 3304234 h 3732526"/>
                <a:gd name="connsiteX279" fmla="*/ 3325805 w 7373257"/>
                <a:gd name="connsiteY279" fmla="*/ 3304234 h 3732526"/>
                <a:gd name="connsiteX280" fmla="*/ 3330452 w 7373257"/>
                <a:gd name="connsiteY280" fmla="*/ 3306558 h 3732526"/>
                <a:gd name="connsiteX281" fmla="*/ 3330452 w 7373257"/>
                <a:gd name="connsiteY281" fmla="*/ 3311204 h 3732526"/>
                <a:gd name="connsiteX282" fmla="*/ 3325805 w 7373257"/>
                <a:gd name="connsiteY282" fmla="*/ 3304234 h 3732526"/>
                <a:gd name="connsiteX283" fmla="*/ 1204305 w 7373257"/>
                <a:gd name="connsiteY283" fmla="*/ 3303948 h 3732526"/>
                <a:gd name="connsiteX284" fmla="*/ 1219483 w 7373257"/>
                <a:gd name="connsiteY284" fmla="*/ 3311758 h 3732526"/>
                <a:gd name="connsiteX285" fmla="*/ 1189122 w 7373257"/>
                <a:gd name="connsiteY285" fmla="*/ 3311758 h 3732526"/>
                <a:gd name="connsiteX286" fmla="*/ 1204305 w 7373257"/>
                <a:gd name="connsiteY286" fmla="*/ 3303948 h 3732526"/>
                <a:gd name="connsiteX287" fmla="*/ 3606928 w 7373257"/>
                <a:gd name="connsiteY287" fmla="*/ 3299200 h 3732526"/>
                <a:gd name="connsiteX288" fmla="*/ 3611575 w 7373257"/>
                <a:gd name="connsiteY288" fmla="*/ 3299200 h 3732526"/>
                <a:gd name="connsiteX289" fmla="*/ 3609252 w 7373257"/>
                <a:gd name="connsiteY289" fmla="*/ 3304234 h 3732526"/>
                <a:gd name="connsiteX290" fmla="*/ 3606928 w 7373257"/>
                <a:gd name="connsiteY290" fmla="*/ 3299200 h 3732526"/>
                <a:gd name="connsiteX291" fmla="*/ 3214917 w 7373257"/>
                <a:gd name="connsiteY291" fmla="*/ 3298654 h 3732526"/>
                <a:gd name="connsiteX292" fmla="*/ 3222416 w 7373257"/>
                <a:gd name="connsiteY292" fmla="*/ 3299297 h 3732526"/>
                <a:gd name="connsiteX293" fmla="*/ 3193762 w 7373257"/>
                <a:gd name="connsiteY293" fmla="*/ 3306558 h 3732526"/>
                <a:gd name="connsiteX294" fmla="*/ 3193762 w 7373257"/>
                <a:gd name="connsiteY294" fmla="*/ 3301717 h 3732526"/>
                <a:gd name="connsiteX295" fmla="*/ 3214917 w 7373257"/>
                <a:gd name="connsiteY295" fmla="*/ 3298654 h 3732526"/>
                <a:gd name="connsiteX296" fmla="*/ 1163823 w 7373257"/>
                <a:gd name="connsiteY296" fmla="*/ 3297006 h 3732526"/>
                <a:gd name="connsiteX297" fmla="*/ 1179003 w 7373257"/>
                <a:gd name="connsiteY297" fmla="*/ 3304816 h 3732526"/>
                <a:gd name="connsiteX298" fmla="*/ 1148642 w 7373257"/>
                <a:gd name="connsiteY298" fmla="*/ 3304816 h 3732526"/>
                <a:gd name="connsiteX299" fmla="*/ 1163823 w 7373257"/>
                <a:gd name="connsiteY299" fmla="*/ 3297006 h 3732526"/>
                <a:gd name="connsiteX300" fmla="*/ 3395505 w 7373257"/>
                <a:gd name="connsiteY300" fmla="*/ 3296877 h 3732526"/>
                <a:gd name="connsiteX301" fmla="*/ 3395505 w 7373257"/>
                <a:gd name="connsiteY301" fmla="*/ 3301911 h 3732526"/>
                <a:gd name="connsiteX302" fmla="*/ 3393182 w 7373257"/>
                <a:gd name="connsiteY302" fmla="*/ 3301911 h 3732526"/>
                <a:gd name="connsiteX303" fmla="*/ 3395505 w 7373257"/>
                <a:gd name="connsiteY303" fmla="*/ 3296877 h 3732526"/>
                <a:gd name="connsiteX304" fmla="*/ 1118281 w 7373257"/>
                <a:gd name="connsiteY304" fmla="*/ 3290932 h 3732526"/>
                <a:gd name="connsiteX305" fmla="*/ 1148642 w 7373257"/>
                <a:gd name="connsiteY305" fmla="*/ 3297874 h 3732526"/>
                <a:gd name="connsiteX306" fmla="*/ 1118281 w 7373257"/>
                <a:gd name="connsiteY306" fmla="*/ 3290932 h 3732526"/>
                <a:gd name="connsiteX307" fmla="*/ 3588429 w 7373257"/>
                <a:gd name="connsiteY307" fmla="*/ 3288653 h 3732526"/>
                <a:gd name="connsiteX308" fmla="*/ 3590278 w 7373257"/>
                <a:gd name="connsiteY308" fmla="*/ 3289649 h 3732526"/>
                <a:gd name="connsiteX309" fmla="*/ 3585244 w 7373257"/>
                <a:gd name="connsiteY309" fmla="*/ 3292102 h 3732526"/>
                <a:gd name="connsiteX310" fmla="*/ 3588429 w 7373257"/>
                <a:gd name="connsiteY310" fmla="*/ 3288653 h 3732526"/>
                <a:gd name="connsiteX311" fmla="*/ 3724908 w 7373257"/>
                <a:gd name="connsiteY311" fmla="*/ 3286713 h 3732526"/>
                <a:gd name="connsiteX312" fmla="*/ 3727003 w 7373257"/>
                <a:gd name="connsiteY312" fmla="*/ 3299201 h 3732526"/>
                <a:gd name="connsiteX313" fmla="*/ 3717428 w 7373257"/>
                <a:gd name="connsiteY313" fmla="*/ 3299201 h 3732526"/>
                <a:gd name="connsiteX314" fmla="*/ 3724908 w 7373257"/>
                <a:gd name="connsiteY314" fmla="*/ 3286713 h 3732526"/>
                <a:gd name="connsiteX315" fmla="*/ 1301550 w 7373257"/>
                <a:gd name="connsiteY315" fmla="*/ 3284315 h 3732526"/>
                <a:gd name="connsiteX316" fmla="*/ 1314358 w 7373257"/>
                <a:gd name="connsiteY316" fmla="*/ 3284858 h 3732526"/>
                <a:gd name="connsiteX317" fmla="*/ 1325743 w 7373257"/>
                <a:gd name="connsiteY317" fmla="*/ 3304816 h 3732526"/>
                <a:gd name="connsiteX318" fmla="*/ 1295383 w 7373257"/>
                <a:gd name="connsiteY318" fmla="*/ 3290932 h 3732526"/>
                <a:gd name="connsiteX319" fmla="*/ 1301550 w 7373257"/>
                <a:gd name="connsiteY319" fmla="*/ 3284315 h 3732526"/>
                <a:gd name="connsiteX320" fmla="*/ 3705551 w 7373257"/>
                <a:gd name="connsiteY320" fmla="*/ 3283795 h 3732526"/>
                <a:gd name="connsiteX321" fmla="*/ 3710253 w 7373257"/>
                <a:gd name="connsiteY321" fmla="*/ 3294499 h 3732526"/>
                <a:gd name="connsiteX322" fmla="*/ 3700701 w 7373257"/>
                <a:gd name="connsiteY322" fmla="*/ 3284984 h 3732526"/>
                <a:gd name="connsiteX323" fmla="*/ 3705551 w 7373257"/>
                <a:gd name="connsiteY323" fmla="*/ 3283795 h 3732526"/>
                <a:gd name="connsiteX324" fmla="*/ 3570917 w 7373257"/>
                <a:gd name="connsiteY324" fmla="*/ 3280227 h 3732526"/>
                <a:gd name="connsiteX325" fmla="*/ 3573240 w 7373257"/>
                <a:gd name="connsiteY325" fmla="*/ 3284873 h 3732526"/>
                <a:gd name="connsiteX326" fmla="*/ 3570917 w 7373257"/>
                <a:gd name="connsiteY326" fmla="*/ 3284873 h 3732526"/>
                <a:gd name="connsiteX327" fmla="*/ 3570917 w 7373257"/>
                <a:gd name="connsiteY327" fmla="*/ 3280227 h 3732526"/>
                <a:gd name="connsiteX328" fmla="*/ 3385753 w 7373257"/>
                <a:gd name="connsiteY328" fmla="*/ 3279741 h 3732526"/>
                <a:gd name="connsiteX329" fmla="*/ 3390858 w 7373257"/>
                <a:gd name="connsiteY329" fmla="*/ 3287506 h 3732526"/>
                <a:gd name="connsiteX330" fmla="*/ 3381178 w 7373257"/>
                <a:gd name="connsiteY330" fmla="*/ 3280304 h 3732526"/>
                <a:gd name="connsiteX331" fmla="*/ 3385753 w 7373257"/>
                <a:gd name="connsiteY331" fmla="*/ 3279741 h 3732526"/>
                <a:gd name="connsiteX332" fmla="*/ 3735486 w 7373257"/>
                <a:gd name="connsiteY332" fmla="*/ 3279355 h 3732526"/>
                <a:gd name="connsiteX333" fmla="*/ 3738971 w 7373257"/>
                <a:gd name="connsiteY333" fmla="*/ 3280227 h 3732526"/>
                <a:gd name="connsiteX334" fmla="*/ 3732001 w 7373257"/>
                <a:gd name="connsiteY334" fmla="*/ 3287197 h 3732526"/>
                <a:gd name="connsiteX335" fmla="*/ 3732001 w 7373257"/>
                <a:gd name="connsiteY335" fmla="*/ 3280227 h 3732526"/>
                <a:gd name="connsiteX336" fmla="*/ 3735486 w 7373257"/>
                <a:gd name="connsiteY336" fmla="*/ 3279355 h 3732526"/>
                <a:gd name="connsiteX337" fmla="*/ 2529027 w 7373257"/>
                <a:gd name="connsiteY337" fmla="*/ 3275288 h 3732526"/>
                <a:gd name="connsiteX338" fmla="*/ 2518161 w 7373257"/>
                <a:gd name="connsiteY338" fmla="*/ 3276304 h 3732526"/>
                <a:gd name="connsiteX339" fmla="*/ 2518161 w 7373257"/>
                <a:gd name="connsiteY339" fmla="*/ 3305259 h 3732526"/>
                <a:gd name="connsiteX340" fmla="*/ 2549772 w 7373257"/>
                <a:gd name="connsiteY340" fmla="*/ 3290783 h 3732526"/>
                <a:gd name="connsiteX341" fmla="*/ 2549772 w 7373257"/>
                <a:gd name="connsiteY341" fmla="*/ 3276304 h 3732526"/>
                <a:gd name="connsiteX342" fmla="*/ 2529027 w 7373257"/>
                <a:gd name="connsiteY342" fmla="*/ 3275288 h 3732526"/>
                <a:gd name="connsiteX343" fmla="*/ 3308324 w 7373257"/>
                <a:gd name="connsiteY343" fmla="*/ 3274363 h 3732526"/>
                <a:gd name="connsiteX344" fmla="*/ 3310988 w 7373257"/>
                <a:gd name="connsiteY344" fmla="*/ 3274426 h 3732526"/>
                <a:gd name="connsiteX345" fmla="*/ 3313801 w 7373257"/>
                <a:gd name="connsiteY345" fmla="*/ 3277710 h 3732526"/>
                <a:gd name="connsiteX346" fmla="*/ 3306599 w 7373257"/>
                <a:gd name="connsiteY346" fmla="*/ 3282485 h 3732526"/>
                <a:gd name="connsiteX347" fmla="*/ 3308324 w 7373257"/>
                <a:gd name="connsiteY347" fmla="*/ 3274363 h 3732526"/>
                <a:gd name="connsiteX348" fmla="*/ 3684844 w 7373257"/>
                <a:gd name="connsiteY348" fmla="*/ 3270813 h 3732526"/>
                <a:gd name="connsiteX349" fmla="*/ 3688632 w 7373257"/>
                <a:gd name="connsiteY349" fmla="*/ 3273102 h 3732526"/>
                <a:gd name="connsiteX350" fmla="*/ 3683831 w 7373257"/>
                <a:gd name="connsiteY350" fmla="*/ 3277903 h 3732526"/>
                <a:gd name="connsiteX351" fmla="*/ 3684844 w 7373257"/>
                <a:gd name="connsiteY351" fmla="*/ 3270813 h 3732526"/>
                <a:gd name="connsiteX352" fmla="*/ 1100772 w 7373257"/>
                <a:gd name="connsiteY352" fmla="*/ 3266418 h 3732526"/>
                <a:gd name="connsiteX353" fmla="*/ 1285262 w 7373257"/>
                <a:gd name="connsiteY353" fmla="*/ 3283990 h 3732526"/>
                <a:gd name="connsiteX354" fmla="*/ 1221781 w 7373257"/>
                <a:gd name="connsiteY354" fmla="*/ 3297874 h 3732526"/>
                <a:gd name="connsiteX355" fmla="*/ 1052499 w 7373257"/>
                <a:gd name="connsiteY355" fmla="*/ 3270106 h 3732526"/>
                <a:gd name="connsiteX356" fmla="*/ 1100772 w 7373257"/>
                <a:gd name="connsiteY356" fmla="*/ 3266418 h 3732526"/>
                <a:gd name="connsiteX357" fmla="*/ 3238547 w 7373257"/>
                <a:gd name="connsiteY357" fmla="*/ 3265641 h 3732526"/>
                <a:gd name="connsiteX358" fmla="*/ 3239454 w 7373257"/>
                <a:gd name="connsiteY358" fmla="*/ 3275193 h 3732526"/>
                <a:gd name="connsiteX359" fmla="*/ 3232194 w 7373257"/>
                <a:gd name="connsiteY359" fmla="*/ 3270417 h 3732526"/>
                <a:gd name="connsiteX360" fmla="*/ 3238547 w 7373257"/>
                <a:gd name="connsiteY360" fmla="*/ 3265641 h 3732526"/>
                <a:gd name="connsiteX361" fmla="*/ 3821724 w 7373257"/>
                <a:gd name="connsiteY361" fmla="*/ 3262124 h 3732526"/>
                <a:gd name="connsiteX362" fmla="*/ 3823257 w 7373257"/>
                <a:gd name="connsiteY362" fmla="*/ 3265899 h 3732526"/>
                <a:gd name="connsiteX363" fmla="*/ 3818352 w 7373257"/>
                <a:gd name="connsiteY363" fmla="*/ 3265899 h 3732526"/>
                <a:gd name="connsiteX364" fmla="*/ 3821724 w 7373257"/>
                <a:gd name="connsiteY364" fmla="*/ 3262124 h 3732526"/>
                <a:gd name="connsiteX365" fmla="*/ 3703153 w 7373257"/>
                <a:gd name="connsiteY365" fmla="*/ 3253702 h 3732526"/>
                <a:gd name="connsiteX366" fmla="*/ 3707966 w 7373257"/>
                <a:gd name="connsiteY366" fmla="*/ 3253702 h 3732526"/>
                <a:gd name="connsiteX367" fmla="*/ 3705559 w 7373257"/>
                <a:gd name="connsiteY367" fmla="*/ 3275193 h 3732526"/>
                <a:gd name="connsiteX368" fmla="*/ 3695934 w 7373257"/>
                <a:gd name="connsiteY368" fmla="*/ 3272805 h 3732526"/>
                <a:gd name="connsiteX369" fmla="*/ 3698341 w 7373257"/>
                <a:gd name="connsiteY369" fmla="*/ 3256089 h 3732526"/>
                <a:gd name="connsiteX370" fmla="*/ 3703153 w 7373257"/>
                <a:gd name="connsiteY370" fmla="*/ 3253702 h 3732526"/>
                <a:gd name="connsiteX371" fmla="*/ 3487557 w 7373257"/>
                <a:gd name="connsiteY371" fmla="*/ 3253605 h 3732526"/>
                <a:gd name="connsiteX372" fmla="*/ 3493860 w 7373257"/>
                <a:gd name="connsiteY372" fmla="*/ 3256025 h 3732526"/>
                <a:gd name="connsiteX373" fmla="*/ 3486657 w 7373257"/>
                <a:gd name="connsiteY373" fmla="*/ 3258445 h 3732526"/>
                <a:gd name="connsiteX374" fmla="*/ 3487557 w 7373257"/>
                <a:gd name="connsiteY374" fmla="*/ 3253605 h 3732526"/>
                <a:gd name="connsiteX375" fmla="*/ 3719997 w 7373257"/>
                <a:gd name="connsiteY375" fmla="*/ 3248861 h 3732526"/>
                <a:gd name="connsiteX376" fmla="*/ 3724644 w 7373257"/>
                <a:gd name="connsiteY376" fmla="*/ 3248861 h 3732526"/>
                <a:gd name="connsiteX377" fmla="*/ 3719997 w 7373257"/>
                <a:gd name="connsiteY377" fmla="*/ 3253895 h 3732526"/>
                <a:gd name="connsiteX378" fmla="*/ 3719997 w 7373257"/>
                <a:gd name="connsiteY378" fmla="*/ 3248861 h 3732526"/>
                <a:gd name="connsiteX379" fmla="*/ 3711275 w 7373257"/>
                <a:gd name="connsiteY379" fmla="*/ 3248627 h 3732526"/>
                <a:gd name="connsiteX380" fmla="*/ 3712779 w 7373257"/>
                <a:gd name="connsiteY380" fmla="*/ 3256089 h 3732526"/>
                <a:gd name="connsiteX381" fmla="*/ 3707966 w 7373257"/>
                <a:gd name="connsiteY381" fmla="*/ 3253702 h 3732526"/>
                <a:gd name="connsiteX382" fmla="*/ 3711275 w 7373257"/>
                <a:gd name="connsiteY382" fmla="*/ 3248627 h 3732526"/>
                <a:gd name="connsiteX383" fmla="*/ 3222610 w 7373257"/>
                <a:gd name="connsiteY383" fmla="*/ 3241891 h 3732526"/>
                <a:gd name="connsiteX384" fmla="*/ 3225127 w 7373257"/>
                <a:gd name="connsiteY384" fmla="*/ 3246538 h 3732526"/>
                <a:gd name="connsiteX385" fmla="*/ 3222610 w 7373257"/>
                <a:gd name="connsiteY385" fmla="*/ 3246538 h 3732526"/>
                <a:gd name="connsiteX386" fmla="*/ 3222610 w 7373257"/>
                <a:gd name="connsiteY386" fmla="*/ 3241891 h 3732526"/>
                <a:gd name="connsiteX387" fmla="*/ 2540165 w 7373257"/>
                <a:gd name="connsiteY387" fmla="*/ 3238865 h 3732526"/>
                <a:gd name="connsiteX388" fmla="*/ 2519925 w 7373257"/>
                <a:gd name="connsiteY388" fmla="*/ 3263163 h 3732526"/>
                <a:gd name="connsiteX389" fmla="*/ 2540165 w 7373257"/>
                <a:gd name="connsiteY389" fmla="*/ 3238865 h 3732526"/>
                <a:gd name="connsiteX390" fmla="*/ 3683986 w 7373257"/>
                <a:gd name="connsiteY390" fmla="*/ 3232211 h 3732526"/>
                <a:gd name="connsiteX391" fmla="*/ 3688632 w 7373257"/>
                <a:gd name="connsiteY391" fmla="*/ 3232211 h 3732526"/>
                <a:gd name="connsiteX392" fmla="*/ 3683986 w 7373257"/>
                <a:gd name="connsiteY392" fmla="*/ 3234534 h 3732526"/>
                <a:gd name="connsiteX393" fmla="*/ 3683986 w 7373257"/>
                <a:gd name="connsiteY393" fmla="*/ 3232211 h 3732526"/>
                <a:gd name="connsiteX394" fmla="*/ 1066794 w 7373257"/>
                <a:gd name="connsiteY394" fmla="*/ 3231064 h 3732526"/>
                <a:gd name="connsiteX395" fmla="*/ 1032551 w 7373257"/>
                <a:gd name="connsiteY395" fmla="*/ 3232872 h 3732526"/>
                <a:gd name="connsiteX396" fmla="*/ 1116843 w 7373257"/>
                <a:gd name="connsiteY396" fmla="*/ 3240112 h 3732526"/>
                <a:gd name="connsiteX397" fmla="*/ 1066794 w 7373257"/>
                <a:gd name="connsiteY397" fmla="*/ 3231064 h 3732526"/>
                <a:gd name="connsiteX398" fmla="*/ 3555853 w 7373257"/>
                <a:gd name="connsiteY398" fmla="*/ 3227492 h 3732526"/>
                <a:gd name="connsiteX399" fmla="*/ 3558913 w 7373257"/>
                <a:gd name="connsiteY399" fmla="*/ 3232100 h 3732526"/>
                <a:gd name="connsiteX400" fmla="*/ 3556525 w 7373257"/>
                <a:gd name="connsiteY400" fmla="*/ 3236858 h 3732526"/>
                <a:gd name="connsiteX401" fmla="*/ 3555853 w 7373257"/>
                <a:gd name="connsiteY401" fmla="*/ 3227492 h 3732526"/>
                <a:gd name="connsiteX402" fmla="*/ 3716059 w 7373257"/>
                <a:gd name="connsiteY402" fmla="*/ 3227402 h 3732526"/>
                <a:gd name="connsiteX403" fmla="*/ 3719887 w 7373257"/>
                <a:gd name="connsiteY403" fmla="*/ 3229721 h 3732526"/>
                <a:gd name="connsiteX404" fmla="*/ 3710372 w 7373257"/>
                <a:gd name="connsiteY404" fmla="*/ 3234589 h 3732526"/>
                <a:gd name="connsiteX405" fmla="*/ 3716059 w 7373257"/>
                <a:gd name="connsiteY405" fmla="*/ 3227402 h 3732526"/>
                <a:gd name="connsiteX406" fmla="*/ 990407 w 7373257"/>
                <a:gd name="connsiteY406" fmla="*/ 3225635 h 3732526"/>
                <a:gd name="connsiteX407" fmla="*/ 1022017 w 7373257"/>
                <a:gd name="connsiteY407" fmla="*/ 3225635 h 3732526"/>
                <a:gd name="connsiteX408" fmla="*/ 990407 w 7373257"/>
                <a:gd name="connsiteY408" fmla="*/ 3225635 h 3732526"/>
                <a:gd name="connsiteX409" fmla="*/ 3521739 w 7373257"/>
                <a:gd name="connsiteY409" fmla="*/ 3223982 h 3732526"/>
                <a:gd name="connsiteX410" fmla="*/ 3522901 w 7373257"/>
                <a:gd name="connsiteY410" fmla="*/ 3224854 h 3732526"/>
                <a:gd name="connsiteX411" fmla="*/ 3520578 w 7373257"/>
                <a:gd name="connsiteY411" fmla="*/ 3227177 h 3732526"/>
                <a:gd name="connsiteX412" fmla="*/ 3520578 w 7373257"/>
                <a:gd name="connsiteY412" fmla="*/ 3224854 h 3732526"/>
                <a:gd name="connsiteX413" fmla="*/ 3521739 w 7373257"/>
                <a:gd name="connsiteY413" fmla="*/ 3223982 h 3732526"/>
                <a:gd name="connsiteX414" fmla="*/ 3353745 w 7373257"/>
                <a:gd name="connsiteY414" fmla="*/ 3221417 h 3732526"/>
                <a:gd name="connsiteX415" fmla="*/ 3359493 w 7373257"/>
                <a:gd name="connsiteY415" fmla="*/ 3225047 h 3732526"/>
                <a:gd name="connsiteX416" fmla="*/ 3349813 w 7373257"/>
                <a:gd name="connsiteY416" fmla="*/ 3225047 h 3732526"/>
                <a:gd name="connsiteX417" fmla="*/ 3353745 w 7373257"/>
                <a:gd name="connsiteY417" fmla="*/ 3221417 h 3732526"/>
                <a:gd name="connsiteX418" fmla="*/ 3300835 w 7373257"/>
                <a:gd name="connsiteY418" fmla="*/ 3215748 h 3732526"/>
                <a:gd name="connsiteX419" fmla="*/ 3299474 w 7373257"/>
                <a:gd name="connsiteY419" fmla="*/ 3220096 h 3732526"/>
                <a:gd name="connsiteX420" fmla="*/ 3300835 w 7373257"/>
                <a:gd name="connsiteY420" fmla="*/ 3215748 h 3732526"/>
                <a:gd name="connsiteX421" fmla="*/ 3418478 w 7373257"/>
                <a:gd name="connsiteY421" fmla="*/ 3210771 h 3732526"/>
                <a:gd name="connsiteX422" fmla="*/ 3424249 w 7373257"/>
                <a:gd name="connsiteY422" fmla="*/ 3212995 h 3732526"/>
                <a:gd name="connsiteX423" fmla="*/ 3424249 w 7373257"/>
                <a:gd name="connsiteY423" fmla="*/ 3220110 h 3732526"/>
                <a:gd name="connsiteX424" fmla="*/ 3436163 w 7373257"/>
                <a:gd name="connsiteY424" fmla="*/ 3217738 h 3732526"/>
                <a:gd name="connsiteX425" fmla="*/ 3419483 w 7373257"/>
                <a:gd name="connsiteY425" fmla="*/ 3224854 h 3732526"/>
                <a:gd name="connsiteX426" fmla="*/ 3419483 w 7373257"/>
                <a:gd name="connsiteY426" fmla="*/ 3220110 h 3732526"/>
                <a:gd name="connsiteX427" fmla="*/ 3418478 w 7373257"/>
                <a:gd name="connsiteY427" fmla="*/ 3210771 h 3732526"/>
                <a:gd name="connsiteX428" fmla="*/ 3520288 w 7373257"/>
                <a:gd name="connsiteY428" fmla="*/ 3210526 h 3732526"/>
                <a:gd name="connsiteX429" fmla="*/ 3520288 w 7373257"/>
                <a:gd name="connsiteY429" fmla="*/ 3220130 h 3732526"/>
                <a:gd name="connsiteX430" fmla="*/ 3520288 w 7373257"/>
                <a:gd name="connsiteY430" fmla="*/ 3210526 h 3732526"/>
                <a:gd name="connsiteX431" fmla="*/ 3768013 w 7373257"/>
                <a:gd name="connsiteY431" fmla="*/ 3208203 h 3732526"/>
                <a:gd name="connsiteX432" fmla="*/ 3768013 w 7373257"/>
                <a:gd name="connsiteY432" fmla="*/ 3210526 h 3732526"/>
                <a:gd name="connsiteX433" fmla="*/ 3765690 w 7373257"/>
                <a:gd name="connsiteY433" fmla="*/ 3210526 h 3732526"/>
                <a:gd name="connsiteX434" fmla="*/ 3768013 w 7373257"/>
                <a:gd name="connsiteY434" fmla="*/ 3208203 h 3732526"/>
                <a:gd name="connsiteX435" fmla="*/ 3537229 w 7373257"/>
                <a:gd name="connsiteY435" fmla="*/ 3208203 h 3732526"/>
                <a:gd name="connsiteX436" fmla="*/ 3539552 w 7373257"/>
                <a:gd name="connsiteY436" fmla="*/ 3208203 h 3732526"/>
                <a:gd name="connsiteX437" fmla="*/ 3537229 w 7373257"/>
                <a:gd name="connsiteY437" fmla="*/ 3212850 h 3732526"/>
                <a:gd name="connsiteX438" fmla="*/ 3537229 w 7373257"/>
                <a:gd name="connsiteY438" fmla="*/ 3208203 h 3732526"/>
                <a:gd name="connsiteX439" fmla="*/ 823504 w 7373257"/>
                <a:gd name="connsiteY439" fmla="*/ 3205348 h 3732526"/>
                <a:gd name="connsiteX440" fmla="*/ 833440 w 7373257"/>
                <a:gd name="connsiteY440" fmla="*/ 3206759 h 3732526"/>
                <a:gd name="connsiteX441" fmla="*/ 863591 w 7373257"/>
                <a:gd name="connsiteY441" fmla="*/ 3218039 h 3732526"/>
                <a:gd name="connsiteX442" fmla="*/ 885517 w 7373257"/>
                <a:gd name="connsiteY442" fmla="*/ 3231924 h 3732526"/>
                <a:gd name="connsiteX443" fmla="*/ 863591 w 7373257"/>
                <a:gd name="connsiteY443" fmla="*/ 3231924 h 3732526"/>
                <a:gd name="connsiteX444" fmla="*/ 830699 w 7373257"/>
                <a:gd name="connsiteY444" fmla="*/ 3218039 h 3732526"/>
                <a:gd name="connsiteX445" fmla="*/ 819735 w 7373257"/>
                <a:gd name="connsiteY445" fmla="*/ 3211098 h 3732526"/>
                <a:gd name="connsiteX446" fmla="*/ 823504 w 7373257"/>
                <a:gd name="connsiteY446" fmla="*/ 3205348 h 3732526"/>
                <a:gd name="connsiteX447" fmla="*/ 3735527 w 7373257"/>
                <a:gd name="connsiteY447" fmla="*/ 3198431 h 3732526"/>
                <a:gd name="connsiteX448" fmla="*/ 3744005 w 7373257"/>
                <a:gd name="connsiteY448" fmla="*/ 3203408 h 3732526"/>
                <a:gd name="connsiteX449" fmla="*/ 3741605 w 7373257"/>
                <a:gd name="connsiteY449" fmla="*/ 3210646 h 3732526"/>
                <a:gd name="connsiteX450" fmla="*/ 3735527 w 7373257"/>
                <a:gd name="connsiteY450" fmla="*/ 3198431 h 3732526"/>
                <a:gd name="connsiteX451" fmla="*/ 3340326 w 7373257"/>
                <a:gd name="connsiteY451" fmla="*/ 3191795 h 3732526"/>
                <a:gd name="connsiteX452" fmla="*/ 3342843 w 7373257"/>
                <a:gd name="connsiteY452" fmla="*/ 3193682 h 3732526"/>
                <a:gd name="connsiteX453" fmla="*/ 3337809 w 7373257"/>
                <a:gd name="connsiteY453" fmla="*/ 3196199 h 3732526"/>
                <a:gd name="connsiteX454" fmla="*/ 3337809 w 7373257"/>
                <a:gd name="connsiteY454" fmla="*/ 3193682 h 3732526"/>
                <a:gd name="connsiteX455" fmla="*/ 3340326 w 7373257"/>
                <a:gd name="connsiteY455" fmla="*/ 3191795 h 3732526"/>
                <a:gd name="connsiteX456" fmla="*/ 3397828 w 7373257"/>
                <a:gd name="connsiteY456" fmla="*/ 3191165 h 3732526"/>
                <a:gd name="connsiteX457" fmla="*/ 3407509 w 7373257"/>
                <a:gd name="connsiteY457" fmla="*/ 3196199 h 3732526"/>
                <a:gd name="connsiteX458" fmla="*/ 3397828 w 7373257"/>
                <a:gd name="connsiteY458" fmla="*/ 3191165 h 3732526"/>
                <a:gd name="connsiteX459" fmla="*/ 3737301 w 7373257"/>
                <a:gd name="connsiteY459" fmla="*/ 3190336 h 3732526"/>
                <a:gd name="connsiteX460" fmla="*/ 3738971 w 7373257"/>
                <a:gd name="connsiteY460" fmla="*/ 3191359 h 3732526"/>
                <a:gd name="connsiteX461" fmla="*/ 3736648 w 7373257"/>
                <a:gd name="connsiteY461" fmla="*/ 3193876 h 3732526"/>
                <a:gd name="connsiteX462" fmla="*/ 3737301 w 7373257"/>
                <a:gd name="connsiteY462" fmla="*/ 3190336 h 3732526"/>
                <a:gd name="connsiteX463" fmla="*/ 3662301 w 7373257"/>
                <a:gd name="connsiteY463" fmla="*/ 3186519 h 3732526"/>
                <a:gd name="connsiteX464" fmla="*/ 3666948 w 7373257"/>
                <a:gd name="connsiteY464" fmla="*/ 3186519 h 3732526"/>
                <a:gd name="connsiteX465" fmla="*/ 3664624 w 7373257"/>
                <a:gd name="connsiteY465" fmla="*/ 3191165 h 3732526"/>
                <a:gd name="connsiteX466" fmla="*/ 3662301 w 7373257"/>
                <a:gd name="connsiteY466" fmla="*/ 3191165 h 3732526"/>
                <a:gd name="connsiteX467" fmla="*/ 3662301 w 7373257"/>
                <a:gd name="connsiteY467" fmla="*/ 3186519 h 3732526"/>
                <a:gd name="connsiteX468" fmla="*/ 3407509 w 7373257"/>
                <a:gd name="connsiteY468" fmla="*/ 3186519 h 3732526"/>
                <a:gd name="connsiteX469" fmla="*/ 3409832 w 7373257"/>
                <a:gd name="connsiteY469" fmla="*/ 3188842 h 3732526"/>
                <a:gd name="connsiteX470" fmla="*/ 3407509 w 7373257"/>
                <a:gd name="connsiteY470" fmla="*/ 3188842 h 3732526"/>
                <a:gd name="connsiteX471" fmla="*/ 3407509 w 7373257"/>
                <a:gd name="connsiteY471" fmla="*/ 3186519 h 3732526"/>
                <a:gd name="connsiteX472" fmla="*/ 3621458 w 7373257"/>
                <a:gd name="connsiteY472" fmla="*/ 3186330 h 3732526"/>
                <a:gd name="connsiteX473" fmla="*/ 3623899 w 7373257"/>
                <a:gd name="connsiteY473" fmla="*/ 3186592 h 3732526"/>
                <a:gd name="connsiteX474" fmla="*/ 3631110 w 7373257"/>
                <a:gd name="connsiteY474" fmla="*/ 3188989 h 3732526"/>
                <a:gd name="connsiteX475" fmla="*/ 3635917 w 7373257"/>
                <a:gd name="connsiteY475" fmla="*/ 3196179 h 3732526"/>
                <a:gd name="connsiteX476" fmla="*/ 3638320 w 7373257"/>
                <a:gd name="connsiteY476" fmla="*/ 3188989 h 3732526"/>
                <a:gd name="connsiteX477" fmla="*/ 3650337 w 7373257"/>
                <a:gd name="connsiteY477" fmla="*/ 3188989 h 3732526"/>
                <a:gd name="connsiteX478" fmla="*/ 3652741 w 7373257"/>
                <a:gd name="connsiteY478" fmla="*/ 3196179 h 3732526"/>
                <a:gd name="connsiteX479" fmla="*/ 3667161 w 7373257"/>
                <a:gd name="connsiteY479" fmla="*/ 3198576 h 3732526"/>
                <a:gd name="connsiteX480" fmla="*/ 3664758 w 7373257"/>
                <a:gd name="connsiteY480" fmla="*/ 3212956 h 3732526"/>
                <a:gd name="connsiteX481" fmla="*/ 3659951 w 7373257"/>
                <a:gd name="connsiteY481" fmla="*/ 3215353 h 3732526"/>
                <a:gd name="connsiteX482" fmla="*/ 3669565 w 7373257"/>
                <a:gd name="connsiteY482" fmla="*/ 3227337 h 3732526"/>
                <a:gd name="connsiteX483" fmla="*/ 3683986 w 7373257"/>
                <a:gd name="connsiteY483" fmla="*/ 3241718 h 3732526"/>
                <a:gd name="connsiteX484" fmla="*/ 3674372 w 7373257"/>
                <a:gd name="connsiteY484" fmla="*/ 3241718 h 3732526"/>
                <a:gd name="connsiteX485" fmla="*/ 3669565 w 7373257"/>
                <a:gd name="connsiteY485" fmla="*/ 3301637 h 3732526"/>
                <a:gd name="connsiteX486" fmla="*/ 3676775 w 7373257"/>
                <a:gd name="connsiteY486" fmla="*/ 3304034 h 3732526"/>
                <a:gd name="connsiteX487" fmla="*/ 3676775 w 7373257"/>
                <a:gd name="connsiteY487" fmla="*/ 3316018 h 3732526"/>
                <a:gd name="connsiteX488" fmla="*/ 3669565 w 7373257"/>
                <a:gd name="connsiteY488" fmla="*/ 3318415 h 3732526"/>
                <a:gd name="connsiteX489" fmla="*/ 3667161 w 7373257"/>
                <a:gd name="connsiteY489" fmla="*/ 3299240 h 3732526"/>
                <a:gd name="connsiteX490" fmla="*/ 3659951 w 7373257"/>
                <a:gd name="connsiteY490" fmla="*/ 3311224 h 3732526"/>
                <a:gd name="connsiteX491" fmla="*/ 3650337 w 7373257"/>
                <a:gd name="connsiteY491" fmla="*/ 3323208 h 3732526"/>
                <a:gd name="connsiteX492" fmla="*/ 3635917 w 7373257"/>
                <a:gd name="connsiteY492" fmla="*/ 3311224 h 3732526"/>
                <a:gd name="connsiteX493" fmla="*/ 3633513 w 7373257"/>
                <a:gd name="connsiteY493" fmla="*/ 3320811 h 3732526"/>
                <a:gd name="connsiteX494" fmla="*/ 3623899 w 7373257"/>
                <a:gd name="connsiteY494" fmla="*/ 3299240 h 3732526"/>
                <a:gd name="connsiteX495" fmla="*/ 3626303 w 7373257"/>
                <a:gd name="connsiteY495" fmla="*/ 3296844 h 3732526"/>
                <a:gd name="connsiteX496" fmla="*/ 3623899 w 7373257"/>
                <a:gd name="connsiteY496" fmla="*/ 3294447 h 3732526"/>
                <a:gd name="connsiteX497" fmla="*/ 3614285 w 7373257"/>
                <a:gd name="connsiteY497" fmla="*/ 3299240 h 3732526"/>
                <a:gd name="connsiteX498" fmla="*/ 3623899 w 7373257"/>
                <a:gd name="connsiteY498" fmla="*/ 3289653 h 3732526"/>
                <a:gd name="connsiteX499" fmla="*/ 3604672 w 7373257"/>
                <a:gd name="connsiteY499" fmla="*/ 3275273 h 3732526"/>
                <a:gd name="connsiteX500" fmla="*/ 3599865 w 7373257"/>
                <a:gd name="connsiteY500" fmla="*/ 3260892 h 3732526"/>
                <a:gd name="connsiteX501" fmla="*/ 3592654 w 7373257"/>
                <a:gd name="connsiteY501" fmla="*/ 3270479 h 3732526"/>
                <a:gd name="connsiteX502" fmla="*/ 3592654 w 7373257"/>
                <a:gd name="connsiteY502" fmla="*/ 3260892 h 3732526"/>
                <a:gd name="connsiteX503" fmla="*/ 3561410 w 7373257"/>
                <a:gd name="connsiteY503" fmla="*/ 3270479 h 3732526"/>
                <a:gd name="connsiteX504" fmla="*/ 3563813 w 7373257"/>
                <a:gd name="connsiteY504" fmla="*/ 3260892 h 3732526"/>
                <a:gd name="connsiteX505" fmla="*/ 3568620 w 7373257"/>
                <a:gd name="connsiteY505" fmla="*/ 3265686 h 3732526"/>
                <a:gd name="connsiteX506" fmla="*/ 3575830 w 7373257"/>
                <a:gd name="connsiteY506" fmla="*/ 3258495 h 3732526"/>
                <a:gd name="connsiteX507" fmla="*/ 3580637 w 7373257"/>
                <a:gd name="connsiteY507" fmla="*/ 3246511 h 3732526"/>
                <a:gd name="connsiteX508" fmla="*/ 3580637 w 7373257"/>
                <a:gd name="connsiteY508" fmla="*/ 3260892 h 3732526"/>
                <a:gd name="connsiteX509" fmla="*/ 3595058 w 7373257"/>
                <a:gd name="connsiteY509" fmla="*/ 3253701 h 3732526"/>
                <a:gd name="connsiteX510" fmla="*/ 3585444 w 7373257"/>
                <a:gd name="connsiteY510" fmla="*/ 3256099 h 3732526"/>
                <a:gd name="connsiteX511" fmla="*/ 3592654 w 7373257"/>
                <a:gd name="connsiteY511" fmla="*/ 3248908 h 3732526"/>
                <a:gd name="connsiteX512" fmla="*/ 3604672 w 7373257"/>
                <a:gd name="connsiteY512" fmla="*/ 3246511 h 3732526"/>
                <a:gd name="connsiteX513" fmla="*/ 3602268 w 7373257"/>
                <a:gd name="connsiteY513" fmla="*/ 3241718 h 3732526"/>
                <a:gd name="connsiteX514" fmla="*/ 3592654 w 7373257"/>
                <a:gd name="connsiteY514" fmla="*/ 3236924 h 3732526"/>
                <a:gd name="connsiteX515" fmla="*/ 3585444 w 7373257"/>
                <a:gd name="connsiteY515" fmla="*/ 3244114 h 3732526"/>
                <a:gd name="connsiteX516" fmla="*/ 3583041 w 7373257"/>
                <a:gd name="connsiteY516" fmla="*/ 3241718 h 3732526"/>
                <a:gd name="connsiteX517" fmla="*/ 3578234 w 7373257"/>
                <a:gd name="connsiteY517" fmla="*/ 3244114 h 3732526"/>
                <a:gd name="connsiteX518" fmla="*/ 3571023 w 7373257"/>
                <a:gd name="connsiteY518" fmla="*/ 3236924 h 3732526"/>
                <a:gd name="connsiteX519" fmla="*/ 3566217 w 7373257"/>
                <a:gd name="connsiteY519" fmla="*/ 3229734 h 3732526"/>
                <a:gd name="connsiteX520" fmla="*/ 3575830 w 7373257"/>
                <a:gd name="connsiteY520" fmla="*/ 3222543 h 3732526"/>
                <a:gd name="connsiteX521" fmla="*/ 3554199 w 7373257"/>
                <a:gd name="connsiteY521" fmla="*/ 3220147 h 3732526"/>
                <a:gd name="connsiteX522" fmla="*/ 3546989 w 7373257"/>
                <a:gd name="connsiteY522" fmla="*/ 3208163 h 3732526"/>
                <a:gd name="connsiteX523" fmla="*/ 3580637 w 7373257"/>
                <a:gd name="connsiteY523" fmla="*/ 3208163 h 3732526"/>
                <a:gd name="connsiteX524" fmla="*/ 3587847 w 7373257"/>
                <a:gd name="connsiteY524" fmla="*/ 3193782 h 3732526"/>
                <a:gd name="connsiteX525" fmla="*/ 3592654 w 7373257"/>
                <a:gd name="connsiteY525" fmla="*/ 3188989 h 3732526"/>
                <a:gd name="connsiteX526" fmla="*/ 3609479 w 7373257"/>
                <a:gd name="connsiteY526" fmla="*/ 3186592 h 3732526"/>
                <a:gd name="connsiteX527" fmla="*/ 3619092 w 7373257"/>
                <a:gd name="connsiteY527" fmla="*/ 3191385 h 3732526"/>
                <a:gd name="connsiteX528" fmla="*/ 3621458 w 7373257"/>
                <a:gd name="connsiteY528" fmla="*/ 3186330 h 3732526"/>
                <a:gd name="connsiteX529" fmla="*/ 3562108 w 7373257"/>
                <a:gd name="connsiteY529" fmla="*/ 3185647 h 3732526"/>
                <a:gd name="connsiteX530" fmla="*/ 3563560 w 7373257"/>
                <a:gd name="connsiteY530" fmla="*/ 3186519 h 3732526"/>
                <a:gd name="connsiteX531" fmla="*/ 3558913 w 7373257"/>
                <a:gd name="connsiteY531" fmla="*/ 3188842 h 3732526"/>
                <a:gd name="connsiteX532" fmla="*/ 3558913 w 7373257"/>
                <a:gd name="connsiteY532" fmla="*/ 3186519 h 3732526"/>
                <a:gd name="connsiteX533" fmla="*/ 3562108 w 7373257"/>
                <a:gd name="connsiteY533" fmla="*/ 3185647 h 3732526"/>
                <a:gd name="connsiteX534" fmla="*/ 3796797 w 7373257"/>
                <a:gd name="connsiteY534" fmla="*/ 3184195 h 3732526"/>
                <a:gd name="connsiteX535" fmla="*/ 3806348 w 7373257"/>
                <a:gd name="connsiteY535" fmla="*/ 3191423 h 3732526"/>
                <a:gd name="connsiteX536" fmla="*/ 3806348 w 7373257"/>
                <a:gd name="connsiteY536" fmla="*/ 3198652 h 3732526"/>
                <a:gd name="connsiteX537" fmla="*/ 3799185 w 7373257"/>
                <a:gd name="connsiteY537" fmla="*/ 3203470 h 3732526"/>
                <a:gd name="connsiteX538" fmla="*/ 3796797 w 7373257"/>
                <a:gd name="connsiteY538" fmla="*/ 3184195 h 3732526"/>
                <a:gd name="connsiteX539" fmla="*/ 3617480 w 7373257"/>
                <a:gd name="connsiteY539" fmla="*/ 3183614 h 3732526"/>
                <a:gd name="connsiteX540" fmla="*/ 3621255 w 7373257"/>
                <a:gd name="connsiteY540" fmla="*/ 3184195 h 3732526"/>
                <a:gd name="connsiteX541" fmla="*/ 3618932 w 7373257"/>
                <a:gd name="connsiteY541" fmla="*/ 3186519 h 3732526"/>
                <a:gd name="connsiteX542" fmla="*/ 3617480 w 7373257"/>
                <a:gd name="connsiteY542" fmla="*/ 3183614 h 3732526"/>
                <a:gd name="connsiteX543" fmla="*/ 3688675 w 7373257"/>
                <a:gd name="connsiteY543" fmla="*/ 3178645 h 3732526"/>
                <a:gd name="connsiteX544" fmla="*/ 3698313 w 7373257"/>
                <a:gd name="connsiteY544" fmla="*/ 3184066 h 3732526"/>
                <a:gd name="connsiteX545" fmla="*/ 3698313 w 7373257"/>
                <a:gd name="connsiteY545" fmla="*/ 3193704 h 3732526"/>
                <a:gd name="connsiteX546" fmla="*/ 3691085 w 7373257"/>
                <a:gd name="connsiteY546" fmla="*/ 3198522 h 3732526"/>
                <a:gd name="connsiteX547" fmla="*/ 3679038 w 7373257"/>
                <a:gd name="connsiteY547" fmla="*/ 3184066 h 3732526"/>
                <a:gd name="connsiteX548" fmla="*/ 3688675 w 7373257"/>
                <a:gd name="connsiteY548" fmla="*/ 3178645 h 3732526"/>
                <a:gd name="connsiteX549" fmla="*/ 3583890 w 7373257"/>
                <a:gd name="connsiteY549" fmla="*/ 3173706 h 3732526"/>
                <a:gd name="connsiteX550" fmla="*/ 3587059 w 7373257"/>
                <a:gd name="connsiteY550" fmla="*/ 3173769 h 3732526"/>
                <a:gd name="connsiteX551" fmla="*/ 3590278 w 7373257"/>
                <a:gd name="connsiteY551" fmla="*/ 3177070 h 3732526"/>
                <a:gd name="connsiteX552" fmla="*/ 3582920 w 7373257"/>
                <a:gd name="connsiteY552" fmla="*/ 3181872 h 3732526"/>
                <a:gd name="connsiteX553" fmla="*/ 3583890 w 7373257"/>
                <a:gd name="connsiteY553" fmla="*/ 3173706 h 3732526"/>
                <a:gd name="connsiteX554" fmla="*/ 3657558 w 7373257"/>
                <a:gd name="connsiteY554" fmla="*/ 3172459 h 3732526"/>
                <a:gd name="connsiteX555" fmla="*/ 3659978 w 7373257"/>
                <a:gd name="connsiteY555" fmla="*/ 3174747 h 3732526"/>
                <a:gd name="connsiteX556" fmla="*/ 3657558 w 7373257"/>
                <a:gd name="connsiteY556" fmla="*/ 3179549 h 3732526"/>
                <a:gd name="connsiteX557" fmla="*/ 3657558 w 7373257"/>
                <a:gd name="connsiteY557" fmla="*/ 3172459 h 3732526"/>
                <a:gd name="connsiteX558" fmla="*/ 3665421 w 7373257"/>
                <a:gd name="connsiteY558" fmla="*/ 3167794 h 3732526"/>
                <a:gd name="connsiteX559" fmla="*/ 3664528 w 7373257"/>
                <a:gd name="connsiteY559" fmla="*/ 3174515 h 3732526"/>
                <a:gd name="connsiteX560" fmla="*/ 3663166 w 7373257"/>
                <a:gd name="connsiteY560" fmla="*/ 3168135 h 3732526"/>
                <a:gd name="connsiteX561" fmla="*/ 3665421 w 7373257"/>
                <a:gd name="connsiteY561" fmla="*/ 3167794 h 3732526"/>
                <a:gd name="connsiteX562" fmla="*/ 3849459 w 7373257"/>
                <a:gd name="connsiteY562" fmla="*/ 3167545 h 3732526"/>
                <a:gd name="connsiteX563" fmla="*/ 3851911 w 7373257"/>
                <a:gd name="connsiteY563" fmla="*/ 3167545 h 3732526"/>
                <a:gd name="connsiteX564" fmla="*/ 3854364 w 7373257"/>
                <a:gd name="connsiteY564" fmla="*/ 3167545 h 3732526"/>
                <a:gd name="connsiteX565" fmla="*/ 3849459 w 7373257"/>
                <a:gd name="connsiteY565" fmla="*/ 3172191 h 3732526"/>
                <a:gd name="connsiteX566" fmla="*/ 3849459 w 7373257"/>
                <a:gd name="connsiteY566" fmla="*/ 3167545 h 3732526"/>
                <a:gd name="connsiteX567" fmla="*/ 3724741 w 7373257"/>
                <a:gd name="connsiteY567" fmla="*/ 3167545 h 3732526"/>
                <a:gd name="connsiteX568" fmla="*/ 3722321 w 7373257"/>
                <a:gd name="connsiteY568" fmla="*/ 3172191 h 3732526"/>
                <a:gd name="connsiteX569" fmla="*/ 3724741 w 7373257"/>
                <a:gd name="connsiteY569" fmla="*/ 3167545 h 3732526"/>
                <a:gd name="connsiteX570" fmla="*/ 3604605 w 7373257"/>
                <a:gd name="connsiteY570" fmla="*/ 3167545 h 3732526"/>
                <a:gd name="connsiteX571" fmla="*/ 3609252 w 7373257"/>
                <a:gd name="connsiteY571" fmla="*/ 3167545 h 3732526"/>
                <a:gd name="connsiteX572" fmla="*/ 3604605 w 7373257"/>
                <a:gd name="connsiteY572" fmla="*/ 3172191 h 3732526"/>
                <a:gd name="connsiteX573" fmla="*/ 3604605 w 7373257"/>
                <a:gd name="connsiteY573" fmla="*/ 3167545 h 3732526"/>
                <a:gd name="connsiteX574" fmla="*/ 3828032 w 7373257"/>
                <a:gd name="connsiteY574" fmla="*/ 3164834 h 3732526"/>
                <a:gd name="connsiteX575" fmla="*/ 3832679 w 7373257"/>
                <a:gd name="connsiteY575" fmla="*/ 3164834 h 3732526"/>
                <a:gd name="connsiteX576" fmla="*/ 3830356 w 7373257"/>
                <a:gd name="connsiteY576" fmla="*/ 3169868 h 3732526"/>
                <a:gd name="connsiteX577" fmla="*/ 3828032 w 7373257"/>
                <a:gd name="connsiteY577" fmla="*/ 3164834 h 3732526"/>
                <a:gd name="connsiteX578" fmla="*/ 3689245 w 7373257"/>
                <a:gd name="connsiteY578" fmla="*/ 3157283 h 3732526"/>
                <a:gd name="connsiteX579" fmla="*/ 3693537 w 7373257"/>
                <a:gd name="connsiteY579" fmla="*/ 3157864 h 3732526"/>
                <a:gd name="connsiteX580" fmla="*/ 3688632 w 7373257"/>
                <a:gd name="connsiteY580" fmla="*/ 3160187 h 3732526"/>
                <a:gd name="connsiteX581" fmla="*/ 3689245 w 7373257"/>
                <a:gd name="connsiteY581" fmla="*/ 3157283 h 3732526"/>
                <a:gd name="connsiteX582" fmla="*/ 3546854 w 7373257"/>
                <a:gd name="connsiteY582" fmla="*/ 3155241 h 3732526"/>
                <a:gd name="connsiteX583" fmla="*/ 3561236 w 7373257"/>
                <a:gd name="connsiteY583" fmla="*/ 3174532 h 3732526"/>
                <a:gd name="connsiteX584" fmla="*/ 3556442 w 7373257"/>
                <a:gd name="connsiteY584" fmla="*/ 3179355 h 3732526"/>
                <a:gd name="connsiteX585" fmla="*/ 3539662 w 7373257"/>
                <a:gd name="connsiteY585" fmla="*/ 3205880 h 3732526"/>
                <a:gd name="connsiteX586" fmla="*/ 3515692 w 7373257"/>
                <a:gd name="connsiteY586" fmla="*/ 3203468 h 3732526"/>
                <a:gd name="connsiteX587" fmla="*/ 3520486 w 7373257"/>
                <a:gd name="connsiteY587" fmla="*/ 3196234 h 3732526"/>
                <a:gd name="connsiteX588" fmla="*/ 3513294 w 7373257"/>
                <a:gd name="connsiteY588" fmla="*/ 3191412 h 3732526"/>
                <a:gd name="connsiteX589" fmla="*/ 3510897 w 7373257"/>
                <a:gd name="connsiteY589" fmla="*/ 3184178 h 3732526"/>
                <a:gd name="connsiteX590" fmla="*/ 3518089 w 7373257"/>
                <a:gd name="connsiteY590" fmla="*/ 3167298 h 3732526"/>
                <a:gd name="connsiteX591" fmla="*/ 3522883 w 7373257"/>
                <a:gd name="connsiteY591" fmla="*/ 3167298 h 3732526"/>
                <a:gd name="connsiteX592" fmla="*/ 3542060 w 7373257"/>
                <a:gd name="connsiteY592" fmla="*/ 3160064 h 3732526"/>
                <a:gd name="connsiteX593" fmla="*/ 3546854 w 7373257"/>
                <a:gd name="connsiteY593" fmla="*/ 3155241 h 3732526"/>
                <a:gd name="connsiteX594" fmla="*/ 3633337 w 7373257"/>
                <a:gd name="connsiteY594" fmla="*/ 3150507 h 3732526"/>
                <a:gd name="connsiteX595" fmla="*/ 3626134 w 7373257"/>
                <a:gd name="connsiteY595" fmla="*/ 3152941 h 3732526"/>
                <a:gd name="connsiteX596" fmla="*/ 3633337 w 7373257"/>
                <a:gd name="connsiteY596" fmla="*/ 3150507 h 3732526"/>
                <a:gd name="connsiteX597" fmla="*/ 3736331 w 7373257"/>
                <a:gd name="connsiteY597" fmla="*/ 3149526 h 3732526"/>
                <a:gd name="connsiteX598" fmla="*/ 3737918 w 7373257"/>
                <a:gd name="connsiteY598" fmla="*/ 3149755 h 3732526"/>
                <a:gd name="connsiteX599" fmla="*/ 3738971 w 7373257"/>
                <a:gd name="connsiteY599" fmla="*/ 3153121 h 3732526"/>
                <a:gd name="connsiteX600" fmla="*/ 3734325 w 7373257"/>
                <a:gd name="connsiteY600" fmla="*/ 3155541 h 3732526"/>
                <a:gd name="connsiteX601" fmla="*/ 3736331 w 7373257"/>
                <a:gd name="connsiteY601" fmla="*/ 3149526 h 3732526"/>
                <a:gd name="connsiteX602" fmla="*/ 3568593 w 7373257"/>
                <a:gd name="connsiteY602" fmla="*/ 3148183 h 3732526"/>
                <a:gd name="connsiteX603" fmla="*/ 3573240 w 7373257"/>
                <a:gd name="connsiteY603" fmla="*/ 3148183 h 3732526"/>
                <a:gd name="connsiteX604" fmla="*/ 3573240 w 7373257"/>
                <a:gd name="connsiteY604" fmla="*/ 3152830 h 3732526"/>
                <a:gd name="connsiteX605" fmla="*/ 3568593 w 7373257"/>
                <a:gd name="connsiteY605" fmla="*/ 3148183 h 3732526"/>
                <a:gd name="connsiteX606" fmla="*/ 2686743 w 7373257"/>
                <a:gd name="connsiteY606" fmla="*/ 3146009 h 3732526"/>
                <a:gd name="connsiteX607" fmla="*/ 2444410 w 7373257"/>
                <a:gd name="connsiteY607" fmla="*/ 3240112 h 3732526"/>
                <a:gd name="connsiteX608" fmla="*/ 2465483 w 7373257"/>
                <a:gd name="connsiteY608" fmla="*/ 3269067 h 3732526"/>
                <a:gd name="connsiteX609" fmla="*/ 2507627 w 7373257"/>
                <a:gd name="connsiteY609" fmla="*/ 3261827 h 3732526"/>
                <a:gd name="connsiteX610" fmla="*/ 2465483 w 7373257"/>
                <a:gd name="connsiteY610" fmla="*/ 3305259 h 3732526"/>
                <a:gd name="connsiteX611" fmla="*/ 2539234 w 7373257"/>
                <a:gd name="connsiteY611" fmla="*/ 3261827 h 3732526"/>
                <a:gd name="connsiteX612" fmla="*/ 2549772 w 7373257"/>
                <a:gd name="connsiteY612" fmla="*/ 3269067 h 3732526"/>
                <a:gd name="connsiteX613" fmla="*/ 2697277 w 7373257"/>
                <a:gd name="connsiteY613" fmla="*/ 3160487 h 3732526"/>
                <a:gd name="connsiteX614" fmla="*/ 2549772 w 7373257"/>
                <a:gd name="connsiteY614" fmla="*/ 3240112 h 3732526"/>
                <a:gd name="connsiteX615" fmla="*/ 2570843 w 7373257"/>
                <a:gd name="connsiteY615" fmla="*/ 3211156 h 3732526"/>
                <a:gd name="connsiteX616" fmla="*/ 2686743 w 7373257"/>
                <a:gd name="connsiteY616" fmla="*/ 3146009 h 3732526"/>
                <a:gd name="connsiteX617" fmla="*/ 3626289 w 7373257"/>
                <a:gd name="connsiteY617" fmla="*/ 3145860 h 3732526"/>
                <a:gd name="connsiteX618" fmla="*/ 3628613 w 7373257"/>
                <a:gd name="connsiteY618" fmla="*/ 3145860 h 3732526"/>
                <a:gd name="connsiteX619" fmla="*/ 3630936 w 7373257"/>
                <a:gd name="connsiteY619" fmla="*/ 3145860 h 3732526"/>
                <a:gd name="connsiteX620" fmla="*/ 3630936 w 7373257"/>
                <a:gd name="connsiteY620" fmla="*/ 3148183 h 3732526"/>
                <a:gd name="connsiteX621" fmla="*/ 3628613 w 7373257"/>
                <a:gd name="connsiteY621" fmla="*/ 3148183 h 3732526"/>
                <a:gd name="connsiteX622" fmla="*/ 3626289 w 7373257"/>
                <a:gd name="connsiteY622" fmla="*/ 3148183 h 3732526"/>
                <a:gd name="connsiteX623" fmla="*/ 3626289 w 7373257"/>
                <a:gd name="connsiteY623" fmla="*/ 3145860 h 3732526"/>
                <a:gd name="connsiteX624" fmla="*/ 3590200 w 7373257"/>
                <a:gd name="connsiteY624" fmla="*/ 3145860 h 3732526"/>
                <a:gd name="connsiteX625" fmla="*/ 3616609 w 7373257"/>
                <a:gd name="connsiteY625" fmla="*/ 3153088 h 3732526"/>
                <a:gd name="connsiteX626" fmla="*/ 3614208 w 7373257"/>
                <a:gd name="connsiteY626" fmla="*/ 3157907 h 3732526"/>
                <a:gd name="connsiteX627" fmla="*/ 3604605 w 7373257"/>
                <a:gd name="connsiteY627" fmla="*/ 3165135 h 3732526"/>
                <a:gd name="connsiteX628" fmla="*/ 3582998 w 7373257"/>
                <a:gd name="connsiteY628" fmla="*/ 3157907 h 3732526"/>
                <a:gd name="connsiteX629" fmla="*/ 3582998 w 7373257"/>
                <a:gd name="connsiteY629" fmla="*/ 3155498 h 3732526"/>
                <a:gd name="connsiteX630" fmla="*/ 3580597 w 7373257"/>
                <a:gd name="connsiteY630" fmla="*/ 3150679 h 3732526"/>
                <a:gd name="connsiteX631" fmla="*/ 3590200 w 7373257"/>
                <a:gd name="connsiteY631" fmla="*/ 3145860 h 3732526"/>
                <a:gd name="connsiteX632" fmla="*/ 3562337 w 7373257"/>
                <a:gd name="connsiteY632" fmla="*/ 3142675 h 3732526"/>
                <a:gd name="connsiteX633" fmla="*/ 3563753 w 7373257"/>
                <a:gd name="connsiteY633" fmla="*/ 3143343 h 3732526"/>
                <a:gd name="connsiteX634" fmla="*/ 3563753 w 7373257"/>
                <a:gd name="connsiteY634" fmla="*/ 3145860 h 3732526"/>
                <a:gd name="connsiteX635" fmla="*/ 3562337 w 7373257"/>
                <a:gd name="connsiteY635" fmla="*/ 3142675 h 3732526"/>
                <a:gd name="connsiteX636" fmla="*/ 3728445 w 7373257"/>
                <a:gd name="connsiteY636" fmla="*/ 3139783 h 3732526"/>
                <a:gd name="connsiteX637" fmla="*/ 3731436 w 7373257"/>
                <a:gd name="connsiteY637" fmla="*/ 3140008 h 3732526"/>
                <a:gd name="connsiteX638" fmla="*/ 3734325 w 7373257"/>
                <a:gd name="connsiteY638" fmla="*/ 3143316 h 3732526"/>
                <a:gd name="connsiteX639" fmla="*/ 3722321 w 7373257"/>
                <a:gd name="connsiteY639" fmla="*/ 3145694 h 3732526"/>
                <a:gd name="connsiteX640" fmla="*/ 3728445 w 7373257"/>
                <a:gd name="connsiteY640" fmla="*/ 3139783 h 3732526"/>
                <a:gd name="connsiteX641" fmla="*/ 3876048 w 7373257"/>
                <a:gd name="connsiteY641" fmla="*/ 3138503 h 3732526"/>
                <a:gd name="connsiteX642" fmla="*/ 3876048 w 7373257"/>
                <a:gd name="connsiteY642" fmla="*/ 3143537 h 3732526"/>
                <a:gd name="connsiteX643" fmla="*/ 3876048 w 7373257"/>
                <a:gd name="connsiteY643" fmla="*/ 3138503 h 3732526"/>
                <a:gd name="connsiteX644" fmla="*/ 3587458 w 7373257"/>
                <a:gd name="connsiteY644" fmla="*/ 3138058 h 3732526"/>
                <a:gd name="connsiteX645" fmla="*/ 3590181 w 7373257"/>
                <a:gd name="connsiteY645" fmla="*/ 3143459 h 3732526"/>
                <a:gd name="connsiteX646" fmla="*/ 3582921 w 7373257"/>
                <a:gd name="connsiteY646" fmla="*/ 3143459 h 3732526"/>
                <a:gd name="connsiteX647" fmla="*/ 3587458 w 7373257"/>
                <a:gd name="connsiteY647" fmla="*/ 3138058 h 3732526"/>
                <a:gd name="connsiteX648" fmla="*/ 902660 w 7373257"/>
                <a:gd name="connsiteY648" fmla="*/ 3133907 h 3732526"/>
                <a:gd name="connsiteX649" fmla="*/ 895580 w 7373257"/>
                <a:gd name="connsiteY649" fmla="*/ 3138769 h 3732526"/>
                <a:gd name="connsiteX650" fmla="*/ 895580 w 7373257"/>
                <a:gd name="connsiteY650" fmla="*/ 3153247 h 3732526"/>
                <a:gd name="connsiteX651" fmla="*/ 937728 w 7373257"/>
                <a:gd name="connsiteY651" fmla="*/ 3160487 h 3732526"/>
                <a:gd name="connsiteX652" fmla="*/ 969335 w 7373257"/>
                <a:gd name="connsiteY652" fmla="*/ 3153247 h 3732526"/>
                <a:gd name="connsiteX653" fmla="*/ 920605 w 7373257"/>
                <a:gd name="connsiteY653" fmla="*/ 3137866 h 3732526"/>
                <a:gd name="connsiteX654" fmla="*/ 902660 w 7373257"/>
                <a:gd name="connsiteY654" fmla="*/ 3133907 h 3732526"/>
                <a:gd name="connsiteX655" fmla="*/ 3736745 w 7373257"/>
                <a:gd name="connsiteY655" fmla="*/ 3131533 h 3732526"/>
                <a:gd name="connsiteX656" fmla="*/ 3736745 w 7373257"/>
                <a:gd name="connsiteY656" fmla="*/ 3136179 h 3732526"/>
                <a:gd name="connsiteX657" fmla="*/ 3736745 w 7373257"/>
                <a:gd name="connsiteY657" fmla="*/ 3131533 h 3732526"/>
                <a:gd name="connsiteX658" fmla="*/ 3633259 w 7373257"/>
                <a:gd name="connsiteY658" fmla="*/ 3128822 h 3732526"/>
                <a:gd name="connsiteX659" fmla="*/ 3633259 w 7373257"/>
                <a:gd name="connsiteY659" fmla="*/ 3133856 h 3732526"/>
                <a:gd name="connsiteX660" fmla="*/ 3630936 w 7373257"/>
                <a:gd name="connsiteY660" fmla="*/ 3133856 h 3732526"/>
                <a:gd name="connsiteX661" fmla="*/ 3633259 w 7373257"/>
                <a:gd name="connsiteY661" fmla="*/ 3128822 h 3732526"/>
                <a:gd name="connsiteX662" fmla="*/ 3518158 w 7373257"/>
                <a:gd name="connsiteY662" fmla="*/ 3126390 h 3732526"/>
                <a:gd name="connsiteX663" fmla="*/ 3518158 w 7373257"/>
                <a:gd name="connsiteY663" fmla="*/ 3129113 h 3732526"/>
                <a:gd name="connsiteX664" fmla="*/ 3518158 w 7373257"/>
                <a:gd name="connsiteY664" fmla="*/ 3126390 h 3732526"/>
                <a:gd name="connsiteX665" fmla="*/ 3660081 w 7373257"/>
                <a:gd name="connsiteY665" fmla="*/ 3122812 h 3732526"/>
                <a:gd name="connsiteX666" fmla="*/ 3664528 w 7373257"/>
                <a:gd name="connsiteY666" fmla="*/ 3131468 h 3732526"/>
                <a:gd name="connsiteX667" fmla="*/ 3657412 w 7373257"/>
                <a:gd name="connsiteY667" fmla="*/ 3133856 h 3732526"/>
                <a:gd name="connsiteX668" fmla="*/ 3660081 w 7373257"/>
                <a:gd name="connsiteY668" fmla="*/ 3122812 h 3732526"/>
                <a:gd name="connsiteX669" fmla="*/ 3359493 w 7373257"/>
                <a:gd name="connsiteY669" fmla="*/ 3116296 h 3732526"/>
                <a:gd name="connsiteX670" fmla="*/ 3364140 w 7373257"/>
                <a:gd name="connsiteY670" fmla="*/ 3119297 h 3732526"/>
                <a:gd name="connsiteX671" fmla="*/ 3354846 w 7373257"/>
                <a:gd name="connsiteY671" fmla="*/ 3116896 h 3732526"/>
                <a:gd name="connsiteX672" fmla="*/ 3359493 w 7373257"/>
                <a:gd name="connsiteY672" fmla="*/ 3116296 h 3732526"/>
                <a:gd name="connsiteX673" fmla="*/ 3710188 w 7373257"/>
                <a:gd name="connsiteY673" fmla="*/ 3092811 h 3732526"/>
                <a:gd name="connsiteX674" fmla="*/ 3710188 w 7373257"/>
                <a:gd name="connsiteY674" fmla="*/ 3100168 h 3732526"/>
                <a:gd name="connsiteX675" fmla="*/ 3707735 w 7373257"/>
                <a:gd name="connsiteY675" fmla="*/ 3097716 h 3732526"/>
                <a:gd name="connsiteX676" fmla="*/ 3710188 w 7373257"/>
                <a:gd name="connsiteY676" fmla="*/ 3092811 h 3732526"/>
                <a:gd name="connsiteX677" fmla="*/ 3610050 w 7373257"/>
                <a:gd name="connsiteY677" fmla="*/ 3082718 h 3732526"/>
                <a:gd name="connsiteX678" fmla="*/ 3614286 w 7373257"/>
                <a:gd name="connsiteY678" fmla="*/ 3088164 h 3732526"/>
                <a:gd name="connsiteX679" fmla="*/ 3609445 w 7373257"/>
                <a:gd name="connsiteY679" fmla="*/ 3088164 h 3732526"/>
                <a:gd name="connsiteX680" fmla="*/ 3610050 w 7373257"/>
                <a:gd name="connsiteY680" fmla="*/ 3082718 h 3732526"/>
                <a:gd name="connsiteX681" fmla="*/ 1053624 w 7373257"/>
                <a:gd name="connsiteY681" fmla="*/ 3073621 h 3732526"/>
                <a:gd name="connsiteX682" fmla="*/ 1116843 w 7373257"/>
                <a:gd name="connsiteY682" fmla="*/ 3088100 h 3732526"/>
                <a:gd name="connsiteX683" fmla="*/ 1053624 w 7373257"/>
                <a:gd name="connsiteY683" fmla="*/ 3073621 h 3732526"/>
                <a:gd name="connsiteX684" fmla="*/ 3768013 w 7373257"/>
                <a:gd name="connsiteY684" fmla="*/ 3071513 h 3732526"/>
                <a:gd name="connsiteX685" fmla="*/ 3768013 w 7373257"/>
                <a:gd name="connsiteY685" fmla="*/ 3076160 h 3732526"/>
                <a:gd name="connsiteX686" fmla="*/ 3768013 w 7373257"/>
                <a:gd name="connsiteY686" fmla="*/ 3071513 h 3732526"/>
                <a:gd name="connsiteX687" fmla="*/ 3529871 w 7373257"/>
                <a:gd name="connsiteY687" fmla="*/ 3071513 h 3732526"/>
                <a:gd name="connsiteX688" fmla="*/ 3537229 w 7373257"/>
                <a:gd name="connsiteY688" fmla="*/ 3073837 h 3732526"/>
                <a:gd name="connsiteX689" fmla="*/ 3534776 w 7373257"/>
                <a:gd name="connsiteY689" fmla="*/ 3076160 h 3732526"/>
                <a:gd name="connsiteX690" fmla="*/ 3529871 w 7373257"/>
                <a:gd name="connsiteY690" fmla="*/ 3076160 h 3732526"/>
                <a:gd name="connsiteX691" fmla="*/ 3529871 w 7373257"/>
                <a:gd name="connsiteY691" fmla="*/ 3071513 h 3732526"/>
                <a:gd name="connsiteX692" fmla="*/ 992711 w 7373257"/>
                <a:gd name="connsiteY692" fmla="*/ 3060274 h 3732526"/>
                <a:gd name="connsiteX693" fmla="*/ 979872 w 7373257"/>
                <a:gd name="connsiteY693" fmla="*/ 3066384 h 3732526"/>
                <a:gd name="connsiteX694" fmla="*/ 1043090 w 7373257"/>
                <a:gd name="connsiteY694" fmla="*/ 3066384 h 3732526"/>
                <a:gd name="connsiteX695" fmla="*/ 992711 w 7373257"/>
                <a:gd name="connsiteY695" fmla="*/ 3060274 h 3732526"/>
                <a:gd name="connsiteX696" fmla="*/ 833023 w 7373257"/>
                <a:gd name="connsiteY696" fmla="*/ 3003496 h 3732526"/>
                <a:gd name="connsiteX697" fmla="*/ 832363 w 7373257"/>
                <a:gd name="connsiteY697" fmla="*/ 3008473 h 3732526"/>
                <a:gd name="connsiteX698" fmla="*/ 874507 w 7373257"/>
                <a:gd name="connsiteY698" fmla="*/ 3015712 h 3732526"/>
                <a:gd name="connsiteX699" fmla="*/ 845534 w 7373257"/>
                <a:gd name="connsiteY699" fmla="*/ 3006663 h 3732526"/>
                <a:gd name="connsiteX700" fmla="*/ 833023 w 7373257"/>
                <a:gd name="connsiteY700" fmla="*/ 3003496 h 3732526"/>
                <a:gd name="connsiteX701" fmla="*/ 588879 w 7373257"/>
                <a:gd name="connsiteY701" fmla="*/ 2912448 h 3732526"/>
                <a:gd name="connsiteX702" fmla="*/ 596616 w 7373257"/>
                <a:gd name="connsiteY702" fmla="*/ 2915275 h 3732526"/>
                <a:gd name="connsiteX703" fmla="*/ 611103 w 7373257"/>
                <a:gd name="connsiteY703" fmla="*/ 2921609 h 3732526"/>
                <a:gd name="connsiteX704" fmla="*/ 590031 w 7373257"/>
                <a:gd name="connsiteY704" fmla="*/ 2914369 h 3732526"/>
                <a:gd name="connsiteX705" fmla="*/ 588879 w 7373257"/>
                <a:gd name="connsiteY705" fmla="*/ 2912448 h 3732526"/>
                <a:gd name="connsiteX706" fmla="*/ 584758 w 7373257"/>
                <a:gd name="connsiteY706" fmla="*/ 2896101 h 3732526"/>
                <a:gd name="connsiteX707" fmla="*/ 602152 w 7373257"/>
                <a:gd name="connsiteY707" fmla="*/ 2898706 h 3732526"/>
                <a:gd name="connsiteX708" fmla="*/ 576850 w 7373257"/>
                <a:gd name="connsiteY708" fmla="*/ 2898706 h 3732526"/>
                <a:gd name="connsiteX709" fmla="*/ 584758 w 7373257"/>
                <a:gd name="connsiteY709" fmla="*/ 2896101 h 3732526"/>
                <a:gd name="connsiteX710" fmla="*/ 1783261 w 7373257"/>
                <a:gd name="connsiteY710" fmla="*/ 2731594 h 3732526"/>
                <a:gd name="connsiteX711" fmla="*/ 1770091 w 7373257"/>
                <a:gd name="connsiteY711" fmla="*/ 2740642 h 3732526"/>
                <a:gd name="connsiteX712" fmla="*/ 1812235 w 7373257"/>
                <a:gd name="connsiteY712" fmla="*/ 2733403 h 3732526"/>
                <a:gd name="connsiteX713" fmla="*/ 1783261 w 7373257"/>
                <a:gd name="connsiteY713" fmla="*/ 2731594 h 3732526"/>
                <a:gd name="connsiteX714" fmla="*/ 611103 w 7373257"/>
                <a:gd name="connsiteY714" fmla="*/ 2682731 h 3732526"/>
                <a:gd name="connsiteX715" fmla="*/ 695392 w 7373257"/>
                <a:gd name="connsiteY715" fmla="*/ 2704447 h 3732526"/>
                <a:gd name="connsiteX716" fmla="*/ 769146 w 7373257"/>
                <a:gd name="connsiteY716" fmla="*/ 2726166 h 3732526"/>
                <a:gd name="connsiteX717" fmla="*/ 611103 w 7373257"/>
                <a:gd name="connsiteY717" fmla="*/ 2682731 h 3732526"/>
                <a:gd name="connsiteX718" fmla="*/ 1272253 w 7373257"/>
                <a:gd name="connsiteY718" fmla="*/ 2659093 h 3732526"/>
                <a:gd name="connsiteX719" fmla="*/ 1264350 w 7373257"/>
                <a:gd name="connsiteY719" fmla="*/ 2661015 h 3732526"/>
                <a:gd name="connsiteX720" fmla="*/ 1295960 w 7373257"/>
                <a:gd name="connsiteY720" fmla="*/ 2668255 h 3732526"/>
                <a:gd name="connsiteX721" fmla="*/ 1272253 w 7373257"/>
                <a:gd name="connsiteY721" fmla="*/ 2659093 h 3732526"/>
                <a:gd name="connsiteX722" fmla="*/ 474131 w 7373257"/>
                <a:gd name="connsiteY722" fmla="*/ 2603106 h 3732526"/>
                <a:gd name="connsiteX723" fmla="*/ 516276 w 7373257"/>
                <a:gd name="connsiteY723" fmla="*/ 2617583 h 3732526"/>
                <a:gd name="connsiteX724" fmla="*/ 474131 w 7373257"/>
                <a:gd name="connsiteY724" fmla="*/ 2603106 h 3732526"/>
                <a:gd name="connsiteX725" fmla="*/ 341558 w 7373257"/>
                <a:gd name="connsiteY725" fmla="*/ 2599333 h 3732526"/>
                <a:gd name="connsiteX726" fmla="*/ 359267 w 7373257"/>
                <a:gd name="connsiteY726" fmla="*/ 2610613 h 3732526"/>
                <a:gd name="connsiteX727" fmla="*/ 323846 w 7373257"/>
                <a:gd name="connsiteY727" fmla="*/ 2603670 h 3732526"/>
                <a:gd name="connsiteX728" fmla="*/ 341558 w 7373257"/>
                <a:gd name="connsiteY728" fmla="*/ 2599333 h 3732526"/>
                <a:gd name="connsiteX729" fmla="*/ 1146475 w 7373257"/>
                <a:gd name="connsiteY729" fmla="*/ 2595076 h 3732526"/>
                <a:gd name="connsiteX730" fmla="*/ 1127378 w 7373257"/>
                <a:gd name="connsiteY730" fmla="*/ 2595868 h 3732526"/>
                <a:gd name="connsiteX731" fmla="*/ 1211668 w 7373257"/>
                <a:gd name="connsiteY731" fmla="*/ 2610346 h 3732526"/>
                <a:gd name="connsiteX732" fmla="*/ 1146475 w 7373257"/>
                <a:gd name="connsiteY732" fmla="*/ 2595076 h 3732526"/>
                <a:gd name="connsiteX733" fmla="*/ 1234717 w 7373257"/>
                <a:gd name="connsiteY733" fmla="*/ 2590890 h 3732526"/>
                <a:gd name="connsiteX734" fmla="*/ 1232740 w 7373257"/>
                <a:gd name="connsiteY734" fmla="*/ 2595868 h 3732526"/>
                <a:gd name="connsiteX735" fmla="*/ 1264350 w 7373257"/>
                <a:gd name="connsiteY735" fmla="*/ 2603106 h 3732526"/>
                <a:gd name="connsiteX736" fmla="*/ 1240644 w 7373257"/>
                <a:gd name="connsiteY736" fmla="*/ 2594057 h 3732526"/>
                <a:gd name="connsiteX737" fmla="*/ 1234717 w 7373257"/>
                <a:gd name="connsiteY737" fmla="*/ 2590890 h 3732526"/>
                <a:gd name="connsiteX738" fmla="*/ 845037 w 7373257"/>
                <a:gd name="connsiteY738" fmla="*/ 2530779 h 3732526"/>
                <a:gd name="connsiteX739" fmla="*/ 895638 w 7373257"/>
                <a:gd name="connsiteY739" fmla="*/ 2551605 h 3732526"/>
                <a:gd name="connsiteX740" fmla="*/ 845037 w 7373257"/>
                <a:gd name="connsiteY740" fmla="*/ 2530779 h 3732526"/>
                <a:gd name="connsiteX741" fmla="*/ 855948 w 7373257"/>
                <a:gd name="connsiteY741" fmla="*/ 2478589 h 3732526"/>
                <a:gd name="connsiteX742" fmla="*/ 905757 w 7373257"/>
                <a:gd name="connsiteY742" fmla="*/ 2501856 h 3732526"/>
                <a:gd name="connsiteX743" fmla="*/ 845037 w 7373257"/>
                <a:gd name="connsiteY743" fmla="*/ 2479294 h 3732526"/>
                <a:gd name="connsiteX744" fmla="*/ 855948 w 7373257"/>
                <a:gd name="connsiteY744" fmla="*/ 2478589 h 3732526"/>
                <a:gd name="connsiteX745" fmla="*/ 693233 w 7373257"/>
                <a:gd name="connsiteY745" fmla="*/ 2464830 h 3732526"/>
                <a:gd name="connsiteX746" fmla="*/ 759017 w 7373257"/>
                <a:gd name="connsiteY746" fmla="*/ 2503013 h 3732526"/>
                <a:gd name="connsiteX747" fmla="*/ 693233 w 7373257"/>
                <a:gd name="connsiteY747" fmla="*/ 2464830 h 3732526"/>
                <a:gd name="connsiteX748" fmla="*/ 869073 w 7373257"/>
                <a:gd name="connsiteY748" fmla="*/ 2456152 h 3732526"/>
                <a:gd name="connsiteX749" fmla="*/ 875397 w 7373257"/>
                <a:gd name="connsiteY749" fmla="*/ 2464830 h 3732526"/>
                <a:gd name="connsiteX750" fmla="*/ 855156 w 7373257"/>
                <a:gd name="connsiteY750" fmla="*/ 2464830 h 3732526"/>
                <a:gd name="connsiteX751" fmla="*/ 855156 w 7373257"/>
                <a:gd name="connsiteY751" fmla="*/ 2457888 h 3732526"/>
                <a:gd name="connsiteX752" fmla="*/ 869073 w 7373257"/>
                <a:gd name="connsiteY752" fmla="*/ 2456152 h 3732526"/>
                <a:gd name="connsiteX753" fmla="*/ 1191256 w 7373257"/>
                <a:gd name="connsiteY753" fmla="*/ 2401665 h 3732526"/>
                <a:gd name="connsiteX754" fmla="*/ 1190595 w 7373257"/>
                <a:gd name="connsiteY754" fmla="*/ 2407660 h 3732526"/>
                <a:gd name="connsiteX755" fmla="*/ 1232740 w 7373257"/>
                <a:gd name="connsiteY755" fmla="*/ 2414900 h 3732526"/>
                <a:gd name="connsiteX756" fmla="*/ 1203765 w 7373257"/>
                <a:gd name="connsiteY756" fmla="*/ 2403136 h 3732526"/>
                <a:gd name="connsiteX757" fmla="*/ 1191256 w 7373257"/>
                <a:gd name="connsiteY757" fmla="*/ 2401665 h 3732526"/>
                <a:gd name="connsiteX758" fmla="*/ 2465483 w 7373257"/>
                <a:gd name="connsiteY758" fmla="*/ 2400421 h 3732526"/>
                <a:gd name="connsiteX759" fmla="*/ 2360118 w 7373257"/>
                <a:gd name="connsiteY759" fmla="*/ 2443855 h 3732526"/>
                <a:gd name="connsiteX760" fmla="*/ 2423338 w 7373257"/>
                <a:gd name="connsiteY760" fmla="*/ 2422137 h 3732526"/>
                <a:gd name="connsiteX761" fmla="*/ 2465483 w 7373257"/>
                <a:gd name="connsiteY761" fmla="*/ 2400421 h 3732526"/>
                <a:gd name="connsiteX762" fmla="*/ 2387612 w 7373257"/>
                <a:gd name="connsiteY762" fmla="*/ 2398952 h 3732526"/>
                <a:gd name="connsiteX763" fmla="*/ 2317973 w 7373257"/>
                <a:gd name="connsiteY763" fmla="*/ 2436616 h 3732526"/>
                <a:gd name="connsiteX764" fmla="*/ 2412801 w 7373257"/>
                <a:gd name="connsiteY764" fmla="*/ 2400421 h 3732526"/>
                <a:gd name="connsiteX765" fmla="*/ 2387612 w 7373257"/>
                <a:gd name="connsiteY765" fmla="*/ 2398952 h 3732526"/>
                <a:gd name="connsiteX766" fmla="*/ 485768 w 7373257"/>
                <a:gd name="connsiteY766" fmla="*/ 2384996 h 3732526"/>
                <a:gd name="connsiteX767" fmla="*/ 642632 w 7373257"/>
                <a:gd name="connsiteY767" fmla="*/ 2478715 h 3732526"/>
                <a:gd name="connsiteX768" fmla="*/ 496226 w 7373257"/>
                <a:gd name="connsiteY768" fmla="*/ 2399414 h 3732526"/>
                <a:gd name="connsiteX769" fmla="*/ 485768 w 7373257"/>
                <a:gd name="connsiteY769" fmla="*/ 2384996 h 3732526"/>
                <a:gd name="connsiteX770" fmla="*/ 1074004 w 7373257"/>
                <a:gd name="connsiteY770" fmla="*/ 2378054 h 3732526"/>
                <a:gd name="connsiteX771" fmla="*/ 1108161 w 7373257"/>
                <a:gd name="connsiteY771" fmla="*/ 2391938 h 3732526"/>
                <a:gd name="connsiteX772" fmla="*/ 1074004 w 7373257"/>
                <a:gd name="connsiteY772" fmla="*/ 2378054 h 3732526"/>
                <a:gd name="connsiteX773" fmla="*/ 2024039 w 7373257"/>
                <a:gd name="connsiteY773" fmla="*/ 2291279 h 3732526"/>
                <a:gd name="connsiteX774" fmla="*/ 1978497 w 7373257"/>
                <a:gd name="connsiteY774" fmla="*/ 2298222 h 3732526"/>
                <a:gd name="connsiteX775" fmla="*/ 2024039 w 7373257"/>
                <a:gd name="connsiteY775" fmla="*/ 2291279 h 3732526"/>
                <a:gd name="connsiteX776" fmla="*/ 592032 w 7373257"/>
                <a:gd name="connsiteY776" fmla="*/ 2155909 h 3732526"/>
                <a:gd name="connsiteX777" fmla="*/ 802870 w 7373257"/>
                <a:gd name="connsiteY777" fmla="*/ 2241664 h 3732526"/>
                <a:gd name="connsiteX778" fmla="*/ 845037 w 7373257"/>
                <a:gd name="connsiteY778" fmla="*/ 2277396 h 3732526"/>
                <a:gd name="connsiteX779" fmla="*/ 592032 w 7373257"/>
                <a:gd name="connsiteY779" fmla="*/ 2155909 h 3732526"/>
                <a:gd name="connsiteX780" fmla="*/ 507274 w 7373257"/>
                <a:gd name="connsiteY780" fmla="*/ 2090828 h 3732526"/>
                <a:gd name="connsiteX781" fmla="*/ 526249 w 7373257"/>
                <a:gd name="connsiteY781" fmla="*/ 2103845 h 3732526"/>
                <a:gd name="connsiteX782" fmla="*/ 507274 w 7373257"/>
                <a:gd name="connsiteY782" fmla="*/ 2090828 h 3732526"/>
                <a:gd name="connsiteX783" fmla="*/ 7321950 w 7373257"/>
                <a:gd name="connsiteY783" fmla="*/ 1829633 h 3732526"/>
                <a:gd name="connsiteX784" fmla="*/ 7332071 w 7373257"/>
                <a:gd name="connsiteY784" fmla="*/ 1836576 h 3732526"/>
                <a:gd name="connsiteX785" fmla="*/ 7311829 w 7373257"/>
                <a:gd name="connsiteY785" fmla="*/ 1836576 h 3732526"/>
                <a:gd name="connsiteX786" fmla="*/ 7321950 w 7373257"/>
                <a:gd name="connsiteY786" fmla="*/ 1829633 h 3732526"/>
                <a:gd name="connsiteX787" fmla="*/ 6702879 w 7373257"/>
                <a:gd name="connsiteY787" fmla="*/ 1807549 h 3732526"/>
                <a:gd name="connsiteX788" fmla="*/ 6710943 w 7373257"/>
                <a:gd name="connsiteY788" fmla="*/ 1809134 h 3732526"/>
                <a:gd name="connsiteX789" fmla="*/ 6729919 w 7373257"/>
                <a:gd name="connsiteY789" fmla="*/ 1821826 h 3732526"/>
                <a:gd name="connsiteX790" fmla="*/ 6699557 w 7373257"/>
                <a:gd name="connsiteY790" fmla="*/ 1814015 h 3732526"/>
                <a:gd name="connsiteX791" fmla="*/ 6702879 w 7373257"/>
                <a:gd name="connsiteY791" fmla="*/ 1807549 h 3732526"/>
                <a:gd name="connsiteX792" fmla="*/ 7225807 w 7373257"/>
                <a:gd name="connsiteY792" fmla="*/ 1805338 h 3732526"/>
                <a:gd name="connsiteX793" fmla="*/ 7235927 w 7373257"/>
                <a:gd name="connsiteY793" fmla="*/ 1829636 h 3732526"/>
                <a:gd name="connsiteX794" fmla="*/ 7225807 w 7373257"/>
                <a:gd name="connsiteY794" fmla="*/ 1813436 h 3732526"/>
                <a:gd name="connsiteX795" fmla="*/ 7225807 w 7373257"/>
                <a:gd name="connsiteY795" fmla="*/ 1805338 h 3732526"/>
                <a:gd name="connsiteX796" fmla="*/ 7068946 w 7373257"/>
                <a:gd name="connsiteY796" fmla="*/ 1735917 h 3732526"/>
                <a:gd name="connsiteX797" fmla="*/ 7122077 w 7373257"/>
                <a:gd name="connsiteY797" fmla="*/ 1756743 h 3732526"/>
                <a:gd name="connsiteX798" fmla="*/ 7111449 w 7373257"/>
                <a:gd name="connsiteY798" fmla="*/ 1763686 h 3732526"/>
                <a:gd name="connsiteX799" fmla="*/ 7175209 w 7373257"/>
                <a:gd name="connsiteY799" fmla="*/ 1798396 h 3732526"/>
                <a:gd name="connsiteX800" fmla="*/ 7164581 w 7373257"/>
                <a:gd name="connsiteY800" fmla="*/ 1798396 h 3732526"/>
                <a:gd name="connsiteX801" fmla="*/ 7175209 w 7373257"/>
                <a:gd name="connsiteY801" fmla="*/ 1805338 h 3732526"/>
                <a:gd name="connsiteX802" fmla="*/ 7100826 w 7373257"/>
                <a:gd name="connsiteY802" fmla="*/ 1777569 h 3732526"/>
                <a:gd name="connsiteX803" fmla="*/ 7068946 w 7373257"/>
                <a:gd name="connsiteY803" fmla="*/ 1735917 h 3732526"/>
                <a:gd name="connsiteX804" fmla="*/ 7046176 w 7373257"/>
                <a:gd name="connsiteY804" fmla="*/ 1728549 h 3732526"/>
                <a:gd name="connsiteX805" fmla="*/ 7053767 w 7373257"/>
                <a:gd name="connsiteY805" fmla="*/ 1732661 h 3732526"/>
                <a:gd name="connsiteX806" fmla="*/ 7068946 w 7373257"/>
                <a:gd name="connsiteY806" fmla="*/ 1748645 h 3732526"/>
                <a:gd name="connsiteX807" fmla="*/ 7038585 w 7373257"/>
                <a:gd name="connsiteY807" fmla="*/ 1733602 h 3732526"/>
                <a:gd name="connsiteX808" fmla="*/ 7046176 w 7373257"/>
                <a:gd name="connsiteY808" fmla="*/ 1728549 h 3732526"/>
                <a:gd name="connsiteX809" fmla="*/ 6424099 w 7373257"/>
                <a:gd name="connsiteY809" fmla="*/ 1720649 h 3732526"/>
                <a:gd name="connsiteX810" fmla="*/ 6433902 w 7373257"/>
                <a:gd name="connsiteY810" fmla="*/ 1721382 h 3732526"/>
                <a:gd name="connsiteX811" fmla="*/ 6466793 w 7373257"/>
                <a:gd name="connsiteY811" fmla="*/ 1727240 h 3732526"/>
                <a:gd name="connsiteX812" fmla="*/ 6416193 w 7373257"/>
                <a:gd name="connsiteY812" fmla="*/ 1727240 h 3732526"/>
                <a:gd name="connsiteX813" fmla="*/ 6424099 w 7373257"/>
                <a:gd name="connsiteY813" fmla="*/ 1720649 h 3732526"/>
                <a:gd name="connsiteX814" fmla="*/ 7313471 w 7373257"/>
                <a:gd name="connsiteY814" fmla="*/ 1711842 h 3732526"/>
                <a:gd name="connsiteX815" fmla="*/ 7301617 w 7373257"/>
                <a:gd name="connsiteY815" fmla="*/ 1712745 h 3732526"/>
                <a:gd name="connsiteX816" fmla="*/ 7333223 w 7373257"/>
                <a:gd name="connsiteY816" fmla="*/ 1727224 h 3732526"/>
                <a:gd name="connsiteX817" fmla="*/ 7313471 w 7373257"/>
                <a:gd name="connsiteY817" fmla="*/ 1711842 h 3732526"/>
                <a:gd name="connsiteX818" fmla="*/ 7018344 w 7373257"/>
                <a:gd name="connsiteY818" fmla="*/ 1704676 h 3732526"/>
                <a:gd name="connsiteX819" fmla="*/ 7028465 w 7373257"/>
                <a:gd name="connsiteY819" fmla="*/ 1712776 h 3732526"/>
                <a:gd name="connsiteX820" fmla="*/ 7018344 w 7373257"/>
                <a:gd name="connsiteY820" fmla="*/ 1704676 h 3732526"/>
                <a:gd name="connsiteX821" fmla="*/ 7199711 w 7373257"/>
                <a:gd name="connsiteY821" fmla="*/ 1700531 h 3732526"/>
                <a:gd name="connsiteX822" fmla="*/ 7196255 w 7373257"/>
                <a:gd name="connsiteY822" fmla="*/ 1705508 h 3732526"/>
                <a:gd name="connsiteX823" fmla="*/ 7238401 w 7373257"/>
                <a:gd name="connsiteY823" fmla="*/ 1727224 h 3732526"/>
                <a:gd name="connsiteX824" fmla="*/ 7227863 w 7373257"/>
                <a:gd name="connsiteY824" fmla="*/ 1712745 h 3732526"/>
                <a:gd name="connsiteX825" fmla="*/ 7208106 w 7373257"/>
                <a:gd name="connsiteY825" fmla="*/ 1703698 h 3732526"/>
                <a:gd name="connsiteX826" fmla="*/ 7199711 w 7373257"/>
                <a:gd name="connsiteY826" fmla="*/ 1700531 h 3732526"/>
                <a:gd name="connsiteX827" fmla="*/ 7101429 w 7373257"/>
                <a:gd name="connsiteY827" fmla="*/ 1654836 h 3732526"/>
                <a:gd name="connsiteX828" fmla="*/ 7122501 w 7373257"/>
                <a:gd name="connsiteY828" fmla="*/ 1662076 h 3732526"/>
                <a:gd name="connsiteX829" fmla="*/ 7101429 w 7373257"/>
                <a:gd name="connsiteY829" fmla="*/ 1654836 h 3732526"/>
                <a:gd name="connsiteX830" fmla="*/ 6968243 w 7373257"/>
                <a:gd name="connsiteY830" fmla="*/ 1621810 h 3732526"/>
                <a:gd name="connsiteX831" fmla="*/ 6964457 w 7373257"/>
                <a:gd name="connsiteY831" fmla="*/ 1625881 h 3732526"/>
                <a:gd name="connsiteX832" fmla="*/ 7069819 w 7373257"/>
                <a:gd name="connsiteY832" fmla="*/ 1662076 h 3732526"/>
                <a:gd name="connsiteX833" fmla="*/ 7017137 w 7373257"/>
                <a:gd name="connsiteY833" fmla="*/ 1625881 h 3732526"/>
                <a:gd name="connsiteX834" fmla="*/ 6986846 w 7373257"/>
                <a:gd name="connsiteY834" fmla="*/ 1625881 h 3732526"/>
                <a:gd name="connsiteX835" fmla="*/ 6968243 w 7373257"/>
                <a:gd name="connsiteY835" fmla="*/ 1621810 h 3732526"/>
                <a:gd name="connsiteX836" fmla="*/ 6890703 w 7373257"/>
                <a:gd name="connsiteY836" fmla="*/ 1618644 h 3732526"/>
                <a:gd name="connsiteX837" fmla="*/ 6880167 w 7373257"/>
                <a:gd name="connsiteY837" fmla="*/ 1633121 h 3732526"/>
                <a:gd name="connsiteX838" fmla="*/ 6901241 w 7373257"/>
                <a:gd name="connsiteY838" fmla="*/ 1640359 h 3732526"/>
                <a:gd name="connsiteX839" fmla="*/ 6890703 w 7373257"/>
                <a:gd name="connsiteY839" fmla="*/ 1618644 h 3732526"/>
                <a:gd name="connsiteX840" fmla="*/ 6874733 w 7373257"/>
                <a:gd name="connsiteY840" fmla="*/ 1606428 h 3732526"/>
                <a:gd name="connsiteX841" fmla="*/ 6911776 w 7373257"/>
                <a:gd name="connsiteY841" fmla="*/ 1618644 h 3732526"/>
                <a:gd name="connsiteX842" fmla="*/ 6874733 w 7373257"/>
                <a:gd name="connsiteY842" fmla="*/ 1606428 h 3732526"/>
                <a:gd name="connsiteX843" fmla="*/ 6925606 w 7373257"/>
                <a:gd name="connsiteY843" fmla="*/ 1574306 h 3732526"/>
                <a:gd name="connsiteX844" fmla="*/ 6943385 w 7373257"/>
                <a:gd name="connsiteY844" fmla="*/ 1582450 h 3732526"/>
                <a:gd name="connsiteX845" fmla="*/ 6925606 w 7373257"/>
                <a:gd name="connsiteY845" fmla="*/ 1574306 h 3732526"/>
                <a:gd name="connsiteX846" fmla="*/ 6574453 w 7373257"/>
                <a:gd name="connsiteY846" fmla="*/ 1558245 h 3732526"/>
                <a:gd name="connsiteX847" fmla="*/ 6553543 w 7373257"/>
                <a:gd name="connsiteY847" fmla="*/ 1567973 h 3732526"/>
                <a:gd name="connsiteX848" fmla="*/ 6658905 w 7373257"/>
                <a:gd name="connsiteY848" fmla="*/ 1596928 h 3732526"/>
                <a:gd name="connsiteX849" fmla="*/ 6574453 w 7373257"/>
                <a:gd name="connsiteY849" fmla="*/ 1558245 h 3732526"/>
                <a:gd name="connsiteX850" fmla="*/ 6333929 w 7373257"/>
                <a:gd name="connsiteY850" fmla="*/ 1515265 h 3732526"/>
                <a:gd name="connsiteX851" fmla="*/ 6332283 w 7373257"/>
                <a:gd name="connsiteY851" fmla="*/ 1517301 h 3732526"/>
                <a:gd name="connsiteX852" fmla="*/ 6332283 w 7373257"/>
                <a:gd name="connsiteY852" fmla="*/ 1524541 h 3732526"/>
                <a:gd name="connsiteX853" fmla="*/ 6342817 w 7373257"/>
                <a:gd name="connsiteY853" fmla="*/ 1531778 h 3732526"/>
                <a:gd name="connsiteX854" fmla="*/ 6374427 w 7373257"/>
                <a:gd name="connsiteY854" fmla="*/ 1539018 h 3732526"/>
                <a:gd name="connsiteX855" fmla="*/ 6363893 w 7373257"/>
                <a:gd name="connsiteY855" fmla="*/ 1517301 h 3732526"/>
                <a:gd name="connsiteX856" fmla="*/ 6363893 w 7373257"/>
                <a:gd name="connsiteY856" fmla="*/ 1524541 h 3732526"/>
                <a:gd name="connsiteX857" fmla="*/ 6342817 w 7373257"/>
                <a:gd name="connsiteY857" fmla="*/ 1517301 h 3732526"/>
                <a:gd name="connsiteX858" fmla="*/ 6333929 w 7373257"/>
                <a:gd name="connsiteY858" fmla="*/ 1515265 h 3732526"/>
                <a:gd name="connsiteX859" fmla="*/ 6281577 w 7373257"/>
                <a:gd name="connsiteY859" fmla="*/ 1490496 h 3732526"/>
                <a:gd name="connsiteX860" fmla="*/ 6279601 w 7373257"/>
                <a:gd name="connsiteY860" fmla="*/ 1495585 h 3732526"/>
                <a:gd name="connsiteX861" fmla="*/ 6279601 w 7373257"/>
                <a:gd name="connsiteY861" fmla="*/ 1502824 h 3732526"/>
                <a:gd name="connsiteX862" fmla="*/ 6269066 w 7373257"/>
                <a:gd name="connsiteY862" fmla="*/ 1502824 h 3732526"/>
                <a:gd name="connsiteX863" fmla="*/ 6311211 w 7373257"/>
                <a:gd name="connsiteY863" fmla="*/ 1495585 h 3732526"/>
                <a:gd name="connsiteX864" fmla="*/ 6287502 w 7373257"/>
                <a:gd name="connsiteY864" fmla="*/ 1492869 h 3732526"/>
                <a:gd name="connsiteX865" fmla="*/ 6281577 w 7373257"/>
                <a:gd name="connsiteY865" fmla="*/ 1490496 h 3732526"/>
                <a:gd name="connsiteX866" fmla="*/ 6452131 w 7373257"/>
                <a:gd name="connsiteY866" fmla="*/ 1486538 h 3732526"/>
                <a:gd name="connsiteX867" fmla="*/ 6437644 w 7373257"/>
                <a:gd name="connsiteY867" fmla="*/ 1488346 h 3732526"/>
                <a:gd name="connsiteX868" fmla="*/ 6458716 w 7373257"/>
                <a:gd name="connsiteY868" fmla="*/ 1495585 h 3732526"/>
                <a:gd name="connsiteX869" fmla="*/ 6452131 w 7373257"/>
                <a:gd name="connsiteY869" fmla="*/ 1486538 h 3732526"/>
                <a:gd name="connsiteX870" fmla="*/ 6195311 w 7373257"/>
                <a:gd name="connsiteY870" fmla="*/ 1481109 h 3732526"/>
                <a:gd name="connsiteX871" fmla="*/ 6195311 w 7373257"/>
                <a:gd name="connsiteY871" fmla="*/ 1481109 h 3732526"/>
                <a:gd name="connsiteX872" fmla="*/ 5950343 w 7373257"/>
                <a:gd name="connsiteY872" fmla="*/ 1443104 h 3732526"/>
                <a:gd name="connsiteX873" fmla="*/ 5921369 w 7373257"/>
                <a:gd name="connsiteY873" fmla="*/ 1452153 h 3732526"/>
                <a:gd name="connsiteX874" fmla="*/ 5995123 w 7373257"/>
                <a:gd name="connsiteY874" fmla="*/ 1444913 h 3732526"/>
                <a:gd name="connsiteX875" fmla="*/ 5950343 w 7373257"/>
                <a:gd name="connsiteY875" fmla="*/ 1443104 h 3732526"/>
                <a:gd name="connsiteX876" fmla="*/ 6068877 w 7373257"/>
                <a:gd name="connsiteY876" fmla="*/ 1437675 h 3732526"/>
                <a:gd name="connsiteX877" fmla="*/ 6016195 w 7373257"/>
                <a:gd name="connsiteY877" fmla="*/ 1452153 h 3732526"/>
                <a:gd name="connsiteX878" fmla="*/ 6026733 w 7373257"/>
                <a:gd name="connsiteY878" fmla="*/ 1459393 h 3732526"/>
                <a:gd name="connsiteX879" fmla="*/ 6068877 w 7373257"/>
                <a:gd name="connsiteY879" fmla="*/ 1437675 h 3732526"/>
                <a:gd name="connsiteX880" fmla="*/ 5952978 w 7373257"/>
                <a:gd name="connsiteY880" fmla="*/ 1423198 h 3732526"/>
                <a:gd name="connsiteX881" fmla="*/ 5952978 w 7373257"/>
                <a:gd name="connsiteY881" fmla="*/ 1437675 h 3732526"/>
                <a:gd name="connsiteX882" fmla="*/ 5952978 w 7373257"/>
                <a:gd name="connsiteY882" fmla="*/ 1423198 h 3732526"/>
                <a:gd name="connsiteX883" fmla="*/ 6205849 w 7373257"/>
                <a:gd name="connsiteY883" fmla="*/ 1415959 h 3732526"/>
                <a:gd name="connsiteX884" fmla="*/ 6195311 w 7373257"/>
                <a:gd name="connsiteY884" fmla="*/ 1444913 h 3732526"/>
                <a:gd name="connsiteX885" fmla="*/ 6132095 w 7373257"/>
                <a:gd name="connsiteY885" fmla="*/ 1444913 h 3732526"/>
                <a:gd name="connsiteX886" fmla="*/ 6195311 w 7373257"/>
                <a:gd name="connsiteY886" fmla="*/ 1459393 h 3732526"/>
                <a:gd name="connsiteX887" fmla="*/ 6142628 w 7373257"/>
                <a:gd name="connsiteY887" fmla="*/ 1466630 h 3732526"/>
                <a:gd name="connsiteX888" fmla="*/ 6247994 w 7373257"/>
                <a:gd name="connsiteY888" fmla="*/ 1466630 h 3732526"/>
                <a:gd name="connsiteX889" fmla="*/ 6216384 w 7373257"/>
                <a:gd name="connsiteY889" fmla="*/ 1444913 h 3732526"/>
                <a:gd name="connsiteX890" fmla="*/ 6237456 w 7373257"/>
                <a:gd name="connsiteY890" fmla="*/ 1437675 h 3732526"/>
                <a:gd name="connsiteX891" fmla="*/ 6237456 w 7373257"/>
                <a:gd name="connsiteY891" fmla="*/ 1423198 h 3732526"/>
                <a:gd name="connsiteX892" fmla="*/ 6205849 w 7373257"/>
                <a:gd name="connsiteY892" fmla="*/ 1415959 h 3732526"/>
                <a:gd name="connsiteX893" fmla="*/ 6163701 w 7373257"/>
                <a:gd name="connsiteY893" fmla="*/ 1415959 h 3732526"/>
                <a:gd name="connsiteX894" fmla="*/ 6184774 w 7373257"/>
                <a:gd name="connsiteY894" fmla="*/ 1430438 h 3732526"/>
                <a:gd name="connsiteX895" fmla="*/ 6174239 w 7373257"/>
                <a:gd name="connsiteY895" fmla="*/ 1415959 h 3732526"/>
                <a:gd name="connsiteX896" fmla="*/ 6163701 w 7373257"/>
                <a:gd name="connsiteY896" fmla="*/ 1415959 h 3732526"/>
                <a:gd name="connsiteX897" fmla="*/ 6142628 w 7373257"/>
                <a:gd name="connsiteY897" fmla="*/ 1408721 h 3732526"/>
                <a:gd name="connsiteX898" fmla="*/ 6068877 w 7373257"/>
                <a:gd name="connsiteY898" fmla="*/ 1423198 h 3732526"/>
                <a:gd name="connsiteX899" fmla="*/ 6089949 w 7373257"/>
                <a:gd name="connsiteY899" fmla="*/ 1452153 h 3732526"/>
                <a:gd name="connsiteX900" fmla="*/ 6058339 w 7373257"/>
                <a:gd name="connsiteY900" fmla="*/ 1473870 h 3732526"/>
                <a:gd name="connsiteX901" fmla="*/ 6132095 w 7373257"/>
                <a:gd name="connsiteY901" fmla="*/ 1466630 h 3732526"/>
                <a:gd name="connsiteX902" fmla="*/ 6132095 w 7373257"/>
                <a:gd name="connsiteY902" fmla="*/ 1459393 h 3732526"/>
                <a:gd name="connsiteX903" fmla="*/ 6100485 w 7373257"/>
                <a:gd name="connsiteY903" fmla="*/ 1430438 h 3732526"/>
                <a:gd name="connsiteX904" fmla="*/ 6153167 w 7373257"/>
                <a:gd name="connsiteY904" fmla="*/ 1423198 h 3732526"/>
                <a:gd name="connsiteX905" fmla="*/ 6142628 w 7373257"/>
                <a:gd name="connsiteY905" fmla="*/ 1408721 h 3732526"/>
                <a:gd name="connsiteX906" fmla="*/ 6995067 w 7373257"/>
                <a:gd name="connsiteY906" fmla="*/ 737134 h 3732526"/>
                <a:gd name="connsiteX907" fmla="*/ 7028465 w 7373257"/>
                <a:gd name="connsiteY907" fmla="*/ 750149 h 3732526"/>
                <a:gd name="connsiteX908" fmla="*/ 6995067 w 7373257"/>
                <a:gd name="connsiteY908" fmla="*/ 737134 h 3732526"/>
                <a:gd name="connsiteX909" fmla="*/ 6732659 w 7373257"/>
                <a:gd name="connsiteY909" fmla="*/ 692089 h 3732526"/>
                <a:gd name="connsiteX910" fmla="*/ 6722125 w 7373257"/>
                <a:gd name="connsiteY910" fmla="*/ 706566 h 3732526"/>
                <a:gd name="connsiteX911" fmla="*/ 6774803 w 7373257"/>
                <a:gd name="connsiteY911" fmla="*/ 706566 h 3732526"/>
                <a:gd name="connsiteX912" fmla="*/ 6732659 w 7373257"/>
                <a:gd name="connsiteY912" fmla="*/ 692089 h 3732526"/>
                <a:gd name="connsiteX913" fmla="*/ 6836326 w 7373257"/>
                <a:gd name="connsiteY913" fmla="*/ 678450 h 3732526"/>
                <a:gd name="connsiteX914" fmla="*/ 6849719 w 7373257"/>
                <a:gd name="connsiteY914" fmla="*/ 679862 h 3732526"/>
                <a:gd name="connsiteX915" fmla="*/ 6881724 w 7373257"/>
                <a:gd name="connsiteY915" fmla="*/ 691141 h 3732526"/>
                <a:gd name="connsiteX916" fmla="*/ 6826061 w 7373257"/>
                <a:gd name="connsiteY916" fmla="*/ 684199 h 3732526"/>
                <a:gd name="connsiteX917" fmla="*/ 6836326 w 7373257"/>
                <a:gd name="connsiteY917" fmla="*/ 678450 h 3732526"/>
                <a:gd name="connsiteX918" fmla="*/ 6512386 w 7373257"/>
                <a:gd name="connsiteY918" fmla="*/ 613709 h 3732526"/>
                <a:gd name="connsiteX919" fmla="*/ 6500861 w 7373257"/>
                <a:gd name="connsiteY919" fmla="*/ 619703 h 3732526"/>
                <a:gd name="connsiteX920" fmla="*/ 6574615 w 7373257"/>
                <a:gd name="connsiteY920" fmla="*/ 626942 h 3732526"/>
                <a:gd name="connsiteX921" fmla="*/ 6529838 w 7373257"/>
                <a:gd name="connsiteY921" fmla="*/ 615179 h 3732526"/>
                <a:gd name="connsiteX922" fmla="*/ 6512386 w 7373257"/>
                <a:gd name="connsiteY922" fmla="*/ 613709 h 3732526"/>
                <a:gd name="connsiteX923" fmla="*/ 2530044 w 7373257"/>
                <a:gd name="connsiteY923" fmla="*/ 604366 h 3732526"/>
                <a:gd name="connsiteX924" fmla="*/ 2550284 w 7373257"/>
                <a:gd name="connsiteY924" fmla="*/ 618251 h 3732526"/>
                <a:gd name="connsiteX925" fmla="*/ 2530044 w 7373257"/>
                <a:gd name="connsiteY925" fmla="*/ 618251 h 3732526"/>
                <a:gd name="connsiteX926" fmla="*/ 6151850 w 7373257"/>
                <a:gd name="connsiteY926" fmla="*/ 586224 h 3732526"/>
                <a:gd name="connsiteX927" fmla="*/ 6121557 w 7373257"/>
                <a:gd name="connsiteY927" fmla="*/ 597986 h 3732526"/>
                <a:gd name="connsiteX928" fmla="*/ 6142628 w 7373257"/>
                <a:gd name="connsiteY928" fmla="*/ 590747 h 3732526"/>
                <a:gd name="connsiteX929" fmla="*/ 6151850 w 7373257"/>
                <a:gd name="connsiteY929" fmla="*/ 586224 h 3732526"/>
                <a:gd name="connsiteX930" fmla="*/ 6237456 w 7373257"/>
                <a:gd name="connsiteY930" fmla="*/ 583509 h 3732526"/>
                <a:gd name="connsiteX931" fmla="*/ 6205849 w 7373257"/>
                <a:gd name="connsiteY931" fmla="*/ 597986 h 3732526"/>
                <a:gd name="connsiteX932" fmla="*/ 6237456 w 7373257"/>
                <a:gd name="connsiteY932" fmla="*/ 590747 h 3732526"/>
                <a:gd name="connsiteX933" fmla="*/ 6237456 w 7373257"/>
                <a:gd name="connsiteY933" fmla="*/ 583509 h 3732526"/>
                <a:gd name="connsiteX934" fmla="*/ 6521937 w 7373257"/>
                <a:gd name="connsiteY934" fmla="*/ 582605 h 3732526"/>
                <a:gd name="connsiteX935" fmla="*/ 6469253 w 7373257"/>
                <a:gd name="connsiteY935" fmla="*/ 583509 h 3732526"/>
                <a:gd name="connsiteX936" fmla="*/ 6532471 w 7373257"/>
                <a:gd name="connsiteY936" fmla="*/ 597986 h 3732526"/>
                <a:gd name="connsiteX937" fmla="*/ 6637831 w 7373257"/>
                <a:gd name="connsiteY937" fmla="*/ 626942 h 3732526"/>
                <a:gd name="connsiteX938" fmla="*/ 6679981 w 7373257"/>
                <a:gd name="connsiteY938" fmla="*/ 626942 h 3732526"/>
                <a:gd name="connsiteX939" fmla="*/ 6722125 w 7373257"/>
                <a:gd name="connsiteY939" fmla="*/ 655897 h 3732526"/>
                <a:gd name="connsiteX940" fmla="*/ 6806414 w 7373257"/>
                <a:gd name="connsiteY940" fmla="*/ 684851 h 3732526"/>
                <a:gd name="connsiteX941" fmla="*/ 6943385 w 7373257"/>
                <a:gd name="connsiteY941" fmla="*/ 721046 h 3732526"/>
                <a:gd name="connsiteX942" fmla="*/ 6890703 w 7373257"/>
                <a:gd name="connsiteY942" fmla="*/ 692089 h 3732526"/>
                <a:gd name="connsiteX943" fmla="*/ 6953919 w 7373257"/>
                <a:gd name="connsiteY943" fmla="*/ 721046 h 3732526"/>
                <a:gd name="connsiteX944" fmla="*/ 6964457 w 7373257"/>
                <a:gd name="connsiteY944" fmla="*/ 742761 h 3732526"/>
                <a:gd name="connsiteX945" fmla="*/ 7122501 w 7373257"/>
                <a:gd name="connsiteY945" fmla="*/ 807909 h 3732526"/>
                <a:gd name="connsiteX946" fmla="*/ 7110647 w 7373257"/>
                <a:gd name="connsiteY946" fmla="*/ 795241 h 3732526"/>
                <a:gd name="connsiteX947" fmla="*/ 7122421 w 7373257"/>
                <a:gd name="connsiteY947" fmla="*/ 793443 h 3732526"/>
                <a:gd name="connsiteX948" fmla="*/ 7105949 w 7373257"/>
                <a:gd name="connsiteY948" fmla="*/ 786595 h 3732526"/>
                <a:gd name="connsiteX949" fmla="*/ 7068946 w 7373257"/>
                <a:gd name="connsiteY949" fmla="*/ 764033 h 3732526"/>
                <a:gd name="connsiteX950" fmla="*/ 7134728 w 7373257"/>
                <a:gd name="connsiteY950" fmla="*/ 786595 h 3732526"/>
                <a:gd name="connsiteX951" fmla="*/ 7122909 w 7373257"/>
                <a:gd name="connsiteY951" fmla="*/ 793647 h 3732526"/>
                <a:gd name="connsiteX952" fmla="*/ 7122737 w 7373257"/>
                <a:gd name="connsiteY952" fmla="*/ 793575 h 3732526"/>
                <a:gd name="connsiteX953" fmla="*/ 7144890 w 7373257"/>
                <a:gd name="connsiteY953" fmla="*/ 807004 h 3732526"/>
                <a:gd name="connsiteX954" fmla="*/ 7143573 w 7373257"/>
                <a:gd name="connsiteY954" fmla="*/ 815149 h 3732526"/>
                <a:gd name="connsiteX955" fmla="*/ 7196255 w 7373257"/>
                <a:gd name="connsiteY955" fmla="*/ 822386 h 3732526"/>
                <a:gd name="connsiteX956" fmla="*/ 7164645 w 7373257"/>
                <a:gd name="connsiteY956" fmla="*/ 800669 h 3732526"/>
                <a:gd name="connsiteX957" fmla="*/ 7301617 w 7373257"/>
                <a:gd name="connsiteY957" fmla="*/ 829626 h 3732526"/>
                <a:gd name="connsiteX958" fmla="*/ 6985529 w 7373257"/>
                <a:gd name="connsiteY958" fmla="*/ 706566 h 3732526"/>
                <a:gd name="connsiteX959" fmla="*/ 6753731 w 7373257"/>
                <a:gd name="connsiteY959" fmla="*/ 634181 h 3732526"/>
                <a:gd name="connsiteX960" fmla="*/ 6669442 w 7373257"/>
                <a:gd name="connsiteY960" fmla="*/ 612466 h 3732526"/>
                <a:gd name="connsiteX961" fmla="*/ 6637831 w 7373257"/>
                <a:gd name="connsiteY961" fmla="*/ 612466 h 3732526"/>
                <a:gd name="connsiteX962" fmla="*/ 6606225 w 7373257"/>
                <a:gd name="connsiteY962" fmla="*/ 597986 h 3732526"/>
                <a:gd name="connsiteX963" fmla="*/ 6521937 w 7373257"/>
                <a:gd name="connsiteY963" fmla="*/ 582605 h 3732526"/>
                <a:gd name="connsiteX964" fmla="*/ 6174239 w 7373257"/>
                <a:gd name="connsiteY964" fmla="*/ 561794 h 3732526"/>
                <a:gd name="connsiteX965" fmla="*/ 6174239 w 7373257"/>
                <a:gd name="connsiteY965" fmla="*/ 569031 h 3732526"/>
                <a:gd name="connsiteX966" fmla="*/ 6195311 w 7373257"/>
                <a:gd name="connsiteY966" fmla="*/ 561794 h 3732526"/>
                <a:gd name="connsiteX967" fmla="*/ 6174239 w 7373257"/>
                <a:gd name="connsiteY967" fmla="*/ 561794 h 3732526"/>
                <a:gd name="connsiteX968" fmla="*/ 7100319 w 7373257"/>
                <a:gd name="connsiteY968" fmla="*/ 531474 h 3732526"/>
                <a:gd name="connsiteX969" fmla="*/ 7133719 w 7373257"/>
                <a:gd name="connsiteY969" fmla="*/ 554905 h 3732526"/>
                <a:gd name="connsiteX970" fmla="*/ 7100319 w 7373257"/>
                <a:gd name="connsiteY970" fmla="*/ 531474 h 3732526"/>
                <a:gd name="connsiteX971" fmla="*/ 6858111 w 7373257"/>
                <a:gd name="connsiteY971" fmla="*/ 444700 h 3732526"/>
                <a:gd name="connsiteX972" fmla="*/ 6881724 w 7373257"/>
                <a:gd name="connsiteY972" fmla="*/ 444700 h 3732526"/>
                <a:gd name="connsiteX973" fmla="*/ 6869917 w 7373257"/>
                <a:gd name="connsiteY973" fmla="*/ 462057 h 3732526"/>
                <a:gd name="connsiteX974" fmla="*/ 6858111 w 7373257"/>
                <a:gd name="connsiteY974" fmla="*/ 462057 h 3732526"/>
                <a:gd name="connsiteX975" fmla="*/ 6858111 w 7373257"/>
                <a:gd name="connsiteY975" fmla="*/ 444700 h 3732526"/>
                <a:gd name="connsiteX976" fmla="*/ 6815941 w 7373257"/>
                <a:gd name="connsiteY976" fmla="*/ 444700 h 3732526"/>
                <a:gd name="connsiteX977" fmla="*/ 6856422 w 7373257"/>
                <a:gd name="connsiteY977" fmla="*/ 467610 h 3732526"/>
                <a:gd name="connsiteX978" fmla="*/ 6815941 w 7373257"/>
                <a:gd name="connsiteY978" fmla="*/ 444700 h 3732526"/>
                <a:gd name="connsiteX979" fmla="*/ 6724859 w 7373257"/>
                <a:gd name="connsiteY979" fmla="*/ 416064 h 3732526"/>
                <a:gd name="connsiteX980" fmla="*/ 6740038 w 7373257"/>
                <a:gd name="connsiteY980" fmla="*/ 430816 h 3732526"/>
                <a:gd name="connsiteX981" fmla="*/ 6709677 w 7373257"/>
                <a:gd name="connsiteY981" fmla="*/ 416932 h 3732526"/>
                <a:gd name="connsiteX982" fmla="*/ 6724859 w 7373257"/>
                <a:gd name="connsiteY982" fmla="*/ 416064 h 3732526"/>
                <a:gd name="connsiteX983" fmla="*/ 2565467 w 7373257"/>
                <a:gd name="connsiteY983" fmla="*/ 414328 h 3732526"/>
                <a:gd name="connsiteX984" fmla="*/ 2570525 w 7373257"/>
                <a:gd name="connsiteY984" fmla="*/ 416932 h 3732526"/>
                <a:gd name="connsiteX985" fmla="*/ 2560405 w 7373257"/>
                <a:gd name="connsiteY985" fmla="*/ 423874 h 3732526"/>
                <a:gd name="connsiteX986" fmla="*/ 2560405 w 7373257"/>
                <a:gd name="connsiteY986" fmla="*/ 416932 h 3732526"/>
                <a:gd name="connsiteX987" fmla="*/ 2565467 w 7373257"/>
                <a:gd name="connsiteY987" fmla="*/ 414328 h 3732526"/>
                <a:gd name="connsiteX988" fmla="*/ 6352531 w 7373257"/>
                <a:gd name="connsiteY988" fmla="*/ 400619 h 3732526"/>
                <a:gd name="connsiteX989" fmla="*/ 6342817 w 7373257"/>
                <a:gd name="connsiteY989" fmla="*/ 402543 h 3732526"/>
                <a:gd name="connsiteX990" fmla="*/ 6395499 w 7373257"/>
                <a:gd name="connsiteY990" fmla="*/ 409780 h 3732526"/>
                <a:gd name="connsiteX991" fmla="*/ 6352531 w 7373257"/>
                <a:gd name="connsiteY991" fmla="*/ 400619 h 3732526"/>
                <a:gd name="connsiteX992" fmla="*/ 6638836 w 7373257"/>
                <a:gd name="connsiteY992" fmla="*/ 396106 h 3732526"/>
                <a:gd name="connsiteX993" fmla="*/ 6669197 w 7373257"/>
                <a:gd name="connsiteY993" fmla="*/ 403047 h 3732526"/>
                <a:gd name="connsiteX994" fmla="*/ 6638836 w 7373257"/>
                <a:gd name="connsiteY994" fmla="*/ 396106 h 3732526"/>
                <a:gd name="connsiteX995" fmla="*/ 2676789 w 7373257"/>
                <a:gd name="connsiteY995" fmla="*/ 382221 h 3732526"/>
                <a:gd name="connsiteX996" fmla="*/ 2676789 w 7373257"/>
                <a:gd name="connsiteY996" fmla="*/ 403047 h 3732526"/>
                <a:gd name="connsiteX997" fmla="*/ 2646428 w 7373257"/>
                <a:gd name="connsiteY997" fmla="*/ 396106 h 3732526"/>
                <a:gd name="connsiteX998" fmla="*/ 2676789 w 7373257"/>
                <a:gd name="connsiteY998" fmla="*/ 382221 h 3732526"/>
                <a:gd name="connsiteX999" fmla="*/ 6549024 w 7373257"/>
                <a:gd name="connsiteY999" fmla="*/ 371548 h 3732526"/>
                <a:gd name="connsiteX1000" fmla="*/ 6573057 w 7373257"/>
                <a:gd name="connsiteY1000" fmla="*/ 380138 h 3732526"/>
                <a:gd name="connsiteX1001" fmla="*/ 6532577 w 7373257"/>
                <a:gd name="connsiteY1001" fmla="*/ 380138 h 3732526"/>
                <a:gd name="connsiteX1002" fmla="*/ 6549024 w 7373257"/>
                <a:gd name="connsiteY1002" fmla="*/ 371548 h 3732526"/>
                <a:gd name="connsiteX1003" fmla="*/ 6489060 w 7373257"/>
                <a:gd name="connsiteY1003" fmla="*/ 364605 h 3732526"/>
                <a:gd name="connsiteX1004" fmla="*/ 6511325 w 7373257"/>
                <a:gd name="connsiteY1004" fmla="*/ 373196 h 3732526"/>
                <a:gd name="connsiteX1005" fmla="*/ 6466793 w 7373257"/>
                <a:gd name="connsiteY1005" fmla="*/ 373196 h 3732526"/>
                <a:gd name="connsiteX1006" fmla="*/ 6489060 w 7373257"/>
                <a:gd name="connsiteY1006" fmla="*/ 364605 h 3732526"/>
                <a:gd name="connsiteX1007" fmla="*/ 6145593 w 7373257"/>
                <a:gd name="connsiteY1007" fmla="*/ 346895 h 3732526"/>
                <a:gd name="connsiteX1008" fmla="*/ 6237456 w 7373257"/>
                <a:gd name="connsiteY1008" fmla="*/ 359111 h 3732526"/>
                <a:gd name="connsiteX1009" fmla="*/ 6290137 w 7373257"/>
                <a:gd name="connsiteY1009" fmla="*/ 373588 h 3732526"/>
                <a:gd name="connsiteX1010" fmla="*/ 6342817 w 7373257"/>
                <a:gd name="connsiteY1010" fmla="*/ 380826 h 3732526"/>
                <a:gd name="connsiteX1011" fmla="*/ 6448181 w 7373257"/>
                <a:gd name="connsiteY1011" fmla="*/ 380826 h 3732526"/>
                <a:gd name="connsiteX1012" fmla="*/ 6469253 w 7373257"/>
                <a:gd name="connsiteY1012" fmla="*/ 395303 h 3732526"/>
                <a:gd name="connsiteX1013" fmla="*/ 6500861 w 7373257"/>
                <a:gd name="connsiteY1013" fmla="*/ 402543 h 3732526"/>
                <a:gd name="connsiteX1014" fmla="*/ 6511399 w 7373257"/>
                <a:gd name="connsiteY1014" fmla="*/ 388063 h 3732526"/>
                <a:gd name="connsiteX1015" fmla="*/ 7038213 w 7373257"/>
                <a:gd name="connsiteY1015" fmla="*/ 540078 h 3732526"/>
                <a:gd name="connsiteX1016" fmla="*/ 7059285 w 7373257"/>
                <a:gd name="connsiteY1016" fmla="*/ 561794 h 3732526"/>
                <a:gd name="connsiteX1017" fmla="*/ 7312151 w 7373257"/>
                <a:gd name="connsiteY1017" fmla="*/ 670374 h 3732526"/>
                <a:gd name="connsiteX1018" fmla="*/ 7333223 w 7373257"/>
                <a:gd name="connsiteY1018" fmla="*/ 677614 h 3732526"/>
                <a:gd name="connsiteX1019" fmla="*/ 7373257 w 7373257"/>
                <a:gd name="connsiteY1019" fmla="*/ 698501 h 3732526"/>
                <a:gd name="connsiteX1020" fmla="*/ 7373257 w 7373257"/>
                <a:gd name="connsiteY1020" fmla="*/ 717651 h 3732526"/>
                <a:gd name="connsiteX1021" fmla="*/ 7280545 w 7373257"/>
                <a:gd name="connsiteY1021" fmla="*/ 677614 h 3732526"/>
                <a:gd name="connsiteX1022" fmla="*/ 7334542 w 7373257"/>
                <a:gd name="connsiteY1022" fmla="*/ 711996 h 3732526"/>
                <a:gd name="connsiteX1023" fmla="*/ 7373257 w 7373257"/>
                <a:gd name="connsiteY1023" fmla="*/ 726709 h 3732526"/>
                <a:gd name="connsiteX1024" fmla="*/ 7373257 w 7373257"/>
                <a:gd name="connsiteY1024" fmla="*/ 857518 h 3732526"/>
                <a:gd name="connsiteX1025" fmla="*/ 7354296 w 7373257"/>
                <a:gd name="connsiteY1025" fmla="*/ 851341 h 3732526"/>
                <a:gd name="connsiteX1026" fmla="*/ 7373257 w 7373257"/>
                <a:gd name="connsiteY1026" fmla="*/ 864367 h 3732526"/>
                <a:gd name="connsiteX1027" fmla="*/ 7373257 w 7373257"/>
                <a:gd name="connsiteY1027" fmla="*/ 873424 h 3732526"/>
                <a:gd name="connsiteX1028" fmla="*/ 7349031 w 7373257"/>
                <a:gd name="connsiteY1028" fmla="*/ 861295 h 3732526"/>
                <a:gd name="connsiteX1029" fmla="*/ 7291080 w 7373257"/>
                <a:gd name="connsiteY1029" fmla="*/ 851341 h 3732526"/>
                <a:gd name="connsiteX1030" fmla="*/ 7333223 w 7373257"/>
                <a:gd name="connsiteY1030" fmla="*/ 873057 h 3732526"/>
                <a:gd name="connsiteX1031" fmla="*/ 7227863 w 7373257"/>
                <a:gd name="connsiteY1031" fmla="*/ 836864 h 3732526"/>
                <a:gd name="connsiteX1032" fmla="*/ 7259473 w 7373257"/>
                <a:gd name="connsiteY1032" fmla="*/ 865818 h 3732526"/>
                <a:gd name="connsiteX1033" fmla="*/ 7217328 w 7373257"/>
                <a:gd name="connsiteY1033" fmla="*/ 851341 h 3732526"/>
                <a:gd name="connsiteX1034" fmla="*/ 7341951 w 7373257"/>
                <a:gd name="connsiteY1034" fmla="*/ 917508 h 3732526"/>
                <a:gd name="connsiteX1035" fmla="*/ 7373257 w 7373257"/>
                <a:gd name="connsiteY1035" fmla="*/ 933311 h 3732526"/>
                <a:gd name="connsiteX1036" fmla="*/ 7373257 w 7373257"/>
                <a:gd name="connsiteY1036" fmla="*/ 1129303 h 3732526"/>
                <a:gd name="connsiteX1037" fmla="*/ 7371420 w 7373257"/>
                <a:gd name="connsiteY1037" fmla="*/ 1128221 h 3732526"/>
                <a:gd name="connsiteX1038" fmla="*/ 7333223 w 7373257"/>
                <a:gd name="connsiteY1038" fmla="*/ 1111935 h 3732526"/>
                <a:gd name="connsiteX1039" fmla="*/ 7301617 w 7373257"/>
                <a:gd name="connsiteY1039" fmla="*/ 1101982 h 3732526"/>
                <a:gd name="connsiteX1040" fmla="*/ 7271240 w 7373257"/>
                <a:gd name="connsiteY1040" fmla="*/ 1097633 h 3732526"/>
                <a:gd name="connsiteX1041" fmla="*/ 7269758 w 7373257"/>
                <a:gd name="connsiteY1041" fmla="*/ 1097014 h 3732526"/>
                <a:gd name="connsiteX1042" fmla="*/ 7263422 w 7373257"/>
                <a:gd name="connsiteY1042" fmla="*/ 1085696 h 3732526"/>
                <a:gd name="connsiteX1043" fmla="*/ 7248935 w 7373257"/>
                <a:gd name="connsiteY1043" fmla="*/ 1068503 h 3732526"/>
                <a:gd name="connsiteX1044" fmla="*/ 7154108 w 7373257"/>
                <a:gd name="connsiteY1044" fmla="*/ 1032309 h 3732526"/>
                <a:gd name="connsiteX1045" fmla="*/ 7238401 w 7373257"/>
                <a:gd name="connsiteY1045" fmla="*/ 1083885 h 3732526"/>
                <a:gd name="connsiteX1046" fmla="*/ 7269758 w 7373257"/>
                <a:gd name="connsiteY1046" fmla="*/ 1097014 h 3732526"/>
                <a:gd name="connsiteX1047" fmla="*/ 7270007 w 7373257"/>
                <a:gd name="connsiteY1047" fmla="*/ 1097456 h 3732526"/>
                <a:gd name="connsiteX1048" fmla="*/ 7271240 w 7373257"/>
                <a:gd name="connsiteY1048" fmla="*/ 1097633 h 3732526"/>
                <a:gd name="connsiteX1049" fmla="*/ 7322690 w 7373257"/>
                <a:gd name="connsiteY1049" fmla="*/ 1119172 h 3732526"/>
                <a:gd name="connsiteX1050" fmla="*/ 7352981 w 7373257"/>
                <a:gd name="connsiteY1050" fmla="*/ 1138174 h 3732526"/>
                <a:gd name="connsiteX1051" fmla="*/ 7373257 w 7373257"/>
                <a:gd name="connsiteY1051" fmla="*/ 1140632 h 3732526"/>
                <a:gd name="connsiteX1052" fmla="*/ 7373257 w 7373257"/>
                <a:gd name="connsiteY1052" fmla="*/ 1201506 h 3732526"/>
                <a:gd name="connsiteX1053" fmla="*/ 7353968 w 7373257"/>
                <a:gd name="connsiteY1053" fmla="*/ 1193143 h 3732526"/>
                <a:gd name="connsiteX1054" fmla="*/ 7343762 w 7373257"/>
                <a:gd name="connsiteY1054" fmla="*/ 1198798 h 3732526"/>
                <a:gd name="connsiteX1055" fmla="*/ 7364833 w 7373257"/>
                <a:gd name="connsiteY1055" fmla="*/ 1207847 h 3732526"/>
                <a:gd name="connsiteX1056" fmla="*/ 7373257 w 7373257"/>
                <a:gd name="connsiteY1056" fmla="*/ 1215805 h 3732526"/>
                <a:gd name="connsiteX1057" fmla="*/ 7373257 w 7373257"/>
                <a:gd name="connsiteY1057" fmla="*/ 1789215 h 3732526"/>
                <a:gd name="connsiteX1058" fmla="*/ 7354296 w 7373257"/>
                <a:gd name="connsiteY1058" fmla="*/ 1777895 h 3732526"/>
                <a:gd name="connsiteX1059" fmla="*/ 7354296 w 7373257"/>
                <a:gd name="connsiteY1059" fmla="*/ 1756179 h 3732526"/>
                <a:gd name="connsiteX1060" fmla="*/ 7333223 w 7373257"/>
                <a:gd name="connsiteY1060" fmla="*/ 1770656 h 3732526"/>
                <a:gd name="connsiteX1061" fmla="*/ 7248935 w 7373257"/>
                <a:gd name="connsiteY1061" fmla="*/ 1727224 h 3732526"/>
                <a:gd name="connsiteX1062" fmla="*/ 7301617 w 7373257"/>
                <a:gd name="connsiteY1062" fmla="*/ 1770656 h 3732526"/>
                <a:gd name="connsiteX1063" fmla="*/ 7322690 w 7373257"/>
                <a:gd name="connsiteY1063" fmla="*/ 1785133 h 3732526"/>
                <a:gd name="connsiteX1064" fmla="*/ 7238401 w 7373257"/>
                <a:gd name="connsiteY1064" fmla="*/ 1748939 h 3732526"/>
                <a:gd name="connsiteX1065" fmla="*/ 7248935 w 7373257"/>
                <a:gd name="connsiteY1065" fmla="*/ 1763416 h 3732526"/>
                <a:gd name="connsiteX1066" fmla="*/ 7270007 w 7373257"/>
                <a:gd name="connsiteY1066" fmla="*/ 1792372 h 3732526"/>
                <a:gd name="connsiteX1067" fmla="*/ 7227863 w 7373257"/>
                <a:gd name="connsiteY1067" fmla="*/ 1785133 h 3732526"/>
                <a:gd name="connsiteX1068" fmla="*/ 7059285 w 7373257"/>
                <a:gd name="connsiteY1068" fmla="*/ 1719984 h 3732526"/>
                <a:gd name="connsiteX1069" fmla="*/ 7027674 w 7373257"/>
                <a:gd name="connsiteY1069" fmla="*/ 1669313 h 3732526"/>
                <a:gd name="connsiteX1070" fmla="*/ 6985529 w 7373257"/>
                <a:gd name="connsiteY1070" fmla="*/ 1669313 h 3732526"/>
                <a:gd name="connsiteX1071" fmla="*/ 7017137 w 7373257"/>
                <a:gd name="connsiteY1071" fmla="*/ 1698268 h 3732526"/>
                <a:gd name="connsiteX1072" fmla="*/ 6859093 w 7373257"/>
                <a:gd name="connsiteY1072" fmla="*/ 1647597 h 3732526"/>
                <a:gd name="connsiteX1073" fmla="*/ 6816949 w 7373257"/>
                <a:gd name="connsiteY1073" fmla="*/ 1604165 h 3732526"/>
                <a:gd name="connsiteX1074" fmla="*/ 6743197 w 7373257"/>
                <a:gd name="connsiteY1074" fmla="*/ 1582450 h 3732526"/>
                <a:gd name="connsiteX1075" fmla="*/ 6753731 w 7373257"/>
                <a:gd name="connsiteY1075" fmla="*/ 1604165 h 3732526"/>
                <a:gd name="connsiteX1076" fmla="*/ 6690515 w 7373257"/>
                <a:gd name="connsiteY1076" fmla="*/ 1589689 h 3732526"/>
                <a:gd name="connsiteX1077" fmla="*/ 6722125 w 7373257"/>
                <a:gd name="connsiteY1077" fmla="*/ 1611404 h 3732526"/>
                <a:gd name="connsiteX1078" fmla="*/ 6721118 w 7373257"/>
                <a:gd name="connsiteY1078" fmla="*/ 1615552 h 3732526"/>
                <a:gd name="connsiteX1079" fmla="*/ 6711587 w 7373257"/>
                <a:gd name="connsiteY1079" fmla="*/ 1611404 h 3732526"/>
                <a:gd name="connsiteX1080" fmla="*/ 6720807 w 7373257"/>
                <a:gd name="connsiteY1080" fmla="*/ 1616834 h 3732526"/>
                <a:gd name="connsiteX1081" fmla="*/ 6721118 w 7373257"/>
                <a:gd name="connsiteY1081" fmla="*/ 1615552 h 3732526"/>
                <a:gd name="connsiteX1082" fmla="*/ 6830119 w 7373257"/>
                <a:gd name="connsiteY1082" fmla="*/ 1662979 h 3732526"/>
                <a:gd name="connsiteX1083" fmla="*/ 6964457 w 7373257"/>
                <a:gd name="connsiteY1083" fmla="*/ 1719984 h 3732526"/>
                <a:gd name="connsiteX1084" fmla="*/ 6932847 w 7373257"/>
                <a:gd name="connsiteY1084" fmla="*/ 1719984 h 3732526"/>
                <a:gd name="connsiteX1085" fmla="*/ 6985529 w 7373257"/>
                <a:gd name="connsiteY1085" fmla="*/ 1748939 h 3732526"/>
                <a:gd name="connsiteX1086" fmla="*/ 7017137 w 7373257"/>
                <a:gd name="connsiteY1086" fmla="*/ 1777895 h 3732526"/>
                <a:gd name="connsiteX1087" fmla="*/ 7017137 w 7373257"/>
                <a:gd name="connsiteY1087" fmla="*/ 1770656 h 3732526"/>
                <a:gd name="connsiteX1088" fmla="*/ 7287129 w 7373257"/>
                <a:gd name="connsiteY1088" fmla="*/ 1900046 h 3732526"/>
                <a:gd name="connsiteX1089" fmla="*/ 7373257 w 7373257"/>
                <a:gd name="connsiteY1089" fmla="*/ 1944605 h 3732526"/>
                <a:gd name="connsiteX1090" fmla="*/ 7373257 w 7373257"/>
                <a:gd name="connsiteY1090" fmla="*/ 2106104 h 3732526"/>
                <a:gd name="connsiteX1091" fmla="*/ 7227863 w 7373257"/>
                <a:gd name="connsiteY1091" fmla="*/ 2024010 h 3732526"/>
                <a:gd name="connsiteX1092" fmla="*/ 6606225 w 7373257"/>
                <a:gd name="connsiteY1092" fmla="*/ 1756179 h 3732526"/>
                <a:gd name="connsiteX1093" fmla="*/ 6511399 w 7373257"/>
                <a:gd name="connsiteY1093" fmla="*/ 1727224 h 3732526"/>
                <a:gd name="connsiteX1094" fmla="*/ 6226921 w 7373257"/>
                <a:gd name="connsiteY1094" fmla="*/ 1683792 h 3732526"/>
                <a:gd name="connsiteX1095" fmla="*/ 6342817 w 7373257"/>
                <a:gd name="connsiteY1095" fmla="*/ 1712745 h 3732526"/>
                <a:gd name="connsiteX1096" fmla="*/ 6258527 w 7373257"/>
                <a:gd name="connsiteY1096" fmla="*/ 1712745 h 3732526"/>
                <a:gd name="connsiteX1097" fmla="*/ 6100485 w 7373257"/>
                <a:gd name="connsiteY1097" fmla="*/ 1712745 h 3732526"/>
                <a:gd name="connsiteX1098" fmla="*/ 5225977 w 7373257"/>
                <a:gd name="connsiteY1098" fmla="*/ 1879236 h 3732526"/>
                <a:gd name="connsiteX1099" fmla="*/ 5236515 w 7373257"/>
                <a:gd name="connsiteY1099" fmla="*/ 1857519 h 3732526"/>
                <a:gd name="connsiteX1100" fmla="*/ 5152221 w 7373257"/>
                <a:gd name="connsiteY1100" fmla="*/ 1886475 h 3732526"/>
                <a:gd name="connsiteX1101" fmla="*/ 5162760 w 7373257"/>
                <a:gd name="connsiteY1101" fmla="*/ 1893714 h 3732526"/>
                <a:gd name="connsiteX1102" fmla="*/ 5057399 w 7373257"/>
                <a:gd name="connsiteY1102" fmla="*/ 1937147 h 3732526"/>
                <a:gd name="connsiteX1103" fmla="*/ 5004716 w 7373257"/>
                <a:gd name="connsiteY1103" fmla="*/ 1966099 h 3732526"/>
                <a:gd name="connsiteX1104" fmla="*/ 4983643 w 7373257"/>
                <a:gd name="connsiteY1104" fmla="*/ 1966099 h 3732526"/>
                <a:gd name="connsiteX1105" fmla="*/ 4930962 w 7373257"/>
                <a:gd name="connsiteY1105" fmla="*/ 1987816 h 3732526"/>
                <a:gd name="connsiteX1106" fmla="*/ 4930962 w 7373257"/>
                <a:gd name="connsiteY1106" fmla="*/ 2002294 h 3732526"/>
                <a:gd name="connsiteX1107" fmla="*/ 4909889 w 7373257"/>
                <a:gd name="connsiteY1107" fmla="*/ 2002294 h 3732526"/>
                <a:gd name="connsiteX1108" fmla="*/ 4825601 w 7373257"/>
                <a:gd name="connsiteY1108" fmla="*/ 2045726 h 3732526"/>
                <a:gd name="connsiteX1109" fmla="*/ 4846673 w 7373257"/>
                <a:gd name="connsiteY1109" fmla="*/ 2045726 h 3732526"/>
                <a:gd name="connsiteX1110" fmla="*/ 4751845 w 7373257"/>
                <a:gd name="connsiteY1110" fmla="*/ 2081919 h 3732526"/>
                <a:gd name="connsiteX1111" fmla="*/ 4709701 w 7373257"/>
                <a:gd name="connsiteY1111" fmla="*/ 2118114 h 3732526"/>
                <a:gd name="connsiteX1112" fmla="*/ 4657019 w 7373257"/>
                <a:gd name="connsiteY1112" fmla="*/ 2139830 h 3732526"/>
                <a:gd name="connsiteX1113" fmla="*/ 4625412 w 7373257"/>
                <a:gd name="connsiteY1113" fmla="*/ 2168785 h 3732526"/>
                <a:gd name="connsiteX1114" fmla="*/ 4066992 w 7373257"/>
                <a:gd name="connsiteY1114" fmla="*/ 2545196 h 3732526"/>
                <a:gd name="connsiteX1115" fmla="*/ 3908948 w 7373257"/>
                <a:gd name="connsiteY1115" fmla="*/ 2653778 h 3732526"/>
                <a:gd name="connsiteX1116" fmla="*/ 3782511 w 7373257"/>
                <a:gd name="connsiteY1116" fmla="*/ 2740642 h 3732526"/>
                <a:gd name="connsiteX1117" fmla="*/ 3434817 w 7373257"/>
                <a:gd name="connsiteY1117" fmla="*/ 2986757 h 3732526"/>
                <a:gd name="connsiteX1118" fmla="*/ 3371597 w 7373257"/>
                <a:gd name="connsiteY1118" fmla="*/ 3030189 h 3732526"/>
                <a:gd name="connsiteX1119" fmla="*/ 3118730 w 7373257"/>
                <a:gd name="connsiteY1119" fmla="*/ 3182203 h 3732526"/>
                <a:gd name="connsiteX1120" fmla="*/ 3097657 w 7373257"/>
                <a:gd name="connsiteY1120" fmla="*/ 3189441 h 3732526"/>
                <a:gd name="connsiteX1121" fmla="*/ 2707816 w 7373257"/>
                <a:gd name="connsiteY1121" fmla="*/ 3421079 h 3732526"/>
                <a:gd name="connsiteX1122" fmla="*/ 2634061 w 7373257"/>
                <a:gd name="connsiteY1122" fmla="*/ 3464511 h 3732526"/>
                <a:gd name="connsiteX1123" fmla="*/ 2602454 w 7373257"/>
                <a:gd name="connsiteY1123" fmla="*/ 3442795 h 3732526"/>
                <a:gd name="connsiteX1124" fmla="*/ 2634061 w 7373257"/>
                <a:gd name="connsiteY1124" fmla="*/ 3413839 h 3732526"/>
                <a:gd name="connsiteX1125" fmla="*/ 2518161 w 7373257"/>
                <a:gd name="connsiteY1125" fmla="*/ 3478990 h 3732526"/>
                <a:gd name="connsiteX1126" fmla="*/ 2539234 w 7373257"/>
                <a:gd name="connsiteY1126" fmla="*/ 3464511 h 3732526"/>
                <a:gd name="connsiteX1127" fmla="*/ 2591916 w 7373257"/>
                <a:gd name="connsiteY1127" fmla="*/ 3471750 h 3732526"/>
                <a:gd name="connsiteX1128" fmla="*/ 2486554 w 7373257"/>
                <a:gd name="connsiteY1128" fmla="*/ 3529659 h 3732526"/>
                <a:gd name="connsiteX1129" fmla="*/ 2486554 w 7373257"/>
                <a:gd name="connsiteY1129" fmla="*/ 3522422 h 3732526"/>
                <a:gd name="connsiteX1130" fmla="*/ 2433872 w 7373257"/>
                <a:gd name="connsiteY1130" fmla="*/ 3529659 h 3732526"/>
                <a:gd name="connsiteX1131" fmla="*/ 2391728 w 7373257"/>
                <a:gd name="connsiteY1131" fmla="*/ 3558614 h 3732526"/>
                <a:gd name="connsiteX1132" fmla="*/ 2296901 w 7373257"/>
                <a:gd name="connsiteY1132" fmla="*/ 3580330 h 3732526"/>
                <a:gd name="connsiteX1133" fmla="*/ 2275828 w 7373257"/>
                <a:gd name="connsiteY1133" fmla="*/ 3602047 h 3732526"/>
                <a:gd name="connsiteX1134" fmla="*/ 2254757 w 7373257"/>
                <a:gd name="connsiteY1134" fmla="*/ 3587570 h 3732526"/>
                <a:gd name="connsiteX1135" fmla="*/ 2202074 w 7373257"/>
                <a:gd name="connsiteY1135" fmla="*/ 3623762 h 3732526"/>
                <a:gd name="connsiteX1136" fmla="*/ 2065103 w 7373257"/>
                <a:gd name="connsiteY1136" fmla="*/ 3652718 h 3732526"/>
                <a:gd name="connsiteX1137" fmla="*/ 2012424 w 7373257"/>
                <a:gd name="connsiteY1137" fmla="*/ 3674433 h 3732526"/>
                <a:gd name="connsiteX1138" fmla="*/ 1959742 w 7373257"/>
                <a:gd name="connsiteY1138" fmla="*/ 3681673 h 3732526"/>
                <a:gd name="connsiteX1139" fmla="*/ 1917597 w 7373257"/>
                <a:gd name="connsiteY1139" fmla="*/ 3696150 h 3732526"/>
                <a:gd name="connsiteX1140" fmla="*/ 1843842 w 7373257"/>
                <a:gd name="connsiteY1140" fmla="*/ 3696150 h 3732526"/>
                <a:gd name="connsiteX1141" fmla="*/ 1801698 w 7373257"/>
                <a:gd name="connsiteY1141" fmla="*/ 3710628 h 3732526"/>
                <a:gd name="connsiteX1142" fmla="*/ 1685798 w 7373257"/>
                <a:gd name="connsiteY1142" fmla="*/ 3717865 h 3732526"/>
                <a:gd name="connsiteX1143" fmla="*/ 1654191 w 7373257"/>
                <a:gd name="connsiteY1143" fmla="*/ 3703388 h 3732526"/>
                <a:gd name="connsiteX1144" fmla="*/ 1633120 w 7373257"/>
                <a:gd name="connsiteY1144" fmla="*/ 3710628 h 3732526"/>
                <a:gd name="connsiteX1145" fmla="*/ 1369711 w 7373257"/>
                <a:gd name="connsiteY1145" fmla="*/ 3710628 h 3732526"/>
                <a:gd name="connsiteX1146" fmla="*/ 1180061 w 7373257"/>
                <a:gd name="connsiteY1146" fmla="*/ 3681673 h 3732526"/>
                <a:gd name="connsiteX1147" fmla="*/ 1432931 w 7373257"/>
                <a:gd name="connsiteY1147" fmla="*/ 3681673 h 3732526"/>
                <a:gd name="connsiteX1148" fmla="*/ 1085233 w 7373257"/>
                <a:gd name="connsiteY1148" fmla="*/ 3623762 h 3732526"/>
                <a:gd name="connsiteX1149" fmla="*/ 1222205 w 7373257"/>
                <a:gd name="connsiteY1149" fmla="*/ 3594809 h 3732526"/>
                <a:gd name="connsiteX1150" fmla="*/ 1085233 w 7373257"/>
                <a:gd name="connsiteY1150" fmla="*/ 3558614 h 3732526"/>
                <a:gd name="connsiteX1151" fmla="*/ 1158988 w 7373257"/>
                <a:gd name="connsiteY1151" fmla="*/ 3558614 h 3732526"/>
                <a:gd name="connsiteX1152" fmla="*/ 1127378 w 7373257"/>
                <a:gd name="connsiteY1152" fmla="*/ 3536898 h 3732526"/>
                <a:gd name="connsiteX1153" fmla="*/ 1274887 w 7373257"/>
                <a:gd name="connsiteY1153" fmla="*/ 3551375 h 3732526"/>
                <a:gd name="connsiteX1154" fmla="*/ 1295960 w 7373257"/>
                <a:gd name="connsiteY1154" fmla="*/ 3544138 h 3732526"/>
                <a:gd name="connsiteX1155" fmla="*/ 1432931 w 7373257"/>
                <a:gd name="connsiteY1155" fmla="*/ 3507942 h 3732526"/>
                <a:gd name="connsiteX1156" fmla="*/ 1506683 w 7373257"/>
                <a:gd name="connsiteY1156" fmla="*/ 3493467 h 3732526"/>
                <a:gd name="connsiteX1157" fmla="*/ 1390783 w 7373257"/>
                <a:gd name="connsiteY1157" fmla="*/ 3478990 h 3732526"/>
                <a:gd name="connsiteX1158" fmla="*/ 1369711 w 7373257"/>
                <a:gd name="connsiteY1158" fmla="*/ 3464511 h 3732526"/>
                <a:gd name="connsiteX1159" fmla="*/ 1274887 w 7373257"/>
                <a:gd name="connsiteY1159" fmla="*/ 3450035 h 3732526"/>
                <a:gd name="connsiteX1160" fmla="*/ 1559365 w 7373257"/>
                <a:gd name="connsiteY1160" fmla="*/ 3457273 h 3732526"/>
                <a:gd name="connsiteX1161" fmla="*/ 1590975 w 7373257"/>
                <a:gd name="connsiteY1161" fmla="*/ 3450035 h 3732526"/>
                <a:gd name="connsiteX1162" fmla="*/ 1496147 w 7373257"/>
                <a:gd name="connsiteY1162" fmla="*/ 3442795 h 3732526"/>
                <a:gd name="connsiteX1163" fmla="*/ 1295960 w 7373257"/>
                <a:gd name="connsiteY1163" fmla="*/ 3421079 h 3732526"/>
                <a:gd name="connsiteX1164" fmla="*/ 1359176 w 7373257"/>
                <a:gd name="connsiteY1164" fmla="*/ 3413839 h 3732526"/>
                <a:gd name="connsiteX1165" fmla="*/ 1253815 w 7373257"/>
                <a:gd name="connsiteY1165" fmla="*/ 3421079 h 3732526"/>
                <a:gd name="connsiteX1166" fmla="*/ 1158988 w 7373257"/>
                <a:gd name="connsiteY1166" fmla="*/ 3406602 h 3732526"/>
                <a:gd name="connsiteX1167" fmla="*/ 1243277 w 7373257"/>
                <a:gd name="connsiteY1167" fmla="*/ 3413839 h 3732526"/>
                <a:gd name="connsiteX1168" fmla="*/ 1053624 w 7373257"/>
                <a:gd name="connsiteY1168" fmla="*/ 3363170 h 3732526"/>
                <a:gd name="connsiteX1169" fmla="*/ 1232740 w 7373257"/>
                <a:gd name="connsiteY1169" fmla="*/ 3370407 h 3732526"/>
                <a:gd name="connsiteX1170" fmla="*/ 1064161 w 7373257"/>
                <a:gd name="connsiteY1170" fmla="*/ 3326976 h 3732526"/>
                <a:gd name="connsiteX1171" fmla="*/ 1243277 w 7373257"/>
                <a:gd name="connsiteY1171" fmla="*/ 3348692 h 3732526"/>
                <a:gd name="connsiteX1172" fmla="*/ 1285422 w 7373257"/>
                <a:gd name="connsiteY1172" fmla="*/ 3384887 h 3732526"/>
                <a:gd name="connsiteX1173" fmla="*/ 1306494 w 7373257"/>
                <a:gd name="connsiteY1173" fmla="*/ 3377647 h 3732526"/>
                <a:gd name="connsiteX1174" fmla="*/ 1285422 w 7373257"/>
                <a:gd name="connsiteY1174" fmla="*/ 3370407 h 3732526"/>
                <a:gd name="connsiteX1175" fmla="*/ 1432931 w 7373257"/>
                <a:gd name="connsiteY1175" fmla="*/ 3355931 h 3732526"/>
                <a:gd name="connsiteX1176" fmla="*/ 1454003 w 7373257"/>
                <a:gd name="connsiteY1176" fmla="*/ 3363170 h 3732526"/>
                <a:gd name="connsiteX1177" fmla="*/ 1464538 w 7373257"/>
                <a:gd name="connsiteY1177" fmla="*/ 3348692 h 3732526"/>
                <a:gd name="connsiteX1178" fmla="*/ 1411858 w 7373257"/>
                <a:gd name="connsiteY1178" fmla="*/ 3326976 h 3732526"/>
                <a:gd name="connsiteX1179" fmla="*/ 1380249 w 7373257"/>
                <a:gd name="connsiteY1179" fmla="*/ 3334215 h 3732526"/>
                <a:gd name="connsiteX1180" fmla="*/ 1348639 w 7373257"/>
                <a:gd name="connsiteY1180" fmla="*/ 3312499 h 3732526"/>
                <a:gd name="connsiteX1181" fmla="*/ 1380249 w 7373257"/>
                <a:gd name="connsiteY1181" fmla="*/ 3312499 h 3732526"/>
                <a:gd name="connsiteX1182" fmla="*/ 1348639 w 7373257"/>
                <a:gd name="connsiteY1182" fmla="*/ 3298022 h 3732526"/>
                <a:gd name="connsiteX1183" fmla="*/ 1432931 w 7373257"/>
                <a:gd name="connsiteY1183" fmla="*/ 3298022 h 3732526"/>
                <a:gd name="connsiteX1184" fmla="*/ 1232740 w 7373257"/>
                <a:gd name="connsiteY1184" fmla="*/ 3276304 h 3732526"/>
                <a:gd name="connsiteX1185" fmla="*/ 1222205 w 7373257"/>
                <a:gd name="connsiteY1185" fmla="*/ 3247352 h 3732526"/>
                <a:gd name="connsiteX1186" fmla="*/ 1158988 w 7373257"/>
                <a:gd name="connsiteY1186" fmla="*/ 3247352 h 3732526"/>
                <a:gd name="connsiteX1187" fmla="*/ 1169523 w 7373257"/>
                <a:gd name="connsiteY1187" fmla="*/ 3254588 h 3732526"/>
                <a:gd name="connsiteX1188" fmla="*/ 1011479 w 7373257"/>
                <a:gd name="connsiteY1188" fmla="*/ 3254588 h 3732526"/>
                <a:gd name="connsiteX1189" fmla="*/ 979872 w 7373257"/>
                <a:gd name="connsiteY1189" fmla="*/ 3240112 h 3732526"/>
                <a:gd name="connsiteX1190" fmla="*/ 990407 w 7373257"/>
                <a:gd name="connsiteY1190" fmla="*/ 3254588 h 3732526"/>
                <a:gd name="connsiteX1191" fmla="*/ 906117 w 7373257"/>
                <a:gd name="connsiteY1191" fmla="*/ 3240112 h 3732526"/>
                <a:gd name="connsiteX1192" fmla="*/ 948262 w 7373257"/>
                <a:gd name="connsiteY1192" fmla="*/ 3240112 h 3732526"/>
                <a:gd name="connsiteX1193" fmla="*/ 916655 w 7373257"/>
                <a:gd name="connsiteY1193" fmla="*/ 3196680 h 3732526"/>
                <a:gd name="connsiteX1194" fmla="*/ 790218 w 7373257"/>
                <a:gd name="connsiteY1194" fmla="*/ 3167724 h 3732526"/>
                <a:gd name="connsiteX1195" fmla="*/ 832363 w 7373257"/>
                <a:gd name="connsiteY1195" fmla="*/ 3160487 h 3732526"/>
                <a:gd name="connsiteX1196" fmla="*/ 705929 w 7373257"/>
                <a:gd name="connsiteY1196" fmla="*/ 3109816 h 3732526"/>
                <a:gd name="connsiteX1197" fmla="*/ 758612 w 7373257"/>
                <a:gd name="connsiteY1197" fmla="*/ 3109816 h 3732526"/>
                <a:gd name="connsiteX1198" fmla="*/ 874507 w 7373257"/>
                <a:gd name="connsiteY1198" fmla="*/ 3153247 h 3732526"/>
                <a:gd name="connsiteX1199" fmla="*/ 800757 w 7373257"/>
                <a:gd name="connsiteY1199" fmla="*/ 3109816 h 3732526"/>
                <a:gd name="connsiteX1200" fmla="*/ 811291 w 7373257"/>
                <a:gd name="connsiteY1200" fmla="*/ 3080861 h 3732526"/>
                <a:gd name="connsiteX1201" fmla="*/ 874507 w 7373257"/>
                <a:gd name="connsiteY1201" fmla="*/ 3124292 h 3732526"/>
                <a:gd name="connsiteX1202" fmla="*/ 811291 w 7373257"/>
                <a:gd name="connsiteY1202" fmla="*/ 3073621 h 3732526"/>
                <a:gd name="connsiteX1203" fmla="*/ 832363 w 7373257"/>
                <a:gd name="connsiteY1203" fmla="*/ 3073621 h 3732526"/>
                <a:gd name="connsiteX1204" fmla="*/ 769146 w 7373257"/>
                <a:gd name="connsiteY1204" fmla="*/ 3044668 h 3732526"/>
                <a:gd name="connsiteX1205" fmla="*/ 853435 w 7373257"/>
                <a:gd name="connsiteY1205" fmla="*/ 3037429 h 3732526"/>
                <a:gd name="connsiteX1206" fmla="*/ 811291 w 7373257"/>
                <a:gd name="connsiteY1206" fmla="*/ 3022952 h 3732526"/>
                <a:gd name="connsiteX1207" fmla="*/ 811291 w 7373257"/>
                <a:gd name="connsiteY1207" fmla="*/ 3001234 h 3732526"/>
                <a:gd name="connsiteX1208" fmla="*/ 700660 w 7373257"/>
                <a:gd name="connsiteY1208" fmla="*/ 2952372 h 3732526"/>
                <a:gd name="connsiteX1209" fmla="*/ 611103 w 7373257"/>
                <a:gd name="connsiteY1209" fmla="*/ 2921609 h 3732526"/>
                <a:gd name="connsiteX1210" fmla="*/ 600568 w 7373257"/>
                <a:gd name="connsiteY1210" fmla="*/ 2907132 h 3732526"/>
                <a:gd name="connsiteX1211" fmla="*/ 653247 w 7373257"/>
                <a:gd name="connsiteY1211" fmla="*/ 2907132 h 3732526"/>
                <a:gd name="connsiteX1212" fmla="*/ 537348 w 7373257"/>
                <a:gd name="connsiteY1212" fmla="*/ 2849221 h 3732526"/>
                <a:gd name="connsiteX1213" fmla="*/ 568958 w 7373257"/>
                <a:gd name="connsiteY1213" fmla="*/ 2856461 h 3732526"/>
                <a:gd name="connsiteX1214" fmla="*/ 516276 w 7373257"/>
                <a:gd name="connsiteY1214" fmla="*/ 2820266 h 3732526"/>
                <a:gd name="connsiteX1215" fmla="*/ 463597 w 7373257"/>
                <a:gd name="connsiteY1215" fmla="*/ 2798551 h 3732526"/>
                <a:gd name="connsiteX1216" fmla="*/ 558421 w 7373257"/>
                <a:gd name="connsiteY1216" fmla="*/ 2813029 h 3732526"/>
                <a:gd name="connsiteX1217" fmla="*/ 442524 w 7373257"/>
                <a:gd name="connsiteY1217" fmla="*/ 2755118 h 3732526"/>
                <a:gd name="connsiteX1218" fmla="*/ 474131 w 7373257"/>
                <a:gd name="connsiteY1218" fmla="*/ 2762358 h 3732526"/>
                <a:gd name="connsiteX1219" fmla="*/ 431987 w 7373257"/>
                <a:gd name="connsiteY1219" fmla="*/ 2718926 h 3732526"/>
                <a:gd name="connsiteX1220" fmla="*/ 421453 w 7373257"/>
                <a:gd name="connsiteY1220" fmla="*/ 2726166 h 3732526"/>
                <a:gd name="connsiteX1221" fmla="*/ 368770 w 7373257"/>
                <a:gd name="connsiteY1221" fmla="*/ 2704447 h 3732526"/>
                <a:gd name="connsiteX1222" fmla="*/ 400377 w 7373257"/>
                <a:gd name="connsiteY1222" fmla="*/ 2711686 h 3732526"/>
                <a:gd name="connsiteX1223" fmla="*/ 326625 w 7373257"/>
                <a:gd name="connsiteY1223" fmla="*/ 2639300 h 3732526"/>
                <a:gd name="connsiteX1224" fmla="*/ 400377 w 7373257"/>
                <a:gd name="connsiteY1224" fmla="*/ 2653778 h 3732526"/>
                <a:gd name="connsiteX1225" fmla="*/ 368770 w 7373257"/>
                <a:gd name="connsiteY1225" fmla="*/ 2610346 h 3732526"/>
                <a:gd name="connsiteX1226" fmla="*/ 495203 w 7373257"/>
                <a:gd name="connsiteY1226" fmla="*/ 2639300 h 3732526"/>
                <a:gd name="connsiteX1227" fmla="*/ 442524 w 7373257"/>
                <a:gd name="connsiteY1227" fmla="*/ 2610346 h 3732526"/>
                <a:gd name="connsiteX1228" fmla="*/ 463597 w 7373257"/>
                <a:gd name="connsiteY1228" fmla="*/ 2603106 h 3732526"/>
                <a:gd name="connsiteX1229" fmla="*/ 252870 w 7373257"/>
                <a:gd name="connsiteY1229" fmla="*/ 2494525 h 3732526"/>
                <a:gd name="connsiteX1230" fmla="*/ 316088 w 7373257"/>
                <a:gd name="connsiteY1230" fmla="*/ 2494525 h 3732526"/>
                <a:gd name="connsiteX1231" fmla="*/ 200188 w 7373257"/>
                <a:gd name="connsiteY1231" fmla="*/ 2429377 h 3732526"/>
                <a:gd name="connsiteX1232" fmla="*/ 221261 w 7373257"/>
                <a:gd name="connsiteY1232" fmla="*/ 2422137 h 3732526"/>
                <a:gd name="connsiteX1233" fmla="*/ 147506 w 7373257"/>
                <a:gd name="connsiteY1233" fmla="*/ 2371468 h 3732526"/>
                <a:gd name="connsiteX1234" fmla="*/ 221261 w 7373257"/>
                <a:gd name="connsiteY1234" fmla="*/ 2400421 h 3732526"/>
                <a:gd name="connsiteX1235" fmla="*/ 168578 w 7373257"/>
                <a:gd name="connsiteY1235" fmla="*/ 2364229 h 3732526"/>
                <a:gd name="connsiteX1236" fmla="*/ 179116 w 7373257"/>
                <a:gd name="connsiteY1236" fmla="*/ 2349752 h 3732526"/>
                <a:gd name="connsiteX1237" fmla="*/ 105362 w 7373257"/>
                <a:gd name="connsiteY1237" fmla="*/ 2306320 h 3732526"/>
                <a:gd name="connsiteX1238" fmla="*/ 105362 w 7373257"/>
                <a:gd name="connsiteY1238" fmla="*/ 2284602 h 3732526"/>
                <a:gd name="connsiteX1239" fmla="*/ 52679 w 7373257"/>
                <a:gd name="connsiteY1239" fmla="*/ 2241171 h 3732526"/>
                <a:gd name="connsiteX1240" fmla="*/ 0 w 7373257"/>
                <a:gd name="connsiteY1240" fmla="*/ 2212217 h 3732526"/>
                <a:gd name="connsiteX1241" fmla="*/ 63217 w 7373257"/>
                <a:gd name="connsiteY1241" fmla="*/ 2226694 h 3732526"/>
                <a:gd name="connsiteX1242" fmla="*/ 10534 w 7373257"/>
                <a:gd name="connsiteY1242" fmla="*/ 2176022 h 3732526"/>
                <a:gd name="connsiteX1243" fmla="*/ 316088 w 7373257"/>
                <a:gd name="connsiteY1243" fmla="*/ 2320797 h 3732526"/>
                <a:gd name="connsiteX1244" fmla="*/ 368770 w 7373257"/>
                <a:gd name="connsiteY1244" fmla="*/ 2364229 h 3732526"/>
                <a:gd name="connsiteX1245" fmla="*/ 579495 w 7373257"/>
                <a:gd name="connsiteY1245" fmla="*/ 2465571 h 3732526"/>
                <a:gd name="connsiteX1246" fmla="*/ 800757 w 7373257"/>
                <a:gd name="connsiteY1246" fmla="*/ 2552435 h 3732526"/>
                <a:gd name="connsiteX1247" fmla="*/ 1454003 w 7373257"/>
                <a:gd name="connsiteY1247" fmla="*/ 2711686 h 3732526"/>
                <a:gd name="connsiteX1248" fmla="*/ 1622581 w 7373257"/>
                <a:gd name="connsiteY1248" fmla="*/ 2718926 h 3732526"/>
                <a:gd name="connsiteX1249" fmla="*/ 1496147 w 7373257"/>
                <a:gd name="connsiteY1249" fmla="*/ 2711686 h 3732526"/>
                <a:gd name="connsiteX1250" fmla="*/ 1338105 w 7373257"/>
                <a:gd name="connsiteY1250" fmla="*/ 2689971 h 3732526"/>
                <a:gd name="connsiteX1251" fmla="*/ 1464538 w 7373257"/>
                <a:gd name="connsiteY1251" fmla="*/ 2689971 h 3732526"/>
                <a:gd name="connsiteX1252" fmla="*/ 1317032 w 7373257"/>
                <a:gd name="connsiteY1252" fmla="*/ 2668255 h 3732526"/>
                <a:gd name="connsiteX1253" fmla="*/ 1317032 w 7373257"/>
                <a:gd name="connsiteY1253" fmla="*/ 2682731 h 3732526"/>
                <a:gd name="connsiteX1254" fmla="*/ 1169523 w 7373257"/>
                <a:gd name="connsiteY1254" fmla="*/ 2646538 h 3732526"/>
                <a:gd name="connsiteX1255" fmla="*/ 1222205 w 7373257"/>
                <a:gd name="connsiteY1255" fmla="*/ 2653778 h 3732526"/>
                <a:gd name="connsiteX1256" fmla="*/ 1190595 w 7373257"/>
                <a:gd name="connsiteY1256" fmla="*/ 2639300 h 3732526"/>
                <a:gd name="connsiteX1257" fmla="*/ 1222205 w 7373257"/>
                <a:gd name="connsiteY1257" fmla="*/ 2632062 h 3732526"/>
                <a:gd name="connsiteX1258" fmla="*/ 979872 w 7373257"/>
                <a:gd name="connsiteY1258" fmla="*/ 2559672 h 3732526"/>
                <a:gd name="connsiteX1259" fmla="*/ 1043090 w 7373257"/>
                <a:gd name="connsiteY1259" fmla="*/ 2581391 h 3732526"/>
                <a:gd name="connsiteX1260" fmla="*/ 1116843 w 7373257"/>
                <a:gd name="connsiteY1260" fmla="*/ 2588628 h 3732526"/>
                <a:gd name="connsiteX1261" fmla="*/ 927190 w 7373257"/>
                <a:gd name="connsiteY1261" fmla="*/ 2516240 h 3732526"/>
                <a:gd name="connsiteX1262" fmla="*/ 1053624 w 7373257"/>
                <a:gd name="connsiteY1262" fmla="*/ 2552435 h 3732526"/>
                <a:gd name="connsiteX1263" fmla="*/ 1222205 w 7373257"/>
                <a:gd name="connsiteY1263" fmla="*/ 2595868 h 3732526"/>
                <a:gd name="connsiteX1264" fmla="*/ 1148450 w 7373257"/>
                <a:gd name="connsiteY1264" fmla="*/ 2552435 h 3732526"/>
                <a:gd name="connsiteX1265" fmla="*/ 1158988 w 7373257"/>
                <a:gd name="connsiteY1265" fmla="*/ 2559672 h 3732526"/>
                <a:gd name="connsiteX1266" fmla="*/ 1127378 w 7373257"/>
                <a:gd name="connsiteY1266" fmla="*/ 2545196 h 3732526"/>
                <a:gd name="connsiteX1267" fmla="*/ 1022017 w 7373257"/>
                <a:gd name="connsiteY1267" fmla="*/ 2509003 h 3732526"/>
                <a:gd name="connsiteX1268" fmla="*/ 1011479 w 7373257"/>
                <a:gd name="connsiteY1268" fmla="*/ 2530720 h 3732526"/>
                <a:gd name="connsiteX1269" fmla="*/ 937728 w 7373257"/>
                <a:gd name="connsiteY1269" fmla="*/ 2487288 h 3732526"/>
                <a:gd name="connsiteX1270" fmla="*/ 948262 w 7373257"/>
                <a:gd name="connsiteY1270" fmla="*/ 2472809 h 3732526"/>
                <a:gd name="connsiteX1271" fmla="*/ 863973 w 7373257"/>
                <a:gd name="connsiteY1271" fmla="*/ 2451092 h 3732526"/>
                <a:gd name="connsiteX1272" fmla="*/ 874507 w 7373257"/>
                <a:gd name="connsiteY1272" fmla="*/ 2422137 h 3732526"/>
                <a:gd name="connsiteX1273" fmla="*/ 948262 w 7373257"/>
                <a:gd name="connsiteY1273" fmla="*/ 2443855 h 3732526"/>
                <a:gd name="connsiteX1274" fmla="*/ 916655 w 7373257"/>
                <a:gd name="connsiteY1274" fmla="*/ 2429377 h 3732526"/>
                <a:gd name="connsiteX1275" fmla="*/ 1158988 w 7373257"/>
                <a:gd name="connsiteY1275" fmla="*/ 2494525 h 3732526"/>
                <a:gd name="connsiteX1276" fmla="*/ 1833308 w 7373257"/>
                <a:gd name="connsiteY1276" fmla="*/ 2530720 h 3732526"/>
                <a:gd name="connsiteX1277" fmla="*/ 2149395 w 7373257"/>
                <a:gd name="connsiteY1277" fmla="*/ 2494525 h 3732526"/>
                <a:gd name="connsiteX1278" fmla="*/ 2307439 w 7373257"/>
                <a:gd name="connsiteY1278" fmla="*/ 2429377 h 3732526"/>
                <a:gd name="connsiteX1279" fmla="*/ 2075640 w 7373257"/>
                <a:gd name="connsiteY1279" fmla="*/ 2472809 h 3732526"/>
                <a:gd name="connsiteX1280" fmla="*/ 2075640 w 7373257"/>
                <a:gd name="connsiteY1280" fmla="*/ 2494525 h 3732526"/>
                <a:gd name="connsiteX1281" fmla="*/ 1991351 w 7373257"/>
                <a:gd name="connsiteY1281" fmla="*/ 2501763 h 3732526"/>
                <a:gd name="connsiteX1282" fmla="*/ 2001886 w 7373257"/>
                <a:gd name="connsiteY1282" fmla="*/ 2487288 h 3732526"/>
                <a:gd name="connsiteX1283" fmla="*/ 1833308 w 7373257"/>
                <a:gd name="connsiteY1283" fmla="*/ 2501763 h 3732526"/>
                <a:gd name="connsiteX1284" fmla="*/ 1812235 w 7373257"/>
                <a:gd name="connsiteY1284" fmla="*/ 2516240 h 3732526"/>
                <a:gd name="connsiteX1285" fmla="*/ 1759553 w 7373257"/>
                <a:gd name="connsiteY1285" fmla="*/ 2501763 h 3732526"/>
                <a:gd name="connsiteX1286" fmla="*/ 1780625 w 7373257"/>
                <a:gd name="connsiteY1286" fmla="*/ 2494525 h 3732526"/>
                <a:gd name="connsiteX1287" fmla="*/ 1706871 w 7373257"/>
                <a:gd name="connsiteY1287" fmla="*/ 2465571 h 3732526"/>
                <a:gd name="connsiteX1288" fmla="*/ 1696336 w 7373257"/>
                <a:gd name="connsiteY1288" fmla="*/ 2480048 h 3732526"/>
                <a:gd name="connsiteX1289" fmla="*/ 1127378 w 7373257"/>
                <a:gd name="connsiteY1289" fmla="*/ 2422137 h 3732526"/>
                <a:gd name="connsiteX1290" fmla="*/ 1116843 w 7373257"/>
                <a:gd name="connsiteY1290" fmla="*/ 2400421 h 3732526"/>
                <a:gd name="connsiteX1291" fmla="*/ 1158988 w 7373257"/>
                <a:gd name="connsiteY1291" fmla="*/ 2407660 h 3732526"/>
                <a:gd name="connsiteX1292" fmla="*/ 1116843 w 7373257"/>
                <a:gd name="connsiteY1292" fmla="*/ 2393185 h 3732526"/>
                <a:gd name="connsiteX1293" fmla="*/ 1032551 w 7373257"/>
                <a:gd name="connsiteY1293" fmla="*/ 2356989 h 3732526"/>
                <a:gd name="connsiteX1294" fmla="*/ 1064161 w 7373257"/>
                <a:gd name="connsiteY1294" fmla="*/ 2371468 h 3732526"/>
                <a:gd name="connsiteX1295" fmla="*/ 895580 w 7373257"/>
                <a:gd name="connsiteY1295" fmla="*/ 2335274 h 3732526"/>
                <a:gd name="connsiteX1296" fmla="*/ 800757 w 7373257"/>
                <a:gd name="connsiteY1296" fmla="*/ 2306320 h 3732526"/>
                <a:gd name="connsiteX1297" fmla="*/ 842901 w 7373257"/>
                <a:gd name="connsiteY1297" fmla="*/ 2320797 h 3732526"/>
                <a:gd name="connsiteX1298" fmla="*/ 863973 w 7373257"/>
                <a:gd name="connsiteY1298" fmla="*/ 2306320 h 3732526"/>
                <a:gd name="connsiteX1299" fmla="*/ 1000945 w 7373257"/>
                <a:gd name="connsiteY1299" fmla="*/ 2356989 h 3732526"/>
                <a:gd name="connsiteX1300" fmla="*/ 937728 w 7373257"/>
                <a:gd name="connsiteY1300" fmla="*/ 2313557 h 3732526"/>
                <a:gd name="connsiteX1301" fmla="*/ 927190 w 7373257"/>
                <a:gd name="connsiteY1301" fmla="*/ 2299080 h 3732526"/>
                <a:gd name="connsiteX1302" fmla="*/ 842901 w 7373257"/>
                <a:gd name="connsiteY1302" fmla="*/ 2262886 h 3732526"/>
                <a:gd name="connsiteX1303" fmla="*/ 579495 w 7373257"/>
                <a:gd name="connsiteY1303" fmla="*/ 2125351 h 3732526"/>
                <a:gd name="connsiteX1304" fmla="*/ 579495 w 7373257"/>
                <a:gd name="connsiteY1304" fmla="*/ 2103634 h 3732526"/>
                <a:gd name="connsiteX1305" fmla="*/ 505742 w 7373257"/>
                <a:gd name="connsiteY1305" fmla="*/ 2081919 h 3732526"/>
                <a:gd name="connsiteX1306" fmla="*/ 516276 w 7373257"/>
                <a:gd name="connsiteY1306" fmla="*/ 2052965 h 3732526"/>
                <a:gd name="connsiteX1307" fmla="*/ 590031 w 7373257"/>
                <a:gd name="connsiteY1307" fmla="*/ 2081919 h 3732526"/>
                <a:gd name="connsiteX1308" fmla="*/ 558421 w 7373257"/>
                <a:gd name="connsiteY1308" fmla="*/ 2060203 h 3732526"/>
                <a:gd name="connsiteX1309" fmla="*/ 695392 w 7373257"/>
                <a:gd name="connsiteY1309" fmla="*/ 2110874 h 3732526"/>
                <a:gd name="connsiteX1310" fmla="*/ 948262 w 7373257"/>
                <a:gd name="connsiteY1310" fmla="*/ 2212217 h 3732526"/>
                <a:gd name="connsiteX1311" fmla="*/ 2107250 w 7373257"/>
                <a:gd name="connsiteY1311" fmla="*/ 2299080 h 3732526"/>
                <a:gd name="connsiteX1312" fmla="*/ 2138857 w 7373257"/>
                <a:gd name="connsiteY1312" fmla="*/ 2277365 h 3732526"/>
                <a:gd name="connsiteX1313" fmla="*/ 2191539 w 7373257"/>
                <a:gd name="connsiteY1313" fmla="*/ 2267412 h 3732526"/>
                <a:gd name="connsiteX1314" fmla="*/ 2242277 w 7373257"/>
                <a:gd name="connsiteY1314" fmla="*/ 2263054 h 3732526"/>
                <a:gd name="connsiteX1315" fmla="*/ 2274512 w 7373257"/>
                <a:gd name="connsiteY1315" fmla="*/ 2240602 h 3732526"/>
                <a:gd name="connsiteX1316" fmla="*/ 2307404 w 7373257"/>
                <a:gd name="connsiteY1316" fmla="*/ 2240602 h 3732526"/>
                <a:gd name="connsiteX1317" fmla="*/ 2241620 w 7373257"/>
                <a:gd name="connsiteY1317" fmla="*/ 2263512 h 3732526"/>
                <a:gd name="connsiteX1318" fmla="*/ 2241684 w 7373257"/>
                <a:gd name="connsiteY1318" fmla="*/ 2263468 h 3732526"/>
                <a:gd name="connsiteX1319" fmla="*/ 2212612 w 7373257"/>
                <a:gd name="connsiteY1319" fmla="*/ 2270125 h 3732526"/>
                <a:gd name="connsiteX1320" fmla="*/ 2265294 w 7373257"/>
                <a:gd name="connsiteY1320" fmla="*/ 2262886 h 3732526"/>
                <a:gd name="connsiteX1321" fmla="*/ 2486554 w 7373257"/>
                <a:gd name="connsiteY1321" fmla="*/ 2183262 h 3732526"/>
                <a:gd name="connsiteX1322" fmla="*/ 2370656 w 7373257"/>
                <a:gd name="connsiteY1322" fmla="*/ 2219454 h 3732526"/>
                <a:gd name="connsiteX1323" fmla="*/ 2528699 w 7373257"/>
                <a:gd name="connsiteY1323" fmla="*/ 2147067 h 3732526"/>
                <a:gd name="connsiteX1324" fmla="*/ 3508568 w 7373257"/>
                <a:gd name="connsiteY1324" fmla="*/ 1604165 h 3732526"/>
                <a:gd name="connsiteX1325" fmla="*/ 3487496 w 7373257"/>
                <a:gd name="connsiteY1325" fmla="*/ 1625881 h 3732526"/>
                <a:gd name="connsiteX1326" fmla="*/ 3561250 w 7373257"/>
                <a:gd name="connsiteY1326" fmla="*/ 1582450 h 3732526"/>
                <a:gd name="connsiteX1327" fmla="*/ 3561250 w 7373257"/>
                <a:gd name="connsiteY1327" fmla="*/ 1567973 h 3732526"/>
                <a:gd name="connsiteX1328" fmla="*/ 3793049 w 7373257"/>
                <a:gd name="connsiteY1328" fmla="*/ 1430438 h 3732526"/>
                <a:gd name="connsiteX1329" fmla="*/ 3782511 w 7373257"/>
                <a:gd name="connsiteY1329" fmla="*/ 1430438 h 3732526"/>
                <a:gd name="connsiteX1330" fmla="*/ 3814121 w 7373257"/>
                <a:gd name="connsiteY1330" fmla="*/ 1408721 h 3732526"/>
                <a:gd name="connsiteX1331" fmla="*/ 3866800 w 7373257"/>
                <a:gd name="connsiteY1331" fmla="*/ 1358050 h 3732526"/>
                <a:gd name="connsiteX1332" fmla="*/ 3961627 w 7373257"/>
                <a:gd name="connsiteY1332" fmla="*/ 1307379 h 3732526"/>
                <a:gd name="connsiteX1333" fmla="*/ 4045916 w 7373257"/>
                <a:gd name="connsiteY1333" fmla="*/ 1249470 h 3732526"/>
                <a:gd name="connsiteX1334" fmla="*/ 4098598 w 7373257"/>
                <a:gd name="connsiteY1334" fmla="*/ 1206038 h 3732526"/>
                <a:gd name="connsiteX1335" fmla="*/ 4572729 w 7373257"/>
                <a:gd name="connsiteY1335" fmla="*/ 880297 h 3732526"/>
                <a:gd name="connsiteX1336" fmla="*/ 4878283 w 7373257"/>
                <a:gd name="connsiteY1336" fmla="*/ 699329 h 3732526"/>
                <a:gd name="connsiteX1337" fmla="*/ 5341877 w 7373257"/>
                <a:gd name="connsiteY1337" fmla="*/ 496646 h 3732526"/>
                <a:gd name="connsiteX1338" fmla="*/ 5552603 w 7373257"/>
                <a:gd name="connsiteY1338" fmla="*/ 438735 h 3732526"/>
                <a:gd name="connsiteX1339" fmla="*/ 5704481 w 7373257"/>
                <a:gd name="connsiteY1339" fmla="*/ 403953 h 3732526"/>
                <a:gd name="connsiteX1340" fmla="*/ 5711155 w 7373257"/>
                <a:gd name="connsiteY1340" fmla="*/ 396106 h 3732526"/>
                <a:gd name="connsiteX1341" fmla="*/ 5715407 w 7373257"/>
                <a:gd name="connsiteY1341" fmla="*/ 401732 h 3732526"/>
                <a:gd name="connsiteX1342" fmla="*/ 5805900 w 7373257"/>
                <a:gd name="connsiteY1342" fmla="*/ 386332 h 3732526"/>
                <a:gd name="connsiteX1343" fmla="*/ 5804768 w 7373257"/>
                <a:gd name="connsiteY1343" fmla="*/ 357924 h 3732526"/>
                <a:gd name="connsiteX1344" fmla="*/ 5843142 w 7373257"/>
                <a:gd name="connsiteY1344" fmla="*/ 378378 h 3732526"/>
                <a:gd name="connsiteX1345" fmla="*/ 5843413 w 7373257"/>
                <a:gd name="connsiteY1345" fmla="*/ 379948 h 3732526"/>
                <a:gd name="connsiteX1346" fmla="*/ 5854199 w 7373257"/>
                <a:gd name="connsiteY1346" fmla="*/ 378111 h 3732526"/>
                <a:gd name="connsiteX1347" fmla="*/ 6005658 w 7373257"/>
                <a:gd name="connsiteY1347" fmla="*/ 359111 h 3732526"/>
                <a:gd name="connsiteX1348" fmla="*/ 6089949 w 7373257"/>
                <a:gd name="connsiteY1348" fmla="*/ 351871 h 3732526"/>
                <a:gd name="connsiteX1349" fmla="*/ 6121557 w 7373257"/>
                <a:gd name="connsiteY1349" fmla="*/ 366348 h 3732526"/>
                <a:gd name="connsiteX1350" fmla="*/ 6089949 w 7373257"/>
                <a:gd name="connsiteY1350" fmla="*/ 395303 h 3732526"/>
                <a:gd name="connsiteX1351" fmla="*/ 6195311 w 7373257"/>
                <a:gd name="connsiteY1351" fmla="*/ 395303 h 3732526"/>
                <a:gd name="connsiteX1352" fmla="*/ 6121557 w 7373257"/>
                <a:gd name="connsiteY1352" fmla="*/ 359111 h 3732526"/>
                <a:gd name="connsiteX1353" fmla="*/ 6145593 w 7373257"/>
                <a:gd name="connsiteY1353" fmla="*/ 346895 h 3732526"/>
                <a:gd name="connsiteX1354" fmla="*/ 6325113 w 7373257"/>
                <a:gd name="connsiteY1354" fmla="*/ 342303 h 3732526"/>
                <a:gd name="connsiteX1355" fmla="*/ 6340293 w 7373257"/>
                <a:gd name="connsiteY1355" fmla="*/ 350982 h 3732526"/>
                <a:gd name="connsiteX1356" fmla="*/ 6309932 w 7373257"/>
                <a:gd name="connsiteY1356" fmla="*/ 344039 h 3732526"/>
                <a:gd name="connsiteX1357" fmla="*/ 6325113 w 7373257"/>
                <a:gd name="connsiteY1357" fmla="*/ 342303 h 3732526"/>
                <a:gd name="connsiteX1358" fmla="*/ 2582070 w 7373257"/>
                <a:gd name="connsiteY1358" fmla="*/ 336339 h 3732526"/>
                <a:gd name="connsiteX1359" fmla="*/ 2580645 w 7373257"/>
                <a:gd name="connsiteY1359" fmla="*/ 350982 h 3732526"/>
                <a:gd name="connsiteX1360" fmla="*/ 2582070 w 7373257"/>
                <a:gd name="connsiteY1360" fmla="*/ 336339 h 3732526"/>
                <a:gd name="connsiteX1361" fmla="*/ 4928527 w 7373257"/>
                <a:gd name="connsiteY1361" fmla="*/ 156605 h 3732526"/>
                <a:gd name="connsiteX1362" fmla="*/ 4953828 w 7373257"/>
                <a:gd name="connsiteY1362" fmla="*/ 170489 h 3732526"/>
                <a:gd name="connsiteX1363" fmla="*/ 4928527 w 7373257"/>
                <a:gd name="connsiteY1363" fmla="*/ 170489 h 3732526"/>
                <a:gd name="connsiteX1364" fmla="*/ 5725493 w 7373257"/>
                <a:gd name="connsiteY1364" fmla="*/ 140116 h 3732526"/>
                <a:gd name="connsiteX1365" fmla="*/ 5743203 w 7373257"/>
                <a:gd name="connsiteY1365" fmla="*/ 142720 h 3732526"/>
                <a:gd name="connsiteX1366" fmla="*/ 5731396 w 7373257"/>
                <a:gd name="connsiteY1366" fmla="*/ 156605 h 3732526"/>
                <a:gd name="connsiteX1367" fmla="*/ 5707780 w 7373257"/>
                <a:gd name="connsiteY1367" fmla="*/ 149663 h 3732526"/>
                <a:gd name="connsiteX1368" fmla="*/ 5707780 w 7373257"/>
                <a:gd name="connsiteY1368" fmla="*/ 142720 h 3732526"/>
                <a:gd name="connsiteX1369" fmla="*/ 5725493 w 7373257"/>
                <a:gd name="connsiteY1369" fmla="*/ 140116 h 3732526"/>
                <a:gd name="connsiteX1370" fmla="*/ 3968378 w 7373257"/>
                <a:gd name="connsiteY1370" fmla="*/ 123342 h 3732526"/>
                <a:gd name="connsiteX1371" fmla="*/ 3972172 w 7373257"/>
                <a:gd name="connsiteY1371" fmla="*/ 149666 h 3732526"/>
                <a:gd name="connsiteX1372" fmla="*/ 3941811 w 7373257"/>
                <a:gd name="connsiteY1372" fmla="*/ 142143 h 3732526"/>
                <a:gd name="connsiteX1373" fmla="*/ 3968378 w 7373257"/>
                <a:gd name="connsiteY1373" fmla="*/ 123342 h 3732526"/>
                <a:gd name="connsiteX1374" fmla="*/ 6046807 w 7373257"/>
                <a:gd name="connsiteY1374" fmla="*/ 31648 h 3732526"/>
                <a:gd name="connsiteX1375" fmla="*/ 6067049 w 7373257"/>
                <a:gd name="connsiteY1375" fmla="*/ 31648 h 3732526"/>
                <a:gd name="connsiteX1376" fmla="*/ 6056928 w 7373257"/>
                <a:gd name="connsiteY1376" fmla="*/ 49004 h 3732526"/>
                <a:gd name="connsiteX1377" fmla="*/ 6046807 w 7373257"/>
                <a:gd name="connsiteY1377" fmla="*/ 31648 h 3732526"/>
                <a:gd name="connsiteX1378" fmla="*/ 6729919 w 7373257"/>
                <a:gd name="connsiteY1378" fmla="*/ 3881 h 3732526"/>
                <a:gd name="connsiteX1379" fmla="*/ 6755220 w 7373257"/>
                <a:gd name="connsiteY1379" fmla="*/ 10822 h 3732526"/>
                <a:gd name="connsiteX1380" fmla="*/ 6729919 w 7373257"/>
                <a:gd name="connsiteY1380" fmla="*/ 17764 h 3732526"/>
                <a:gd name="connsiteX1381" fmla="*/ 6729919 w 7373257"/>
                <a:gd name="connsiteY1381" fmla="*/ 3881 h 3732526"/>
                <a:gd name="connsiteX1382" fmla="*/ 5861639 w 7373257"/>
                <a:gd name="connsiteY1382" fmla="*/ 832 h 3732526"/>
                <a:gd name="connsiteX1383" fmla="*/ 5900063 w 7373257"/>
                <a:gd name="connsiteY1383" fmla="*/ 55946 h 3732526"/>
                <a:gd name="connsiteX1384" fmla="*/ 5849463 w 7373257"/>
                <a:gd name="connsiteY1384" fmla="*/ 19658 h 3732526"/>
                <a:gd name="connsiteX1385" fmla="*/ 5861639 w 7373257"/>
                <a:gd name="connsiteY1385" fmla="*/ 832 h 3732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</a:cxnLst>
              <a:rect l="l" t="t" r="r" b="b"/>
              <a:pathLst>
                <a:path w="7373257" h="3732526">
                  <a:moveTo>
                    <a:pt x="3037711" y="3712367"/>
                  </a:moveTo>
                  <a:cubicBezTo>
                    <a:pt x="3042477" y="3714768"/>
                    <a:pt x="3044860" y="3719570"/>
                    <a:pt x="3047243" y="3721970"/>
                  </a:cubicBezTo>
                  <a:cubicBezTo>
                    <a:pt x="3054391" y="3714768"/>
                    <a:pt x="3068689" y="3721970"/>
                    <a:pt x="3061540" y="3731573"/>
                  </a:cubicBezTo>
                  <a:cubicBezTo>
                    <a:pt x="3049626" y="3736375"/>
                    <a:pt x="3040094" y="3721970"/>
                    <a:pt x="3037711" y="3712367"/>
                  </a:cubicBezTo>
                  <a:close/>
                  <a:moveTo>
                    <a:pt x="1978497" y="3690098"/>
                  </a:moveTo>
                  <a:cubicBezTo>
                    <a:pt x="1991147" y="3690098"/>
                    <a:pt x="2003799" y="3690098"/>
                    <a:pt x="2003799" y="3690098"/>
                  </a:cubicBezTo>
                  <a:cubicBezTo>
                    <a:pt x="2003799" y="3697039"/>
                    <a:pt x="1991147" y="3697039"/>
                    <a:pt x="1991147" y="3703981"/>
                  </a:cubicBezTo>
                  <a:cubicBezTo>
                    <a:pt x="1978497" y="3703981"/>
                    <a:pt x="1978497" y="3697039"/>
                    <a:pt x="1978497" y="3690098"/>
                  </a:cubicBezTo>
                  <a:close/>
                  <a:moveTo>
                    <a:pt x="2065782" y="3673505"/>
                  </a:moveTo>
                  <a:cubicBezTo>
                    <a:pt x="2073370" y="3672040"/>
                    <a:pt x="2069578" y="3688147"/>
                    <a:pt x="2054396" y="3682289"/>
                  </a:cubicBezTo>
                  <a:cubicBezTo>
                    <a:pt x="2059458" y="3676432"/>
                    <a:pt x="2063251" y="3673992"/>
                    <a:pt x="2065782" y="3673505"/>
                  </a:cubicBezTo>
                  <a:close/>
                  <a:moveTo>
                    <a:pt x="2180900" y="3638033"/>
                  </a:moveTo>
                  <a:cubicBezTo>
                    <a:pt x="2180900" y="3651918"/>
                    <a:pt x="2140419" y="3665801"/>
                    <a:pt x="2150539" y="3644975"/>
                  </a:cubicBezTo>
                  <a:cubicBezTo>
                    <a:pt x="2160660" y="3644975"/>
                    <a:pt x="2170779" y="3644975"/>
                    <a:pt x="2180900" y="3638033"/>
                  </a:cubicBezTo>
                  <a:close/>
                  <a:moveTo>
                    <a:pt x="2128323" y="3623762"/>
                  </a:moveTo>
                  <a:cubicBezTo>
                    <a:pt x="2128323" y="3623762"/>
                    <a:pt x="2107250" y="3623762"/>
                    <a:pt x="2107250" y="3631002"/>
                  </a:cubicBezTo>
                  <a:cubicBezTo>
                    <a:pt x="2117785" y="3623762"/>
                    <a:pt x="2128323" y="3638241"/>
                    <a:pt x="2128323" y="3623762"/>
                  </a:cubicBezTo>
                  <a:close/>
                  <a:moveTo>
                    <a:pt x="2241620" y="3617207"/>
                  </a:moveTo>
                  <a:cubicBezTo>
                    <a:pt x="2241620" y="3638033"/>
                    <a:pt x="2201140" y="3644975"/>
                    <a:pt x="2211261" y="3631091"/>
                  </a:cubicBezTo>
                  <a:cubicBezTo>
                    <a:pt x="2221380" y="3624149"/>
                    <a:pt x="2231501" y="3624149"/>
                    <a:pt x="2241620" y="3617207"/>
                  </a:cubicBezTo>
                  <a:close/>
                  <a:moveTo>
                    <a:pt x="2406285" y="3560803"/>
                  </a:moveTo>
                  <a:cubicBezTo>
                    <a:pt x="2410712" y="3561671"/>
                    <a:pt x="2413664" y="3565141"/>
                    <a:pt x="2413664" y="3572082"/>
                  </a:cubicBezTo>
                  <a:cubicBezTo>
                    <a:pt x="2390051" y="3572082"/>
                    <a:pt x="2390051" y="3579025"/>
                    <a:pt x="2378242" y="3579025"/>
                  </a:cubicBezTo>
                  <a:cubicBezTo>
                    <a:pt x="2378242" y="3572082"/>
                    <a:pt x="2390051" y="3572082"/>
                    <a:pt x="2390051" y="3565141"/>
                  </a:cubicBezTo>
                  <a:cubicBezTo>
                    <a:pt x="2395955" y="3561671"/>
                    <a:pt x="2401858" y="3559935"/>
                    <a:pt x="2406285" y="3560803"/>
                  </a:cubicBezTo>
                  <a:close/>
                  <a:moveTo>
                    <a:pt x="2262495" y="3558614"/>
                  </a:moveTo>
                  <a:cubicBezTo>
                    <a:pt x="2252123" y="3562685"/>
                    <a:pt x="2252124" y="3574901"/>
                    <a:pt x="2275828" y="3558614"/>
                  </a:cubicBezTo>
                  <a:cubicBezTo>
                    <a:pt x="2270561" y="3556804"/>
                    <a:pt x="2265952" y="3557257"/>
                    <a:pt x="2262495" y="3558614"/>
                  </a:cubicBezTo>
                  <a:close/>
                  <a:moveTo>
                    <a:pt x="1339280" y="3528697"/>
                  </a:moveTo>
                  <a:cubicBezTo>
                    <a:pt x="1349021" y="3530431"/>
                    <a:pt x="1360155" y="3533903"/>
                    <a:pt x="1371285" y="3537372"/>
                  </a:cubicBezTo>
                  <a:cubicBezTo>
                    <a:pt x="1360155" y="3544315"/>
                    <a:pt x="1337887" y="3537372"/>
                    <a:pt x="1315623" y="3530431"/>
                  </a:cubicBezTo>
                  <a:cubicBezTo>
                    <a:pt x="1321192" y="3526961"/>
                    <a:pt x="1329539" y="3526961"/>
                    <a:pt x="1339280" y="3528697"/>
                  </a:cubicBezTo>
                  <a:close/>
                  <a:moveTo>
                    <a:pt x="2384155" y="3521742"/>
                  </a:moveTo>
                  <a:cubicBezTo>
                    <a:pt x="2384484" y="3520612"/>
                    <a:pt x="2383825" y="3520612"/>
                    <a:pt x="2381190" y="3522422"/>
                  </a:cubicBezTo>
                  <a:cubicBezTo>
                    <a:pt x="2360118" y="3536898"/>
                    <a:pt x="2349583" y="3529659"/>
                    <a:pt x="2317973" y="3536898"/>
                  </a:cubicBezTo>
                  <a:cubicBezTo>
                    <a:pt x="2317973" y="3558614"/>
                    <a:pt x="2349583" y="3536898"/>
                    <a:pt x="2349583" y="3536898"/>
                  </a:cubicBezTo>
                  <a:cubicBezTo>
                    <a:pt x="2370656" y="3529659"/>
                    <a:pt x="2360118" y="3551375"/>
                    <a:pt x="2381190" y="3544138"/>
                  </a:cubicBezTo>
                  <a:cubicBezTo>
                    <a:pt x="2373290" y="3538708"/>
                    <a:pt x="2383168" y="3525136"/>
                    <a:pt x="2384155" y="3521742"/>
                  </a:cubicBezTo>
                  <a:close/>
                  <a:moveTo>
                    <a:pt x="1588868" y="3509605"/>
                  </a:moveTo>
                  <a:cubicBezTo>
                    <a:pt x="1612484" y="3509605"/>
                    <a:pt x="1612484" y="3509605"/>
                    <a:pt x="1624290" y="3516546"/>
                  </a:cubicBezTo>
                  <a:cubicBezTo>
                    <a:pt x="1624290" y="3523489"/>
                    <a:pt x="1588868" y="3523489"/>
                    <a:pt x="1588868" y="3509605"/>
                  </a:cubicBezTo>
                  <a:close/>
                  <a:moveTo>
                    <a:pt x="1404177" y="3505267"/>
                  </a:moveTo>
                  <a:cubicBezTo>
                    <a:pt x="1409239" y="3505267"/>
                    <a:pt x="1416828" y="3507292"/>
                    <a:pt x="1421886" y="3507292"/>
                  </a:cubicBezTo>
                  <a:cubicBezTo>
                    <a:pt x="1421886" y="3515392"/>
                    <a:pt x="1411767" y="3523490"/>
                    <a:pt x="1401646" y="3515392"/>
                  </a:cubicBezTo>
                  <a:cubicBezTo>
                    <a:pt x="1396587" y="3507294"/>
                    <a:pt x="1399118" y="3505267"/>
                    <a:pt x="1404177" y="3505267"/>
                  </a:cubicBezTo>
                  <a:close/>
                  <a:moveTo>
                    <a:pt x="1725492" y="3499192"/>
                  </a:moveTo>
                  <a:cubicBezTo>
                    <a:pt x="1715372" y="3516549"/>
                    <a:pt x="1705251" y="3516549"/>
                    <a:pt x="1695132" y="3507871"/>
                  </a:cubicBezTo>
                  <a:cubicBezTo>
                    <a:pt x="1695132" y="3499192"/>
                    <a:pt x="1715372" y="3499192"/>
                    <a:pt x="1725492" y="3499192"/>
                  </a:cubicBezTo>
                  <a:close/>
                  <a:moveTo>
                    <a:pt x="1052499" y="3499192"/>
                  </a:moveTo>
                  <a:cubicBezTo>
                    <a:pt x="1084759" y="3506830"/>
                    <a:pt x="1117016" y="3514465"/>
                    <a:pt x="1138521" y="3522102"/>
                  </a:cubicBezTo>
                  <a:cubicBezTo>
                    <a:pt x="1117016" y="3529740"/>
                    <a:pt x="1117016" y="3537375"/>
                    <a:pt x="1074004" y="3522102"/>
                  </a:cubicBezTo>
                  <a:cubicBezTo>
                    <a:pt x="1074004" y="3506830"/>
                    <a:pt x="1052499" y="3506830"/>
                    <a:pt x="1052499" y="3499192"/>
                  </a:cubicBezTo>
                  <a:close/>
                  <a:moveTo>
                    <a:pt x="1781151" y="3492251"/>
                  </a:moveTo>
                  <a:cubicBezTo>
                    <a:pt x="1791272" y="3492251"/>
                    <a:pt x="1791272" y="3492251"/>
                    <a:pt x="1791272" y="3500928"/>
                  </a:cubicBezTo>
                  <a:cubicBezTo>
                    <a:pt x="1771031" y="3509607"/>
                    <a:pt x="1771031" y="3500928"/>
                    <a:pt x="1781151" y="3492251"/>
                  </a:cubicBezTo>
                  <a:close/>
                  <a:moveTo>
                    <a:pt x="1012018" y="3485308"/>
                  </a:moveTo>
                  <a:cubicBezTo>
                    <a:pt x="1012018" y="3485308"/>
                    <a:pt x="1062619" y="3493407"/>
                    <a:pt x="1052499" y="3509607"/>
                  </a:cubicBezTo>
                  <a:cubicBezTo>
                    <a:pt x="1032258" y="3501508"/>
                    <a:pt x="1022138" y="3493407"/>
                    <a:pt x="1012018" y="3485308"/>
                  </a:cubicBezTo>
                  <a:close/>
                  <a:moveTo>
                    <a:pt x="1877295" y="3478366"/>
                  </a:moveTo>
                  <a:cubicBezTo>
                    <a:pt x="1877295" y="3492251"/>
                    <a:pt x="1853682" y="3492251"/>
                    <a:pt x="1841872" y="3485308"/>
                  </a:cubicBezTo>
                  <a:cubicBezTo>
                    <a:pt x="1853682" y="3478366"/>
                    <a:pt x="1877295" y="3478366"/>
                    <a:pt x="1877295" y="3478366"/>
                  </a:cubicBezTo>
                  <a:close/>
                  <a:moveTo>
                    <a:pt x="1897267" y="3460942"/>
                  </a:moveTo>
                  <a:lnTo>
                    <a:pt x="1896524" y="3464511"/>
                  </a:lnTo>
                  <a:lnTo>
                    <a:pt x="1893856" y="3462221"/>
                  </a:lnTo>
                  <a:close/>
                  <a:moveTo>
                    <a:pt x="3300415" y="3455566"/>
                  </a:moveTo>
                  <a:cubicBezTo>
                    <a:pt x="3302045" y="3455863"/>
                    <a:pt x="3303527" y="3457202"/>
                    <a:pt x="3304120" y="3460175"/>
                  </a:cubicBezTo>
                  <a:cubicBezTo>
                    <a:pt x="3304120" y="3462553"/>
                    <a:pt x="3301749" y="3462553"/>
                    <a:pt x="3301749" y="3464932"/>
                  </a:cubicBezTo>
                  <a:cubicBezTo>
                    <a:pt x="3289297" y="3463148"/>
                    <a:pt x="3295523" y="3454674"/>
                    <a:pt x="3300415" y="3455566"/>
                  </a:cubicBezTo>
                  <a:close/>
                  <a:moveTo>
                    <a:pt x="3174469" y="3448281"/>
                  </a:moveTo>
                  <a:cubicBezTo>
                    <a:pt x="3179252" y="3448281"/>
                    <a:pt x="3188819" y="3450702"/>
                    <a:pt x="3195994" y="3450702"/>
                  </a:cubicBezTo>
                  <a:cubicBezTo>
                    <a:pt x="3203169" y="3453122"/>
                    <a:pt x="3210344" y="3453122"/>
                    <a:pt x="3212736" y="3457962"/>
                  </a:cubicBezTo>
                  <a:cubicBezTo>
                    <a:pt x="3198386" y="3453122"/>
                    <a:pt x="3181644" y="3457962"/>
                    <a:pt x="3172077" y="3450702"/>
                  </a:cubicBezTo>
                  <a:cubicBezTo>
                    <a:pt x="3172077" y="3450702"/>
                    <a:pt x="3172077" y="3448281"/>
                    <a:pt x="3174469" y="3448281"/>
                  </a:cubicBezTo>
                  <a:close/>
                  <a:moveTo>
                    <a:pt x="3091256" y="3447661"/>
                  </a:moveTo>
                  <a:cubicBezTo>
                    <a:pt x="3095534" y="3448977"/>
                    <a:pt x="3099430" y="3453854"/>
                    <a:pt x="3092654" y="3457962"/>
                  </a:cubicBezTo>
                  <a:cubicBezTo>
                    <a:pt x="3090244" y="3457962"/>
                    <a:pt x="3085426" y="3455528"/>
                    <a:pt x="3085426" y="3453094"/>
                  </a:cubicBezTo>
                  <a:cubicBezTo>
                    <a:pt x="3084823" y="3450052"/>
                    <a:pt x="3085727" y="3448378"/>
                    <a:pt x="3087233" y="3447694"/>
                  </a:cubicBezTo>
                  <a:cubicBezTo>
                    <a:pt x="3088362" y="3447180"/>
                    <a:pt x="3089830" y="3447223"/>
                    <a:pt x="3091256" y="3447661"/>
                  </a:cubicBezTo>
                  <a:close/>
                  <a:moveTo>
                    <a:pt x="3276414" y="3436558"/>
                  </a:moveTo>
                  <a:cubicBezTo>
                    <a:pt x="3281344" y="3437633"/>
                    <a:pt x="3287470" y="3441740"/>
                    <a:pt x="3287470" y="3445848"/>
                  </a:cubicBezTo>
                  <a:cubicBezTo>
                    <a:pt x="3280209" y="3448281"/>
                    <a:pt x="3275369" y="3443413"/>
                    <a:pt x="3270529" y="3440979"/>
                  </a:cubicBezTo>
                  <a:cubicBezTo>
                    <a:pt x="3269924" y="3438546"/>
                    <a:pt x="3270680" y="3437176"/>
                    <a:pt x="3272155" y="3436606"/>
                  </a:cubicBezTo>
                  <a:cubicBezTo>
                    <a:pt x="3273261" y="3436178"/>
                    <a:pt x="3274771" y="3436200"/>
                    <a:pt x="3276414" y="3436558"/>
                  </a:cubicBezTo>
                  <a:close/>
                  <a:moveTo>
                    <a:pt x="1148271" y="3435088"/>
                  </a:moveTo>
                  <a:cubicBezTo>
                    <a:pt x="1158288" y="3434329"/>
                    <a:pt x="1171096" y="3435413"/>
                    <a:pt x="1184890" y="3437583"/>
                  </a:cubicBezTo>
                  <a:cubicBezTo>
                    <a:pt x="1212480" y="3441920"/>
                    <a:pt x="1244008" y="3450599"/>
                    <a:pt x="1265025" y="3457540"/>
                  </a:cubicBezTo>
                  <a:cubicBezTo>
                    <a:pt x="1212477" y="3450599"/>
                    <a:pt x="1170440" y="3457540"/>
                    <a:pt x="1128402" y="3443656"/>
                  </a:cubicBezTo>
                  <a:cubicBezTo>
                    <a:pt x="1131029" y="3438451"/>
                    <a:pt x="1138255" y="3435848"/>
                    <a:pt x="1148271" y="3435088"/>
                  </a:cubicBezTo>
                  <a:close/>
                  <a:moveTo>
                    <a:pt x="3344948" y="3419810"/>
                  </a:moveTo>
                  <a:cubicBezTo>
                    <a:pt x="3351809" y="3419472"/>
                    <a:pt x="3357658" y="3423531"/>
                    <a:pt x="3359458" y="3428942"/>
                  </a:cubicBezTo>
                  <a:cubicBezTo>
                    <a:pt x="3371456" y="3431348"/>
                    <a:pt x="3373856" y="3421727"/>
                    <a:pt x="3383454" y="3424132"/>
                  </a:cubicBezTo>
                  <a:cubicBezTo>
                    <a:pt x="3385854" y="3431348"/>
                    <a:pt x="3390653" y="3433753"/>
                    <a:pt x="3393052" y="3440969"/>
                  </a:cubicBezTo>
                  <a:cubicBezTo>
                    <a:pt x="3395452" y="3440969"/>
                    <a:pt x="3397852" y="3440969"/>
                    <a:pt x="3400251" y="3440969"/>
                  </a:cubicBezTo>
                  <a:cubicBezTo>
                    <a:pt x="3400251" y="3445779"/>
                    <a:pt x="3397852" y="3448185"/>
                    <a:pt x="3395452" y="3448185"/>
                  </a:cubicBezTo>
                  <a:cubicBezTo>
                    <a:pt x="3397852" y="3452995"/>
                    <a:pt x="3405051" y="3452995"/>
                    <a:pt x="3407450" y="3460211"/>
                  </a:cubicBezTo>
                  <a:cubicBezTo>
                    <a:pt x="3414649" y="3460211"/>
                    <a:pt x="3414649" y="3460211"/>
                    <a:pt x="3419448" y="3460211"/>
                  </a:cubicBezTo>
                  <a:cubicBezTo>
                    <a:pt x="3421848" y="3462616"/>
                    <a:pt x="3424248" y="3465021"/>
                    <a:pt x="3424248" y="3467426"/>
                  </a:cubicBezTo>
                  <a:cubicBezTo>
                    <a:pt x="3445844" y="3469832"/>
                    <a:pt x="3429047" y="3501100"/>
                    <a:pt x="3414649" y="3486669"/>
                  </a:cubicBezTo>
                  <a:cubicBezTo>
                    <a:pt x="3417048" y="3484263"/>
                    <a:pt x="3412249" y="3484263"/>
                    <a:pt x="3414649" y="3479453"/>
                  </a:cubicBezTo>
                  <a:cubicBezTo>
                    <a:pt x="3409850" y="3479453"/>
                    <a:pt x="3405051" y="3479453"/>
                    <a:pt x="3402651" y="3474642"/>
                  </a:cubicBezTo>
                  <a:cubicBezTo>
                    <a:pt x="3390653" y="3477048"/>
                    <a:pt x="3395452" y="3496289"/>
                    <a:pt x="3388253" y="3505911"/>
                  </a:cubicBezTo>
                  <a:cubicBezTo>
                    <a:pt x="3373856" y="3513126"/>
                    <a:pt x="3359458" y="3522747"/>
                    <a:pt x="3345060" y="3529963"/>
                  </a:cubicBezTo>
                  <a:cubicBezTo>
                    <a:pt x="3342661" y="3529963"/>
                    <a:pt x="3340261" y="3529963"/>
                    <a:pt x="3337861" y="3529963"/>
                  </a:cubicBezTo>
                  <a:cubicBezTo>
                    <a:pt x="3335462" y="3532368"/>
                    <a:pt x="3335462" y="3537179"/>
                    <a:pt x="3333062" y="3541989"/>
                  </a:cubicBezTo>
                  <a:cubicBezTo>
                    <a:pt x="3330663" y="3541989"/>
                    <a:pt x="3328263" y="3541989"/>
                    <a:pt x="3328263" y="3541989"/>
                  </a:cubicBezTo>
                  <a:cubicBezTo>
                    <a:pt x="3323464" y="3537179"/>
                    <a:pt x="3325863" y="3529963"/>
                    <a:pt x="3328263" y="3525153"/>
                  </a:cubicBezTo>
                  <a:cubicBezTo>
                    <a:pt x="3330663" y="3520342"/>
                    <a:pt x="3325863" y="3515532"/>
                    <a:pt x="3323464" y="3510721"/>
                  </a:cubicBezTo>
                  <a:cubicBezTo>
                    <a:pt x="3318665" y="3505911"/>
                    <a:pt x="3316265" y="3498695"/>
                    <a:pt x="3311466" y="3496289"/>
                  </a:cubicBezTo>
                  <a:cubicBezTo>
                    <a:pt x="3306666" y="3493884"/>
                    <a:pt x="3306666" y="3496289"/>
                    <a:pt x="3301867" y="3496289"/>
                  </a:cubicBezTo>
                  <a:cubicBezTo>
                    <a:pt x="3301867" y="3493884"/>
                    <a:pt x="3301867" y="3489074"/>
                    <a:pt x="3304267" y="3486669"/>
                  </a:cubicBezTo>
                  <a:cubicBezTo>
                    <a:pt x="3309066" y="3486669"/>
                    <a:pt x="3306666" y="3489074"/>
                    <a:pt x="3311466" y="3489074"/>
                  </a:cubicBezTo>
                  <a:cubicBezTo>
                    <a:pt x="3311466" y="3489074"/>
                    <a:pt x="3311466" y="3486669"/>
                    <a:pt x="3313865" y="3486669"/>
                  </a:cubicBezTo>
                  <a:cubicBezTo>
                    <a:pt x="3313865" y="3479453"/>
                    <a:pt x="3306666" y="3479453"/>
                    <a:pt x="3304267" y="3472237"/>
                  </a:cubicBezTo>
                  <a:cubicBezTo>
                    <a:pt x="3299468" y="3469832"/>
                    <a:pt x="3287470" y="3474642"/>
                    <a:pt x="3287470" y="3467426"/>
                  </a:cubicBezTo>
                  <a:cubicBezTo>
                    <a:pt x="3297068" y="3465021"/>
                    <a:pt x="3301867" y="3469832"/>
                    <a:pt x="3311466" y="3469832"/>
                  </a:cubicBezTo>
                  <a:cubicBezTo>
                    <a:pt x="3318665" y="3465021"/>
                    <a:pt x="3313865" y="3455400"/>
                    <a:pt x="3306666" y="3452995"/>
                  </a:cubicBezTo>
                  <a:cubicBezTo>
                    <a:pt x="3311466" y="3448185"/>
                    <a:pt x="3311466" y="3443374"/>
                    <a:pt x="3316265" y="3438564"/>
                  </a:cubicBezTo>
                  <a:cubicBezTo>
                    <a:pt x="3318665" y="3438564"/>
                    <a:pt x="3323464" y="3438564"/>
                    <a:pt x="3325863" y="3438564"/>
                  </a:cubicBezTo>
                  <a:cubicBezTo>
                    <a:pt x="3325863" y="3438564"/>
                    <a:pt x="3325863" y="3436158"/>
                    <a:pt x="3328263" y="3436158"/>
                  </a:cubicBezTo>
                  <a:cubicBezTo>
                    <a:pt x="3333062" y="3436158"/>
                    <a:pt x="3335462" y="3440969"/>
                    <a:pt x="3333062" y="3440969"/>
                  </a:cubicBezTo>
                  <a:cubicBezTo>
                    <a:pt x="3337861" y="3440969"/>
                    <a:pt x="3340261" y="3440969"/>
                    <a:pt x="3345060" y="3438564"/>
                  </a:cubicBezTo>
                  <a:cubicBezTo>
                    <a:pt x="3342661" y="3433753"/>
                    <a:pt x="3337861" y="3431348"/>
                    <a:pt x="3337861" y="3421727"/>
                  </a:cubicBezTo>
                  <a:cubicBezTo>
                    <a:pt x="3340261" y="3420524"/>
                    <a:pt x="3342661" y="3419923"/>
                    <a:pt x="3344948" y="3419810"/>
                  </a:cubicBezTo>
                  <a:close/>
                  <a:moveTo>
                    <a:pt x="2662541" y="3412937"/>
                  </a:moveTo>
                  <a:cubicBezTo>
                    <a:pt x="2660402" y="3413389"/>
                    <a:pt x="2657769" y="3415650"/>
                    <a:pt x="2655133" y="3421079"/>
                  </a:cubicBezTo>
                  <a:cubicBezTo>
                    <a:pt x="2670940" y="3426508"/>
                    <a:pt x="2668964" y="3411578"/>
                    <a:pt x="2662541" y="3412937"/>
                  </a:cubicBezTo>
                  <a:close/>
                  <a:moveTo>
                    <a:pt x="2124371" y="3406602"/>
                  </a:moveTo>
                  <a:cubicBezTo>
                    <a:pt x="2120421" y="3404792"/>
                    <a:pt x="2112519" y="3406602"/>
                    <a:pt x="2107250" y="3413839"/>
                  </a:cubicBezTo>
                  <a:cubicBezTo>
                    <a:pt x="2117785" y="3413839"/>
                    <a:pt x="2117785" y="3421079"/>
                    <a:pt x="2117785" y="3421079"/>
                  </a:cubicBezTo>
                  <a:cubicBezTo>
                    <a:pt x="2128323" y="3413839"/>
                    <a:pt x="2128323" y="3408410"/>
                    <a:pt x="2124371" y="3406602"/>
                  </a:cubicBezTo>
                  <a:close/>
                  <a:moveTo>
                    <a:pt x="3285064" y="3404140"/>
                  </a:moveTo>
                  <a:cubicBezTo>
                    <a:pt x="3288970" y="3404473"/>
                    <a:pt x="3294053" y="3410748"/>
                    <a:pt x="3285017" y="3412270"/>
                  </a:cubicBezTo>
                  <a:cubicBezTo>
                    <a:pt x="3285017" y="3412270"/>
                    <a:pt x="3285017" y="3412270"/>
                    <a:pt x="3282608" y="3412270"/>
                  </a:cubicBezTo>
                  <a:cubicBezTo>
                    <a:pt x="3280801" y="3405880"/>
                    <a:pt x="3282721" y="3403941"/>
                    <a:pt x="3285064" y="3404140"/>
                  </a:cubicBezTo>
                  <a:close/>
                  <a:moveTo>
                    <a:pt x="3095420" y="3403194"/>
                  </a:moveTo>
                  <a:cubicBezTo>
                    <a:pt x="3096932" y="3403194"/>
                    <a:pt x="3098747" y="3403799"/>
                    <a:pt x="3099957" y="3405009"/>
                  </a:cubicBezTo>
                  <a:cubicBezTo>
                    <a:pt x="3102378" y="3407429"/>
                    <a:pt x="3102378" y="3407429"/>
                    <a:pt x="3099957" y="3409850"/>
                  </a:cubicBezTo>
                  <a:cubicBezTo>
                    <a:pt x="3095117" y="3412270"/>
                    <a:pt x="3092697" y="3409850"/>
                    <a:pt x="3092697" y="3405009"/>
                  </a:cubicBezTo>
                  <a:cubicBezTo>
                    <a:pt x="3092697" y="3403799"/>
                    <a:pt x="3093907" y="3403194"/>
                    <a:pt x="3095420" y="3403194"/>
                  </a:cubicBezTo>
                  <a:close/>
                  <a:moveTo>
                    <a:pt x="2243069" y="3398684"/>
                  </a:moveTo>
                  <a:cubicBezTo>
                    <a:pt x="2221831" y="3402077"/>
                    <a:pt x="2202076" y="3415649"/>
                    <a:pt x="2170468" y="3421079"/>
                  </a:cubicBezTo>
                  <a:cubicBezTo>
                    <a:pt x="2107250" y="3442795"/>
                    <a:pt x="2065103" y="3435558"/>
                    <a:pt x="2044031" y="3464511"/>
                  </a:cubicBezTo>
                  <a:cubicBezTo>
                    <a:pt x="2022958" y="3471750"/>
                    <a:pt x="2022958" y="3450035"/>
                    <a:pt x="2001886" y="3457273"/>
                  </a:cubicBezTo>
                  <a:cubicBezTo>
                    <a:pt x="1959742" y="3464511"/>
                    <a:pt x="1928135" y="3464511"/>
                    <a:pt x="1907062" y="3457273"/>
                  </a:cubicBezTo>
                  <a:lnTo>
                    <a:pt x="1897267" y="3460942"/>
                  </a:lnTo>
                  <a:lnTo>
                    <a:pt x="1899160" y="3451845"/>
                  </a:lnTo>
                  <a:cubicBezTo>
                    <a:pt x="1901793" y="3450035"/>
                    <a:pt x="1907062" y="3450035"/>
                    <a:pt x="1917597" y="3450035"/>
                  </a:cubicBezTo>
                  <a:cubicBezTo>
                    <a:pt x="1928135" y="3435558"/>
                    <a:pt x="1896524" y="3450035"/>
                    <a:pt x="1896524" y="3442795"/>
                  </a:cubicBezTo>
                  <a:cubicBezTo>
                    <a:pt x="1907062" y="3435558"/>
                    <a:pt x="1917597" y="3435558"/>
                    <a:pt x="1917597" y="3428318"/>
                  </a:cubicBezTo>
                  <a:cubicBezTo>
                    <a:pt x="1896524" y="3435558"/>
                    <a:pt x="1875453" y="3435558"/>
                    <a:pt x="1854380" y="3428318"/>
                  </a:cubicBezTo>
                  <a:lnTo>
                    <a:pt x="1893856" y="3462221"/>
                  </a:lnTo>
                  <a:lnTo>
                    <a:pt x="1863598" y="3473561"/>
                  </a:lnTo>
                  <a:cubicBezTo>
                    <a:pt x="1846478" y="3475369"/>
                    <a:pt x="1828038" y="3475369"/>
                    <a:pt x="1812235" y="3478990"/>
                  </a:cubicBezTo>
                  <a:cubicBezTo>
                    <a:pt x="1685798" y="3486227"/>
                    <a:pt x="1538292" y="3478990"/>
                    <a:pt x="1496147" y="3515182"/>
                  </a:cubicBezTo>
                  <a:cubicBezTo>
                    <a:pt x="1506683" y="3507942"/>
                    <a:pt x="1538292" y="3507942"/>
                    <a:pt x="1538292" y="3522422"/>
                  </a:cubicBezTo>
                  <a:cubicBezTo>
                    <a:pt x="1517220" y="3529659"/>
                    <a:pt x="1506683" y="3522422"/>
                    <a:pt x="1475076" y="3522422"/>
                  </a:cubicBezTo>
                  <a:cubicBezTo>
                    <a:pt x="1475076" y="3536898"/>
                    <a:pt x="1401321" y="3529659"/>
                    <a:pt x="1422394" y="3551375"/>
                  </a:cubicBezTo>
                  <a:cubicBezTo>
                    <a:pt x="1548827" y="3529659"/>
                    <a:pt x="1770091" y="3536898"/>
                    <a:pt x="1917597" y="3486227"/>
                  </a:cubicBezTo>
                  <a:cubicBezTo>
                    <a:pt x="1928135" y="3493467"/>
                    <a:pt x="1949206" y="3493467"/>
                    <a:pt x="1949206" y="3500705"/>
                  </a:cubicBezTo>
                  <a:cubicBezTo>
                    <a:pt x="2001886" y="3478990"/>
                    <a:pt x="2054568" y="3478990"/>
                    <a:pt x="2086178" y="3457273"/>
                  </a:cubicBezTo>
                  <a:cubicBezTo>
                    <a:pt x="2138857" y="3464511"/>
                    <a:pt x="2212612" y="3413839"/>
                    <a:pt x="2265294" y="3399364"/>
                  </a:cubicBezTo>
                  <a:cubicBezTo>
                    <a:pt x="2257392" y="3397554"/>
                    <a:pt x="2250148" y="3397553"/>
                    <a:pt x="2243069" y="3398684"/>
                  </a:cubicBezTo>
                  <a:close/>
                  <a:moveTo>
                    <a:pt x="2177052" y="3378552"/>
                  </a:moveTo>
                  <a:lnTo>
                    <a:pt x="2177828" y="3378568"/>
                  </a:lnTo>
                  <a:lnTo>
                    <a:pt x="2173594" y="3379796"/>
                  </a:lnTo>
                  <a:cubicBezTo>
                    <a:pt x="2173430" y="3379683"/>
                    <a:pt x="2175076" y="3379004"/>
                    <a:pt x="2177052" y="3378552"/>
                  </a:cubicBezTo>
                  <a:close/>
                  <a:moveTo>
                    <a:pt x="2212612" y="3370407"/>
                  </a:moveTo>
                  <a:lnTo>
                    <a:pt x="2213581" y="3371169"/>
                  </a:lnTo>
                  <a:lnTo>
                    <a:pt x="2212025" y="3371477"/>
                  </a:lnTo>
                  <a:close/>
                  <a:moveTo>
                    <a:pt x="2265294" y="3341455"/>
                  </a:moveTo>
                  <a:cubicBezTo>
                    <a:pt x="2159929" y="3370407"/>
                    <a:pt x="2075640" y="3399364"/>
                    <a:pt x="1970279" y="3406602"/>
                  </a:cubicBezTo>
                  <a:cubicBezTo>
                    <a:pt x="1970279" y="3413839"/>
                    <a:pt x="1938669" y="3421079"/>
                    <a:pt x="1938669" y="3428318"/>
                  </a:cubicBezTo>
                  <a:cubicBezTo>
                    <a:pt x="2012424" y="3421079"/>
                    <a:pt x="2096713" y="3392124"/>
                    <a:pt x="2181002" y="3384887"/>
                  </a:cubicBezTo>
                  <a:cubicBezTo>
                    <a:pt x="2183637" y="3381266"/>
                    <a:pt x="2183637" y="3379457"/>
                    <a:pt x="2182484" y="3378665"/>
                  </a:cubicBezTo>
                  <a:lnTo>
                    <a:pt x="2177828" y="3378568"/>
                  </a:lnTo>
                  <a:lnTo>
                    <a:pt x="2181002" y="3377647"/>
                  </a:lnTo>
                  <a:lnTo>
                    <a:pt x="2212025" y="3371477"/>
                  </a:lnTo>
                  <a:lnTo>
                    <a:pt x="2202733" y="3388392"/>
                  </a:lnTo>
                  <a:cubicBezTo>
                    <a:pt x="2184954" y="3398910"/>
                    <a:pt x="2149395" y="3392124"/>
                    <a:pt x="2149395" y="3413839"/>
                  </a:cubicBezTo>
                  <a:cubicBezTo>
                    <a:pt x="2181002" y="3406602"/>
                    <a:pt x="2212612" y="3399364"/>
                    <a:pt x="2223146" y="3384887"/>
                  </a:cubicBezTo>
                  <a:cubicBezTo>
                    <a:pt x="2217881" y="3384887"/>
                    <a:pt x="2220514" y="3381265"/>
                    <a:pt x="2221833" y="3377647"/>
                  </a:cubicBezTo>
                  <a:lnTo>
                    <a:pt x="2213581" y="3371169"/>
                  </a:lnTo>
                  <a:lnTo>
                    <a:pt x="2231051" y="3367694"/>
                  </a:lnTo>
                  <a:cubicBezTo>
                    <a:pt x="2249488" y="3363170"/>
                    <a:pt x="2265294" y="3355931"/>
                    <a:pt x="2265294" y="3341455"/>
                  </a:cubicBezTo>
                  <a:close/>
                  <a:moveTo>
                    <a:pt x="3310534" y="3334307"/>
                  </a:moveTo>
                  <a:cubicBezTo>
                    <a:pt x="3311623" y="3333962"/>
                    <a:pt x="3312058" y="3335341"/>
                    <a:pt x="3313801" y="3335341"/>
                  </a:cubicBezTo>
                  <a:cubicBezTo>
                    <a:pt x="3313801" y="3335341"/>
                    <a:pt x="3313801" y="3337794"/>
                    <a:pt x="3313801" y="3337794"/>
                  </a:cubicBezTo>
                  <a:cubicBezTo>
                    <a:pt x="3313801" y="3340246"/>
                    <a:pt x="3311478" y="3340246"/>
                    <a:pt x="3311478" y="3340246"/>
                  </a:cubicBezTo>
                  <a:cubicBezTo>
                    <a:pt x="3309154" y="3337794"/>
                    <a:pt x="3309154" y="3337794"/>
                    <a:pt x="3309154" y="3335341"/>
                  </a:cubicBezTo>
                  <a:cubicBezTo>
                    <a:pt x="3309735" y="3334728"/>
                    <a:pt x="3310171" y="3334422"/>
                    <a:pt x="3310534" y="3334307"/>
                  </a:cubicBezTo>
                  <a:close/>
                  <a:moveTo>
                    <a:pt x="2811366" y="3332404"/>
                  </a:moveTo>
                  <a:cubicBezTo>
                    <a:pt x="2810544" y="3331952"/>
                    <a:pt x="2805275" y="3334215"/>
                    <a:pt x="2792105" y="3341455"/>
                  </a:cubicBezTo>
                  <a:cubicBezTo>
                    <a:pt x="2792105" y="3345073"/>
                    <a:pt x="2792105" y="3345073"/>
                    <a:pt x="2792105" y="3345073"/>
                  </a:cubicBezTo>
                  <a:lnTo>
                    <a:pt x="2792105" y="3348490"/>
                  </a:lnTo>
                  <a:lnTo>
                    <a:pt x="2790623" y="3349597"/>
                  </a:lnTo>
                  <a:cubicBezTo>
                    <a:pt x="2787496" y="3351860"/>
                    <a:pt x="2786839" y="3352310"/>
                    <a:pt x="2792105" y="3348692"/>
                  </a:cubicBezTo>
                  <a:lnTo>
                    <a:pt x="2792105" y="3348490"/>
                  </a:lnTo>
                  <a:lnTo>
                    <a:pt x="2803958" y="3339644"/>
                  </a:lnTo>
                  <a:cubicBezTo>
                    <a:pt x="2808567" y="3336025"/>
                    <a:pt x="2812188" y="3332857"/>
                    <a:pt x="2811366" y="3332404"/>
                  </a:cubicBezTo>
                  <a:close/>
                  <a:moveTo>
                    <a:pt x="3455924" y="3327661"/>
                  </a:moveTo>
                  <a:cubicBezTo>
                    <a:pt x="3456831" y="3327081"/>
                    <a:pt x="3458041" y="3327081"/>
                    <a:pt x="3460462" y="3328242"/>
                  </a:cubicBezTo>
                  <a:cubicBezTo>
                    <a:pt x="3462882" y="3330566"/>
                    <a:pt x="3460462" y="3332889"/>
                    <a:pt x="3458041" y="3335212"/>
                  </a:cubicBezTo>
                  <a:cubicBezTo>
                    <a:pt x="3458041" y="3335212"/>
                    <a:pt x="3455621" y="3332889"/>
                    <a:pt x="3455621" y="3332889"/>
                  </a:cubicBezTo>
                  <a:cubicBezTo>
                    <a:pt x="3455621" y="3332889"/>
                    <a:pt x="3455621" y="3330566"/>
                    <a:pt x="3453201" y="3330566"/>
                  </a:cubicBezTo>
                  <a:cubicBezTo>
                    <a:pt x="3454411" y="3329404"/>
                    <a:pt x="3455016" y="3328242"/>
                    <a:pt x="3455924" y="3327661"/>
                  </a:cubicBezTo>
                  <a:close/>
                  <a:moveTo>
                    <a:pt x="3640820" y="3322838"/>
                  </a:moveTo>
                  <a:cubicBezTo>
                    <a:pt x="3641959" y="3322163"/>
                    <a:pt x="3643477" y="3322163"/>
                    <a:pt x="3645299" y="3323363"/>
                  </a:cubicBezTo>
                  <a:cubicBezTo>
                    <a:pt x="3645299" y="3325764"/>
                    <a:pt x="3647728" y="3325764"/>
                    <a:pt x="3647728" y="3330566"/>
                  </a:cubicBezTo>
                  <a:cubicBezTo>
                    <a:pt x="3645299" y="3332966"/>
                    <a:pt x="3650157" y="3328165"/>
                    <a:pt x="3650157" y="3330566"/>
                  </a:cubicBezTo>
                  <a:cubicBezTo>
                    <a:pt x="3652585" y="3330566"/>
                    <a:pt x="3650157" y="3325764"/>
                    <a:pt x="3652585" y="3325764"/>
                  </a:cubicBezTo>
                  <a:cubicBezTo>
                    <a:pt x="3655014" y="3325764"/>
                    <a:pt x="3657443" y="3328165"/>
                    <a:pt x="3659872" y="3328165"/>
                  </a:cubicBezTo>
                  <a:cubicBezTo>
                    <a:pt x="3662301" y="3332966"/>
                    <a:pt x="3659872" y="3337768"/>
                    <a:pt x="3657443" y="3340169"/>
                  </a:cubicBezTo>
                  <a:cubicBezTo>
                    <a:pt x="3655014" y="3340169"/>
                    <a:pt x="3657443" y="3335367"/>
                    <a:pt x="3652585" y="3337768"/>
                  </a:cubicBezTo>
                  <a:cubicBezTo>
                    <a:pt x="3652585" y="3340169"/>
                    <a:pt x="3659872" y="3340169"/>
                    <a:pt x="3659872" y="3342569"/>
                  </a:cubicBezTo>
                  <a:cubicBezTo>
                    <a:pt x="3662301" y="3349772"/>
                    <a:pt x="3657443" y="3349772"/>
                    <a:pt x="3655014" y="3354573"/>
                  </a:cubicBezTo>
                  <a:cubicBezTo>
                    <a:pt x="3652585" y="3354573"/>
                    <a:pt x="3650157" y="3352173"/>
                    <a:pt x="3647728" y="3354573"/>
                  </a:cubicBezTo>
                  <a:cubicBezTo>
                    <a:pt x="3645299" y="3352173"/>
                    <a:pt x="3642870" y="3344970"/>
                    <a:pt x="3645299" y="3342569"/>
                  </a:cubicBezTo>
                  <a:cubicBezTo>
                    <a:pt x="3642870" y="3340169"/>
                    <a:pt x="3640441" y="3335367"/>
                    <a:pt x="3642870" y="3332966"/>
                  </a:cubicBezTo>
                  <a:cubicBezTo>
                    <a:pt x="3637404" y="3332966"/>
                    <a:pt x="3637404" y="3324864"/>
                    <a:pt x="3640820" y="3322838"/>
                  </a:cubicBezTo>
                  <a:close/>
                  <a:moveTo>
                    <a:pt x="3582921" y="3320885"/>
                  </a:moveTo>
                  <a:cubicBezTo>
                    <a:pt x="3585244" y="3320885"/>
                    <a:pt x="3585244" y="3320885"/>
                    <a:pt x="3585244" y="3320885"/>
                  </a:cubicBezTo>
                  <a:cubicBezTo>
                    <a:pt x="3587567" y="3320885"/>
                    <a:pt x="3587567" y="3320885"/>
                    <a:pt x="3587567" y="3323402"/>
                  </a:cubicBezTo>
                  <a:cubicBezTo>
                    <a:pt x="3585244" y="3323402"/>
                    <a:pt x="3585244" y="3325919"/>
                    <a:pt x="3582921" y="3325919"/>
                  </a:cubicBezTo>
                  <a:cubicBezTo>
                    <a:pt x="3582921" y="3323402"/>
                    <a:pt x="3582921" y="3320885"/>
                    <a:pt x="3582921" y="3320885"/>
                  </a:cubicBezTo>
                  <a:close/>
                  <a:moveTo>
                    <a:pt x="2191539" y="3318834"/>
                  </a:moveTo>
                  <a:cubicBezTo>
                    <a:pt x="2183638" y="3319738"/>
                    <a:pt x="2175736" y="3323358"/>
                    <a:pt x="2181002" y="3326976"/>
                  </a:cubicBezTo>
                  <a:cubicBezTo>
                    <a:pt x="2191539" y="3326976"/>
                    <a:pt x="2202074" y="3326976"/>
                    <a:pt x="2202074" y="3326976"/>
                  </a:cubicBezTo>
                  <a:cubicBezTo>
                    <a:pt x="2207343" y="3319736"/>
                    <a:pt x="2199441" y="3317928"/>
                    <a:pt x="2191539" y="3318834"/>
                  </a:cubicBezTo>
                  <a:close/>
                  <a:moveTo>
                    <a:pt x="3678952" y="3318562"/>
                  </a:moveTo>
                  <a:cubicBezTo>
                    <a:pt x="3681404" y="3318562"/>
                    <a:pt x="3683857" y="3325764"/>
                    <a:pt x="3686309" y="3330566"/>
                  </a:cubicBezTo>
                  <a:cubicBezTo>
                    <a:pt x="3681404" y="3330566"/>
                    <a:pt x="3681404" y="3323363"/>
                    <a:pt x="3678952" y="3325764"/>
                  </a:cubicBezTo>
                  <a:cubicBezTo>
                    <a:pt x="3678952" y="3325764"/>
                    <a:pt x="3681404" y="3320962"/>
                    <a:pt x="3678952" y="3318562"/>
                  </a:cubicBezTo>
                  <a:close/>
                  <a:moveTo>
                    <a:pt x="3116705" y="3318562"/>
                  </a:moveTo>
                  <a:cubicBezTo>
                    <a:pt x="3116705" y="3318562"/>
                    <a:pt x="3119415" y="3318562"/>
                    <a:pt x="3119415" y="3318562"/>
                  </a:cubicBezTo>
                  <a:cubicBezTo>
                    <a:pt x="3119415" y="3318562"/>
                    <a:pt x="3119415" y="3320885"/>
                    <a:pt x="3119415" y="3320885"/>
                  </a:cubicBezTo>
                  <a:cubicBezTo>
                    <a:pt x="3119415" y="3320885"/>
                    <a:pt x="3116705" y="3320885"/>
                    <a:pt x="3116705" y="3320885"/>
                  </a:cubicBezTo>
                  <a:cubicBezTo>
                    <a:pt x="3116705" y="3320885"/>
                    <a:pt x="3116705" y="3318562"/>
                    <a:pt x="3116705" y="3318562"/>
                  </a:cubicBezTo>
                  <a:close/>
                  <a:moveTo>
                    <a:pt x="3553927" y="3317981"/>
                  </a:moveTo>
                  <a:cubicBezTo>
                    <a:pt x="3554266" y="3318562"/>
                    <a:pt x="3554266" y="3319723"/>
                    <a:pt x="3554266" y="3320885"/>
                  </a:cubicBezTo>
                  <a:cubicBezTo>
                    <a:pt x="3554266" y="3320885"/>
                    <a:pt x="3554266" y="3323208"/>
                    <a:pt x="3551556" y="3323208"/>
                  </a:cubicBezTo>
                  <a:cubicBezTo>
                    <a:pt x="3551556" y="3320885"/>
                    <a:pt x="3551556" y="3318562"/>
                    <a:pt x="3551556" y="3318562"/>
                  </a:cubicBezTo>
                  <a:cubicBezTo>
                    <a:pt x="3552911" y="3317400"/>
                    <a:pt x="3553589" y="3317400"/>
                    <a:pt x="3553927" y="3317981"/>
                  </a:cubicBezTo>
                  <a:close/>
                  <a:moveTo>
                    <a:pt x="3744053" y="3315657"/>
                  </a:moveTo>
                  <a:cubicBezTo>
                    <a:pt x="3745586" y="3315076"/>
                    <a:pt x="3747426" y="3315076"/>
                    <a:pt x="3748652" y="3316238"/>
                  </a:cubicBezTo>
                  <a:cubicBezTo>
                    <a:pt x="3748652" y="3318562"/>
                    <a:pt x="3746199" y="3320885"/>
                    <a:pt x="3743747" y="3320885"/>
                  </a:cubicBezTo>
                  <a:cubicBezTo>
                    <a:pt x="3743747" y="3318562"/>
                    <a:pt x="3743747" y="3318562"/>
                    <a:pt x="3741295" y="3318562"/>
                  </a:cubicBezTo>
                  <a:cubicBezTo>
                    <a:pt x="3741295" y="3317400"/>
                    <a:pt x="3742521" y="3316238"/>
                    <a:pt x="3744053" y="3315657"/>
                  </a:cubicBezTo>
                  <a:close/>
                  <a:moveTo>
                    <a:pt x="3306444" y="3311204"/>
                  </a:moveTo>
                  <a:cubicBezTo>
                    <a:pt x="3309154" y="3311204"/>
                    <a:pt x="3309154" y="3311204"/>
                    <a:pt x="3309154" y="3311204"/>
                  </a:cubicBezTo>
                  <a:cubicBezTo>
                    <a:pt x="3309154" y="3313721"/>
                    <a:pt x="3309154" y="3316238"/>
                    <a:pt x="3306444" y="3316238"/>
                  </a:cubicBezTo>
                  <a:cubicBezTo>
                    <a:pt x="3306444" y="3313721"/>
                    <a:pt x="3306444" y="3313721"/>
                    <a:pt x="3306444" y="3311204"/>
                  </a:cubicBezTo>
                  <a:close/>
                  <a:moveTo>
                    <a:pt x="1296649" y="3310284"/>
                  </a:moveTo>
                  <a:cubicBezTo>
                    <a:pt x="1310565" y="3311238"/>
                    <a:pt x="1330805" y="3316966"/>
                    <a:pt x="1345983" y="3320783"/>
                  </a:cubicBezTo>
                  <a:cubicBezTo>
                    <a:pt x="1325743" y="3336056"/>
                    <a:pt x="1305503" y="3320783"/>
                    <a:pt x="1285262" y="3328421"/>
                  </a:cubicBezTo>
                  <a:cubicBezTo>
                    <a:pt x="1275142" y="3313146"/>
                    <a:pt x="1282735" y="3309328"/>
                    <a:pt x="1296649" y="3310284"/>
                  </a:cubicBezTo>
                  <a:close/>
                  <a:moveTo>
                    <a:pt x="3140301" y="3309801"/>
                  </a:moveTo>
                  <a:cubicBezTo>
                    <a:pt x="3142116" y="3309494"/>
                    <a:pt x="3144536" y="3310107"/>
                    <a:pt x="3145746" y="3311333"/>
                  </a:cubicBezTo>
                  <a:cubicBezTo>
                    <a:pt x="3145746" y="3313786"/>
                    <a:pt x="3140906" y="3316238"/>
                    <a:pt x="3138486" y="3313786"/>
                  </a:cubicBezTo>
                  <a:cubicBezTo>
                    <a:pt x="3137276" y="3311333"/>
                    <a:pt x="3138486" y="3310107"/>
                    <a:pt x="3140301" y="3309801"/>
                  </a:cubicBezTo>
                  <a:close/>
                  <a:moveTo>
                    <a:pt x="1569902" y="3309783"/>
                  </a:moveTo>
                  <a:cubicBezTo>
                    <a:pt x="1559365" y="3308878"/>
                    <a:pt x="1548827" y="3312499"/>
                    <a:pt x="1548827" y="3319738"/>
                  </a:cubicBezTo>
                  <a:cubicBezTo>
                    <a:pt x="1569902" y="3319738"/>
                    <a:pt x="1569902" y="3326976"/>
                    <a:pt x="1590975" y="3326976"/>
                  </a:cubicBezTo>
                  <a:cubicBezTo>
                    <a:pt x="1590975" y="3316118"/>
                    <a:pt x="1580437" y="3310689"/>
                    <a:pt x="1569902" y="3309783"/>
                  </a:cubicBezTo>
                  <a:close/>
                  <a:moveTo>
                    <a:pt x="1517384" y="3309444"/>
                  </a:moveTo>
                  <a:cubicBezTo>
                    <a:pt x="1507012" y="3309104"/>
                    <a:pt x="1494172" y="3309331"/>
                    <a:pt x="1481661" y="3309783"/>
                  </a:cubicBezTo>
                  <a:cubicBezTo>
                    <a:pt x="1456636" y="3310689"/>
                    <a:pt x="1432931" y="3312499"/>
                    <a:pt x="1432931" y="3312499"/>
                  </a:cubicBezTo>
                  <a:cubicBezTo>
                    <a:pt x="1475076" y="3319738"/>
                    <a:pt x="1506683" y="3319738"/>
                    <a:pt x="1538292" y="3312499"/>
                  </a:cubicBezTo>
                  <a:cubicBezTo>
                    <a:pt x="1535658" y="3310689"/>
                    <a:pt x="1527756" y="3309783"/>
                    <a:pt x="1517384" y="3309444"/>
                  </a:cubicBezTo>
                  <a:close/>
                  <a:moveTo>
                    <a:pt x="3618107" y="3307160"/>
                  </a:moveTo>
                  <a:cubicBezTo>
                    <a:pt x="3619982" y="3307235"/>
                    <a:pt x="3621933" y="3307836"/>
                    <a:pt x="3623734" y="3309036"/>
                  </a:cubicBezTo>
                  <a:cubicBezTo>
                    <a:pt x="3630936" y="3318639"/>
                    <a:pt x="3614131" y="3328242"/>
                    <a:pt x="3609329" y="3318639"/>
                  </a:cubicBezTo>
                  <a:cubicBezTo>
                    <a:pt x="3607528" y="3311437"/>
                    <a:pt x="3612480" y="3306935"/>
                    <a:pt x="3618107" y="3307160"/>
                  </a:cubicBezTo>
                  <a:close/>
                  <a:moveTo>
                    <a:pt x="3802372" y="3306210"/>
                  </a:moveTo>
                  <a:cubicBezTo>
                    <a:pt x="3808077" y="3305765"/>
                    <a:pt x="3813097" y="3311991"/>
                    <a:pt x="3811271" y="3320885"/>
                  </a:cubicBezTo>
                  <a:cubicBezTo>
                    <a:pt x="3803969" y="3320885"/>
                    <a:pt x="3796667" y="3318513"/>
                    <a:pt x="3796667" y="3309026"/>
                  </a:cubicBezTo>
                  <a:cubicBezTo>
                    <a:pt x="3798493" y="3307248"/>
                    <a:pt x="3800471" y="3306358"/>
                    <a:pt x="3802372" y="3306210"/>
                  </a:cubicBezTo>
                  <a:close/>
                  <a:moveTo>
                    <a:pt x="3597248" y="3304234"/>
                  </a:moveTo>
                  <a:cubicBezTo>
                    <a:pt x="3599571" y="3306558"/>
                    <a:pt x="3597248" y="3311204"/>
                    <a:pt x="3594924" y="3308881"/>
                  </a:cubicBezTo>
                  <a:cubicBezTo>
                    <a:pt x="3594924" y="3306558"/>
                    <a:pt x="3597248" y="3306558"/>
                    <a:pt x="3597248" y="3304234"/>
                  </a:cubicBezTo>
                  <a:close/>
                  <a:moveTo>
                    <a:pt x="3325805" y="3304234"/>
                  </a:moveTo>
                  <a:cubicBezTo>
                    <a:pt x="3328128" y="3304234"/>
                    <a:pt x="3328128" y="3306558"/>
                    <a:pt x="3330452" y="3306558"/>
                  </a:cubicBezTo>
                  <a:cubicBezTo>
                    <a:pt x="3330452" y="3308881"/>
                    <a:pt x="3330452" y="3311204"/>
                    <a:pt x="3330452" y="3311204"/>
                  </a:cubicBezTo>
                  <a:cubicBezTo>
                    <a:pt x="3325805" y="3311204"/>
                    <a:pt x="3323482" y="3306558"/>
                    <a:pt x="3325805" y="3304234"/>
                  </a:cubicBezTo>
                  <a:close/>
                  <a:moveTo>
                    <a:pt x="1204305" y="3303948"/>
                  </a:moveTo>
                  <a:cubicBezTo>
                    <a:pt x="1209362" y="3304816"/>
                    <a:pt x="1214424" y="3308288"/>
                    <a:pt x="1219483" y="3311758"/>
                  </a:cubicBezTo>
                  <a:cubicBezTo>
                    <a:pt x="1219483" y="3318699"/>
                    <a:pt x="1209362" y="3311758"/>
                    <a:pt x="1189122" y="3311758"/>
                  </a:cubicBezTo>
                  <a:cubicBezTo>
                    <a:pt x="1194184" y="3304816"/>
                    <a:pt x="1199243" y="3303080"/>
                    <a:pt x="1204305" y="3303948"/>
                  </a:cubicBezTo>
                  <a:close/>
                  <a:moveTo>
                    <a:pt x="3606928" y="3299200"/>
                  </a:moveTo>
                  <a:cubicBezTo>
                    <a:pt x="3606928" y="3299200"/>
                    <a:pt x="3609252" y="3299200"/>
                    <a:pt x="3611575" y="3299200"/>
                  </a:cubicBezTo>
                  <a:cubicBezTo>
                    <a:pt x="3611575" y="3301717"/>
                    <a:pt x="3611575" y="3304234"/>
                    <a:pt x="3609252" y="3304234"/>
                  </a:cubicBezTo>
                  <a:cubicBezTo>
                    <a:pt x="3604605" y="3304234"/>
                    <a:pt x="3604605" y="3301717"/>
                    <a:pt x="3606928" y="3299200"/>
                  </a:cubicBezTo>
                  <a:close/>
                  <a:moveTo>
                    <a:pt x="3214917" y="3298654"/>
                  </a:moveTo>
                  <a:cubicBezTo>
                    <a:pt x="3217491" y="3298541"/>
                    <a:pt x="3220028" y="3298692"/>
                    <a:pt x="3222416" y="3299297"/>
                  </a:cubicBezTo>
                  <a:cubicBezTo>
                    <a:pt x="3215253" y="3304138"/>
                    <a:pt x="3205701" y="3306558"/>
                    <a:pt x="3193762" y="3306558"/>
                  </a:cubicBezTo>
                  <a:cubicBezTo>
                    <a:pt x="3193762" y="3304138"/>
                    <a:pt x="3193762" y="3301717"/>
                    <a:pt x="3193762" y="3301717"/>
                  </a:cubicBezTo>
                  <a:cubicBezTo>
                    <a:pt x="3199135" y="3301717"/>
                    <a:pt x="3207194" y="3298995"/>
                    <a:pt x="3214917" y="3298654"/>
                  </a:cubicBezTo>
                  <a:close/>
                  <a:moveTo>
                    <a:pt x="1163823" y="3297006"/>
                  </a:moveTo>
                  <a:cubicBezTo>
                    <a:pt x="1171413" y="3297874"/>
                    <a:pt x="1179003" y="3301345"/>
                    <a:pt x="1179003" y="3304816"/>
                  </a:cubicBezTo>
                  <a:cubicBezTo>
                    <a:pt x="1189122" y="3318699"/>
                    <a:pt x="1158761" y="3304816"/>
                    <a:pt x="1148642" y="3304816"/>
                  </a:cubicBezTo>
                  <a:cubicBezTo>
                    <a:pt x="1148642" y="3297874"/>
                    <a:pt x="1156235" y="3296138"/>
                    <a:pt x="1163823" y="3297006"/>
                  </a:cubicBezTo>
                  <a:close/>
                  <a:moveTo>
                    <a:pt x="3395505" y="3296877"/>
                  </a:moveTo>
                  <a:cubicBezTo>
                    <a:pt x="3397828" y="3299394"/>
                    <a:pt x="3397828" y="3301911"/>
                    <a:pt x="3395505" y="3301911"/>
                  </a:cubicBezTo>
                  <a:cubicBezTo>
                    <a:pt x="3395505" y="3301911"/>
                    <a:pt x="3395505" y="3301911"/>
                    <a:pt x="3393182" y="3301911"/>
                  </a:cubicBezTo>
                  <a:cubicBezTo>
                    <a:pt x="3393182" y="3299394"/>
                    <a:pt x="3395505" y="3299394"/>
                    <a:pt x="3395505" y="3296877"/>
                  </a:cubicBezTo>
                  <a:close/>
                  <a:moveTo>
                    <a:pt x="1118281" y="3290932"/>
                  </a:moveTo>
                  <a:cubicBezTo>
                    <a:pt x="1118281" y="3290932"/>
                    <a:pt x="1128402" y="3290932"/>
                    <a:pt x="1148642" y="3297874"/>
                  </a:cubicBezTo>
                  <a:cubicBezTo>
                    <a:pt x="1158761" y="3311758"/>
                    <a:pt x="1108161" y="3311758"/>
                    <a:pt x="1118281" y="3290932"/>
                  </a:cubicBezTo>
                  <a:close/>
                  <a:moveTo>
                    <a:pt x="3588429" y="3288653"/>
                  </a:moveTo>
                  <a:cubicBezTo>
                    <a:pt x="3589019" y="3288729"/>
                    <a:pt x="3589649" y="3289036"/>
                    <a:pt x="3590278" y="3289649"/>
                  </a:cubicBezTo>
                  <a:cubicBezTo>
                    <a:pt x="3590278" y="3292102"/>
                    <a:pt x="3587761" y="3294554"/>
                    <a:pt x="3585244" y="3292102"/>
                  </a:cubicBezTo>
                  <a:cubicBezTo>
                    <a:pt x="3585244" y="3290262"/>
                    <a:pt x="3586660" y="3288423"/>
                    <a:pt x="3588429" y="3288653"/>
                  </a:cubicBezTo>
                  <a:close/>
                  <a:moveTo>
                    <a:pt x="3724908" y="3286713"/>
                  </a:moveTo>
                  <a:cubicBezTo>
                    <a:pt x="3729396" y="3286713"/>
                    <a:pt x="3732987" y="3290875"/>
                    <a:pt x="3727003" y="3299201"/>
                  </a:cubicBezTo>
                  <a:cubicBezTo>
                    <a:pt x="3722215" y="3299201"/>
                    <a:pt x="3719821" y="3299201"/>
                    <a:pt x="3717428" y="3299201"/>
                  </a:cubicBezTo>
                  <a:cubicBezTo>
                    <a:pt x="3715034" y="3290875"/>
                    <a:pt x="3720420" y="3286713"/>
                    <a:pt x="3724908" y="3286713"/>
                  </a:cubicBezTo>
                  <a:close/>
                  <a:moveTo>
                    <a:pt x="1301550" y="3284315"/>
                  </a:moveTo>
                  <a:cubicBezTo>
                    <a:pt x="1305187" y="3283338"/>
                    <a:pt x="1309930" y="3283556"/>
                    <a:pt x="1314358" y="3284858"/>
                  </a:cubicBezTo>
                  <a:cubicBezTo>
                    <a:pt x="1323216" y="3287462"/>
                    <a:pt x="1330805" y="3294404"/>
                    <a:pt x="1325743" y="3304816"/>
                  </a:cubicBezTo>
                  <a:cubicBezTo>
                    <a:pt x="1315623" y="3304816"/>
                    <a:pt x="1305503" y="3297874"/>
                    <a:pt x="1295383" y="3290932"/>
                  </a:cubicBezTo>
                  <a:cubicBezTo>
                    <a:pt x="1295383" y="3287461"/>
                    <a:pt x="1297914" y="3285292"/>
                    <a:pt x="1301550" y="3284315"/>
                  </a:cubicBezTo>
                  <a:close/>
                  <a:moveTo>
                    <a:pt x="3705551" y="3283795"/>
                  </a:moveTo>
                  <a:cubicBezTo>
                    <a:pt x="3709805" y="3284687"/>
                    <a:pt x="3712043" y="3290931"/>
                    <a:pt x="3710253" y="3294499"/>
                  </a:cubicBezTo>
                  <a:cubicBezTo>
                    <a:pt x="3700701" y="3296877"/>
                    <a:pt x="3698313" y="3289741"/>
                    <a:pt x="3700701" y="3284984"/>
                  </a:cubicBezTo>
                  <a:cubicBezTo>
                    <a:pt x="3702492" y="3283795"/>
                    <a:pt x="3704133" y="3283497"/>
                    <a:pt x="3705551" y="3283795"/>
                  </a:cubicBezTo>
                  <a:close/>
                  <a:moveTo>
                    <a:pt x="3570917" y="3280227"/>
                  </a:moveTo>
                  <a:cubicBezTo>
                    <a:pt x="3573240" y="3280227"/>
                    <a:pt x="3573240" y="3282550"/>
                    <a:pt x="3573240" y="3284873"/>
                  </a:cubicBezTo>
                  <a:cubicBezTo>
                    <a:pt x="3570917" y="3284873"/>
                    <a:pt x="3570917" y="3284873"/>
                    <a:pt x="3570917" y="3284873"/>
                  </a:cubicBezTo>
                  <a:cubicBezTo>
                    <a:pt x="3568593" y="3284873"/>
                    <a:pt x="3570917" y="3282550"/>
                    <a:pt x="3570917" y="3280227"/>
                  </a:cubicBezTo>
                  <a:close/>
                  <a:moveTo>
                    <a:pt x="3385753" y="3279741"/>
                  </a:moveTo>
                  <a:cubicBezTo>
                    <a:pt x="3389497" y="3280304"/>
                    <a:pt x="3390858" y="3283905"/>
                    <a:pt x="3390858" y="3287506"/>
                  </a:cubicBezTo>
                  <a:cubicBezTo>
                    <a:pt x="3390858" y="3301911"/>
                    <a:pt x="3371497" y="3287506"/>
                    <a:pt x="3381178" y="3280304"/>
                  </a:cubicBezTo>
                  <a:cubicBezTo>
                    <a:pt x="3382993" y="3279704"/>
                    <a:pt x="3384505" y="3279554"/>
                    <a:pt x="3385753" y="3279741"/>
                  </a:cubicBezTo>
                  <a:close/>
                  <a:moveTo>
                    <a:pt x="3735486" y="3279355"/>
                  </a:moveTo>
                  <a:cubicBezTo>
                    <a:pt x="3736648" y="3279065"/>
                    <a:pt x="3737810" y="3279065"/>
                    <a:pt x="3738971" y="3280227"/>
                  </a:cubicBezTo>
                  <a:cubicBezTo>
                    <a:pt x="3738971" y="3284873"/>
                    <a:pt x="3738971" y="3287197"/>
                    <a:pt x="3732001" y="3287197"/>
                  </a:cubicBezTo>
                  <a:cubicBezTo>
                    <a:pt x="3732001" y="3284873"/>
                    <a:pt x="3732001" y="3284873"/>
                    <a:pt x="3732001" y="3280227"/>
                  </a:cubicBezTo>
                  <a:cubicBezTo>
                    <a:pt x="3733163" y="3280227"/>
                    <a:pt x="3734325" y="3279646"/>
                    <a:pt x="3735486" y="3279355"/>
                  </a:cubicBezTo>
                  <a:close/>
                  <a:moveTo>
                    <a:pt x="2529027" y="3275288"/>
                  </a:moveTo>
                  <a:cubicBezTo>
                    <a:pt x="2526723" y="3274496"/>
                    <a:pt x="2523430" y="3274496"/>
                    <a:pt x="2518161" y="3276304"/>
                  </a:cubicBezTo>
                  <a:cubicBezTo>
                    <a:pt x="2528699" y="3283544"/>
                    <a:pt x="2507627" y="3298022"/>
                    <a:pt x="2518161" y="3305259"/>
                  </a:cubicBezTo>
                  <a:cubicBezTo>
                    <a:pt x="2528699" y="3298022"/>
                    <a:pt x="2539234" y="3290783"/>
                    <a:pt x="2549772" y="3290783"/>
                  </a:cubicBezTo>
                  <a:cubicBezTo>
                    <a:pt x="2549772" y="3283544"/>
                    <a:pt x="2549772" y="3283544"/>
                    <a:pt x="2549772" y="3276304"/>
                  </a:cubicBezTo>
                  <a:cubicBezTo>
                    <a:pt x="2533968" y="3287163"/>
                    <a:pt x="2535942" y="3277663"/>
                    <a:pt x="2529027" y="3275288"/>
                  </a:cubicBezTo>
                  <a:close/>
                  <a:moveTo>
                    <a:pt x="3308324" y="3274363"/>
                  </a:moveTo>
                  <a:cubicBezTo>
                    <a:pt x="3309180" y="3274090"/>
                    <a:pt x="3310116" y="3274090"/>
                    <a:pt x="3310988" y="3274426"/>
                  </a:cubicBezTo>
                  <a:cubicBezTo>
                    <a:pt x="3312151" y="3274874"/>
                    <a:pt x="3313201" y="3275919"/>
                    <a:pt x="3313801" y="3277710"/>
                  </a:cubicBezTo>
                  <a:cubicBezTo>
                    <a:pt x="3311400" y="3282485"/>
                    <a:pt x="3309000" y="3284873"/>
                    <a:pt x="3306599" y="3282485"/>
                  </a:cubicBezTo>
                  <a:cubicBezTo>
                    <a:pt x="3303898" y="3278456"/>
                    <a:pt x="3305755" y="3275182"/>
                    <a:pt x="3308324" y="3274363"/>
                  </a:cubicBezTo>
                  <a:close/>
                  <a:moveTo>
                    <a:pt x="3684844" y="3270813"/>
                  </a:moveTo>
                  <a:cubicBezTo>
                    <a:pt x="3686082" y="3270701"/>
                    <a:pt x="3687432" y="3271301"/>
                    <a:pt x="3688632" y="3273102"/>
                  </a:cubicBezTo>
                  <a:cubicBezTo>
                    <a:pt x="3688632" y="3275502"/>
                    <a:pt x="3688632" y="3277903"/>
                    <a:pt x="3683831" y="3277903"/>
                  </a:cubicBezTo>
                  <a:cubicBezTo>
                    <a:pt x="3678429" y="3277903"/>
                    <a:pt x="3681130" y="3271151"/>
                    <a:pt x="3684844" y="3270813"/>
                  </a:cubicBezTo>
                  <a:close/>
                  <a:moveTo>
                    <a:pt x="1100772" y="3266418"/>
                  </a:moveTo>
                  <a:cubicBezTo>
                    <a:pt x="1156318" y="3268370"/>
                    <a:pt x="1229717" y="3283990"/>
                    <a:pt x="1285262" y="3283990"/>
                  </a:cubicBezTo>
                  <a:cubicBezTo>
                    <a:pt x="1285262" y="3304816"/>
                    <a:pt x="1211202" y="3283990"/>
                    <a:pt x="1221781" y="3297874"/>
                  </a:cubicBezTo>
                  <a:cubicBezTo>
                    <a:pt x="1179462" y="3290932"/>
                    <a:pt x="1115980" y="3297874"/>
                    <a:pt x="1052499" y="3270106"/>
                  </a:cubicBezTo>
                  <a:cubicBezTo>
                    <a:pt x="1065725" y="3266635"/>
                    <a:pt x="1082256" y="3265767"/>
                    <a:pt x="1100772" y="3266418"/>
                  </a:cubicBezTo>
                  <a:close/>
                  <a:moveTo>
                    <a:pt x="3238547" y="3265641"/>
                  </a:moveTo>
                  <a:cubicBezTo>
                    <a:pt x="3241874" y="3266835"/>
                    <a:pt x="3244294" y="3270417"/>
                    <a:pt x="3239454" y="3275193"/>
                  </a:cubicBezTo>
                  <a:cubicBezTo>
                    <a:pt x="3234614" y="3275193"/>
                    <a:pt x="3232194" y="3272805"/>
                    <a:pt x="3232194" y="3270417"/>
                  </a:cubicBezTo>
                  <a:cubicBezTo>
                    <a:pt x="3230984" y="3265641"/>
                    <a:pt x="3235219" y="3264447"/>
                    <a:pt x="3238547" y="3265641"/>
                  </a:cubicBezTo>
                  <a:close/>
                  <a:moveTo>
                    <a:pt x="3821724" y="3262124"/>
                  </a:moveTo>
                  <a:cubicBezTo>
                    <a:pt x="3823257" y="3262124"/>
                    <a:pt x="3824483" y="3263382"/>
                    <a:pt x="3823257" y="3265899"/>
                  </a:cubicBezTo>
                  <a:cubicBezTo>
                    <a:pt x="3820805" y="3265899"/>
                    <a:pt x="3818352" y="3265899"/>
                    <a:pt x="3818352" y="3265899"/>
                  </a:cubicBezTo>
                  <a:cubicBezTo>
                    <a:pt x="3818352" y="3263382"/>
                    <a:pt x="3820191" y="3262124"/>
                    <a:pt x="3821724" y="3262124"/>
                  </a:cubicBezTo>
                  <a:close/>
                  <a:moveTo>
                    <a:pt x="3703153" y="3253702"/>
                  </a:moveTo>
                  <a:cubicBezTo>
                    <a:pt x="3703153" y="3253702"/>
                    <a:pt x="3705559" y="3253702"/>
                    <a:pt x="3707966" y="3253702"/>
                  </a:cubicBezTo>
                  <a:cubicBezTo>
                    <a:pt x="3715185" y="3258477"/>
                    <a:pt x="3717591" y="3272805"/>
                    <a:pt x="3705559" y="3275193"/>
                  </a:cubicBezTo>
                  <a:cubicBezTo>
                    <a:pt x="3703153" y="3272805"/>
                    <a:pt x="3700747" y="3272805"/>
                    <a:pt x="3695934" y="3272805"/>
                  </a:cubicBezTo>
                  <a:cubicBezTo>
                    <a:pt x="3691122" y="3268029"/>
                    <a:pt x="3686309" y="3251314"/>
                    <a:pt x="3698341" y="3256089"/>
                  </a:cubicBezTo>
                  <a:cubicBezTo>
                    <a:pt x="3700747" y="3256089"/>
                    <a:pt x="3700747" y="3253702"/>
                    <a:pt x="3703153" y="3253702"/>
                  </a:cubicBezTo>
                  <a:close/>
                  <a:moveTo>
                    <a:pt x="3487557" y="3253605"/>
                  </a:moveTo>
                  <a:cubicBezTo>
                    <a:pt x="3489658" y="3253000"/>
                    <a:pt x="3492659" y="3253605"/>
                    <a:pt x="3493860" y="3256025"/>
                  </a:cubicBezTo>
                  <a:cubicBezTo>
                    <a:pt x="3491459" y="3258445"/>
                    <a:pt x="3491459" y="3260865"/>
                    <a:pt x="3486657" y="3258445"/>
                  </a:cubicBezTo>
                  <a:cubicBezTo>
                    <a:pt x="3484256" y="3256025"/>
                    <a:pt x="3485457" y="3254210"/>
                    <a:pt x="3487557" y="3253605"/>
                  </a:cubicBezTo>
                  <a:close/>
                  <a:moveTo>
                    <a:pt x="3719997" y="3248861"/>
                  </a:moveTo>
                  <a:cubicBezTo>
                    <a:pt x="3722321" y="3248861"/>
                    <a:pt x="3722321" y="3251378"/>
                    <a:pt x="3724644" y="3248861"/>
                  </a:cubicBezTo>
                  <a:cubicBezTo>
                    <a:pt x="3722321" y="3251378"/>
                    <a:pt x="3724644" y="3253895"/>
                    <a:pt x="3719997" y="3253895"/>
                  </a:cubicBezTo>
                  <a:cubicBezTo>
                    <a:pt x="3719997" y="3251378"/>
                    <a:pt x="3719997" y="3251378"/>
                    <a:pt x="3719997" y="3248861"/>
                  </a:cubicBezTo>
                  <a:close/>
                  <a:moveTo>
                    <a:pt x="3711275" y="3248627"/>
                  </a:moveTo>
                  <a:cubicBezTo>
                    <a:pt x="3713982" y="3248926"/>
                    <a:pt x="3716388" y="3251314"/>
                    <a:pt x="3712779" y="3256089"/>
                  </a:cubicBezTo>
                  <a:cubicBezTo>
                    <a:pt x="3710372" y="3256089"/>
                    <a:pt x="3710372" y="3256089"/>
                    <a:pt x="3707966" y="3253702"/>
                  </a:cubicBezTo>
                  <a:cubicBezTo>
                    <a:pt x="3705559" y="3250120"/>
                    <a:pt x="3708567" y="3248329"/>
                    <a:pt x="3711275" y="3248627"/>
                  </a:cubicBezTo>
                  <a:close/>
                  <a:moveTo>
                    <a:pt x="3222610" y="3241891"/>
                  </a:moveTo>
                  <a:cubicBezTo>
                    <a:pt x="3225127" y="3241891"/>
                    <a:pt x="3225127" y="3244215"/>
                    <a:pt x="3225127" y="3246538"/>
                  </a:cubicBezTo>
                  <a:cubicBezTo>
                    <a:pt x="3222610" y="3246538"/>
                    <a:pt x="3222610" y="3246538"/>
                    <a:pt x="3222610" y="3246538"/>
                  </a:cubicBezTo>
                  <a:cubicBezTo>
                    <a:pt x="3220093" y="3244215"/>
                    <a:pt x="3222610" y="3244215"/>
                    <a:pt x="3222610" y="3241891"/>
                  </a:cubicBezTo>
                  <a:close/>
                  <a:moveTo>
                    <a:pt x="2540165" y="3238865"/>
                  </a:moveTo>
                  <a:cubicBezTo>
                    <a:pt x="2550284" y="3255065"/>
                    <a:pt x="2530044" y="3255065"/>
                    <a:pt x="2519925" y="3263163"/>
                  </a:cubicBezTo>
                  <a:cubicBezTo>
                    <a:pt x="2519925" y="3255065"/>
                    <a:pt x="2530044" y="3246965"/>
                    <a:pt x="2540165" y="3238865"/>
                  </a:cubicBezTo>
                  <a:close/>
                  <a:moveTo>
                    <a:pt x="3683986" y="3232211"/>
                  </a:moveTo>
                  <a:cubicBezTo>
                    <a:pt x="3686309" y="3232211"/>
                    <a:pt x="3686309" y="3232211"/>
                    <a:pt x="3688632" y="3232211"/>
                  </a:cubicBezTo>
                  <a:cubicBezTo>
                    <a:pt x="3688632" y="3232211"/>
                    <a:pt x="3686309" y="3234534"/>
                    <a:pt x="3683986" y="3234534"/>
                  </a:cubicBezTo>
                  <a:cubicBezTo>
                    <a:pt x="3683986" y="3234534"/>
                    <a:pt x="3683986" y="3232211"/>
                    <a:pt x="3683986" y="3232211"/>
                  </a:cubicBezTo>
                  <a:close/>
                  <a:moveTo>
                    <a:pt x="1066794" y="3231064"/>
                  </a:moveTo>
                  <a:cubicBezTo>
                    <a:pt x="1050991" y="3229253"/>
                    <a:pt x="1037820" y="3229253"/>
                    <a:pt x="1032551" y="3232872"/>
                  </a:cubicBezTo>
                  <a:cubicBezTo>
                    <a:pt x="1064161" y="3247352"/>
                    <a:pt x="1085233" y="3247352"/>
                    <a:pt x="1116843" y="3240112"/>
                  </a:cubicBezTo>
                  <a:cubicBezTo>
                    <a:pt x="1101040" y="3236493"/>
                    <a:pt x="1082600" y="3232872"/>
                    <a:pt x="1066794" y="3231064"/>
                  </a:cubicBezTo>
                  <a:close/>
                  <a:moveTo>
                    <a:pt x="3555853" y="3227492"/>
                  </a:moveTo>
                  <a:cubicBezTo>
                    <a:pt x="3557122" y="3227789"/>
                    <a:pt x="3558316" y="3229127"/>
                    <a:pt x="3558913" y="3232100"/>
                  </a:cubicBezTo>
                  <a:cubicBezTo>
                    <a:pt x="3558913" y="3234479"/>
                    <a:pt x="3558913" y="3236858"/>
                    <a:pt x="3556525" y="3236858"/>
                  </a:cubicBezTo>
                  <a:cubicBezTo>
                    <a:pt x="3547570" y="3235074"/>
                    <a:pt x="3552048" y="3226600"/>
                    <a:pt x="3555853" y="3227492"/>
                  </a:cubicBezTo>
                  <a:close/>
                  <a:moveTo>
                    <a:pt x="3716059" y="3227402"/>
                  </a:moveTo>
                  <a:cubicBezTo>
                    <a:pt x="3717359" y="3227744"/>
                    <a:pt x="3718697" y="3228505"/>
                    <a:pt x="3719887" y="3229721"/>
                  </a:cubicBezTo>
                  <a:cubicBezTo>
                    <a:pt x="3724644" y="3239457"/>
                    <a:pt x="3710372" y="3241891"/>
                    <a:pt x="3710372" y="3234589"/>
                  </a:cubicBezTo>
                  <a:cubicBezTo>
                    <a:pt x="3708588" y="3229113"/>
                    <a:pt x="3712156" y="3226375"/>
                    <a:pt x="3716059" y="3227402"/>
                  </a:cubicBezTo>
                  <a:close/>
                  <a:moveTo>
                    <a:pt x="990407" y="3225635"/>
                  </a:moveTo>
                  <a:cubicBezTo>
                    <a:pt x="1011479" y="3232872"/>
                    <a:pt x="1022017" y="3240112"/>
                    <a:pt x="1022017" y="3225635"/>
                  </a:cubicBezTo>
                  <a:cubicBezTo>
                    <a:pt x="1011479" y="3225635"/>
                    <a:pt x="1000945" y="3225635"/>
                    <a:pt x="990407" y="3225635"/>
                  </a:cubicBezTo>
                  <a:close/>
                  <a:moveTo>
                    <a:pt x="3521739" y="3223982"/>
                  </a:moveTo>
                  <a:cubicBezTo>
                    <a:pt x="3522320" y="3223692"/>
                    <a:pt x="3522901" y="3223692"/>
                    <a:pt x="3522901" y="3224854"/>
                  </a:cubicBezTo>
                  <a:cubicBezTo>
                    <a:pt x="3525224" y="3227177"/>
                    <a:pt x="3522901" y="3227177"/>
                    <a:pt x="3520578" y="3227177"/>
                  </a:cubicBezTo>
                  <a:cubicBezTo>
                    <a:pt x="3520578" y="3227177"/>
                    <a:pt x="3520578" y="3224854"/>
                    <a:pt x="3520578" y="3224854"/>
                  </a:cubicBezTo>
                  <a:cubicBezTo>
                    <a:pt x="3520578" y="3224854"/>
                    <a:pt x="3521159" y="3224273"/>
                    <a:pt x="3521739" y="3223982"/>
                  </a:cubicBezTo>
                  <a:close/>
                  <a:moveTo>
                    <a:pt x="3353745" y="3221417"/>
                  </a:moveTo>
                  <a:cubicBezTo>
                    <a:pt x="3355863" y="3221417"/>
                    <a:pt x="3358283" y="3222627"/>
                    <a:pt x="3359493" y="3225047"/>
                  </a:cubicBezTo>
                  <a:cubicBezTo>
                    <a:pt x="3357073" y="3229888"/>
                    <a:pt x="3352233" y="3227467"/>
                    <a:pt x="3349813" y="3225047"/>
                  </a:cubicBezTo>
                  <a:cubicBezTo>
                    <a:pt x="3349813" y="3222627"/>
                    <a:pt x="3351628" y="3221417"/>
                    <a:pt x="3353745" y="3221417"/>
                  </a:cubicBezTo>
                  <a:close/>
                  <a:moveTo>
                    <a:pt x="3300835" y="3215748"/>
                  </a:moveTo>
                  <a:cubicBezTo>
                    <a:pt x="3303104" y="3215190"/>
                    <a:pt x="3306734" y="3223664"/>
                    <a:pt x="3299474" y="3220096"/>
                  </a:cubicBezTo>
                  <a:cubicBezTo>
                    <a:pt x="3299474" y="3217123"/>
                    <a:pt x="3300079" y="3215934"/>
                    <a:pt x="3300835" y="3215748"/>
                  </a:cubicBezTo>
                  <a:close/>
                  <a:moveTo>
                    <a:pt x="3418478" y="3210771"/>
                  </a:moveTo>
                  <a:cubicBezTo>
                    <a:pt x="3420377" y="3210623"/>
                    <a:pt x="3422462" y="3211216"/>
                    <a:pt x="3424249" y="3212995"/>
                  </a:cubicBezTo>
                  <a:cubicBezTo>
                    <a:pt x="3426632" y="3215367"/>
                    <a:pt x="3424249" y="3217738"/>
                    <a:pt x="3424249" y="3220110"/>
                  </a:cubicBezTo>
                  <a:cubicBezTo>
                    <a:pt x="3429014" y="3220110"/>
                    <a:pt x="3433780" y="3220110"/>
                    <a:pt x="3436163" y="3217738"/>
                  </a:cubicBezTo>
                  <a:cubicBezTo>
                    <a:pt x="3433780" y="3220110"/>
                    <a:pt x="3424249" y="3222482"/>
                    <a:pt x="3419483" y="3224854"/>
                  </a:cubicBezTo>
                  <a:cubicBezTo>
                    <a:pt x="3419483" y="3222482"/>
                    <a:pt x="3419483" y="3222482"/>
                    <a:pt x="3419483" y="3220110"/>
                  </a:cubicBezTo>
                  <a:cubicBezTo>
                    <a:pt x="3408760" y="3218331"/>
                    <a:pt x="3412781" y="3211216"/>
                    <a:pt x="3418478" y="3210771"/>
                  </a:cubicBezTo>
                  <a:close/>
                  <a:moveTo>
                    <a:pt x="3520288" y="3210526"/>
                  </a:moveTo>
                  <a:cubicBezTo>
                    <a:pt x="3527548" y="3210526"/>
                    <a:pt x="3527548" y="3222530"/>
                    <a:pt x="3520288" y="3220130"/>
                  </a:cubicBezTo>
                  <a:cubicBezTo>
                    <a:pt x="3517867" y="3217729"/>
                    <a:pt x="3520288" y="3212927"/>
                    <a:pt x="3520288" y="3210526"/>
                  </a:cubicBezTo>
                  <a:close/>
                  <a:moveTo>
                    <a:pt x="3768013" y="3208203"/>
                  </a:moveTo>
                  <a:cubicBezTo>
                    <a:pt x="3768013" y="3208203"/>
                    <a:pt x="3768013" y="3210526"/>
                    <a:pt x="3768013" y="3210526"/>
                  </a:cubicBezTo>
                  <a:cubicBezTo>
                    <a:pt x="3768013" y="3210526"/>
                    <a:pt x="3768013" y="3210526"/>
                    <a:pt x="3765690" y="3210526"/>
                  </a:cubicBezTo>
                  <a:cubicBezTo>
                    <a:pt x="3765690" y="3210526"/>
                    <a:pt x="3768013" y="3210526"/>
                    <a:pt x="3768013" y="3208203"/>
                  </a:cubicBezTo>
                  <a:close/>
                  <a:moveTo>
                    <a:pt x="3537229" y="3208203"/>
                  </a:moveTo>
                  <a:cubicBezTo>
                    <a:pt x="3537229" y="3208203"/>
                    <a:pt x="3537229" y="3208203"/>
                    <a:pt x="3539552" y="3208203"/>
                  </a:cubicBezTo>
                  <a:cubicBezTo>
                    <a:pt x="3539552" y="3212850"/>
                    <a:pt x="3539552" y="3212850"/>
                    <a:pt x="3537229" y="3212850"/>
                  </a:cubicBezTo>
                  <a:cubicBezTo>
                    <a:pt x="3537229" y="3210526"/>
                    <a:pt x="3537229" y="3210526"/>
                    <a:pt x="3537229" y="3208203"/>
                  </a:cubicBezTo>
                  <a:close/>
                  <a:moveTo>
                    <a:pt x="823504" y="3205348"/>
                  </a:moveTo>
                  <a:cubicBezTo>
                    <a:pt x="825902" y="3204807"/>
                    <a:pt x="829328" y="3205458"/>
                    <a:pt x="833440" y="3206759"/>
                  </a:cubicBezTo>
                  <a:cubicBezTo>
                    <a:pt x="841664" y="3209362"/>
                    <a:pt x="852625" y="3214570"/>
                    <a:pt x="863591" y="3218039"/>
                  </a:cubicBezTo>
                  <a:cubicBezTo>
                    <a:pt x="863591" y="3224981"/>
                    <a:pt x="874556" y="3224981"/>
                    <a:pt x="885517" y="3231924"/>
                  </a:cubicBezTo>
                  <a:cubicBezTo>
                    <a:pt x="885517" y="3238865"/>
                    <a:pt x="874556" y="3238865"/>
                    <a:pt x="863591" y="3231924"/>
                  </a:cubicBezTo>
                  <a:cubicBezTo>
                    <a:pt x="863591" y="3218039"/>
                    <a:pt x="841664" y="3231924"/>
                    <a:pt x="830699" y="3218039"/>
                  </a:cubicBezTo>
                  <a:cubicBezTo>
                    <a:pt x="830699" y="3211098"/>
                    <a:pt x="819735" y="3211098"/>
                    <a:pt x="819735" y="3211098"/>
                  </a:cubicBezTo>
                  <a:cubicBezTo>
                    <a:pt x="819735" y="3207627"/>
                    <a:pt x="821106" y="3205891"/>
                    <a:pt x="823504" y="3205348"/>
                  </a:cubicBezTo>
                  <a:close/>
                  <a:moveTo>
                    <a:pt x="3735527" y="3198431"/>
                  </a:moveTo>
                  <a:cubicBezTo>
                    <a:pt x="3738003" y="3197979"/>
                    <a:pt x="3741004" y="3199185"/>
                    <a:pt x="3744005" y="3203408"/>
                  </a:cubicBezTo>
                  <a:cubicBezTo>
                    <a:pt x="3744005" y="3205820"/>
                    <a:pt x="3741605" y="3208233"/>
                    <a:pt x="3741605" y="3210646"/>
                  </a:cubicBezTo>
                  <a:cubicBezTo>
                    <a:pt x="3725399" y="3216074"/>
                    <a:pt x="3728100" y="3199789"/>
                    <a:pt x="3735527" y="3198431"/>
                  </a:cubicBezTo>
                  <a:close/>
                  <a:moveTo>
                    <a:pt x="3340326" y="3191795"/>
                  </a:moveTo>
                  <a:cubicBezTo>
                    <a:pt x="3340955" y="3191795"/>
                    <a:pt x="3341584" y="3192424"/>
                    <a:pt x="3342843" y="3193682"/>
                  </a:cubicBezTo>
                  <a:cubicBezTo>
                    <a:pt x="3342843" y="3196199"/>
                    <a:pt x="3342843" y="3196199"/>
                    <a:pt x="3337809" y="3196199"/>
                  </a:cubicBezTo>
                  <a:cubicBezTo>
                    <a:pt x="3340326" y="3193682"/>
                    <a:pt x="3337809" y="3193682"/>
                    <a:pt x="3337809" y="3193682"/>
                  </a:cubicBezTo>
                  <a:cubicBezTo>
                    <a:pt x="3339067" y="3192424"/>
                    <a:pt x="3339696" y="3191795"/>
                    <a:pt x="3340326" y="3191795"/>
                  </a:cubicBezTo>
                  <a:close/>
                  <a:moveTo>
                    <a:pt x="3397828" y="3191165"/>
                  </a:moveTo>
                  <a:cubicBezTo>
                    <a:pt x="3400249" y="3191165"/>
                    <a:pt x="3407509" y="3191165"/>
                    <a:pt x="3407509" y="3196199"/>
                  </a:cubicBezTo>
                  <a:cubicBezTo>
                    <a:pt x="3405089" y="3196199"/>
                    <a:pt x="3397828" y="3196199"/>
                    <a:pt x="3397828" y="3191165"/>
                  </a:cubicBezTo>
                  <a:close/>
                  <a:moveTo>
                    <a:pt x="3737301" y="3190336"/>
                  </a:moveTo>
                  <a:cubicBezTo>
                    <a:pt x="3737810" y="3190415"/>
                    <a:pt x="3738390" y="3190730"/>
                    <a:pt x="3738971" y="3191359"/>
                  </a:cubicBezTo>
                  <a:cubicBezTo>
                    <a:pt x="3738971" y="3191359"/>
                    <a:pt x="3736648" y="3191359"/>
                    <a:pt x="3736648" y="3193876"/>
                  </a:cubicBezTo>
                  <a:cubicBezTo>
                    <a:pt x="3734905" y="3191988"/>
                    <a:pt x="3735777" y="3190100"/>
                    <a:pt x="3737301" y="3190336"/>
                  </a:cubicBezTo>
                  <a:close/>
                  <a:moveTo>
                    <a:pt x="3662301" y="3186519"/>
                  </a:moveTo>
                  <a:cubicBezTo>
                    <a:pt x="3664624" y="3186519"/>
                    <a:pt x="3664624" y="3186519"/>
                    <a:pt x="3666948" y="3186519"/>
                  </a:cubicBezTo>
                  <a:cubicBezTo>
                    <a:pt x="3666948" y="3188842"/>
                    <a:pt x="3664624" y="3188842"/>
                    <a:pt x="3664624" y="3191165"/>
                  </a:cubicBezTo>
                  <a:cubicBezTo>
                    <a:pt x="3664624" y="3191165"/>
                    <a:pt x="3662301" y="3191165"/>
                    <a:pt x="3662301" y="3191165"/>
                  </a:cubicBezTo>
                  <a:cubicBezTo>
                    <a:pt x="3662301" y="3188842"/>
                    <a:pt x="3662301" y="3186519"/>
                    <a:pt x="3662301" y="3186519"/>
                  </a:cubicBezTo>
                  <a:close/>
                  <a:moveTo>
                    <a:pt x="3407509" y="3186519"/>
                  </a:moveTo>
                  <a:cubicBezTo>
                    <a:pt x="3409832" y="3186519"/>
                    <a:pt x="3409832" y="3186519"/>
                    <a:pt x="3409832" y="3188842"/>
                  </a:cubicBezTo>
                  <a:cubicBezTo>
                    <a:pt x="3409832" y="3188842"/>
                    <a:pt x="3409832" y="3188842"/>
                    <a:pt x="3407509" y="3188842"/>
                  </a:cubicBezTo>
                  <a:cubicBezTo>
                    <a:pt x="3407509" y="3188842"/>
                    <a:pt x="3407509" y="3186519"/>
                    <a:pt x="3407509" y="3186519"/>
                  </a:cubicBezTo>
                  <a:close/>
                  <a:moveTo>
                    <a:pt x="3621458" y="3186330"/>
                  </a:moveTo>
                  <a:cubicBezTo>
                    <a:pt x="3621947" y="3185993"/>
                    <a:pt x="3622697" y="3185993"/>
                    <a:pt x="3623899" y="3186592"/>
                  </a:cubicBezTo>
                  <a:cubicBezTo>
                    <a:pt x="3621496" y="3191385"/>
                    <a:pt x="3628706" y="3188989"/>
                    <a:pt x="3631110" y="3188989"/>
                  </a:cubicBezTo>
                  <a:cubicBezTo>
                    <a:pt x="3633513" y="3191385"/>
                    <a:pt x="3633513" y="3196179"/>
                    <a:pt x="3635917" y="3196179"/>
                  </a:cubicBezTo>
                  <a:cubicBezTo>
                    <a:pt x="3638320" y="3196179"/>
                    <a:pt x="3638320" y="3191385"/>
                    <a:pt x="3638320" y="3188989"/>
                  </a:cubicBezTo>
                  <a:cubicBezTo>
                    <a:pt x="3640723" y="3186592"/>
                    <a:pt x="3645530" y="3188989"/>
                    <a:pt x="3650337" y="3188989"/>
                  </a:cubicBezTo>
                  <a:cubicBezTo>
                    <a:pt x="3650337" y="3191385"/>
                    <a:pt x="3650337" y="3193782"/>
                    <a:pt x="3652741" y="3196179"/>
                  </a:cubicBezTo>
                  <a:cubicBezTo>
                    <a:pt x="3657548" y="3193782"/>
                    <a:pt x="3659951" y="3196179"/>
                    <a:pt x="3667161" y="3198576"/>
                  </a:cubicBezTo>
                  <a:cubicBezTo>
                    <a:pt x="3667161" y="3203369"/>
                    <a:pt x="3667161" y="3210560"/>
                    <a:pt x="3664758" y="3212956"/>
                  </a:cubicBezTo>
                  <a:cubicBezTo>
                    <a:pt x="3662355" y="3212956"/>
                    <a:pt x="3659951" y="3212956"/>
                    <a:pt x="3659951" y="3215353"/>
                  </a:cubicBezTo>
                  <a:cubicBezTo>
                    <a:pt x="3662355" y="3220147"/>
                    <a:pt x="3667161" y="3222543"/>
                    <a:pt x="3669565" y="3227337"/>
                  </a:cubicBezTo>
                  <a:cubicBezTo>
                    <a:pt x="3671968" y="3234527"/>
                    <a:pt x="3683986" y="3232131"/>
                    <a:pt x="3683986" y="3241718"/>
                  </a:cubicBezTo>
                  <a:cubicBezTo>
                    <a:pt x="3679179" y="3241718"/>
                    <a:pt x="3679179" y="3239321"/>
                    <a:pt x="3674372" y="3241718"/>
                  </a:cubicBezTo>
                  <a:cubicBezTo>
                    <a:pt x="3662355" y="3256099"/>
                    <a:pt x="3667161" y="3280066"/>
                    <a:pt x="3669565" y="3301637"/>
                  </a:cubicBezTo>
                  <a:cubicBezTo>
                    <a:pt x="3671968" y="3304034"/>
                    <a:pt x="3674372" y="3304034"/>
                    <a:pt x="3676775" y="3304034"/>
                  </a:cubicBezTo>
                  <a:cubicBezTo>
                    <a:pt x="3679179" y="3308827"/>
                    <a:pt x="3676775" y="3313621"/>
                    <a:pt x="3676775" y="3316018"/>
                  </a:cubicBezTo>
                  <a:cubicBezTo>
                    <a:pt x="3676775" y="3313621"/>
                    <a:pt x="3671968" y="3316018"/>
                    <a:pt x="3669565" y="3318415"/>
                  </a:cubicBezTo>
                  <a:cubicBezTo>
                    <a:pt x="3664758" y="3311224"/>
                    <a:pt x="3669565" y="3304034"/>
                    <a:pt x="3667161" y="3299240"/>
                  </a:cubicBezTo>
                  <a:cubicBezTo>
                    <a:pt x="3662355" y="3301637"/>
                    <a:pt x="3659951" y="3306431"/>
                    <a:pt x="3659951" y="3311224"/>
                  </a:cubicBezTo>
                  <a:cubicBezTo>
                    <a:pt x="3652741" y="3311224"/>
                    <a:pt x="3652741" y="3320811"/>
                    <a:pt x="3650337" y="3323208"/>
                  </a:cubicBezTo>
                  <a:cubicBezTo>
                    <a:pt x="3647934" y="3318415"/>
                    <a:pt x="3643127" y="3313621"/>
                    <a:pt x="3635917" y="3311224"/>
                  </a:cubicBezTo>
                  <a:cubicBezTo>
                    <a:pt x="3633513" y="3316018"/>
                    <a:pt x="3635917" y="3318415"/>
                    <a:pt x="3633513" y="3320811"/>
                  </a:cubicBezTo>
                  <a:cubicBezTo>
                    <a:pt x="3628706" y="3316018"/>
                    <a:pt x="3631110" y="3299240"/>
                    <a:pt x="3623899" y="3299240"/>
                  </a:cubicBezTo>
                  <a:cubicBezTo>
                    <a:pt x="3623899" y="3299240"/>
                    <a:pt x="3623899" y="3296844"/>
                    <a:pt x="3626303" y="3296844"/>
                  </a:cubicBezTo>
                  <a:cubicBezTo>
                    <a:pt x="3623899" y="3296844"/>
                    <a:pt x="3623899" y="3296844"/>
                    <a:pt x="3623899" y="3294447"/>
                  </a:cubicBezTo>
                  <a:cubicBezTo>
                    <a:pt x="3619092" y="3294447"/>
                    <a:pt x="3619092" y="3301637"/>
                    <a:pt x="3614285" y="3299240"/>
                  </a:cubicBezTo>
                  <a:cubicBezTo>
                    <a:pt x="3616689" y="3294447"/>
                    <a:pt x="3621496" y="3294447"/>
                    <a:pt x="3623899" y="3289653"/>
                  </a:cubicBezTo>
                  <a:cubicBezTo>
                    <a:pt x="3623899" y="3277669"/>
                    <a:pt x="3611882" y="3277669"/>
                    <a:pt x="3604672" y="3275273"/>
                  </a:cubicBezTo>
                  <a:cubicBezTo>
                    <a:pt x="3602268" y="3270479"/>
                    <a:pt x="3602268" y="3265686"/>
                    <a:pt x="3599865" y="3260892"/>
                  </a:cubicBezTo>
                  <a:cubicBezTo>
                    <a:pt x="3597461" y="3263289"/>
                    <a:pt x="3597461" y="3268082"/>
                    <a:pt x="3592654" y="3270479"/>
                  </a:cubicBezTo>
                  <a:cubicBezTo>
                    <a:pt x="3590251" y="3268082"/>
                    <a:pt x="3590251" y="3265686"/>
                    <a:pt x="3592654" y="3260892"/>
                  </a:cubicBezTo>
                  <a:cubicBezTo>
                    <a:pt x="3583041" y="3268082"/>
                    <a:pt x="3571023" y="3268082"/>
                    <a:pt x="3561410" y="3270479"/>
                  </a:cubicBezTo>
                  <a:cubicBezTo>
                    <a:pt x="3559006" y="3268082"/>
                    <a:pt x="3561410" y="3263289"/>
                    <a:pt x="3563813" y="3260892"/>
                  </a:cubicBezTo>
                  <a:cubicBezTo>
                    <a:pt x="3566217" y="3263289"/>
                    <a:pt x="3568620" y="3263289"/>
                    <a:pt x="3568620" y="3265686"/>
                  </a:cubicBezTo>
                  <a:cubicBezTo>
                    <a:pt x="3573427" y="3265686"/>
                    <a:pt x="3571023" y="3258495"/>
                    <a:pt x="3575830" y="3258495"/>
                  </a:cubicBezTo>
                  <a:cubicBezTo>
                    <a:pt x="3571023" y="3253701"/>
                    <a:pt x="3575830" y="3246511"/>
                    <a:pt x="3580637" y="3246511"/>
                  </a:cubicBezTo>
                  <a:cubicBezTo>
                    <a:pt x="3585444" y="3246511"/>
                    <a:pt x="3585444" y="3258495"/>
                    <a:pt x="3580637" y="3260892"/>
                  </a:cubicBezTo>
                  <a:cubicBezTo>
                    <a:pt x="3583041" y="3263289"/>
                    <a:pt x="3592654" y="3258495"/>
                    <a:pt x="3595058" y="3253701"/>
                  </a:cubicBezTo>
                  <a:cubicBezTo>
                    <a:pt x="3592654" y="3251305"/>
                    <a:pt x="3590251" y="3256099"/>
                    <a:pt x="3585444" y="3256099"/>
                  </a:cubicBezTo>
                  <a:cubicBezTo>
                    <a:pt x="3585444" y="3251305"/>
                    <a:pt x="3590251" y="3251305"/>
                    <a:pt x="3592654" y="3248908"/>
                  </a:cubicBezTo>
                  <a:cubicBezTo>
                    <a:pt x="3595058" y="3251305"/>
                    <a:pt x="3602268" y="3251305"/>
                    <a:pt x="3604672" y="3246511"/>
                  </a:cubicBezTo>
                  <a:cubicBezTo>
                    <a:pt x="3604672" y="3244114"/>
                    <a:pt x="3602268" y="3244114"/>
                    <a:pt x="3602268" y="3241718"/>
                  </a:cubicBezTo>
                  <a:cubicBezTo>
                    <a:pt x="3597461" y="3241718"/>
                    <a:pt x="3597461" y="3236924"/>
                    <a:pt x="3592654" y="3236924"/>
                  </a:cubicBezTo>
                  <a:cubicBezTo>
                    <a:pt x="3590251" y="3236924"/>
                    <a:pt x="3590251" y="3244114"/>
                    <a:pt x="3585444" y="3244114"/>
                  </a:cubicBezTo>
                  <a:cubicBezTo>
                    <a:pt x="3583041" y="3244114"/>
                    <a:pt x="3583041" y="3241718"/>
                    <a:pt x="3583041" y="3241718"/>
                  </a:cubicBezTo>
                  <a:cubicBezTo>
                    <a:pt x="3580637" y="3241718"/>
                    <a:pt x="3578234" y="3241718"/>
                    <a:pt x="3578234" y="3244114"/>
                  </a:cubicBezTo>
                  <a:cubicBezTo>
                    <a:pt x="3578234" y="3241718"/>
                    <a:pt x="3575830" y="3234527"/>
                    <a:pt x="3571023" y="3236924"/>
                  </a:cubicBezTo>
                  <a:cubicBezTo>
                    <a:pt x="3568620" y="3234527"/>
                    <a:pt x="3568620" y="3229734"/>
                    <a:pt x="3566217" y="3229734"/>
                  </a:cubicBezTo>
                  <a:cubicBezTo>
                    <a:pt x="3568620" y="3224940"/>
                    <a:pt x="3571023" y="3222543"/>
                    <a:pt x="3575830" y="3222543"/>
                  </a:cubicBezTo>
                  <a:cubicBezTo>
                    <a:pt x="3578234" y="3205766"/>
                    <a:pt x="3563813" y="3220147"/>
                    <a:pt x="3554199" y="3220147"/>
                  </a:cubicBezTo>
                  <a:cubicBezTo>
                    <a:pt x="3549393" y="3220147"/>
                    <a:pt x="3544586" y="3215353"/>
                    <a:pt x="3546989" y="3208163"/>
                  </a:cubicBezTo>
                  <a:cubicBezTo>
                    <a:pt x="3556603" y="3205766"/>
                    <a:pt x="3571023" y="3220147"/>
                    <a:pt x="3580637" y="3208163"/>
                  </a:cubicBezTo>
                  <a:cubicBezTo>
                    <a:pt x="3580637" y="3200973"/>
                    <a:pt x="3587847" y="3200973"/>
                    <a:pt x="3587847" y="3193782"/>
                  </a:cubicBezTo>
                  <a:cubicBezTo>
                    <a:pt x="3590251" y="3193782"/>
                    <a:pt x="3595058" y="3188989"/>
                    <a:pt x="3592654" y="3188989"/>
                  </a:cubicBezTo>
                  <a:cubicBezTo>
                    <a:pt x="3597461" y="3188989"/>
                    <a:pt x="3609479" y="3193782"/>
                    <a:pt x="3609479" y="3186592"/>
                  </a:cubicBezTo>
                  <a:cubicBezTo>
                    <a:pt x="3611882" y="3188989"/>
                    <a:pt x="3614285" y="3188989"/>
                    <a:pt x="3619092" y="3191385"/>
                  </a:cubicBezTo>
                  <a:cubicBezTo>
                    <a:pt x="3620895" y="3191385"/>
                    <a:pt x="3619994" y="3187341"/>
                    <a:pt x="3621458" y="3186330"/>
                  </a:cubicBezTo>
                  <a:close/>
                  <a:moveTo>
                    <a:pt x="3562108" y="3185647"/>
                  </a:moveTo>
                  <a:cubicBezTo>
                    <a:pt x="3562979" y="3185938"/>
                    <a:pt x="3563560" y="3186519"/>
                    <a:pt x="3563560" y="3186519"/>
                  </a:cubicBezTo>
                  <a:cubicBezTo>
                    <a:pt x="3563560" y="3188842"/>
                    <a:pt x="3561236" y="3188842"/>
                    <a:pt x="3558913" y="3188842"/>
                  </a:cubicBezTo>
                  <a:cubicBezTo>
                    <a:pt x="3558913" y="3186519"/>
                    <a:pt x="3558913" y="3186519"/>
                    <a:pt x="3558913" y="3186519"/>
                  </a:cubicBezTo>
                  <a:cubicBezTo>
                    <a:pt x="3560075" y="3185357"/>
                    <a:pt x="3561236" y="3185357"/>
                    <a:pt x="3562108" y="3185647"/>
                  </a:cubicBezTo>
                  <a:close/>
                  <a:moveTo>
                    <a:pt x="3796797" y="3184195"/>
                  </a:moveTo>
                  <a:cubicBezTo>
                    <a:pt x="3799185" y="3186605"/>
                    <a:pt x="3803960" y="3186605"/>
                    <a:pt x="3806348" y="3191423"/>
                  </a:cubicBezTo>
                  <a:cubicBezTo>
                    <a:pt x="3803960" y="3193833"/>
                    <a:pt x="3803960" y="3196242"/>
                    <a:pt x="3806348" y="3198652"/>
                  </a:cubicBezTo>
                  <a:cubicBezTo>
                    <a:pt x="3801572" y="3201061"/>
                    <a:pt x="3801572" y="3205880"/>
                    <a:pt x="3799185" y="3203470"/>
                  </a:cubicBezTo>
                  <a:cubicBezTo>
                    <a:pt x="3796797" y="3201061"/>
                    <a:pt x="3792021" y="3191423"/>
                    <a:pt x="3796797" y="3184195"/>
                  </a:cubicBezTo>
                  <a:close/>
                  <a:moveTo>
                    <a:pt x="3617480" y="3183614"/>
                  </a:moveTo>
                  <a:cubicBezTo>
                    <a:pt x="3617770" y="3183033"/>
                    <a:pt x="3618932" y="3183033"/>
                    <a:pt x="3621255" y="3184195"/>
                  </a:cubicBezTo>
                  <a:cubicBezTo>
                    <a:pt x="3621255" y="3184195"/>
                    <a:pt x="3618932" y="3186519"/>
                    <a:pt x="3618932" y="3186519"/>
                  </a:cubicBezTo>
                  <a:cubicBezTo>
                    <a:pt x="3617770" y="3185357"/>
                    <a:pt x="3617190" y="3184195"/>
                    <a:pt x="3617480" y="3183614"/>
                  </a:cubicBezTo>
                  <a:close/>
                  <a:moveTo>
                    <a:pt x="3688675" y="3178645"/>
                  </a:moveTo>
                  <a:cubicBezTo>
                    <a:pt x="3692290" y="3178645"/>
                    <a:pt x="3695904" y="3180452"/>
                    <a:pt x="3698313" y="3184066"/>
                  </a:cubicBezTo>
                  <a:cubicBezTo>
                    <a:pt x="3698313" y="3188885"/>
                    <a:pt x="3698313" y="3188885"/>
                    <a:pt x="3698313" y="3193704"/>
                  </a:cubicBezTo>
                  <a:cubicBezTo>
                    <a:pt x="3695903" y="3193704"/>
                    <a:pt x="3693494" y="3196113"/>
                    <a:pt x="3691085" y="3198522"/>
                  </a:cubicBezTo>
                  <a:cubicBezTo>
                    <a:pt x="3683857" y="3196113"/>
                    <a:pt x="3676628" y="3193704"/>
                    <a:pt x="3679038" y="3184066"/>
                  </a:cubicBezTo>
                  <a:cubicBezTo>
                    <a:pt x="3681447" y="3180452"/>
                    <a:pt x="3685061" y="3178645"/>
                    <a:pt x="3688675" y="3178645"/>
                  </a:cubicBezTo>
                  <a:close/>
                  <a:moveTo>
                    <a:pt x="3583890" y="3173706"/>
                  </a:moveTo>
                  <a:cubicBezTo>
                    <a:pt x="3584903" y="3173432"/>
                    <a:pt x="3586024" y="3173432"/>
                    <a:pt x="3587059" y="3173769"/>
                  </a:cubicBezTo>
                  <a:cubicBezTo>
                    <a:pt x="3588438" y="3174219"/>
                    <a:pt x="3589664" y="3175270"/>
                    <a:pt x="3590278" y="3177070"/>
                  </a:cubicBezTo>
                  <a:cubicBezTo>
                    <a:pt x="3587825" y="3179471"/>
                    <a:pt x="3587825" y="3181872"/>
                    <a:pt x="3582920" y="3181872"/>
                  </a:cubicBezTo>
                  <a:cubicBezTo>
                    <a:pt x="3578782" y="3177821"/>
                    <a:pt x="3580851" y="3174529"/>
                    <a:pt x="3583890" y="3173706"/>
                  </a:cubicBezTo>
                  <a:close/>
                  <a:moveTo>
                    <a:pt x="3657558" y="3172459"/>
                  </a:moveTo>
                  <a:cubicBezTo>
                    <a:pt x="3658465" y="3172346"/>
                    <a:pt x="3659373" y="3172946"/>
                    <a:pt x="3659978" y="3174747"/>
                  </a:cubicBezTo>
                  <a:cubicBezTo>
                    <a:pt x="3659978" y="3177148"/>
                    <a:pt x="3657558" y="3177148"/>
                    <a:pt x="3657558" y="3179549"/>
                  </a:cubicBezTo>
                  <a:cubicBezTo>
                    <a:pt x="3652112" y="3179549"/>
                    <a:pt x="3654835" y="3172796"/>
                    <a:pt x="3657558" y="3172459"/>
                  </a:cubicBezTo>
                  <a:close/>
                  <a:moveTo>
                    <a:pt x="3665421" y="3167794"/>
                  </a:moveTo>
                  <a:cubicBezTo>
                    <a:pt x="3668186" y="3168806"/>
                    <a:pt x="3671334" y="3173172"/>
                    <a:pt x="3664528" y="3174515"/>
                  </a:cubicBezTo>
                  <a:cubicBezTo>
                    <a:pt x="3662713" y="3170933"/>
                    <a:pt x="3662561" y="3168993"/>
                    <a:pt x="3663166" y="3168135"/>
                  </a:cubicBezTo>
                  <a:cubicBezTo>
                    <a:pt x="3663620" y="3167491"/>
                    <a:pt x="3664499" y="3167456"/>
                    <a:pt x="3665421" y="3167794"/>
                  </a:cubicBezTo>
                  <a:close/>
                  <a:moveTo>
                    <a:pt x="3849459" y="3167545"/>
                  </a:moveTo>
                  <a:cubicBezTo>
                    <a:pt x="3849459" y="3167545"/>
                    <a:pt x="3851911" y="3167545"/>
                    <a:pt x="3851911" y="3167545"/>
                  </a:cubicBezTo>
                  <a:cubicBezTo>
                    <a:pt x="3851911" y="3167545"/>
                    <a:pt x="3851911" y="3167545"/>
                    <a:pt x="3854364" y="3167545"/>
                  </a:cubicBezTo>
                  <a:cubicBezTo>
                    <a:pt x="3854364" y="3169868"/>
                    <a:pt x="3851911" y="3172191"/>
                    <a:pt x="3849459" y="3172191"/>
                  </a:cubicBezTo>
                  <a:cubicBezTo>
                    <a:pt x="3847006" y="3169868"/>
                    <a:pt x="3847006" y="3167545"/>
                    <a:pt x="3849459" y="3167545"/>
                  </a:cubicBezTo>
                  <a:close/>
                  <a:moveTo>
                    <a:pt x="3724741" y="3167545"/>
                  </a:moveTo>
                  <a:cubicBezTo>
                    <a:pt x="3732001" y="3169868"/>
                    <a:pt x="3724741" y="3176838"/>
                    <a:pt x="3722321" y="3172191"/>
                  </a:cubicBezTo>
                  <a:cubicBezTo>
                    <a:pt x="3722321" y="3169868"/>
                    <a:pt x="3724741" y="3169868"/>
                    <a:pt x="3724741" y="3167545"/>
                  </a:cubicBezTo>
                  <a:close/>
                  <a:moveTo>
                    <a:pt x="3604605" y="3167545"/>
                  </a:moveTo>
                  <a:cubicBezTo>
                    <a:pt x="3606928" y="3167545"/>
                    <a:pt x="3609252" y="3167545"/>
                    <a:pt x="3609252" y="3167545"/>
                  </a:cubicBezTo>
                  <a:cubicBezTo>
                    <a:pt x="3609252" y="3172191"/>
                    <a:pt x="3609252" y="3172191"/>
                    <a:pt x="3604605" y="3172191"/>
                  </a:cubicBezTo>
                  <a:cubicBezTo>
                    <a:pt x="3604605" y="3169868"/>
                    <a:pt x="3604605" y="3169868"/>
                    <a:pt x="3604605" y="3167545"/>
                  </a:cubicBezTo>
                  <a:close/>
                  <a:moveTo>
                    <a:pt x="3828032" y="3164834"/>
                  </a:moveTo>
                  <a:cubicBezTo>
                    <a:pt x="3830356" y="3164834"/>
                    <a:pt x="3830356" y="3164834"/>
                    <a:pt x="3832679" y="3164834"/>
                  </a:cubicBezTo>
                  <a:cubicBezTo>
                    <a:pt x="3832679" y="3169868"/>
                    <a:pt x="3830356" y="3169868"/>
                    <a:pt x="3830356" y="3169868"/>
                  </a:cubicBezTo>
                  <a:cubicBezTo>
                    <a:pt x="3828032" y="3169868"/>
                    <a:pt x="3828032" y="3169868"/>
                    <a:pt x="3828032" y="3164834"/>
                  </a:cubicBezTo>
                  <a:close/>
                  <a:moveTo>
                    <a:pt x="3689245" y="3157283"/>
                  </a:moveTo>
                  <a:cubicBezTo>
                    <a:pt x="3689858" y="3156702"/>
                    <a:pt x="3691085" y="3156702"/>
                    <a:pt x="3693537" y="3157864"/>
                  </a:cubicBezTo>
                  <a:cubicBezTo>
                    <a:pt x="3695990" y="3160187"/>
                    <a:pt x="3691085" y="3162511"/>
                    <a:pt x="3688632" y="3160187"/>
                  </a:cubicBezTo>
                  <a:cubicBezTo>
                    <a:pt x="3688632" y="3159026"/>
                    <a:pt x="3688632" y="3157864"/>
                    <a:pt x="3689245" y="3157283"/>
                  </a:cubicBezTo>
                  <a:close/>
                  <a:moveTo>
                    <a:pt x="3546854" y="3155241"/>
                  </a:moveTo>
                  <a:cubicBezTo>
                    <a:pt x="3554045" y="3160064"/>
                    <a:pt x="3558839" y="3167298"/>
                    <a:pt x="3561236" y="3174532"/>
                  </a:cubicBezTo>
                  <a:cubicBezTo>
                    <a:pt x="3558839" y="3176944"/>
                    <a:pt x="3556442" y="3176944"/>
                    <a:pt x="3556442" y="3179355"/>
                  </a:cubicBezTo>
                  <a:cubicBezTo>
                    <a:pt x="3558839" y="3193823"/>
                    <a:pt x="3549251" y="3201057"/>
                    <a:pt x="3539662" y="3205880"/>
                  </a:cubicBezTo>
                  <a:cubicBezTo>
                    <a:pt x="3532471" y="3201057"/>
                    <a:pt x="3522883" y="3203468"/>
                    <a:pt x="3515692" y="3203468"/>
                  </a:cubicBezTo>
                  <a:cubicBezTo>
                    <a:pt x="3513294" y="3201057"/>
                    <a:pt x="3518089" y="3198646"/>
                    <a:pt x="3520486" y="3196234"/>
                  </a:cubicBezTo>
                  <a:cubicBezTo>
                    <a:pt x="3520486" y="3193823"/>
                    <a:pt x="3515692" y="3193823"/>
                    <a:pt x="3513294" y="3191412"/>
                  </a:cubicBezTo>
                  <a:cubicBezTo>
                    <a:pt x="3515692" y="3189000"/>
                    <a:pt x="3513294" y="3186589"/>
                    <a:pt x="3510897" y="3184178"/>
                  </a:cubicBezTo>
                  <a:cubicBezTo>
                    <a:pt x="3513294" y="3176944"/>
                    <a:pt x="3518089" y="3174532"/>
                    <a:pt x="3518089" y="3167298"/>
                  </a:cubicBezTo>
                  <a:cubicBezTo>
                    <a:pt x="3520486" y="3169710"/>
                    <a:pt x="3522883" y="3167298"/>
                    <a:pt x="3522883" y="3167298"/>
                  </a:cubicBezTo>
                  <a:cubicBezTo>
                    <a:pt x="3520486" y="3152830"/>
                    <a:pt x="3534868" y="3152830"/>
                    <a:pt x="3542060" y="3160064"/>
                  </a:cubicBezTo>
                  <a:cubicBezTo>
                    <a:pt x="3544457" y="3160064"/>
                    <a:pt x="3544457" y="3157653"/>
                    <a:pt x="3546854" y="3155241"/>
                  </a:cubicBezTo>
                  <a:close/>
                  <a:moveTo>
                    <a:pt x="3633337" y="3150507"/>
                  </a:moveTo>
                  <a:cubicBezTo>
                    <a:pt x="3642940" y="3162677"/>
                    <a:pt x="3618932" y="3167545"/>
                    <a:pt x="3626134" y="3152941"/>
                  </a:cubicBezTo>
                  <a:cubicBezTo>
                    <a:pt x="3628535" y="3155375"/>
                    <a:pt x="3628535" y="3150507"/>
                    <a:pt x="3633337" y="3150507"/>
                  </a:cubicBezTo>
                  <a:close/>
                  <a:moveTo>
                    <a:pt x="3736331" y="3149526"/>
                  </a:moveTo>
                  <a:cubicBezTo>
                    <a:pt x="3736891" y="3149337"/>
                    <a:pt x="3737456" y="3149386"/>
                    <a:pt x="3737918" y="3149755"/>
                  </a:cubicBezTo>
                  <a:cubicBezTo>
                    <a:pt x="3738535" y="3150247"/>
                    <a:pt x="3738971" y="3151305"/>
                    <a:pt x="3738971" y="3153121"/>
                  </a:cubicBezTo>
                  <a:cubicBezTo>
                    <a:pt x="3738971" y="3155541"/>
                    <a:pt x="3736648" y="3155541"/>
                    <a:pt x="3734325" y="3155541"/>
                  </a:cubicBezTo>
                  <a:cubicBezTo>
                    <a:pt x="3733018" y="3152818"/>
                    <a:pt x="3734651" y="3150095"/>
                    <a:pt x="3736331" y="3149526"/>
                  </a:cubicBezTo>
                  <a:close/>
                  <a:moveTo>
                    <a:pt x="3568593" y="3148183"/>
                  </a:moveTo>
                  <a:cubicBezTo>
                    <a:pt x="3570917" y="3148183"/>
                    <a:pt x="3570917" y="3148183"/>
                    <a:pt x="3573240" y="3148183"/>
                  </a:cubicBezTo>
                  <a:cubicBezTo>
                    <a:pt x="3573240" y="3150507"/>
                    <a:pt x="3573240" y="3150507"/>
                    <a:pt x="3573240" y="3152830"/>
                  </a:cubicBezTo>
                  <a:cubicBezTo>
                    <a:pt x="3568593" y="3152830"/>
                    <a:pt x="3568593" y="3150507"/>
                    <a:pt x="3568593" y="3148183"/>
                  </a:cubicBezTo>
                  <a:close/>
                  <a:moveTo>
                    <a:pt x="2686743" y="3146009"/>
                  </a:moveTo>
                  <a:cubicBezTo>
                    <a:pt x="2623526" y="3160487"/>
                    <a:pt x="2507627" y="3196680"/>
                    <a:pt x="2444410" y="3240112"/>
                  </a:cubicBezTo>
                  <a:cubicBezTo>
                    <a:pt x="2476017" y="3240112"/>
                    <a:pt x="2465483" y="3254588"/>
                    <a:pt x="2465483" y="3269067"/>
                  </a:cubicBezTo>
                  <a:cubicBezTo>
                    <a:pt x="2486554" y="3261827"/>
                    <a:pt x="2507627" y="3247352"/>
                    <a:pt x="2507627" y="3261827"/>
                  </a:cubicBezTo>
                  <a:cubicBezTo>
                    <a:pt x="2497090" y="3276304"/>
                    <a:pt x="2465483" y="3283544"/>
                    <a:pt x="2465483" y="3305259"/>
                  </a:cubicBezTo>
                  <a:cubicBezTo>
                    <a:pt x="2497090" y="3290783"/>
                    <a:pt x="2507627" y="3276304"/>
                    <a:pt x="2539234" y="3261827"/>
                  </a:cubicBezTo>
                  <a:cubicBezTo>
                    <a:pt x="2539234" y="3269067"/>
                    <a:pt x="2539234" y="3269067"/>
                    <a:pt x="2549772" y="3269067"/>
                  </a:cubicBezTo>
                  <a:cubicBezTo>
                    <a:pt x="2602454" y="3232872"/>
                    <a:pt x="2665671" y="3203919"/>
                    <a:pt x="2697277" y="3160487"/>
                  </a:cubicBezTo>
                  <a:cubicBezTo>
                    <a:pt x="2634061" y="3196680"/>
                    <a:pt x="2623526" y="3218396"/>
                    <a:pt x="2549772" y="3240112"/>
                  </a:cubicBezTo>
                  <a:cubicBezTo>
                    <a:pt x="2560309" y="3232872"/>
                    <a:pt x="2560309" y="3225635"/>
                    <a:pt x="2570843" y="3211156"/>
                  </a:cubicBezTo>
                  <a:cubicBezTo>
                    <a:pt x="2612988" y="3174964"/>
                    <a:pt x="2644598" y="3182203"/>
                    <a:pt x="2686743" y="3146009"/>
                  </a:cubicBezTo>
                  <a:close/>
                  <a:moveTo>
                    <a:pt x="3626289" y="3145860"/>
                  </a:moveTo>
                  <a:cubicBezTo>
                    <a:pt x="3628613" y="3145860"/>
                    <a:pt x="3628613" y="3145860"/>
                    <a:pt x="3628613" y="3145860"/>
                  </a:cubicBezTo>
                  <a:cubicBezTo>
                    <a:pt x="3628613" y="3145860"/>
                    <a:pt x="3628613" y="3145860"/>
                    <a:pt x="3630936" y="3145860"/>
                  </a:cubicBezTo>
                  <a:cubicBezTo>
                    <a:pt x="3630936" y="3148183"/>
                    <a:pt x="3630936" y="3148183"/>
                    <a:pt x="3630936" y="3148183"/>
                  </a:cubicBezTo>
                  <a:cubicBezTo>
                    <a:pt x="3628613" y="3148183"/>
                    <a:pt x="3628613" y="3148183"/>
                    <a:pt x="3628613" y="3148183"/>
                  </a:cubicBezTo>
                  <a:cubicBezTo>
                    <a:pt x="3628613" y="3148183"/>
                    <a:pt x="3626289" y="3148183"/>
                    <a:pt x="3626289" y="3148183"/>
                  </a:cubicBezTo>
                  <a:cubicBezTo>
                    <a:pt x="3626289" y="3148183"/>
                    <a:pt x="3626289" y="3148183"/>
                    <a:pt x="3626289" y="3145860"/>
                  </a:cubicBezTo>
                  <a:close/>
                  <a:moveTo>
                    <a:pt x="3590200" y="3145860"/>
                  </a:moveTo>
                  <a:cubicBezTo>
                    <a:pt x="3597403" y="3148270"/>
                    <a:pt x="3609407" y="3145860"/>
                    <a:pt x="3616609" y="3153088"/>
                  </a:cubicBezTo>
                  <a:cubicBezTo>
                    <a:pt x="3616609" y="3155498"/>
                    <a:pt x="3614208" y="3155498"/>
                    <a:pt x="3614208" y="3157907"/>
                  </a:cubicBezTo>
                  <a:cubicBezTo>
                    <a:pt x="3609407" y="3157907"/>
                    <a:pt x="3607006" y="3162726"/>
                    <a:pt x="3604605" y="3165135"/>
                  </a:cubicBezTo>
                  <a:cubicBezTo>
                    <a:pt x="3595002" y="3167545"/>
                    <a:pt x="3587799" y="3162726"/>
                    <a:pt x="3582998" y="3157907"/>
                  </a:cubicBezTo>
                  <a:cubicBezTo>
                    <a:pt x="3582998" y="3157907"/>
                    <a:pt x="3582998" y="3155498"/>
                    <a:pt x="3582998" y="3155498"/>
                  </a:cubicBezTo>
                  <a:cubicBezTo>
                    <a:pt x="3582998" y="3153088"/>
                    <a:pt x="3580597" y="3153088"/>
                    <a:pt x="3580597" y="3150679"/>
                  </a:cubicBezTo>
                  <a:cubicBezTo>
                    <a:pt x="3585399" y="3150679"/>
                    <a:pt x="3590200" y="3150679"/>
                    <a:pt x="3590200" y="3145860"/>
                  </a:cubicBezTo>
                  <a:close/>
                  <a:moveTo>
                    <a:pt x="3562337" y="3142675"/>
                  </a:moveTo>
                  <a:cubicBezTo>
                    <a:pt x="3562652" y="3142557"/>
                    <a:pt x="3563124" y="3142714"/>
                    <a:pt x="3563753" y="3143343"/>
                  </a:cubicBezTo>
                  <a:cubicBezTo>
                    <a:pt x="3563753" y="3145860"/>
                    <a:pt x="3566270" y="3143343"/>
                    <a:pt x="3563753" y="3145860"/>
                  </a:cubicBezTo>
                  <a:cubicBezTo>
                    <a:pt x="3561866" y="3145860"/>
                    <a:pt x="3561394" y="3143029"/>
                    <a:pt x="3562337" y="3142675"/>
                  </a:cubicBezTo>
                  <a:close/>
                  <a:moveTo>
                    <a:pt x="3728445" y="3139783"/>
                  </a:moveTo>
                  <a:cubicBezTo>
                    <a:pt x="3729474" y="3139597"/>
                    <a:pt x="3730508" y="3139645"/>
                    <a:pt x="3731436" y="3140008"/>
                  </a:cubicBezTo>
                  <a:cubicBezTo>
                    <a:pt x="3732674" y="3140491"/>
                    <a:pt x="3733725" y="3141532"/>
                    <a:pt x="3734325" y="3143316"/>
                  </a:cubicBezTo>
                  <a:cubicBezTo>
                    <a:pt x="3734325" y="3152830"/>
                    <a:pt x="3722321" y="3152830"/>
                    <a:pt x="3722321" y="3145694"/>
                  </a:cubicBezTo>
                  <a:cubicBezTo>
                    <a:pt x="3722321" y="3143018"/>
                    <a:pt x="3725359" y="3140342"/>
                    <a:pt x="3728445" y="3139783"/>
                  </a:cubicBezTo>
                  <a:close/>
                  <a:moveTo>
                    <a:pt x="3876048" y="3138503"/>
                  </a:moveTo>
                  <a:cubicBezTo>
                    <a:pt x="3876048" y="3141020"/>
                    <a:pt x="3876048" y="3141020"/>
                    <a:pt x="3876048" y="3143537"/>
                  </a:cubicBezTo>
                  <a:cubicBezTo>
                    <a:pt x="3871401" y="3143537"/>
                    <a:pt x="3871401" y="3138503"/>
                    <a:pt x="3876048" y="3138503"/>
                  </a:cubicBezTo>
                  <a:close/>
                  <a:moveTo>
                    <a:pt x="3587458" y="3138058"/>
                  </a:moveTo>
                  <a:cubicBezTo>
                    <a:pt x="3589576" y="3138658"/>
                    <a:pt x="3591391" y="3141059"/>
                    <a:pt x="3590181" y="3143459"/>
                  </a:cubicBezTo>
                  <a:cubicBezTo>
                    <a:pt x="3585341" y="3145860"/>
                    <a:pt x="3585341" y="3143459"/>
                    <a:pt x="3582921" y="3143459"/>
                  </a:cubicBezTo>
                  <a:cubicBezTo>
                    <a:pt x="3582921" y="3138658"/>
                    <a:pt x="3585341" y="3137458"/>
                    <a:pt x="3587458" y="3138058"/>
                  </a:cubicBezTo>
                  <a:close/>
                  <a:moveTo>
                    <a:pt x="902660" y="3133907"/>
                  </a:moveTo>
                  <a:cubicBezTo>
                    <a:pt x="898215" y="3133793"/>
                    <a:pt x="895580" y="3135150"/>
                    <a:pt x="895580" y="3138769"/>
                  </a:cubicBezTo>
                  <a:cubicBezTo>
                    <a:pt x="937728" y="3146009"/>
                    <a:pt x="895580" y="3146009"/>
                    <a:pt x="895580" y="3153247"/>
                  </a:cubicBezTo>
                  <a:cubicBezTo>
                    <a:pt x="916655" y="3160487"/>
                    <a:pt x="916655" y="3153247"/>
                    <a:pt x="937728" y="3160487"/>
                  </a:cubicBezTo>
                  <a:cubicBezTo>
                    <a:pt x="927190" y="3146009"/>
                    <a:pt x="969335" y="3160487"/>
                    <a:pt x="969335" y="3153247"/>
                  </a:cubicBezTo>
                  <a:cubicBezTo>
                    <a:pt x="953531" y="3149627"/>
                    <a:pt x="935092" y="3142390"/>
                    <a:pt x="920605" y="3137866"/>
                  </a:cubicBezTo>
                  <a:cubicBezTo>
                    <a:pt x="913361" y="3135603"/>
                    <a:pt x="907106" y="3134020"/>
                    <a:pt x="902660" y="3133907"/>
                  </a:cubicBezTo>
                  <a:close/>
                  <a:moveTo>
                    <a:pt x="3736745" y="3131533"/>
                  </a:moveTo>
                  <a:cubicBezTo>
                    <a:pt x="3744005" y="3131533"/>
                    <a:pt x="3739165" y="3136179"/>
                    <a:pt x="3736745" y="3136179"/>
                  </a:cubicBezTo>
                  <a:cubicBezTo>
                    <a:pt x="3734325" y="3136179"/>
                    <a:pt x="3736745" y="3131533"/>
                    <a:pt x="3736745" y="3131533"/>
                  </a:cubicBezTo>
                  <a:close/>
                  <a:moveTo>
                    <a:pt x="3633259" y="3128822"/>
                  </a:moveTo>
                  <a:cubicBezTo>
                    <a:pt x="3633259" y="3128822"/>
                    <a:pt x="3633259" y="3131339"/>
                    <a:pt x="3633259" y="3133856"/>
                  </a:cubicBezTo>
                  <a:cubicBezTo>
                    <a:pt x="3633259" y="3133856"/>
                    <a:pt x="3633259" y="3133856"/>
                    <a:pt x="3630936" y="3133856"/>
                  </a:cubicBezTo>
                  <a:cubicBezTo>
                    <a:pt x="3630936" y="3131339"/>
                    <a:pt x="3633259" y="3131339"/>
                    <a:pt x="3633259" y="3128822"/>
                  </a:cubicBezTo>
                  <a:close/>
                  <a:moveTo>
                    <a:pt x="3518158" y="3126390"/>
                  </a:moveTo>
                  <a:cubicBezTo>
                    <a:pt x="3518612" y="3126541"/>
                    <a:pt x="3518763" y="3127298"/>
                    <a:pt x="3518158" y="3129113"/>
                  </a:cubicBezTo>
                  <a:cubicBezTo>
                    <a:pt x="3512712" y="3130928"/>
                    <a:pt x="3516797" y="3125936"/>
                    <a:pt x="3518158" y="3126390"/>
                  </a:cubicBezTo>
                  <a:close/>
                  <a:moveTo>
                    <a:pt x="3660081" y="3122812"/>
                  </a:moveTo>
                  <a:cubicBezTo>
                    <a:pt x="3663342" y="3122514"/>
                    <a:pt x="3666899" y="3125499"/>
                    <a:pt x="3664528" y="3131468"/>
                  </a:cubicBezTo>
                  <a:cubicBezTo>
                    <a:pt x="3662156" y="3133856"/>
                    <a:pt x="3659784" y="3133856"/>
                    <a:pt x="3657412" y="3133856"/>
                  </a:cubicBezTo>
                  <a:cubicBezTo>
                    <a:pt x="3653855" y="3126693"/>
                    <a:pt x="3656819" y="3123111"/>
                    <a:pt x="3660081" y="3122812"/>
                  </a:cubicBezTo>
                  <a:close/>
                  <a:moveTo>
                    <a:pt x="3359493" y="3116296"/>
                  </a:moveTo>
                  <a:cubicBezTo>
                    <a:pt x="3361236" y="3116896"/>
                    <a:pt x="3362978" y="3118096"/>
                    <a:pt x="3364140" y="3119297"/>
                  </a:cubicBezTo>
                  <a:cubicBezTo>
                    <a:pt x="3361817" y="3126499"/>
                    <a:pt x="3354846" y="3121698"/>
                    <a:pt x="3354846" y="3116896"/>
                  </a:cubicBezTo>
                  <a:cubicBezTo>
                    <a:pt x="3356008" y="3115695"/>
                    <a:pt x="3357751" y="3115695"/>
                    <a:pt x="3359493" y="3116296"/>
                  </a:cubicBezTo>
                  <a:close/>
                  <a:moveTo>
                    <a:pt x="3710188" y="3092811"/>
                  </a:moveTo>
                  <a:cubicBezTo>
                    <a:pt x="3712640" y="3095263"/>
                    <a:pt x="3712640" y="3097716"/>
                    <a:pt x="3710188" y="3100168"/>
                  </a:cubicBezTo>
                  <a:cubicBezTo>
                    <a:pt x="3707735" y="3100168"/>
                    <a:pt x="3707735" y="3100168"/>
                    <a:pt x="3707735" y="3097716"/>
                  </a:cubicBezTo>
                  <a:cubicBezTo>
                    <a:pt x="3705283" y="3095263"/>
                    <a:pt x="3707735" y="3095263"/>
                    <a:pt x="3710188" y="3092811"/>
                  </a:cubicBezTo>
                  <a:close/>
                  <a:moveTo>
                    <a:pt x="3610050" y="3082718"/>
                  </a:moveTo>
                  <a:cubicBezTo>
                    <a:pt x="3611866" y="3082114"/>
                    <a:pt x="3614286" y="3083324"/>
                    <a:pt x="3614286" y="3088164"/>
                  </a:cubicBezTo>
                  <a:cubicBezTo>
                    <a:pt x="3611866" y="3088164"/>
                    <a:pt x="3611866" y="3088164"/>
                    <a:pt x="3609445" y="3088164"/>
                  </a:cubicBezTo>
                  <a:cubicBezTo>
                    <a:pt x="3607025" y="3085744"/>
                    <a:pt x="3608235" y="3083324"/>
                    <a:pt x="3610050" y="3082718"/>
                  </a:cubicBezTo>
                  <a:close/>
                  <a:moveTo>
                    <a:pt x="1053624" y="3073621"/>
                  </a:moveTo>
                  <a:cubicBezTo>
                    <a:pt x="1064161" y="3088100"/>
                    <a:pt x="1106306" y="3102576"/>
                    <a:pt x="1116843" y="3088100"/>
                  </a:cubicBezTo>
                  <a:cubicBezTo>
                    <a:pt x="1095772" y="3073621"/>
                    <a:pt x="1074699" y="3088100"/>
                    <a:pt x="1053624" y="3073621"/>
                  </a:cubicBezTo>
                  <a:close/>
                  <a:moveTo>
                    <a:pt x="3768013" y="3071513"/>
                  </a:moveTo>
                  <a:cubicBezTo>
                    <a:pt x="3770336" y="3071513"/>
                    <a:pt x="3770336" y="3078483"/>
                    <a:pt x="3768013" y="3076160"/>
                  </a:cubicBezTo>
                  <a:cubicBezTo>
                    <a:pt x="3765690" y="3076160"/>
                    <a:pt x="3768013" y="3073837"/>
                    <a:pt x="3768013" y="3071513"/>
                  </a:cubicBezTo>
                  <a:close/>
                  <a:moveTo>
                    <a:pt x="3529871" y="3071513"/>
                  </a:moveTo>
                  <a:cubicBezTo>
                    <a:pt x="3534776" y="3071513"/>
                    <a:pt x="3537229" y="3071513"/>
                    <a:pt x="3537229" y="3073837"/>
                  </a:cubicBezTo>
                  <a:cubicBezTo>
                    <a:pt x="3537229" y="3076160"/>
                    <a:pt x="3534776" y="3076160"/>
                    <a:pt x="3534776" y="3076160"/>
                  </a:cubicBezTo>
                  <a:cubicBezTo>
                    <a:pt x="3532324" y="3078483"/>
                    <a:pt x="3532324" y="3076160"/>
                    <a:pt x="3529871" y="3076160"/>
                  </a:cubicBezTo>
                  <a:cubicBezTo>
                    <a:pt x="3529871" y="3073837"/>
                    <a:pt x="3529871" y="3073837"/>
                    <a:pt x="3529871" y="3071513"/>
                  </a:cubicBezTo>
                  <a:close/>
                  <a:moveTo>
                    <a:pt x="992711" y="3060274"/>
                  </a:moveTo>
                  <a:cubicBezTo>
                    <a:pt x="987114" y="3059596"/>
                    <a:pt x="982505" y="3060955"/>
                    <a:pt x="979872" y="3066384"/>
                  </a:cubicBezTo>
                  <a:cubicBezTo>
                    <a:pt x="1011479" y="3073621"/>
                    <a:pt x="1043090" y="3088100"/>
                    <a:pt x="1043090" y="3066384"/>
                  </a:cubicBezTo>
                  <a:cubicBezTo>
                    <a:pt x="1035187" y="3082672"/>
                    <a:pt x="1009503" y="3062311"/>
                    <a:pt x="992711" y="3060274"/>
                  </a:cubicBezTo>
                  <a:close/>
                  <a:moveTo>
                    <a:pt x="833023" y="3003496"/>
                  </a:moveTo>
                  <a:cubicBezTo>
                    <a:pt x="830390" y="3003496"/>
                    <a:pt x="829730" y="3004853"/>
                    <a:pt x="832363" y="3008473"/>
                  </a:cubicBezTo>
                  <a:cubicBezTo>
                    <a:pt x="853435" y="3015712"/>
                    <a:pt x="863973" y="3030189"/>
                    <a:pt x="874507" y="3015712"/>
                  </a:cubicBezTo>
                  <a:cubicBezTo>
                    <a:pt x="869242" y="3015712"/>
                    <a:pt x="856071" y="3010283"/>
                    <a:pt x="845534" y="3006663"/>
                  </a:cubicBezTo>
                  <a:cubicBezTo>
                    <a:pt x="840266" y="3004853"/>
                    <a:pt x="835657" y="3003496"/>
                    <a:pt x="833023" y="3003496"/>
                  </a:cubicBezTo>
                  <a:close/>
                  <a:moveTo>
                    <a:pt x="588879" y="2912448"/>
                  </a:moveTo>
                  <a:cubicBezTo>
                    <a:pt x="590360" y="2912788"/>
                    <a:pt x="593323" y="2913918"/>
                    <a:pt x="596616" y="2915275"/>
                  </a:cubicBezTo>
                  <a:lnTo>
                    <a:pt x="611103" y="2921609"/>
                  </a:lnTo>
                  <a:lnTo>
                    <a:pt x="590031" y="2914369"/>
                  </a:lnTo>
                  <a:cubicBezTo>
                    <a:pt x="587398" y="2912561"/>
                    <a:pt x="587398" y="2912109"/>
                    <a:pt x="588879" y="2912448"/>
                  </a:cubicBezTo>
                  <a:close/>
                  <a:moveTo>
                    <a:pt x="584758" y="2896101"/>
                  </a:moveTo>
                  <a:cubicBezTo>
                    <a:pt x="589501" y="2896970"/>
                    <a:pt x="595828" y="2898706"/>
                    <a:pt x="602152" y="2898706"/>
                  </a:cubicBezTo>
                  <a:cubicBezTo>
                    <a:pt x="589501" y="2905648"/>
                    <a:pt x="589501" y="2905648"/>
                    <a:pt x="576850" y="2898706"/>
                  </a:cubicBezTo>
                  <a:cubicBezTo>
                    <a:pt x="576850" y="2895236"/>
                    <a:pt x="580015" y="2895236"/>
                    <a:pt x="584758" y="2896101"/>
                  </a:cubicBezTo>
                  <a:close/>
                  <a:moveTo>
                    <a:pt x="1783261" y="2731594"/>
                  </a:moveTo>
                  <a:cubicBezTo>
                    <a:pt x="1772723" y="2731594"/>
                    <a:pt x="1764822" y="2733403"/>
                    <a:pt x="1770091" y="2740642"/>
                  </a:cubicBezTo>
                  <a:cubicBezTo>
                    <a:pt x="1780625" y="2740642"/>
                    <a:pt x="1812235" y="2740642"/>
                    <a:pt x="1812235" y="2733403"/>
                  </a:cubicBezTo>
                  <a:cubicBezTo>
                    <a:pt x="1806966" y="2733403"/>
                    <a:pt x="1793796" y="2731592"/>
                    <a:pt x="1783261" y="2731594"/>
                  </a:cubicBezTo>
                  <a:close/>
                  <a:moveTo>
                    <a:pt x="611103" y="2682731"/>
                  </a:moveTo>
                  <a:cubicBezTo>
                    <a:pt x="653247" y="2697209"/>
                    <a:pt x="684857" y="2718926"/>
                    <a:pt x="695392" y="2704447"/>
                  </a:cubicBezTo>
                  <a:cubicBezTo>
                    <a:pt x="695392" y="2726166"/>
                    <a:pt x="748074" y="2733403"/>
                    <a:pt x="769146" y="2726166"/>
                  </a:cubicBezTo>
                  <a:cubicBezTo>
                    <a:pt x="684857" y="2697209"/>
                    <a:pt x="663784" y="2689971"/>
                    <a:pt x="611103" y="2682731"/>
                  </a:cubicBezTo>
                  <a:close/>
                  <a:moveTo>
                    <a:pt x="1272253" y="2659093"/>
                  </a:moveTo>
                  <a:cubicBezTo>
                    <a:pt x="1269618" y="2658753"/>
                    <a:pt x="1266984" y="2659206"/>
                    <a:pt x="1264350" y="2661015"/>
                  </a:cubicBezTo>
                  <a:cubicBezTo>
                    <a:pt x="1274887" y="2668255"/>
                    <a:pt x="1295960" y="2675494"/>
                    <a:pt x="1295960" y="2668255"/>
                  </a:cubicBezTo>
                  <a:cubicBezTo>
                    <a:pt x="1288056" y="2668255"/>
                    <a:pt x="1280155" y="2660111"/>
                    <a:pt x="1272253" y="2659093"/>
                  </a:cubicBezTo>
                  <a:close/>
                  <a:moveTo>
                    <a:pt x="474131" y="2603106"/>
                  </a:moveTo>
                  <a:cubicBezTo>
                    <a:pt x="474131" y="2610346"/>
                    <a:pt x="526813" y="2639300"/>
                    <a:pt x="516276" y="2617583"/>
                  </a:cubicBezTo>
                  <a:cubicBezTo>
                    <a:pt x="495203" y="2617583"/>
                    <a:pt x="505742" y="2617583"/>
                    <a:pt x="474131" y="2603106"/>
                  </a:cubicBezTo>
                  <a:close/>
                  <a:moveTo>
                    <a:pt x="341558" y="2599333"/>
                  </a:moveTo>
                  <a:cubicBezTo>
                    <a:pt x="347462" y="2600201"/>
                    <a:pt x="353365" y="2603670"/>
                    <a:pt x="359267" y="2610613"/>
                  </a:cubicBezTo>
                  <a:cubicBezTo>
                    <a:pt x="359267" y="2610613"/>
                    <a:pt x="347462" y="2610613"/>
                    <a:pt x="323846" y="2603670"/>
                  </a:cubicBezTo>
                  <a:cubicBezTo>
                    <a:pt x="329752" y="2600201"/>
                    <a:pt x="335656" y="2598465"/>
                    <a:pt x="341558" y="2599333"/>
                  </a:cubicBezTo>
                  <a:close/>
                  <a:moveTo>
                    <a:pt x="1146475" y="2595076"/>
                  </a:moveTo>
                  <a:cubicBezTo>
                    <a:pt x="1139232" y="2594057"/>
                    <a:pt x="1132646" y="2594057"/>
                    <a:pt x="1127378" y="2595868"/>
                  </a:cubicBezTo>
                  <a:cubicBezTo>
                    <a:pt x="1158988" y="2603106"/>
                    <a:pt x="1201132" y="2617583"/>
                    <a:pt x="1211668" y="2610346"/>
                  </a:cubicBezTo>
                  <a:cubicBezTo>
                    <a:pt x="1195864" y="2610346"/>
                    <a:pt x="1168206" y="2598130"/>
                    <a:pt x="1146475" y="2595076"/>
                  </a:cubicBezTo>
                  <a:close/>
                  <a:moveTo>
                    <a:pt x="1234717" y="2590890"/>
                  </a:moveTo>
                  <a:cubicBezTo>
                    <a:pt x="1233399" y="2590890"/>
                    <a:pt x="1232740" y="2592247"/>
                    <a:pt x="1232740" y="2595868"/>
                  </a:cubicBezTo>
                  <a:cubicBezTo>
                    <a:pt x="1243277" y="2595868"/>
                    <a:pt x="1264350" y="2610346"/>
                    <a:pt x="1264350" y="2603106"/>
                  </a:cubicBezTo>
                  <a:cubicBezTo>
                    <a:pt x="1253815" y="2603106"/>
                    <a:pt x="1245913" y="2597677"/>
                    <a:pt x="1240644" y="2594057"/>
                  </a:cubicBezTo>
                  <a:cubicBezTo>
                    <a:pt x="1238010" y="2592247"/>
                    <a:pt x="1236034" y="2590890"/>
                    <a:pt x="1234717" y="2590890"/>
                  </a:cubicBezTo>
                  <a:close/>
                  <a:moveTo>
                    <a:pt x="845037" y="2530779"/>
                  </a:moveTo>
                  <a:cubicBezTo>
                    <a:pt x="865277" y="2537721"/>
                    <a:pt x="915878" y="2551605"/>
                    <a:pt x="895638" y="2551605"/>
                  </a:cubicBezTo>
                  <a:cubicBezTo>
                    <a:pt x="875397" y="2544662"/>
                    <a:pt x="855156" y="2544662"/>
                    <a:pt x="845037" y="2530779"/>
                  </a:cubicBezTo>
                  <a:close/>
                  <a:moveTo>
                    <a:pt x="855948" y="2478589"/>
                  </a:moveTo>
                  <a:cubicBezTo>
                    <a:pt x="869705" y="2482113"/>
                    <a:pt x="890578" y="2496215"/>
                    <a:pt x="905757" y="2501856"/>
                  </a:cubicBezTo>
                  <a:cubicBezTo>
                    <a:pt x="895638" y="2516897"/>
                    <a:pt x="865277" y="2486813"/>
                    <a:pt x="845037" y="2479294"/>
                  </a:cubicBezTo>
                  <a:cubicBezTo>
                    <a:pt x="847567" y="2477413"/>
                    <a:pt x="851362" y="2477413"/>
                    <a:pt x="855948" y="2478589"/>
                  </a:cubicBezTo>
                  <a:close/>
                  <a:moveTo>
                    <a:pt x="693233" y="2464830"/>
                  </a:moveTo>
                  <a:cubicBezTo>
                    <a:pt x="704199" y="2464830"/>
                    <a:pt x="759017" y="2487740"/>
                    <a:pt x="759017" y="2503013"/>
                  </a:cubicBezTo>
                  <a:cubicBezTo>
                    <a:pt x="737089" y="2487740"/>
                    <a:pt x="715163" y="2472465"/>
                    <a:pt x="693233" y="2464830"/>
                  </a:cubicBezTo>
                  <a:close/>
                  <a:moveTo>
                    <a:pt x="869073" y="2456152"/>
                  </a:moveTo>
                  <a:cubicBezTo>
                    <a:pt x="875397" y="2457888"/>
                    <a:pt x="880458" y="2461358"/>
                    <a:pt x="875397" y="2464830"/>
                  </a:cubicBezTo>
                  <a:cubicBezTo>
                    <a:pt x="865277" y="2464830"/>
                    <a:pt x="865277" y="2464830"/>
                    <a:pt x="855156" y="2464830"/>
                  </a:cubicBezTo>
                  <a:cubicBezTo>
                    <a:pt x="865277" y="2457888"/>
                    <a:pt x="855156" y="2457888"/>
                    <a:pt x="855156" y="2457888"/>
                  </a:cubicBezTo>
                  <a:cubicBezTo>
                    <a:pt x="855156" y="2454416"/>
                    <a:pt x="862749" y="2454416"/>
                    <a:pt x="869073" y="2456152"/>
                  </a:cubicBezTo>
                  <a:close/>
                  <a:moveTo>
                    <a:pt x="1191256" y="2401665"/>
                  </a:moveTo>
                  <a:cubicBezTo>
                    <a:pt x="1188622" y="2402230"/>
                    <a:pt x="1187962" y="2404041"/>
                    <a:pt x="1190595" y="2407660"/>
                  </a:cubicBezTo>
                  <a:cubicBezTo>
                    <a:pt x="1190595" y="2422137"/>
                    <a:pt x="1222205" y="2414900"/>
                    <a:pt x="1232740" y="2414900"/>
                  </a:cubicBezTo>
                  <a:cubicBezTo>
                    <a:pt x="1227474" y="2411280"/>
                    <a:pt x="1214304" y="2405851"/>
                    <a:pt x="1203765" y="2403136"/>
                  </a:cubicBezTo>
                  <a:cubicBezTo>
                    <a:pt x="1198499" y="2401779"/>
                    <a:pt x="1193890" y="2401100"/>
                    <a:pt x="1191256" y="2401665"/>
                  </a:cubicBezTo>
                  <a:close/>
                  <a:moveTo>
                    <a:pt x="2465483" y="2400421"/>
                  </a:moveTo>
                  <a:cubicBezTo>
                    <a:pt x="2433872" y="2400421"/>
                    <a:pt x="2370656" y="2429377"/>
                    <a:pt x="2360118" y="2443855"/>
                  </a:cubicBezTo>
                  <a:cubicBezTo>
                    <a:pt x="2370656" y="2443855"/>
                    <a:pt x="2444410" y="2407660"/>
                    <a:pt x="2423338" y="2422137"/>
                  </a:cubicBezTo>
                  <a:cubicBezTo>
                    <a:pt x="2444410" y="2414900"/>
                    <a:pt x="2454945" y="2407660"/>
                    <a:pt x="2465483" y="2400421"/>
                  </a:cubicBezTo>
                  <a:close/>
                  <a:moveTo>
                    <a:pt x="2387612" y="2398952"/>
                  </a:moveTo>
                  <a:cubicBezTo>
                    <a:pt x="2361435" y="2401328"/>
                    <a:pt x="2333778" y="2414899"/>
                    <a:pt x="2317973" y="2436616"/>
                  </a:cubicBezTo>
                  <a:cubicBezTo>
                    <a:pt x="2349583" y="2422137"/>
                    <a:pt x="2402265" y="2407660"/>
                    <a:pt x="2412801" y="2400421"/>
                  </a:cubicBezTo>
                  <a:cubicBezTo>
                    <a:pt x="2404898" y="2398612"/>
                    <a:pt x="2396337" y="2398160"/>
                    <a:pt x="2387612" y="2398952"/>
                  </a:cubicBezTo>
                  <a:close/>
                  <a:moveTo>
                    <a:pt x="485768" y="2384996"/>
                  </a:moveTo>
                  <a:cubicBezTo>
                    <a:pt x="548514" y="2399414"/>
                    <a:pt x="590346" y="2449877"/>
                    <a:pt x="642632" y="2478715"/>
                  </a:cubicBezTo>
                  <a:cubicBezTo>
                    <a:pt x="600804" y="2471506"/>
                    <a:pt x="548514" y="2421042"/>
                    <a:pt x="496226" y="2399414"/>
                  </a:cubicBezTo>
                  <a:cubicBezTo>
                    <a:pt x="485768" y="2392205"/>
                    <a:pt x="485768" y="2384996"/>
                    <a:pt x="485768" y="2384996"/>
                  </a:cubicBezTo>
                  <a:close/>
                  <a:moveTo>
                    <a:pt x="1074004" y="2378054"/>
                  </a:moveTo>
                  <a:cubicBezTo>
                    <a:pt x="1085390" y="2378054"/>
                    <a:pt x="1085390" y="2391938"/>
                    <a:pt x="1108161" y="2391938"/>
                  </a:cubicBezTo>
                  <a:cubicBezTo>
                    <a:pt x="1108161" y="2398879"/>
                    <a:pt x="1062619" y="2391938"/>
                    <a:pt x="1074004" y="2378054"/>
                  </a:cubicBezTo>
                  <a:close/>
                  <a:moveTo>
                    <a:pt x="2024039" y="2291279"/>
                  </a:moveTo>
                  <a:cubicBezTo>
                    <a:pt x="2012653" y="2305163"/>
                    <a:pt x="2001268" y="2298222"/>
                    <a:pt x="1978497" y="2298222"/>
                  </a:cubicBezTo>
                  <a:cubicBezTo>
                    <a:pt x="1978497" y="2291279"/>
                    <a:pt x="2012653" y="2291279"/>
                    <a:pt x="2024039" y="2291279"/>
                  </a:cubicBezTo>
                  <a:close/>
                  <a:moveTo>
                    <a:pt x="592032" y="2155909"/>
                  </a:moveTo>
                  <a:cubicBezTo>
                    <a:pt x="655284" y="2170202"/>
                    <a:pt x="739617" y="2241664"/>
                    <a:pt x="802870" y="2241664"/>
                  </a:cubicBezTo>
                  <a:cubicBezTo>
                    <a:pt x="813410" y="2255957"/>
                    <a:pt x="823955" y="2263103"/>
                    <a:pt x="845037" y="2277396"/>
                  </a:cubicBezTo>
                  <a:cubicBezTo>
                    <a:pt x="760702" y="2255957"/>
                    <a:pt x="665824" y="2198786"/>
                    <a:pt x="592032" y="2155909"/>
                  </a:cubicBezTo>
                  <a:close/>
                  <a:moveTo>
                    <a:pt x="507274" y="2090828"/>
                  </a:moveTo>
                  <a:cubicBezTo>
                    <a:pt x="508540" y="2088224"/>
                    <a:pt x="516129" y="2089960"/>
                    <a:pt x="526249" y="2103845"/>
                  </a:cubicBezTo>
                  <a:cubicBezTo>
                    <a:pt x="511071" y="2100373"/>
                    <a:pt x="506009" y="2093431"/>
                    <a:pt x="507274" y="2090828"/>
                  </a:cubicBezTo>
                  <a:close/>
                  <a:moveTo>
                    <a:pt x="7321950" y="1829633"/>
                  </a:moveTo>
                  <a:cubicBezTo>
                    <a:pt x="7321950" y="1836576"/>
                    <a:pt x="7321950" y="1836576"/>
                    <a:pt x="7332071" y="1836576"/>
                  </a:cubicBezTo>
                  <a:cubicBezTo>
                    <a:pt x="7332071" y="1850459"/>
                    <a:pt x="7321950" y="1843517"/>
                    <a:pt x="7311829" y="1836576"/>
                  </a:cubicBezTo>
                  <a:cubicBezTo>
                    <a:pt x="7311829" y="1836576"/>
                    <a:pt x="7321950" y="1836576"/>
                    <a:pt x="7321950" y="1829633"/>
                  </a:cubicBezTo>
                  <a:close/>
                  <a:moveTo>
                    <a:pt x="6702879" y="1807549"/>
                  </a:moveTo>
                  <a:cubicBezTo>
                    <a:pt x="6704935" y="1806938"/>
                    <a:pt x="6707781" y="1807670"/>
                    <a:pt x="6710943" y="1809134"/>
                  </a:cubicBezTo>
                  <a:cubicBezTo>
                    <a:pt x="6717267" y="1812063"/>
                    <a:pt x="6724859" y="1817921"/>
                    <a:pt x="6729919" y="1821826"/>
                  </a:cubicBezTo>
                  <a:cubicBezTo>
                    <a:pt x="6729919" y="1829636"/>
                    <a:pt x="6709677" y="1814015"/>
                    <a:pt x="6699557" y="1814015"/>
                  </a:cubicBezTo>
                  <a:cubicBezTo>
                    <a:pt x="6699557" y="1810111"/>
                    <a:pt x="6700823" y="1808159"/>
                    <a:pt x="6702879" y="1807549"/>
                  </a:cubicBezTo>
                  <a:close/>
                  <a:moveTo>
                    <a:pt x="7225807" y="1805338"/>
                  </a:moveTo>
                  <a:cubicBezTo>
                    <a:pt x="7235927" y="1813436"/>
                    <a:pt x="7235927" y="1821537"/>
                    <a:pt x="7235927" y="1829636"/>
                  </a:cubicBezTo>
                  <a:cubicBezTo>
                    <a:pt x="7225807" y="1821537"/>
                    <a:pt x="7225807" y="1821537"/>
                    <a:pt x="7225807" y="1813436"/>
                  </a:cubicBezTo>
                  <a:cubicBezTo>
                    <a:pt x="7225807" y="1813436"/>
                    <a:pt x="7225807" y="1813436"/>
                    <a:pt x="7225807" y="1805338"/>
                  </a:cubicBezTo>
                  <a:close/>
                  <a:moveTo>
                    <a:pt x="7068946" y="1735917"/>
                  </a:moveTo>
                  <a:cubicBezTo>
                    <a:pt x="7090200" y="1742859"/>
                    <a:pt x="7100826" y="1742859"/>
                    <a:pt x="7122077" y="1756743"/>
                  </a:cubicBezTo>
                  <a:cubicBezTo>
                    <a:pt x="7122077" y="1756743"/>
                    <a:pt x="7111449" y="1756743"/>
                    <a:pt x="7111449" y="1763686"/>
                  </a:cubicBezTo>
                  <a:cubicBezTo>
                    <a:pt x="7143331" y="1770627"/>
                    <a:pt x="7153957" y="1784512"/>
                    <a:pt x="7175209" y="1798396"/>
                  </a:cubicBezTo>
                  <a:cubicBezTo>
                    <a:pt x="7175209" y="1798396"/>
                    <a:pt x="7164581" y="1798396"/>
                    <a:pt x="7164581" y="1798396"/>
                  </a:cubicBezTo>
                  <a:cubicBezTo>
                    <a:pt x="7164581" y="1798396"/>
                    <a:pt x="7164581" y="1798396"/>
                    <a:pt x="7175209" y="1805338"/>
                  </a:cubicBezTo>
                  <a:cubicBezTo>
                    <a:pt x="7153957" y="1805338"/>
                    <a:pt x="7122077" y="1791453"/>
                    <a:pt x="7100826" y="1777569"/>
                  </a:cubicBezTo>
                  <a:cubicBezTo>
                    <a:pt x="7122077" y="1770627"/>
                    <a:pt x="7068946" y="1756743"/>
                    <a:pt x="7068946" y="1735917"/>
                  </a:cubicBezTo>
                  <a:close/>
                  <a:moveTo>
                    <a:pt x="7046176" y="1728549"/>
                  </a:moveTo>
                  <a:cubicBezTo>
                    <a:pt x="7048705" y="1728667"/>
                    <a:pt x="7051235" y="1730311"/>
                    <a:pt x="7053767" y="1732661"/>
                  </a:cubicBezTo>
                  <a:cubicBezTo>
                    <a:pt x="7058825" y="1737362"/>
                    <a:pt x="7063887" y="1744884"/>
                    <a:pt x="7068946" y="1748645"/>
                  </a:cubicBezTo>
                  <a:cubicBezTo>
                    <a:pt x="7068946" y="1763686"/>
                    <a:pt x="7048705" y="1741123"/>
                    <a:pt x="7038585" y="1733602"/>
                  </a:cubicBezTo>
                  <a:cubicBezTo>
                    <a:pt x="7041116" y="1729842"/>
                    <a:pt x="7043646" y="1728432"/>
                    <a:pt x="7046176" y="1728549"/>
                  </a:cubicBezTo>
                  <a:close/>
                  <a:moveTo>
                    <a:pt x="6424099" y="1720649"/>
                  </a:moveTo>
                  <a:cubicBezTo>
                    <a:pt x="6426945" y="1719917"/>
                    <a:pt x="6430108" y="1720406"/>
                    <a:pt x="6433902" y="1721382"/>
                  </a:cubicBezTo>
                  <a:cubicBezTo>
                    <a:pt x="6441495" y="1723334"/>
                    <a:pt x="6451614" y="1727240"/>
                    <a:pt x="6466793" y="1727240"/>
                  </a:cubicBezTo>
                  <a:cubicBezTo>
                    <a:pt x="6456674" y="1742859"/>
                    <a:pt x="6426313" y="1735049"/>
                    <a:pt x="6416193" y="1727240"/>
                  </a:cubicBezTo>
                  <a:cubicBezTo>
                    <a:pt x="6418723" y="1723334"/>
                    <a:pt x="6421253" y="1721382"/>
                    <a:pt x="6424099" y="1720649"/>
                  </a:cubicBezTo>
                  <a:close/>
                  <a:moveTo>
                    <a:pt x="7313471" y="1711842"/>
                  </a:moveTo>
                  <a:cubicBezTo>
                    <a:pt x="7306886" y="1709127"/>
                    <a:pt x="7301617" y="1709127"/>
                    <a:pt x="7301617" y="1712745"/>
                  </a:cubicBezTo>
                  <a:cubicBezTo>
                    <a:pt x="7312151" y="1719984"/>
                    <a:pt x="7333223" y="1727224"/>
                    <a:pt x="7333223" y="1727224"/>
                  </a:cubicBezTo>
                  <a:cubicBezTo>
                    <a:pt x="7327958" y="1719984"/>
                    <a:pt x="7320057" y="1714556"/>
                    <a:pt x="7313471" y="1711842"/>
                  </a:cubicBezTo>
                  <a:close/>
                  <a:moveTo>
                    <a:pt x="7018344" y="1704676"/>
                  </a:moveTo>
                  <a:cubicBezTo>
                    <a:pt x="7018344" y="1704676"/>
                    <a:pt x="7028465" y="1712776"/>
                    <a:pt x="7028465" y="1712776"/>
                  </a:cubicBezTo>
                  <a:cubicBezTo>
                    <a:pt x="7038585" y="1728976"/>
                    <a:pt x="7008225" y="1712776"/>
                    <a:pt x="7018344" y="1704676"/>
                  </a:cubicBezTo>
                  <a:close/>
                  <a:moveTo>
                    <a:pt x="7199711" y="1700531"/>
                  </a:moveTo>
                  <a:cubicBezTo>
                    <a:pt x="7197572" y="1700531"/>
                    <a:pt x="7196255" y="1701888"/>
                    <a:pt x="7196255" y="1705508"/>
                  </a:cubicBezTo>
                  <a:cubicBezTo>
                    <a:pt x="7206791" y="1705508"/>
                    <a:pt x="7227863" y="1727224"/>
                    <a:pt x="7238401" y="1727224"/>
                  </a:cubicBezTo>
                  <a:cubicBezTo>
                    <a:pt x="7227863" y="1719984"/>
                    <a:pt x="7227863" y="1719984"/>
                    <a:pt x="7227863" y="1712745"/>
                  </a:cubicBezTo>
                  <a:cubicBezTo>
                    <a:pt x="7222597" y="1712745"/>
                    <a:pt x="7214691" y="1707316"/>
                    <a:pt x="7208106" y="1703698"/>
                  </a:cubicBezTo>
                  <a:cubicBezTo>
                    <a:pt x="7204813" y="1701888"/>
                    <a:pt x="7201851" y="1700531"/>
                    <a:pt x="7199711" y="1700531"/>
                  </a:cubicBezTo>
                  <a:close/>
                  <a:moveTo>
                    <a:pt x="7101429" y="1654836"/>
                  </a:moveTo>
                  <a:cubicBezTo>
                    <a:pt x="7090891" y="1654836"/>
                    <a:pt x="7111963" y="1676553"/>
                    <a:pt x="7122501" y="1662076"/>
                  </a:cubicBezTo>
                  <a:cubicBezTo>
                    <a:pt x="7111963" y="1662076"/>
                    <a:pt x="7111963" y="1654836"/>
                    <a:pt x="7101429" y="1654836"/>
                  </a:cubicBezTo>
                  <a:close/>
                  <a:moveTo>
                    <a:pt x="6968243" y="1621810"/>
                  </a:moveTo>
                  <a:cubicBezTo>
                    <a:pt x="6963798" y="1621358"/>
                    <a:pt x="6961823" y="1622262"/>
                    <a:pt x="6964457" y="1625881"/>
                  </a:cubicBezTo>
                  <a:cubicBezTo>
                    <a:pt x="7006603" y="1633121"/>
                    <a:pt x="7059285" y="1676553"/>
                    <a:pt x="7069819" y="1662076"/>
                  </a:cubicBezTo>
                  <a:cubicBezTo>
                    <a:pt x="7048746" y="1647597"/>
                    <a:pt x="7017137" y="1640359"/>
                    <a:pt x="7017137" y="1625881"/>
                  </a:cubicBezTo>
                  <a:cubicBezTo>
                    <a:pt x="7017137" y="1633121"/>
                    <a:pt x="7001333" y="1629502"/>
                    <a:pt x="6986846" y="1625881"/>
                  </a:cubicBezTo>
                  <a:cubicBezTo>
                    <a:pt x="6979602" y="1624072"/>
                    <a:pt x="6972689" y="1622262"/>
                    <a:pt x="6968243" y="1621810"/>
                  </a:cubicBezTo>
                  <a:close/>
                  <a:moveTo>
                    <a:pt x="6890703" y="1618644"/>
                  </a:moveTo>
                  <a:cubicBezTo>
                    <a:pt x="6890703" y="1625881"/>
                    <a:pt x="6880167" y="1625881"/>
                    <a:pt x="6880167" y="1633121"/>
                  </a:cubicBezTo>
                  <a:cubicBezTo>
                    <a:pt x="6890703" y="1633121"/>
                    <a:pt x="6890703" y="1640359"/>
                    <a:pt x="6901241" y="1640359"/>
                  </a:cubicBezTo>
                  <a:cubicBezTo>
                    <a:pt x="6901241" y="1633121"/>
                    <a:pt x="6901241" y="1625881"/>
                    <a:pt x="6890703" y="1618644"/>
                  </a:cubicBezTo>
                  <a:close/>
                  <a:moveTo>
                    <a:pt x="6874733" y="1606428"/>
                  </a:moveTo>
                  <a:cubicBezTo>
                    <a:pt x="6854484" y="1602356"/>
                    <a:pt x="6880167" y="1618644"/>
                    <a:pt x="6911776" y="1618644"/>
                  </a:cubicBezTo>
                  <a:cubicBezTo>
                    <a:pt x="6893336" y="1611404"/>
                    <a:pt x="6881485" y="1607786"/>
                    <a:pt x="6874733" y="1606428"/>
                  </a:cubicBezTo>
                  <a:close/>
                  <a:moveTo>
                    <a:pt x="6925606" y="1574306"/>
                  </a:moveTo>
                  <a:cubicBezTo>
                    <a:pt x="6913752" y="1572949"/>
                    <a:pt x="6919677" y="1587878"/>
                    <a:pt x="6943385" y="1582450"/>
                  </a:cubicBezTo>
                  <a:cubicBezTo>
                    <a:pt x="6935483" y="1577021"/>
                    <a:pt x="6929555" y="1574760"/>
                    <a:pt x="6925606" y="1574306"/>
                  </a:cubicBezTo>
                  <a:close/>
                  <a:moveTo>
                    <a:pt x="6574453" y="1558245"/>
                  </a:moveTo>
                  <a:cubicBezTo>
                    <a:pt x="6566057" y="1558020"/>
                    <a:pt x="6558812" y="1560733"/>
                    <a:pt x="6553543" y="1567973"/>
                  </a:cubicBezTo>
                  <a:cubicBezTo>
                    <a:pt x="6595688" y="1582450"/>
                    <a:pt x="6627299" y="1596928"/>
                    <a:pt x="6658905" y="1596928"/>
                  </a:cubicBezTo>
                  <a:cubicBezTo>
                    <a:pt x="6635199" y="1586070"/>
                    <a:pt x="6599641" y="1558922"/>
                    <a:pt x="6574453" y="1558245"/>
                  </a:cubicBezTo>
                  <a:close/>
                  <a:moveTo>
                    <a:pt x="6333929" y="1515265"/>
                  </a:moveTo>
                  <a:cubicBezTo>
                    <a:pt x="6332941" y="1515039"/>
                    <a:pt x="6332283" y="1515492"/>
                    <a:pt x="6332283" y="1517301"/>
                  </a:cubicBezTo>
                  <a:cubicBezTo>
                    <a:pt x="6332283" y="1517301"/>
                    <a:pt x="6332283" y="1524541"/>
                    <a:pt x="6332283" y="1524541"/>
                  </a:cubicBezTo>
                  <a:cubicBezTo>
                    <a:pt x="6332283" y="1531778"/>
                    <a:pt x="6342817" y="1531778"/>
                    <a:pt x="6342817" y="1531778"/>
                  </a:cubicBezTo>
                  <a:cubicBezTo>
                    <a:pt x="6363893" y="1531778"/>
                    <a:pt x="6363893" y="1531778"/>
                    <a:pt x="6374427" y="1539018"/>
                  </a:cubicBezTo>
                  <a:cubicBezTo>
                    <a:pt x="6416573" y="1517301"/>
                    <a:pt x="6406037" y="1531778"/>
                    <a:pt x="6363893" y="1517301"/>
                  </a:cubicBezTo>
                  <a:cubicBezTo>
                    <a:pt x="6353355" y="1524541"/>
                    <a:pt x="6363893" y="1524541"/>
                    <a:pt x="6363893" y="1524541"/>
                  </a:cubicBezTo>
                  <a:cubicBezTo>
                    <a:pt x="6342817" y="1524541"/>
                    <a:pt x="6342817" y="1517301"/>
                    <a:pt x="6342817" y="1517301"/>
                  </a:cubicBezTo>
                  <a:cubicBezTo>
                    <a:pt x="6342817" y="1522731"/>
                    <a:pt x="6336892" y="1515944"/>
                    <a:pt x="6333929" y="1515265"/>
                  </a:cubicBezTo>
                  <a:close/>
                  <a:moveTo>
                    <a:pt x="6281577" y="1490496"/>
                  </a:moveTo>
                  <a:cubicBezTo>
                    <a:pt x="6280259" y="1490608"/>
                    <a:pt x="6279601" y="1491966"/>
                    <a:pt x="6279601" y="1495585"/>
                  </a:cubicBezTo>
                  <a:cubicBezTo>
                    <a:pt x="6279601" y="1495585"/>
                    <a:pt x="6290137" y="1495585"/>
                    <a:pt x="6279601" y="1502824"/>
                  </a:cubicBezTo>
                  <a:cubicBezTo>
                    <a:pt x="6279601" y="1502824"/>
                    <a:pt x="6269066" y="1495585"/>
                    <a:pt x="6269066" y="1502824"/>
                  </a:cubicBezTo>
                  <a:cubicBezTo>
                    <a:pt x="6279601" y="1502824"/>
                    <a:pt x="6311211" y="1510062"/>
                    <a:pt x="6311211" y="1495585"/>
                  </a:cubicBezTo>
                  <a:cubicBezTo>
                    <a:pt x="6300675" y="1499204"/>
                    <a:pt x="6292771" y="1495585"/>
                    <a:pt x="6287502" y="1492869"/>
                  </a:cubicBezTo>
                  <a:cubicBezTo>
                    <a:pt x="6284869" y="1491513"/>
                    <a:pt x="6282894" y="1490382"/>
                    <a:pt x="6281577" y="1490496"/>
                  </a:cubicBezTo>
                  <a:close/>
                  <a:moveTo>
                    <a:pt x="6452131" y="1486538"/>
                  </a:moveTo>
                  <a:cubicBezTo>
                    <a:pt x="6445545" y="1484727"/>
                    <a:pt x="6437644" y="1484727"/>
                    <a:pt x="6437644" y="1488346"/>
                  </a:cubicBezTo>
                  <a:cubicBezTo>
                    <a:pt x="6437644" y="1488346"/>
                    <a:pt x="6458716" y="1495585"/>
                    <a:pt x="6458716" y="1495585"/>
                  </a:cubicBezTo>
                  <a:cubicBezTo>
                    <a:pt x="6463985" y="1491967"/>
                    <a:pt x="6458716" y="1488346"/>
                    <a:pt x="6452131" y="1486538"/>
                  </a:cubicBezTo>
                  <a:close/>
                  <a:moveTo>
                    <a:pt x="6195311" y="1481109"/>
                  </a:moveTo>
                  <a:cubicBezTo>
                    <a:pt x="6142628" y="1488346"/>
                    <a:pt x="6226921" y="1488346"/>
                    <a:pt x="6195311" y="1481109"/>
                  </a:cubicBezTo>
                  <a:close/>
                  <a:moveTo>
                    <a:pt x="5950343" y="1443104"/>
                  </a:moveTo>
                  <a:cubicBezTo>
                    <a:pt x="5937175" y="1443104"/>
                    <a:pt x="5926637" y="1444913"/>
                    <a:pt x="5921369" y="1452153"/>
                  </a:cubicBezTo>
                  <a:cubicBezTo>
                    <a:pt x="5952978" y="1444913"/>
                    <a:pt x="5974050" y="1466630"/>
                    <a:pt x="5995123" y="1444913"/>
                  </a:cubicBezTo>
                  <a:cubicBezTo>
                    <a:pt x="5979319" y="1444913"/>
                    <a:pt x="5963513" y="1443104"/>
                    <a:pt x="5950343" y="1443104"/>
                  </a:cubicBezTo>
                  <a:close/>
                  <a:moveTo>
                    <a:pt x="6068877" y="1437675"/>
                  </a:moveTo>
                  <a:cubicBezTo>
                    <a:pt x="6058339" y="1437675"/>
                    <a:pt x="6026733" y="1437675"/>
                    <a:pt x="6016195" y="1452153"/>
                  </a:cubicBezTo>
                  <a:cubicBezTo>
                    <a:pt x="6026733" y="1452153"/>
                    <a:pt x="6026733" y="1452153"/>
                    <a:pt x="6026733" y="1459393"/>
                  </a:cubicBezTo>
                  <a:cubicBezTo>
                    <a:pt x="6037267" y="1452153"/>
                    <a:pt x="6068877" y="1452153"/>
                    <a:pt x="6068877" y="1437675"/>
                  </a:cubicBezTo>
                  <a:close/>
                  <a:moveTo>
                    <a:pt x="5952978" y="1423198"/>
                  </a:moveTo>
                  <a:cubicBezTo>
                    <a:pt x="5942441" y="1423198"/>
                    <a:pt x="5931907" y="1437675"/>
                    <a:pt x="5952978" y="1437675"/>
                  </a:cubicBezTo>
                  <a:cubicBezTo>
                    <a:pt x="5942441" y="1430438"/>
                    <a:pt x="5963513" y="1423198"/>
                    <a:pt x="5952978" y="1423198"/>
                  </a:cubicBezTo>
                  <a:close/>
                  <a:moveTo>
                    <a:pt x="6205849" y="1415959"/>
                  </a:moveTo>
                  <a:cubicBezTo>
                    <a:pt x="6195311" y="1423198"/>
                    <a:pt x="6216384" y="1444913"/>
                    <a:pt x="6195311" y="1444913"/>
                  </a:cubicBezTo>
                  <a:cubicBezTo>
                    <a:pt x="6163701" y="1437675"/>
                    <a:pt x="6153167" y="1437675"/>
                    <a:pt x="6132095" y="1444913"/>
                  </a:cubicBezTo>
                  <a:cubicBezTo>
                    <a:pt x="6163701" y="1459393"/>
                    <a:pt x="6184774" y="1437675"/>
                    <a:pt x="6195311" y="1459393"/>
                  </a:cubicBezTo>
                  <a:cubicBezTo>
                    <a:pt x="6174239" y="1466630"/>
                    <a:pt x="6142628" y="1444913"/>
                    <a:pt x="6142628" y="1466630"/>
                  </a:cubicBezTo>
                  <a:cubicBezTo>
                    <a:pt x="6163701" y="1473870"/>
                    <a:pt x="6237456" y="1488346"/>
                    <a:pt x="6247994" y="1466630"/>
                  </a:cubicBezTo>
                  <a:cubicBezTo>
                    <a:pt x="6226921" y="1466630"/>
                    <a:pt x="6226921" y="1452153"/>
                    <a:pt x="6216384" y="1444913"/>
                  </a:cubicBezTo>
                  <a:cubicBezTo>
                    <a:pt x="6216384" y="1444913"/>
                    <a:pt x="6237456" y="1444913"/>
                    <a:pt x="6237456" y="1437675"/>
                  </a:cubicBezTo>
                  <a:cubicBezTo>
                    <a:pt x="6226921" y="1437675"/>
                    <a:pt x="6237456" y="1430438"/>
                    <a:pt x="6237456" y="1423198"/>
                  </a:cubicBezTo>
                  <a:cubicBezTo>
                    <a:pt x="6226921" y="1423198"/>
                    <a:pt x="6216384" y="1415959"/>
                    <a:pt x="6205849" y="1415959"/>
                  </a:cubicBezTo>
                  <a:close/>
                  <a:moveTo>
                    <a:pt x="6163701" y="1415959"/>
                  </a:moveTo>
                  <a:cubicBezTo>
                    <a:pt x="6153167" y="1423198"/>
                    <a:pt x="6174239" y="1437675"/>
                    <a:pt x="6184774" y="1430438"/>
                  </a:cubicBezTo>
                  <a:cubicBezTo>
                    <a:pt x="6174239" y="1423198"/>
                    <a:pt x="6174239" y="1423198"/>
                    <a:pt x="6174239" y="1415959"/>
                  </a:cubicBezTo>
                  <a:cubicBezTo>
                    <a:pt x="6174239" y="1415959"/>
                    <a:pt x="6163701" y="1415959"/>
                    <a:pt x="6163701" y="1415959"/>
                  </a:cubicBezTo>
                  <a:close/>
                  <a:moveTo>
                    <a:pt x="6142628" y="1408721"/>
                  </a:moveTo>
                  <a:cubicBezTo>
                    <a:pt x="6111022" y="1408721"/>
                    <a:pt x="6111022" y="1430438"/>
                    <a:pt x="6068877" y="1423198"/>
                  </a:cubicBezTo>
                  <a:cubicBezTo>
                    <a:pt x="6068877" y="1437675"/>
                    <a:pt x="6100485" y="1430438"/>
                    <a:pt x="6089949" y="1452153"/>
                  </a:cubicBezTo>
                  <a:cubicBezTo>
                    <a:pt x="6089949" y="1466630"/>
                    <a:pt x="6058339" y="1459393"/>
                    <a:pt x="6058339" y="1473870"/>
                  </a:cubicBezTo>
                  <a:cubicBezTo>
                    <a:pt x="6079412" y="1473870"/>
                    <a:pt x="6111022" y="1473870"/>
                    <a:pt x="6132095" y="1466630"/>
                  </a:cubicBezTo>
                  <a:cubicBezTo>
                    <a:pt x="6121557" y="1466630"/>
                    <a:pt x="6121557" y="1459393"/>
                    <a:pt x="6132095" y="1459393"/>
                  </a:cubicBezTo>
                  <a:cubicBezTo>
                    <a:pt x="6100485" y="1459393"/>
                    <a:pt x="6121557" y="1444913"/>
                    <a:pt x="6100485" y="1430438"/>
                  </a:cubicBezTo>
                  <a:cubicBezTo>
                    <a:pt x="6121557" y="1423198"/>
                    <a:pt x="6121557" y="1430438"/>
                    <a:pt x="6153167" y="1423198"/>
                  </a:cubicBezTo>
                  <a:cubicBezTo>
                    <a:pt x="6153167" y="1415959"/>
                    <a:pt x="6142628" y="1415959"/>
                    <a:pt x="6142628" y="1408721"/>
                  </a:cubicBezTo>
                  <a:close/>
                  <a:moveTo>
                    <a:pt x="6995067" y="737134"/>
                  </a:moveTo>
                  <a:cubicBezTo>
                    <a:pt x="6997849" y="734530"/>
                    <a:pt x="7011765" y="736266"/>
                    <a:pt x="7028465" y="750149"/>
                  </a:cubicBezTo>
                  <a:cubicBezTo>
                    <a:pt x="7000635" y="746677"/>
                    <a:pt x="6992283" y="739735"/>
                    <a:pt x="6995067" y="737134"/>
                  </a:cubicBezTo>
                  <a:close/>
                  <a:moveTo>
                    <a:pt x="6732659" y="692089"/>
                  </a:moveTo>
                  <a:cubicBezTo>
                    <a:pt x="6732659" y="699329"/>
                    <a:pt x="6732659" y="706566"/>
                    <a:pt x="6722125" y="706566"/>
                  </a:cubicBezTo>
                  <a:cubicBezTo>
                    <a:pt x="6753731" y="713806"/>
                    <a:pt x="6764269" y="713806"/>
                    <a:pt x="6774803" y="706566"/>
                  </a:cubicBezTo>
                  <a:cubicBezTo>
                    <a:pt x="6753731" y="699329"/>
                    <a:pt x="6743197" y="706566"/>
                    <a:pt x="6732659" y="692089"/>
                  </a:cubicBezTo>
                  <a:close/>
                  <a:moveTo>
                    <a:pt x="6836326" y="678450"/>
                  </a:moveTo>
                  <a:cubicBezTo>
                    <a:pt x="6840327" y="677908"/>
                    <a:pt x="6844848" y="678559"/>
                    <a:pt x="6849719" y="679862"/>
                  </a:cubicBezTo>
                  <a:cubicBezTo>
                    <a:pt x="6859459" y="682463"/>
                    <a:pt x="6870593" y="687669"/>
                    <a:pt x="6881724" y="691141"/>
                  </a:cubicBezTo>
                  <a:cubicBezTo>
                    <a:pt x="6870593" y="705025"/>
                    <a:pt x="6848326" y="691141"/>
                    <a:pt x="6826061" y="684199"/>
                  </a:cubicBezTo>
                  <a:cubicBezTo>
                    <a:pt x="6828845" y="680728"/>
                    <a:pt x="6832325" y="678992"/>
                    <a:pt x="6836326" y="678450"/>
                  </a:cubicBezTo>
                  <a:close/>
                  <a:moveTo>
                    <a:pt x="6512386" y="613709"/>
                  </a:moveTo>
                  <a:cubicBezTo>
                    <a:pt x="6507447" y="614275"/>
                    <a:pt x="6503495" y="616084"/>
                    <a:pt x="6500861" y="619703"/>
                  </a:cubicBezTo>
                  <a:cubicBezTo>
                    <a:pt x="6511399" y="619703"/>
                    <a:pt x="6553543" y="641418"/>
                    <a:pt x="6574615" y="626942"/>
                  </a:cubicBezTo>
                  <a:cubicBezTo>
                    <a:pt x="6558812" y="623323"/>
                    <a:pt x="6543009" y="617894"/>
                    <a:pt x="6529838" y="615179"/>
                  </a:cubicBezTo>
                  <a:cubicBezTo>
                    <a:pt x="6523253" y="613822"/>
                    <a:pt x="6517325" y="613144"/>
                    <a:pt x="6512386" y="613709"/>
                  </a:cubicBezTo>
                  <a:close/>
                  <a:moveTo>
                    <a:pt x="2530044" y="604366"/>
                  </a:moveTo>
                  <a:cubicBezTo>
                    <a:pt x="2540165" y="604366"/>
                    <a:pt x="2550284" y="611309"/>
                    <a:pt x="2550284" y="618251"/>
                  </a:cubicBezTo>
                  <a:cubicBezTo>
                    <a:pt x="2540165" y="618251"/>
                    <a:pt x="2540165" y="618251"/>
                    <a:pt x="2530044" y="618251"/>
                  </a:cubicBezTo>
                  <a:close/>
                  <a:moveTo>
                    <a:pt x="6151850" y="586224"/>
                  </a:moveTo>
                  <a:cubicBezTo>
                    <a:pt x="6134727" y="585318"/>
                    <a:pt x="6111022" y="587129"/>
                    <a:pt x="6121557" y="597986"/>
                  </a:cubicBezTo>
                  <a:cubicBezTo>
                    <a:pt x="6132095" y="590747"/>
                    <a:pt x="6132095" y="597986"/>
                    <a:pt x="6142628" y="590747"/>
                  </a:cubicBezTo>
                  <a:cubicBezTo>
                    <a:pt x="6179508" y="590747"/>
                    <a:pt x="6168971" y="587129"/>
                    <a:pt x="6151850" y="586224"/>
                  </a:cubicBezTo>
                  <a:close/>
                  <a:moveTo>
                    <a:pt x="6237456" y="583509"/>
                  </a:moveTo>
                  <a:cubicBezTo>
                    <a:pt x="6237456" y="590747"/>
                    <a:pt x="6205849" y="583509"/>
                    <a:pt x="6205849" y="597986"/>
                  </a:cubicBezTo>
                  <a:cubicBezTo>
                    <a:pt x="6216384" y="597986"/>
                    <a:pt x="6237456" y="597986"/>
                    <a:pt x="6237456" y="590747"/>
                  </a:cubicBezTo>
                  <a:cubicBezTo>
                    <a:pt x="6237456" y="590747"/>
                    <a:pt x="6237456" y="583509"/>
                    <a:pt x="6237456" y="583509"/>
                  </a:cubicBezTo>
                  <a:close/>
                  <a:moveTo>
                    <a:pt x="6521937" y="582605"/>
                  </a:moveTo>
                  <a:cubicBezTo>
                    <a:pt x="6498229" y="581700"/>
                    <a:pt x="6479792" y="583509"/>
                    <a:pt x="6469253" y="583509"/>
                  </a:cubicBezTo>
                  <a:cubicBezTo>
                    <a:pt x="6490326" y="605226"/>
                    <a:pt x="6511399" y="597986"/>
                    <a:pt x="6532471" y="597986"/>
                  </a:cubicBezTo>
                  <a:cubicBezTo>
                    <a:pt x="6564081" y="605226"/>
                    <a:pt x="6606225" y="619703"/>
                    <a:pt x="6637831" y="626942"/>
                  </a:cubicBezTo>
                  <a:cubicBezTo>
                    <a:pt x="6658905" y="626942"/>
                    <a:pt x="6669442" y="619703"/>
                    <a:pt x="6679981" y="626942"/>
                  </a:cubicBezTo>
                  <a:cubicBezTo>
                    <a:pt x="6701052" y="634181"/>
                    <a:pt x="6701052" y="648658"/>
                    <a:pt x="6722125" y="655897"/>
                  </a:cubicBezTo>
                  <a:cubicBezTo>
                    <a:pt x="6743197" y="663135"/>
                    <a:pt x="6774803" y="677614"/>
                    <a:pt x="6806414" y="684851"/>
                  </a:cubicBezTo>
                  <a:cubicBezTo>
                    <a:pt x="6859093" y="706566"/>
                    <a:pt x="6911776" y="728283"/>
                    <a:pt x="6943385" y="721046"/>
                  </a:cubicBezTo>
                  <a:cubicBezTo>
                    <a:pt x="6932847" y="713806"/>
                    <a:pt x="6890703" y="706566"/>
                    <a:pt x="6890703" y="692089"/>
                  </a:cubicBezTo>
                  <a:cubicBezTo>
                    <a:pt x="6901241" y="692089"/>
                    <a:pt x="6932847" y="713806"/>
                    <a:pt x="6953919" y="721046"/>
                  </a:cubicBezTo>
                  <a:cubicBezTo>
                    <a:pt x="6953919" y="728283"/>
                    <a:pt x="6974992" y="735521"/>
                    <a:pt x="6964457" y="742761"/>
                  </a:cubicBezTo>
                  <a:cubicBezTo>
                    <a:pt x="7006603" y="750000"/>
                    <a:pt x="7069819" y="793432"/>
                    <a:pt x="7122501" y="807909"/>
                  </a:cubicBezTo>
                  <a:cubicBezTo>
                    <a:pt x="7111963" y="804291"/>
                    <a:pt x="7109331" y="798861"/>
                    <a:pt x="7110647" y="795241"/>
                  </a:cubicBezTo>
                  <a:lnTo>
                    <a:pt x="7122421" y="793443"/>
                  </a:lnTo>
                  <a:lnTo>
                    <a:pt x="7105949" y="786595"/>
                  </a:lnTo>
                  <a:cubicBezTo>
                    <a:pt x="7093617" y="779074"/>
                    <a:pt x="7079911" y="767794"/>
                    <a:pt x="7068946" y="764033"/>
                  </a:cubicBezTo>
                  <a:cubicBezTo>
                    <a:pt x="7079911" y="764033"/>
                    <a:pt x="7123767" y="771554"/>
                    <a:pt x="7134728" y="786595"/>
                  </a:cubicBezTo>
                  <a:cubicBezTo>
                    <a:pt x="7131987" y="792236"/>
                    <a:pt x="7127879" y="794117"/>
                    <a:pt x="7122909" y="793647"/>
                  </a:cubicBezTo>
                  <a:lnTo>
                    <a:pt x="7122737" y="793575"/>
                  </a:lnTo>
                  <a:lnTo>
                    <a:pt x="7144890" y="807004"/>
                  </a:lnTo>
                  <a:cubicBezTo>
                    <a:pt x="7148842" y="811528"/>
                    <a:pt x="7148842" y="815149"/>
                    <a:pt x="7143573" y="815149"/>
                  </a:cubicBezTo>
                  <a:cubicBezTo>
                    <a:pt x="7164645" y="822386"/>
                    <a:pt x="7185718" y="822386"/>
                    <a:pt x="7196255" y="822386"/>
                  </a:cubicBezTo>
                  <a:cubicBezTo>
                    <a:pt x="7185718" y="815149"/>
                    <a:pt x="7175181" y="807909"/>
                    <a:pt x="7164645" y="800669"/>
                  </a:cubicBezTo>
                  <a:cubicBezTo>
                    <a:pt x="7217328" y="807909"/>
                    <a:pt x="7280545" y="844101"/>
                    <a:pt x="7301617" y="829626"/>
                  </a:cubicBezTo>
                  <a:cubicBezTo>
                    <a:pt x="7206791" y="800669"/>
                    <a:pt x="7111963" y="757238"/>
                    <a:pt x="6985529" y="706566"/>
                  </a:cubicBezTo>
                  <a:cubicBezTo>
                    <a:pt x="6911776" y="684851"/>
                    <a:pt x="6816949" y="677614"/>
                    <a:pt x="6753731" y="634181"/>
                  </a:cubicBezTo>
                  <a:cubicBezTo>
                    <a:pt x="6732659" y="641418"/>
                    <a:pt x="6690515" y="619703"/>
                    <a:pt x="6669442" y="612466"/>
                  </a:cubicBezTo>
                  <a:cubicBezTo>
                    <a:pt x="6658905" y="612466"/>
                    <a:pt x="6648370" y="619703"/>
                    <a:pt x="6637831" y="612466"/>
                  </a:cubicBezTo>
                  <a:cubicBezTo>
                    <a:pt x="6627299" y="612466"/>
                    <a:pt x="6616760" y="597986"/>
                    <a:pt x="6606225" y="597986"/>
                  </a:cubicBezTo>
                  <a:cubicBezTo>
                    <a:pt x="6574615" y="587129"/>
                    <a:pt x="6545642" y="583509"/>
                    <a:pt x="6521937" y="582605"/>
                  </a:cubicBezTo>
                  <a:close/>
                  <a:moveTo>
                    <a:pt x="6174239" y="561794"/>
                  </a:moveTo>
                  <a:cubicBezTo>
                    <a:pt x="6174239" y="569031"/>
                    <a:pt x="6174239" y="569031"/>
                    <a:pt x="6174239" y="569031"/>
                  </a:cubicBezTo>
                  <a:cubicBezTo>
                    <a:pt x="6184774" y="576271"/>
                    <a:pt x="6205849" y="561794"/>
                    <a:pt x="6195311" y="561794"/>
                  </a:cubicBezTo>
                  <a:cubicBezTo>
                    <a:pt x="6195311" y="569031"/>
                    <a:pt x="6184774" y="561794"/>
                    <a:pt x="6174239" y="561794"/>
                  </a:cubicBezTo>
                  <a:close/>
                  <a:moveTo>
                    <a:pt x="7100319" y="531474"/>
                  </a:moveTo>
                  <a:cubicBezTo>
                    <a:pt x="7133719" y="531474"/>
                    <a:pt x="7144849" y="539284"/>
                    <a:pt x="7133719" y="554905"/>
                  </a:cubicBezTo>
                  <a:cubicBezTo>
                    <a:pt x="7111449" y="562714"/>
                    <a:pt x="7089186" y="547094"/>
                    <a:pt x="7100319" y="531474"/>
                  </a:cubicBezTo>
                  <a:close/>
                  <a:moveTo>
                    <a:pt x="6858111" y="444700"/>
                  </a:moveTo>
                  <a:lnTo>
                    <a:pt x="6881724" y="444700"/>
                  </a:lnTo>
                  <a:cubicBezTo>
                    <a:pt x="6881724" y="453378"/>
                    <a:pt x="6881724" y="462057"/>
                    <a:pt x="6869917" y="462057"/>
                  </a:cubicBezTo>
                  <a:cubicBezTo>
                    <a:pt x="6858111" y="462057"/>
                    <a:pt x="6858111" y="462057"/>
                    <a:pt x="6858111" y="462057"/>
                  </a:cubicBezTo>
                  <a:cubicBezTo>
                    <a:pt x="6846301" y="453378"/>
                    <a:pt x="6858111" y="453378"/>
                    <a:pt x="6858111" y="444700"/>
                  </a:cubicBezTo>
                  <a:close/>
                  <a:moveTo>
                    <a:pt x="6815941" y="444700"/>
                  </a:moveTo>
                  <a:cubicBezTo>
                    <a:pt x="6826061" y="444700"/>
                    <a:pt x="6856422" y="452335"/>
                    <a:pt x="6856422" y="467610"/>
                  </a:cubicBezTo>
                  <a:cubicBezTo>
                    <a:pt x="6866543" y="482883"/>
                    <a:pt x="6815941" y="459973"/>
                    <a:pt x="6815941" y="444700"/>
                  </a:cubicBezTo>
                  <a:close/>
                  <a:moveTo>
                    <a:pt x="6724859" y="416064"/>
                  </a:moveTo>
                  <a:cubicBezTo>
                    <a:pt x="6732448" y="418668"/>
                    <a:pt x="6740038" y="423874"/>
                    <a:pt x="6740038" y="430816"/>
                  </a:cubicBezTo>
                  <a:cubicBezTo>
                    <a:pt x="6719797" y="423874"/>
                    <a:pt x="6709677" y="423874"/>
                    <a:pt x="6709677" y="416932"/>
                  </a:cubicBezTo>
                  <a:cubicBezTo>
                    <a:pt x="6709677" y="413460"/>
                    <a:pt x="6717271" y="413460"/>
                    <a:pt x="6724859" y="416064"/>
                  </a:cubicBezTo>
                  <a:close/>
                  <a:moveTo>
                    <a:pt x="2565467" y="414328"/>
                  </a:moveTo>
                  <a:cubicBezTo>
                    <a:pt x="2567998" y="413460"/>
                    <a:pt x="2570525" y="413460"/>
                    <a:pt x="2570525" y="416932"/>
                  </a:cubicBezTo>
                  <a:cubicBezTo>
                    <a:pt x="2580645" y="423874"/>
                    <a:pt x="2570525" y="423874"/>
                    <a:pt x="2560405" y="423874"/>
                  </a:cubicBezTo>
                  <a:cubicBezTo>
                    <a:pt x="2560405" y="423874"/>
                    <a:pt x="2560405" y="416932"/>
                    <a:pt x="2560405" y="416932"/>
                  </a:cubicBezTo>
                  <a:cubicBezTo>
                    <a:pt x="2560405" y="416932"/>
                    <a:pt x="2562936" y="415196"/>
                    <a:pt x="2565467" y="414328"/>
                  </a:cubicBezTo>
                  <a:close/>
                  <a:moveTo>
                    <a:pt x="6352531" y="400619"/>
                  </a:moveTo>
                  <a:cubicBezTo>
                    <a:pt x="6348744" y="400280"/>
                    <a:pt x="6345452" y="400733"/>
                    <a:pt x="6342817" y="402543"/>
                  </a:cubicBezTo>
                  <a:cubicBezTo>
                    <a:pt x="6374427" y="402543"/>
                    <a:pt x="6384965" y="424259"/>
                    <a:pt x="6395499" y="409780"/>
                  </a:cubicBezTo>
                  <a:cubicBezTo>
                    <a:pt x="6379695" y="409780"/>
                    <a:pt x="6363891" y="401637"/>
                    <a:pt x="6352531" y="400619"/>
                  </a:cubicBezTo>
                  <a:close/>
                  <a:moveTo>
                    <a:pt x="6638836" y="396106"/>
                  </a:moveTo>
                  <a:cubicBezTo>
                    <a:pt x="6648957" y="403047"/>
                    <a:pt x="6648957" y="396106"/>
                    <a:pt x="6669197" y="403047"/>
                  </a:cubicBezTo>
                  <a:cubicBezTo>
                    <a:pt x="6669197" y="416932"/>
                    <a:pt x="6628717" y="403047"/>
                    <a:pt x="6638836" y="396106"/>
                  </a:cubicBezTo>
                  <a:close/>
                  <a:moveTo>
                    <a:pt x="2676789" y="382221"/>
                  </a:moveTo>
                  <a:cubicBezTo>
                    <a:pt x="2676789" y="389164"/>
                    <a:pt x="2686908" y="389164"/>
                    <a:pt x="2676789" y="403047"/>
                  </a:cubicBezTo>
                  <a:cubicBezTo>
                    <a:pt x="2666668" y="403047"/>
                    <a:pt x="2656548" y="403047"/>
                    <a:pt x="2646428" y="396106"/>
                  </a:cubicBezTo>
                  <a:cubicBezTo>
                    <a:pt x="2646428" y="389164"/>
                    <a:pt x="2656548" y="382221"/>
                    <a:pt x="2676789" y="382221"/>
                  </a:cubicBezTo>
                  <a:close/>
                  <a:moveTo>
                    <a:pt x="6549024" y="371548"/>
                  </a:moveTo>
                  <a:cubicBezTo>
                    <a:pt x="6557877" y="372500"/>
                    <a:pt x="6567999" y="376320"/>
                    <a:pt x="6573057" y="380138"/>
                  </a:cubicBezTo>
                  <a:cubicBezTo>
                    <a:pt x="6573057" y="403047"/>
                    <a:pt x="6542697" y="380138"/>
                    <a:pt x="6532577" y="380138"/>
                  </a:cubicBezTo>
                  <a:cubicBezTo>
                    <a:pt x="6532577" y="372503"/>
                    <a:pt x="6540169" y="370592"/>
                    <a:pt x="6549024" y="371548"/>
                  </a:cubicBezTo>
                  <a:close/>
                  <a:moveTo>
                    <a:pt x="6489060" y="364605"/>
                  </a:moveTo>
                  <a:cubicBezTo>
                    <a:pt x="6500191" y="365559"/>
                    <a:pt x="6511325" y="369378"/>
                    <a:pt x="6511325" y="373196"/>
                  </a:cubicBezTo>
                  <a:cubicBezTo>
                    <a:pt x="6522456" y="396106"/>
                    <a:pt x="6477928" y="373196"/>
                    <a:pt x="6466793" y="373196"/>
                  </a:cubicBezTo>
                  <a:cubicBezTo>
                    <a:pt x="6466793" y="365561"/>
                    <a:pt x="6477928" y="363650"/>
                    <a:pt x="6489060" y="364605"/>
                  </a:cubicBezTo>
                  <a:close/>
                  <a:moveTo>
                    <a:pt x="6145593" y="346895"/>
                  </a:moveTo>
                  <a:cubicBezTo>
                    <a:pt x="6176215" y="342823"/>
                    <a:pt x="6221651" y="359111"/>
                    <a:pt x="6237456" y="359111"/>
                  </a:cubicBezTo>
                  <a:cubicBezTo>
                    <a:pt x="6247994" y="359111"/>
                    <a:pt x="6279601" y="359111"/>
                    <a:pt x="6290137" y="373588"/>
                  </a:cubicBezTo>
                  <a:cubicBezTo>
                    <a:pt x="6290137" y="351871"/>
                    <a:pt x="6363893" y="366348"/>
                    <a:pt x="6342817" y="380826"/>
                  </a:cubicBezTo>
                  <a:cubicBezTo>
                    <a:pt x="6395499" y="388063"/>
                    <a:pt x="6416573" y="373588"/>
                    <a:pt x="6448181" y="380826"/>
                  </a:cubicBezTo>
                  <a:cubicBezTo>
                    <a:pt x="6469253" y="380826"/>
                    <a:pt x="6469253" y="388063"/>
                    <a:pt x="6469253" y="395303"/>
                  </a:cubicBezTo>
                  <a:cubicBezTo>
                    <a:pt x="6479789" y="395303"/>
                    <a:pt x="6490326" y="402543"/>
                    <a:pt x="6500861" y="402543"/>
                  </a:cubicBezTo>
                  <a:cubicBezTo>
                    <a:pt x="6511399" y="402543"/>
                    <a:pt x="6490326" y="395303"/>
                    <a:pt x="6511399" y="388063"/>
                  </a:cubicBezTo>
                  <a:cubicBezTo>
                    <a:pt x="6722125" y="424259"/>
                    <a:pt x="6859093" y="467691"/>
                    <a:pt x="7038213" y="540078"/>
                  </a:cubicBezTo>
                  <a:cubicBezTo>
                    <a:pt x="7059285" y="547315"/>
                    <a:pt x="7048746" y="554554"/>
                    <a:pt x="7059285" y="561794"/>
                  </a:cubicBezTo>
                  <a:cubicBezTo>
                    <a:pt x="7143573" y="583509"/>
                    <a:pt x="7227863" y="634181"/>
                    <a:pt x="7312151" y="670374"/>
                  </a:cubicBezTo>
                  <a:cubicBezTo>
                    <a:pt x="7322690" y="670374"/>
                    <a:pt x="7333223" y="670374"/>
                    <a:pt x="7333223" y="677614"/>
                  </a:cubicBezTo>
                  <a:lnTo>
                    <a:pt x="7373257" y="698501"/>
                  </a:lnTo>
                  <a:lnTo>
                    <a:pt x="7373257" y="717651"/>
                  </a:lnTo>
                  <a:lnTo>
                    <a:pt x="7280545" y="677614"/>
                  </a:lnTo>
                  <a:cubicBezTo>
                    <a:pt x="7296347" y="695710"/>
                    <a:pt x="7314785" y="704758"/>
                    <a:pt x="7334542" y="711996"/>
                  </a:cubicBezTo>
                  <a:lnTo>
                    <a:pt x="7373257" y="726709"/>
                  </a:lnTo>
                  <a:lnTo>
                    <a:pt x="7373257" y="857518"/>
                  </a:lnTo>
                  <a:lnTo>
                    <a:pt x="7354296" y="851341"/>
                  </a:lnTo>
                  <a:lnTo>
                    <a:pt x="7373257" y="864367"/>
                  </a:lnTo>
                  <a:lnTo>
                    <a:pt x="7373257" y="873424"/>
                  </a:lnTo>
                  <a:lnTo>
                    <a:pt x="7349031" y="861295"/>
                  </a:lnTo>
                  <a:cubicBezTo>
                    <a:pt x="7327958" y="851342"/>
                    <a:pt x="7306885" y="844102"/>
                    <a:pt x="7291080" y="851341"/>
                  </a:cubicBezTo>
                  <a:cubicBezTo>
                    <a:pt x="7291080" y="858580"/>
                    <a:pt x="7322690" y="865818"/>
                    <a:pt x="7333223" y="873057"/>
                  </a:cubicBezTo>
                  <a:cubicBezTo>
                    <a:pt x="7312151" y="880297"/>
                    <a:pt x="7259473" y="844101"/>
                    <a:pt x="7227863" y="836864"/>
                  </a:cubicBezTo>
                  <a:cubicBezTo>
                    <a:pt x="7227863" y="844101"/>
                    <a:pt x="7259473" y="851341"/>
                    <a:pt x="7259473" y="865818"/>
                  </a:cubicBezTo>
                  <a:cubicBezTo>
                    <a:pt x="7238401" y="851341"/>
                    <a:pt x="7227863" y="844101"/>
                    <a:pt x="7217328" y="851341"/>
                  </a:cubicBezTo>
                  <a:cubicBezTo>
                    <a:pt x="7259473" y="874867"/>
                    <a:pt x="7300959" y="896583"/>
                    <a:pt x="7341951" y="917508"/>
                  </a:cubicBezTo>
                  <a:lnTo>
                    <a:pt x="7373257" y="933311"/>
                  </a:lnTo>
                  <a:lnTo>
                    <a:pt x="7373257" y="1129303"/>
                  </a:lnTo>
                  <a:lnTo>
                    <a:pt x="7371420" y="1128221"/>
                  </a:lnTo>
                  <a:cubicBezTo>
                    <a:pt x="7354297" y="1119173"/>
                    <a:pt x="7338492" y="1111935"/>
                    <a:pt x="7333223" y="1111935"/>
                  </a:cubicBezTo>
                  <a:cubicBezTo>
                    <a:pt x="7322690" y="1104695"/>
                    <a:pt x="7312151" y="1102885"/>
                    <a:pt x="7301617" y="1101982"/>
                  </a:cubicBezTo>
                  <a:lnTo>
                    <a:pt x="7271240" y="1097633"/>
                  </a:lnTo>
                  <a:lnTo>
                    <a:pt x="7269758" y="1097014"/>
                  </a:lnTo>
                  <a:lnTo>
                    <a:pt x="7263422" y="1085696"/>
                  </a:lnTo>
                  <a:cubicBezTo>
                    <a:pt x="7259473" y="1079361"/>
                    <a:pt x="7254204" y="1072121"/>
                    <a:pt x="7248935" y="1068503"/>
                  </a:cubicBezTo>
                  <a:cubicBezTo>
                    <a:pt x="7227863" y="1054024"/>
                    <a:pt x="7185718" y="1046787"/>
                    <a:pt x="7154108" y="1032309"/>
                  </a:cubicBezTo>
                  <a:cubicBezTo>
                    <a:pt x="7180449" y="1054024"/>
                    <a:pt x="7209423" y="1070312"/>
                    <a:pt x="7238401" y="1083885"/>
                  </a:cubicBezTo>
                  <a:lnTo>
                    <a:pt x="7269758" y="1097014"/>
                  </a:lnTo>
                  <a:lnTo>
                    <a:pt x="7270007" y="1097456"/>
                  </a:lnTo>
                  <a:lnTo>
                    <a:pt x="7271240" y="1097633"/>
                  </a:lnTo>
                  <a:lnTo>
                    <a:pt x="7322690" y="1119172"/>
                  </a:lnTo>
                  <a:cubicBezTo>
                    <a:pt x="7333225" y="1126412"/>
                    <a:pt x="7343762" y="1133650"/>
                    <a:pt x="7352981" y="1138174"/>
                  </a:cubicBezTo>
                  <a:lnTo>
                    <a:pt x="7373257" y="1140632"/>
                  </a:lnTo>
                  <a:lnTo>
                    <a:pt x="7373257" y="1201506"/>
                  </a:lnTo>
                  <a:lnTo>
                    <a:pt x="7353968" y="1193143"/>
                  </a:lnTo>
                  <a:cubicBezTo>
                    <a:pt x="7347714" y="1192012"/>
                    <a:pt x="7343762" y="1193370"/>
                    <a:pt x="7343762" y="1198798"/>
                  </a:cubicBezTo>
                  <a:cubicBezTo>
                    <a:pt x="7349029" y="1195179"/>
                    <a:pt x="7356931" y="1200608"/>
                    <a:pt x="7364833" y="1207847"/>
                  </a:cubicBezTo>
                  <a:lnTo>
                    <a:pt x="7373257" y="1215805"/>
                  </a:lnTo>
                  <a:lnTo>
                    <a:pt x="7373257" y="1789215"/>
                  </a:lnTo>
                  <a:lnTo>
                    <a:pt x="7354296" y="1777895"/>
                  </a:lnTo>
                  <a:cubicBezTo>
                    <a:pt x="7354296" y="1763416"/>
                    <a:pt x="7375371" y="1770656"/>
                    <a:pt x="7354296" y="1756179"/>
                  </a:cubicBezTo>
                  <a:cubicBezTo>
                    <a:pt x="7322690" y="1741701"/>
                    <a:pt x="7364833" y="1777895"/>
                    <a:pt x="7333223" y="1770656"/>
                  </a:cubicBezTo>
                  <a:cubicBezTo>
                    <a:pt x="7301617" y="1763416"/>
                    <a:pt x="7270007" y="1727224"/>
                    <a:pt x="7248935" y="1727224"/>
                  </a:cubicBezTo>
                  <a:cubicBezTo>
                    <a:pt x="7248935" y="1741701"/>
                    <a:pt x="7291080" y="1756179"/>
                    <a:pt x="7301617" y="1770656"/>
                  </a:cubicBezTo>
                  <a:cubicBezTo>
                    <a:pt x="7301617" y="1777895"/>
                    <a:pt x="7301617" y="1785133"/>
                    <a:pt x="7322690" y="1785133"/>
                  </a:cubicBezTo>
                  <a:cubicBezTo>
                    <a:pt x="7301617" y="1799611"/>
                    <a:pt x="7280545" y="1756179"/>
                    <a:pt x="7238401" y="1748939"/>
                  </a:cubicBezTo>
                  <a:cubicBezTo>
                    <a:pt x="7248935" y="1756179"/>
                    <a:pt x="7280545" y="1777895"/>
                    <a:pt x="7248935" y="1763416"/>
                  </a:cubicBezTo>
                  <a:cubicBezTo>
                    <a:pt x="7248935" y="1777895"/>
                    <a:pt x="7280545" y="1785133"/>
                    <a:pt x="7270007" y="1792372"/>
                  </a:cubicBezTo>
                  <a:cubicBezTo>
                    <a:pt x="7248935" y="1785133"/>
                    <a:pt x="7206791" y="1763416"/>
                    <a:pt x="7227863" y="1785133"/>
                  </a:cubicBezTo>
                  <a:cubicBezTo>
                    <a:pt x="7154108" y="1770656"/>
                    <a:pt x="7133035" y="1741701"/>
                    <a:pt x="7059285" y="1719984"/>
                  </a:cubicBezTo>
                  <a:cubicBezTo>
                    <a:pt x="7069819" y="1698268"/>
                    <a:pt x="7017137" y="1691030"/>
                    <a:pt x="7027674" y="1669313"/>
                  </a:cubicBezTo>
                  <a:cubicBezTo>
                    <a:pt x="6996065" y="1654836"/>
                    <a:pt x="7006603" y="1669313"/>
                    <a:pt x="6985529" y="1669313"/>
                  </a:cubicBezTo>
                  <a:cubicBezTo>
                    <a:pt x="6985529" y="1676553"/>
                    <a:pt x="7017137" y="1676553"/>
                    <a:pt x="7017137" y="1698268"/>
                  </a:cubicBezTo>
                  <a:cubicBezTo>
                    <a:pt x="6943385" y="1676553"/>
                    <a:pt x="6901241" y="1647597"/>
                    <a:pt x="6859093" y="1647597"/>
                  </a:cubicBezTo>
                  <a:cubicBezTo>
                    <a:pt x="6848559" y="1633121"/>
                    <a:pt x="6816949" y="1618644"/>
                    <a:pt x="6816949" y="1604165"/>
                  </a:cubicBezTo>
                  <a:cubicBezTo>
                    <a:pt x="6785341" y="1604165"/>
                    <a:pt x="6764269" y="1575210"/>
                    <a:pt x="6743197" y="1582450"/>
                  </a:cubicBezTo>
                  <a:cubicBezTo>
                    <a:pt x="6743197" y="1589689"/>
                    <a:pt x="6753731" y="1596928"/>
                    <a:pt x="6753731" y="1604165"/>
                  </a:cubicBezTo>
                  <a:cubicBezTo>
                    <a:pt x="6732659" y="1604165"/>
                    <a:pt x="6711587" y="1589689"/>
                    <a:pt x="6690515" y="1589689"/>
                  </a:cubicBezTo>
                  <a:cubicBezTo>
                    <a:pt x="6679981" y="1604165"/>
                    <a:pt x="6711587" y="1604165"/>
                    <a:pt x="6722125" y="1611404"/>
                  </a:cubicBezTo>
                  <a:lnTo>
                    <a:pt x="6721118" y="1615552"/>
                  </a:lnTo>
                  <a:lnTo>
                    <a:pt x="6711587" y="1611404"/>
                  </a:lnTo>
                  <a:cubicBezTo>
                    <a:pt x="6716856" y="1615025"/>
                    <a:pt x="6719490" y="1616834"/>
                    <a:pt x="6720807" y="1616834"/>
                  </a:cubicBezTo>
                  <a:lnTo>
                    <a:pt x="6721118" y="1615552"/>
                  </a:lnTo>
                  <a:lnTo>
                    <a:pt x="6830119" y="1662979"/>
                  </a:lnTo>
                  <a:cubicBezTo>
                    <a:pt x="6872264" y="1680172"/>
                    <a:pt x="6917043" y="1698269"/>
                    <a:pt x="6964457" y="1719984"/>
                  </a:cubicBezTo>
                  <a:cubicBezTo>
                    <a:pt x="6964457" y="1727224"/>
                    <a:pt x="6943385" y="1727224"/>
                    <a:pt x="6932847" y="1719984"/>
                  </a:cubicBezTo>
                  <a:cubicBezTo>
                    <a:pt x="6943385" y="1727224"/>
                    <a:pt x="6964457" y="1734461"/>
                    <a:pt x="6985529" y="1748939"/>
                  </a:cubicBezTo>
                  <a:cubicBezTo>
                    <a:pt x="6985529" y="1756179"/>
                    <a:pt x="6985529" y="1763416"/>
                    <a:pt x="7017137" y="1777895"/>
                  </a:cubicBezTo>
                  <a:lnTo>
                    <a:pt x="7017137" y="1770656"/>
                  </a:lnTo>
                  <a:cubicBezTo>
                    <a:pt x="7085623" y="1799610"/>
                    <a:pt x="7185717" y="1848471"/>
                    <a:pt x="7287129" y="1900046"/>
                  </a:cubicBezTo>
                  <a:lnTo>
                    <a:pt x="7373257" y="1944605"/>
                  </a:lnTo>
                  <a:lnTo>
                    <a:pt x="7373257" y="2106104"/>
                  </a:lnTo>
                  <a:lnTo>
                    <a:pt x="7227863" y="2024010"/>
                  </a:lnTo>
                  <a:cubicBezTo>
                    <a:pt x="7017137" y="1900951"/>
                    <a:pt x="6795877" y="1814088"/>
                    <a:pt x="6606225" y="1756179"/>
                  </a:cubicBezTo>
                  <a:cubicBezTo>
                    <a:pt x="6606225" y="1777895"/>
                    <a:pt x="6500861" y="1756179"/>
                    <a:pt x="6511399" y="1727224"/>
                  </a:cubicBezTo>
                  <a:cubicBezTo>
                    <a:pt x="6458716" y="1719984"/>
                    <a:pt x="6300673" y="1691030"/>
                    <a:pt x="6226921" y="1683792"/>
                  </a:cubicBezTo>
                  <a:cubicBezTo>
                    <a:pt x="6237456" y="1712745"/>
                    <a:pt x="6311211" y="1705508"/>
                    <a:pt x="6342817" y="1712745"/>
                  </a:cubicBezTo>
                  <a:cubicBezTo>
                    <a:pt x="6321745" y="1727224"/>
                    <a:pt x="6279601" y="1712745"/>
                    <a:pt x="6258527" y="1712745"/>
                  </a:cubicBezTo>
                  <a:cubicBezTo>
                    <a:pt x="6216384" y="1712745"/>
                    <a:pt x="6153167" y="1712745"/>
                    <a:pt x="6100485" y="1712745"/>
                  </a:cubicBezTo>
                  <a:cubicBezTo>
                    <a:pt x="5794935" y="1727224"/>
                    <a:pt x="5499919" y="1785133"/>
                    <a:pt x="5225977" y="1879236"/>
                  </a:cubicBezTo>
                  <a:cubicBezTo>
                    <a:pt x="5215442" y="1871996"/>
                    <a:pt x="5236515" y="1864759"/>
                    <a:pt x="5236515" y="1857519"/>
                  </a:cubicBezTo>
                  <a:cubicBezTo>
                    <a:pt x="5204905" y="1864759"/>
                    <a:pt x="5173294" y="1886475"/>
                    <a:pt x="5152221" y="1886475"/>
                  </a:cubicBezTo>
                  <a:cubicBezTo>
                    <a:pt x="5141688" y="1893714"/>
                    <a:pt x="5152221" y="1900951"/>
                    <a:pt x="5162760" y="1893714"/>
                  </a:cubicBezTo>
                  <a:cubicBezTo>
                    <a:pt x="5131149" y="1922668"/>
                    <a:pt x="5089005" y="1922668"/>
                    <a:pt x="5057399" y="1937147"/>
                  </a:cubicBezTo>
                  <a:cubicBezTo>
                    <a:pt x="5036326" y="1951623"/>
                    <a:pt x="5025789" y="1958862"/>
                    <a:pt x="5004716" y="1966099"/>
                  </a:cubicBezTo>
                  <a:cubicBezTo>
                    <a:pt x="4983643" y="1973339"/>
                    <a:pt x="4994179" y="1958862"/>
                    <a:pt x="4983643" y="1966099"/>
                  </a:cubicBezTo>
                  <a:cubicBezTo>
                    <a:pt x="4962571" y="1966099"/>
                    <a:pt x="4941499" y="1987816"/>
                    <a:pt x="4930962" y="1987816"/>
                  </a:cubicBezTo>
                  <a:cubicBezTo>
                    <a:pt x="4920427" y="1995054"/>
                    <a:pt x="4930962" y="1995054"/>
                    <a:pt x="4930962" y="2002294"/>
                  </a:cubicBezTo>
                  <a:cubicBezTo>
                    <a:pt x="4909889" y="2009531"/>
                    <a:pt x="4899354" y="2016771"/>
                    <a:pt x="4909889" y="2002294"/>
                  </a:cubicBezTo>
                  <a:cubicBezTo>
                    <a:pt x="4867745" y="2016771"/>
                    <a:pt x="4857207" y="2031250"/>
                    <a:pt x="4825601" y="2045726"/>
                  </a:cubicBezTo>
                  <a:cubicBezTo>
                    <a:pt x="4825601" y="2060203"/>
                    <a:pt x="4836135" y="2052965"/>
                    <a:pt x="4846673" y="2045726"/>
                  </a:cubicBezTo>
                  <a:cubicBezTo>
                    <a:pt x="4815063" y="2081919"/>
                    <a:pt x="4783456" y="2067442"/>
                    <a:pt x="4751845" y="2081919"/>
                  </a:cubicBezTo>
                  <a:cubicBezTo>
                    <a:pt x="4730774" y="2089159"/>
                    <a:pt x="4720239" y="2103634"/>
                    <a:pt x="4709701" y="2118114"/>
                  </a:cubicBezTo>
                  <a:cubicBezTo>
                    <a:pt x="4699163" y="2110874"/>
                    <a:pt x="4678091" y="2125351"/>
                    <a:pt x="4657019" y="2139830"/>
                  </a:cubicBezTo>
                  <a:cubicBezTo>
                    <a:pt x="4635947" y="2147067"/>
                    <a:pt x="4635947" y="2161545"/>
                    <a:pt x="4625412" y="2168785"/>
                  </a:cubicBezTo>
                  <a:cubicBezTo>
                    <a:pt x="4425223" y="2270125"/>
                    <a:pt x="4246108" y="2414900"/>
                    <a:pt x="4066992" y="2545196"/>
                  </a:cubicBezTo>
                  <a:cubicBezTo>
                    <a:pt x="4014309" y="2581391"/>
                    <a:pt x="3961627" y="2617583"/>
                    <a:pt x="3908948" y="2653778"/>
                  </a:cubicBezTo>
                  <a:cubicBezTo>
                    <a:pt x="3866800" y="2689971"/>
                    <a:pt x="3824656" y="2711686"/>
                    <a:pt x="3782511" y="2740642"/>
                  </a:cubicBezTo>
                  <a:cubicBezTo>
                    <a:pt x="3666612" y="2827506"/>
                    <a:pt x="3550713" y="2921609"/>
                    <a:pt x="3434817" y="2986757"/>
                  </a:cubicBezTo>
                  <a:cubicBezTo>
                    <a:pt x="3413745" y="3001234"/>
                    <a:pt x="3382135" y="3008473"/>
                    <a:pt x="3371597" y="3030189"/>
                  </a:cubicBezTo>
                  <a:cubicBezTo>
                    <a:pt x="3276774" y="3080861"/>
                    <a:pt x="3203019" y="3131532"/>
                    <a:pt x="3118730" y="3182203"/>
                  </a:cubicBezTo>
                  <a:cubicBezTo>
                    <a:pt x="3118730" y="3182203"/>
                    <a:pt x="3097657" y="3189441"/>
                    <a:pt x="3097657" y="3189441"/>
                  </a:cubicBezTo>
                  <a:cubicBezTo>
                    <a:pt x="2981758" y="3269067"/>
                    <a:pt x="2823715" y="3348692"/>
                    <a:pt x="2707816" y="3421079"/>
                  </a:cubicBezTo>
                  <a:cubicBezTo>
                    <a:pt x="2686743" y="3428318"/>
                    <a:pt x="2665671" y="3442795"/>
                    <a:pt x="2634061" y="3464511"/>
                  </a:cubicBezTo>
                  <a:cubicBezTo>
                    <a:pt x="2612988" y="3471750"/>
                    <a:pt x="2623526" y="3435558"/>
                    <a:pt x="2602454" y="3442795"/>
                  </a:cubicBezTo>
                  <a:cubicBezTo>
                    <a:pt x="2612988" y="3435558"/>
                    <a:pt x="2623526" y="3421079"/>
                    <a:pt x="2634061" y="3413839"/>
                  </a:cubicBezTo>
                  <a:cubicBezTo>
                    <a:pt x="2602454" y="3421079"/>
                    <a:pt x="2528699" y="3457273"/>
                    <a:pt x="2518161" y="3478990"/>
                  </a:cubicBezTo>
                  <a:cubicBezTo>
                    <a:pt x="2528699" y="3486227"/>
                    <a:pt x="2518161" y="3471750"/>
                    <a:pt x="2539234" y="3464511"/>
                  </a:cubicBezTo>
                  <a:cubicBezTo>
                    <a:pt x="2549772" y="3486227"/>
                    <a:pt x="2560309" y="3471750"/>
                    <a:pt x="2591916" y="3471750"/>
                  </a:cubicBezTo>
                  <a:cubicBezTo>
                    <a:pt x="2570843" y="3515182"/>
                    <a:pt x="2497090" y="3507942"/>
                    <a:pt x="2486554" y="3529659"/>
                  </a:cubicBezTo>
                  <a:cubicBezTo>
                    <a:pt x="2476017" y="3536898"/>
                    <a:pt x="2486554" y="3522422"/>
                    <a:pt x="2486554" y="3522422"/>
                  </a:cubicBezTo>
                  <a:cubicBezTo>
                    <a:pt x="2465483" y="3522422"/>
                    <a:pt x="2454945" y="3544138"/>
                    <a:pt x="2433872" y="3529659"/>
                  </a:cubicBezTo>
                  <a:cubicBezTo>
                    <a:pt x="2412801" y="3536898"/>
                    <a:pt x="2423338" y="3551375"/>
                    <a:pt x="2391728" y="3558614"/>
                  </a:cubicBezTo>
                  <a:cubicBezTo>
                    <a:pt x="2370656" y="3544138"/>
                    <a:pt x="2349583" y="3558614"/>
                    <a:pt x="2296901" y="3580330"/>
                  </a:cubicBezTo>
                  <a:cubicBezTo>
                    <a:pt x="2286367" y="3587570"/>
                    <a:pt x="2286367" y="3602047"/>
                    <a:pt x="2275828" y="3602047"/>
                  </a:cubicBezTo>
                  <a:cubicBezTo>
                    <a:pt x="2254757" y="3609285"/>
                    <a:pt x="2265294" y="3587570"/>
                    <a:pt x="2254757" y="3587570"/>
                  </a:cubicBezTo>
                  <a:cubicBezTo>
                    <a:pt x="2223146" y="3602047"/>
                    <a:pt x="2202074" y="3609285"/>
                    <a:pt x="2202074" y="3623762"/>
                  </a:cubicBezTo>
                  <a:cubicBezTo>
                    <a:pt x="2159929" y="3638241"/>
                    <a:pt x="2117785" y="3638241"/>
                    <a:pt x="2065103" y="3652718"/>
                  </a:cubicBezTo>
                  <a:cubicBezTo>
                    <a:pt x="2054568" y="3659956"/>
                    <a:pt x="2033495" y="3674433"/>
                    <a:pt x="2012424" y="3674433"/>
                  </a:cubicBezTo>
                  <a:cubicBezTo>
                    <a:pt x="1991351" y="3681673"/>
                    <a:pt x="1980813" y="3674433"/>
                    <a:pt x="1959742" y="3681673"/>
                  </a:cubicBezTo>
                  <a:cubicBezTo>
                    <a:pt x="1949206" y="3681673"/>
                    <a:pt x="1938669" y="3688910"/>
                    <a:pt x="1917597" y="3696150"/>
                  </a:cubicBezTo>
                  <a:cubicBezTo>
                    <a:pt x="1896524" y="3696150"/>
                    <a:pt x="1875453" y="3688910"/>
                    <a:pt x="1843842" y="3696150"/>
                  </a:cubicBezTo>
                  <a:cubicBezTo>
                    <a:pt x="1833308" y="3696150"/>
                    <a:pt x="1812235" y="3710628"/>
                    <a:pt x="1801698" y="3710628"/>
                  </a:cubicBezTo>
                  <a:cubicBezTo>
                    <a:pt x="1759553" y="3717865"/>
                    <a:pt x="1717409" y="3703388"/>
                    <a:pt x="1685798" y="3717865"/>
                  </a:cubicBezTo>
                  <a:cubicBezTo>
                    <a:pt x="1664726" y="3717865"/>
                    <a:pt x="1664726" y="3703388"/>
                    <a:pt x="1654191" y="3703388"/>
                  </a:cubicBezTo>
                  <a:cubicBezTo>
                    <a:pt x="1633120" y="3696150"/>
                    <a:pt x="1643654" y="3717865"/>
                    <a:pt x="1633120" y="3710628"/>
                  </a:cubicBezTo>
                  <a:cubicBezTo>
                    <a:pt x="1517220" y="3710628"/>
                    <a:pt x="1443465" y="3710628"/>
                    <a:pt x="1369711" y="3710628"/>
                  </a:cubicBezTo>
                  <a:cubicBezTo>
                    <a:pt x="1317032" y="3696150"/>
                    <a:pt x="1243277" y="3696150"/>
                    <a:pt x="1180061" y="3681673"/>
                  </a:cubicBezTo>
                  <a:cubicBezTo>
                    <a:pt x="1253815" y="3674433"/>
                    <a:pt x="1359176" y="3696150"/>
                    <a:pt x="1432931" y="3681673"/>
                  </a:cubicBezTo>
                  <a:cubicBezTo>
                    <a:pt x="1327566" y="3674433"/>
                    <a:pt x="1201132" y="3645478"/>
                    <a:pt x="1085233" y="3623762"/>
                  </a:cubicBezTo>
                  <a:cubicBezTo>
                    <a:pt x="1116843" y="3594809"/>
                    <a:pt x="1180061" y="3609285"/>
                    <a:pt x="1222205" y="3594809"/>
                  </a:cubicBezTo>
                  <a:cubicBezTo>
                    <a:pt x="1190595" y="3573093"/>
                    <a:pt x="1127378" y="3573093"/>
                    <a:pt x="1085233" y="3558614"/>
                  </a:cubicBezTo>
                  <a:cubicBezTo>
                    <a:pt x="1095772" y="3544138"/>
                    <a:pt x="1137916" y="3558614"/>
                    <a:pt x="1158988" y="3558614"/>
                  </a:cubicBezTo>
                  <a:cubicBezTo>
                    <a:pt x="1169523" y="3544138"/>
                    <a:pt x="1127378" y="3551375"/>
                    <a:pt x="1127378" y="3536898"/>
                  </a:cubicBezTo>
                  <a:cubicBezTo>
                    <a:pt x="1180061" y="3544138"/>
                    <a:pt x="1232740" y="3558614"/>
                    <a:pt x="1274887" y="3551375"/>
                  </a:cubicBezTo>
                  <a:cubicBezTo>
                    <a:pt x="1285422" y="3551375"/>
                    <a:pt x="1285422" y="3544138"/>
                    <a:pt x="1295960" y="3544138"/>
                  </a:cubicBezTo>
                  <a:cubicBezTo>
                    <a:pt x="1348639" y="3544138"/>
                    <a:pt x="1422394" y="3551375"/>
                    <a:pt x="1432931" y="3507942"/>
                  </a:cubicBezTo>
                  <a:cubicBezTo>
                    <a:pt x="1475076" y="3515182"/>
                    <a:pt x="1496147" y="3507942"/>
                    <a:pt x="1506683" y="3493467"/>
                  </a:cubicBezTo>
                  <a:cubicBezTo>
                    <a:pt x="1475076" y="3478990"/>
                    <a:pt x="1432931" y="3486227"/>
                    <a:pt x="1390783" y="3478990"/>
                  </a:cubicBezTo>
                  <a:cubicBezTo>
                    <a:pt x="1390783" y="3478990"/>
                    <a:pt x="1380249" y="3464511"/>
                    <a:pt x="1369711" y="3464511"/>
                  </a:cubicBezTo>
                  <a:cubicBezTo>
                    <a:pt x="1338105" y="3457273"/>
                    <a:pt x="1285422" y="3471750"/>
                    <a:pt x="1274887" y="3450035"/>
                  </a:cubicBezTo>
                  <a:cubicBezTo>
                    <a:pt x="1369711" y="3457273"/>
                    <a:pt x="1454003" y="3442795"/>
                    <a:pt x="1559365" y="3457273"/>
                  </a:cubicBezTo>
                  <a:cubicBezTo>
                    <a:pt x="1569902" y="3457273"/>
                    <a:pt x="1569902" y="3450035"/>
                    <a:pt x="1590975" y="3450035"/>
                  </a:cubicBezTo>
                  <a:cubicBezTo>
                    <a:pt x="1569902" y="3428318"/>
                    <a:pt x="1506683" y="3435558"/>
                    <a:pt x="1496147" y="3442795"/>
                  </a:cubicBezTo>
                  <a:cubicBezTo>
                    <a:pt x="1432931" y="3421079"/>
                    <a:pt x="1348639" y="3435558"/>
                    <a:pt x="1295960" y="3421079"/>
                  </a:cubicBezTo>
                  <a:cubicBezTo>
                    <a:pt x="1306494" y="3406602"/>
                    <a:pt x="1338105" y="3413839"/>
                    <a:pt x="1359176" y="3413839"/>
                  </a:cubicBezTo>
                  <a:cubicBezTo>
                    <a:pt x="1317032" y="3406602"/>
                    <a:pt x="1264350" y="3399364"/>
                    <a:pt x="1253815" y="3421079"/>
                  </a:cubicBezTo>
                  <a:cubicBezTo>
                    <a:pt x="1232740" y="3413839"/>
                    <a:pt x="1180061" y="3421079"/>
                    <a:pt x="1158988" y="3406602"/>
                  </a:cubicBezTo>
                  <a:cubicBezTo>
                    <a:pt x="1169523" y="3413839"/>
                    <a:pt x="1201132" y="3406602"/>
                    <a:pt x="1243277" y="3413839"/>
                  </a:cubicBezTo>
                  <a:cubicBezTo>
                    <a:pt x="1190595" y="3392124"/>
                    <a:pt x="1106306" y="3392124"/>
                    <a:pt x="1053624" y="3363170"/>
                  </a:cubicBezTo>
                  <a:cubicBezTo>
                    <a:pt x="1074699" y="3326976"/>
                    <a:pt x="1190595" y="3370407"/>
                    <a:pt x="1232740" y="3370407"/>
                  </a:cubicBezTo>
                  <a:cubicBezTo>
                    <a:pt x="1201132" y="3348692"/>
                    <a:pt x="1095772" y="3355931"/>
                    <a:pt x="1064161" y="3326976"/>
                  </a:cubicBezTo>
                  <a:cubicBezTo>
                    <a:pt x="1127378" y="3341455"/>
                    <a:pt x="1169523" y="3334215"/>
                    <a:pt x="1243277" y="3348692"/>
                  </a:cubicBezTo>
                  <a:cubicBezTo>
                    <a:pt x="1253815" y="3370407"/>
                    <a:pt x="1253815" y="3370407"/>
                    <a:pt x="1285422" y="3384887"/>
                  </a:cubicBezTo>
                  <a:cubicBezTo>
                    <a:pt x="1295960" y="3384887"/>
                    <a:pt x="1295960" y="3370407"/>
                    <a:pt x="1306494" y="3377647"/>
                  </a:cubicBezTo>
                  <a:cubicBezTo>
                    <a:pt x="1306494" y="3370407"/>
                    <a:pt x="1295960" y="3370407"/>
                    <a:pt x="1285422" y="3370407"/>
                  </a:cubicBezTo>
                  <a:cubicBezTo>
                    <a:pt x="1317032" y="3341455"/>
                    <a:pt x="1411858" y="3370407"/>
                    <a:pt x="1432931" y="3355931"/>
                  </a:cubicBezTo>
                  <a:cubicBezTo>
                    <a:pt x="1454003" y="3348692"/>
                    <a:pt x="1443465" y="3363170"/>
                    <a:pt x="1454003" y="3363170"/>
                  </a:cubicBezTo>
                  <a:cubicBezTo>
                    <a:pt x="1475076" y="3363170"/>
                    <a:pt x="1443465" y="3348692"/>
                    <a:pt x="1464538" y="3348692"/>
                  </a:cubicBezTo>
                  <a:cubicBezTo>
                    <a:pt x="1443465" y="3341455"/>
                    <a:pt x="1411858" y="3341455"/>
                    <a:pt x="1411858" y="3326976"/>
                  </a:cubicBezTo>
                  <a:cubicBezTo>
                    <a:pt x="1390783" y="3319738"/>
                    <a:pt x="1401321" y="3341455"/>
                    <a:pt x="1380249" y="3334215"/>
                  </a:cubicBezTo>
                  <a:cubicBezTo>
                    <a:pt x="1359176" y="3334215"/>
                    <a:pt x="1359176" y="3319738"/>
                    <a:pt x="1348639" y="3312499"/>
                  </a:cubicBezTo>
                  <a:cubicBezTo>
                    <a:pt x="1348639" y="3305259"/>
                    <a:pt x="1369711" y="3312499"/>
                    <a:pt x="1380249" y="3312499"/>
                  </a:cubicBezTo>
                  <a:cubicBezTo>
                    <a:pt x="1369711" y="3305259"/>
                    <a:pt x="1348639" y="3305259"/>
                    <a:pt x="1348639" y="3298022"/>
                  </a:cubicBezTo>
                  <a:cubicBezTo>
                    <a:pt x="1359176" y="3276304"/>
                    <a:pt x="1411858" y="3312499"/>
                    <a:pt x="1432931" y="3298022"/>
                  </a:cubicBezTo>
                  <a:cubicBezTo>
                    <a:pt x="1369711" y="3269067"/>
                    <a:pt x="1295960" y="3283544"/>
                    <a:pt x="1232740" y="3276304"/>
                  </a:cubicBezTo>
                  <a:cubicBezTo>
                    <a:pt x="1222205" y="3261827"/>
                    <a:pt x="1232740" y="3261827"/>
                    <a:pt x="1222205" y="3247352"/>
                  </a:cubicBezTo>
                  <a:cubicBezTo>
                    <a:pt x="1190595" y="3240112"/>
                    <a:pt x="1201132" y="3261827"/>
                    <a:pt x="1158988" y="3247352"/>
                  </a:cubicBezTo>
                  <a:cubicBezTo>
                    <a:pt x="1158988" y="3247352"/>
                    <a:pt x="1158988" y="3254588"/>
                    <a:pt x="1169523" y="3254588"/>
                  </a:cubicBezTo>
                  <a:cubicBezTo>
                    <a:pt x="1137916" y="3283544"/>
                    <a:pt x="1043090" y="3240112"/>
                    <a:pt x="1011479" y="3254588"/>
                  </a:cubicBezTo>
                  <a:cubicBezTo>
                    <a:pt x="1000945" y="3247352"/>
                    <a:pt x="979872" y="3247352"/>
                    <a:pt x="979872" y="3240112"/>
                  </a:cubicBezTo>
                  <a:cubicBezTo>
                    <a:pt x="969335" y="3232872"/>
                    <a:pt x="969335" y="3254588"/>
                    <a:pt x="990407" y="3254588"/>
                  </a:cubicBezTo>
                  <a:cubicBezTo>
                    <a:pt x="969335" y="3261827"/>
                    <a:pt x="937728" y="3247352"/>
                    <a:pt x="906117" y="3240112"/>
                  </a:cubicBezTo>
                  <a:cubicBezTo>
                    <a:pt x="906117" y="3225635"/>
                    <a:pt x="927190" y="3240112"/>
                    <a:pt x="948262" y="3240112"/>
                  </a:cubicBezTo>
                  <a:cubicBezTo>
                    <a:pt x="937728" y="3225635"/>
                    <a:pt x="927190" y="3211156"/>
                    <a:pt x="916655" y="3196680"/>
                  </a:cubicBezTo>
                  <a:cubicBezTo>
                    <a:pt x="863973" y="3189441"/>
                    <a:pt x="832363" y="3174964"/>
                    <a:pt x="790218" y="3167724"/>
                  </a:cubicBezTo>
                  <a:cubicBezTo>
                    <a:pt x="790218" y="3153247"/>
                    <a:pt x="821828" y="3174964"/>
                    <a:pt x="832363" y="3160487"/>
                  </a:cubicBezTo>
                  <a:cubicBezTo>
                    <a:pt x="800757" y="3146009"/>
                    <a:pt x="737536" y="3146009"/>
                    <a:pt x="705929" y="3109816"/>
                  </a:cubicBezTo>
                  <a:cubicBezTo>
                    <a:pt x="737536" y="3117053"/>
                    <a:pt x="748074" y="3124292"/>
                    <a:pt x="758612" y="3109816"/>
                  </a:cubicBezTo>
                  <a:cubicBezTo>
                    <a:pt x="821828" y="3138769"/>
                    <a:pt x="821828" y="3138769"/>
                    <a:pt x="874507" y="3153247"/>
                  </a:cubicBezTo>
                  <a:cubicBezTo>
                    <a:pt x="863973" y="3131532"/>
                    <a:pt x="821828" y="3124292"/>
                    <a:pt x="800757" y="3109816"/>
                  </a:cubicBezTo>
                  <a:cubicBezTo>
                    <a:pt x="811291" y="3095338"/>
                    <a:pt x="800757" y="3095338"/>
                    <a:pt x="811291" y="3080861"/>
                  </a:cubicBezTo>
                  <a:cubicBezTo>
                    <a:pt x="832363" y="3095338"/>
                    <a:pt x="842901" y="3131532"/>
                    <a:pt x="874507" y="3124292"/>
                  </a:cubicBezTo>
                  <a:cubicBezTo>
                    <a:pt x="863973" y="3102576"/>
                    <a:pt x="832363" y="3095338"/>
                    <a:pt x="811291" y="3073621"/>
                  </a:cubicBezTo>
                  <a:cubicBezTo>
                    <a:pt x="811291" y="3066384"/>
                    <a:pt x="821828" y="3066384"/>
                    <a:pt x="832363" y="3073621"/>
                  </a:cubicBezTo>
                  <a:cubicBezTo>
                    <a:pt x="821828" y="3059144"/>
                    <a:pt x="790218" y="3051904"/>
                    <a:pt x="769146" y="3044668"/>
                  </a:cubicBezTo>
                  <a:cubicBezTo>
                    <a:pt x="800757" y="3037429"/>
                    <a:pt x="842901" y="3051904"/>
                    <a:pt x="853435" y="3037429"/>
                  </a:cubicBezTo>
                  <a:cubicBezTo>
                    <a:pt x="832363" y="3015712"/>
                    <a:pt x="832363" y="3037429"/>
                    <a:pt x="811291" y="3022952"/>
                  </a:cubicBezTo>
                  <a:cubicBezTo>
                    <a:pt x="790218" y="3001234"/>
                    <a:pt x="821828" y="3015712"/>
                    <a:pt x="811291" y="3001234"/>
                  </a:cubicBezTo>
                  <a:cubicBezTo>
                    <a:pt x="774415" y="2979518"/>
                    <a:pt x="737536" y="2965041"/>
                    <a:pt x="700660" y="2952372"/>
                  </a:cubicBezTo>
                  <a:lnTo>
                    <a:pt x="611103" y="2921609"/>
                  </a:lnTo>
                  <a:lnTo>
                    <a:pt x="600568" y="2907132"/>
                  </a:lnTo>
                  <a:cubicBezTo>
                    <a:pt x="621640" y="2907132"/>
                    <a:pt x="632175" y="2921609"/>
                    <a:pt x="653247" y="2907132"/>
                  </a:cubicBezTo>
                  <a:cubicBezTo>
                    <a:pt x="621640" y="2885417"/>
                    <a:pt x="568958" y="2863700"/>
                    <a:pt x="537348" y="2849221"/>
                  </a:cubicBezTo>
                  <a:cubicBezTo>
                    <a:pt x="537348" y="2841983"/>
                    <a:pt x="547886" y="2849221"/>
                    <a:pt x="568958" y="2856461"/>
                  </a:cubicBezTo>
                  <a:cubicBezTo>
                    <a:pt x="558421" y="2834746"/>
                    <a:pt x="526813" y="2827506"/>
                    <a:pt x="516276" y="2820266"/>
                  </a:cubicBezTo>
                  <a:cubicBezTo>
                    <a:pt x="547886" y="2856461"/>
                    <a:pt x="484669" y="2813029"/>
                    <a:pt x="463597" y="2798551"/>
                  </a:cubicBezTo>
                  <a:cubicBezTo>
                    <a:pt x="484669" y="2791314"/>
                    <a:pt x="526813" y="2813029"/>
                    <a:pt x="558421" y="2813029"/>
                  </a:cubicBezTo>
                  <a:cubicBezTo>
                    <a:pt x="516276" y="2791314"/>
                    <a:pt x="495203" y="2776835"/>
                    <a:pt x="442524" y="2755118"/>
                  </a:cubicBezTo>
                  <a:cubicBezTo>
                    <a:pt x="453059" y="2755118"/>
                    <a:pt x="463597" y="2755118"/>
                    <a:pt x="474131" y="2762358"/>
                  </a:cubicBezTo>
                  <a:cubicBezTo>
                    <a:pt x="474131" y="2747881"/>
                    <a:pt x="410914" y="2740642"/>
                    <a:pt x="431987" y="2718926"/>
                  </a:cubicBezTo>
                  <a:cubicBezTo>
                    <a:pt x="421453" y="2711686"/>
                    <a:pt x="421453" y="2718926"/>
                    <a:pt x="421453" y="2726166"/>
                  </a:cubicBezTo>
                  <a:cubicBezTo>
                    <a:pt x="400377" y="2718926"/>
                    <a:pt x="379304" y="2711686"/>
                    <a:pt x="368770" y="2704447"/>
                  </a:cubicBezTo>
                  <a:cubicBezTo>
                    <a:pt x="358232" y="2682731"/>
                    <a:pt x="389842" y="2711686"/>
                    <a:pt x="400377" y="2711686"/>
                  </a:cubicBezTo>
                  <a:cubicBezTo>
                    <a:pt x="410914" y="2689971"/>
                    <a:pt x="368770" y="2661015"/>
                    <a:pt x="326625" y="2639300"/>
                  </a:cubicBezTo>
                  <a:cubicBezTo>
                    <a:pt x="347698" y="2639300"/>
                    <a:pt x="379304" y="2653778"/>
                    <a:pt x="400377" y="2653778"/>
                  </a:cubicBezTo>
                  <a:cubicBezTo>
                    <a:pt x="389842" y="2639300"/>
                    <a:pt x="379304" y="2639300"/>
                    <a:pt x="368770" y="2610346"/>
                  </a:cubicBezTo>
                  <a:cubicBezTo>
                    <a:pt x="410914" y="2617583"/>
                    <a:pt x="474131" y="2661015"/>
                    <a:pt x="495203" y="2639300"/>
                  </a:cubicBezTo>
                  <a:cubicBezTo>
                    <a:pt x="474131" y="2624823"/>
                    <a:pt x="463597" y="2617583"/>
                    <a:pt x="442524" y="2610346"/>
                  </a:cubicBezTo>
                  <a:cubicBezTo>
                    <a:pt x="442524" y="2603106"/>
                    <a:pt x="463597" y="2610346"/>
                    <a:pt x="463597" y="2603106"/>
                  </a:cubicBezTo>
                  <a:cubicBezTo>
                    <a:pt x="410914" y="2552435"/>
                    <a:pt x="316088" y="2530720"/>
                    <a:pt x="252870" y="2494525"/>
                  </a:cubicBezTo>
                  <a:cubicBezTo>
                    <a:pt x="273943" y="2487288"/>
                    <a:pt x="284480" y="2501763"/>
                    <a:pt x="316088" y="2494525"/>
                  </a:cubicBezTo>
                  <a:cubicBezTo>
                    <a:pt x="263409" y="2465571"/>
                    <a:pt x="221261" y="2429377"/>
                    <a:pt x="200188" y="2429377"/>
                  </a:cubicBezTo>
                  <a:cubicBezTo>
                    <a:pt x="179116" y="2407660"/>
                    <a:pt x="221261" y="2436616"/>
                    <a:pt x="221261" y="2422137"/>
                  </a:cubicBezTo>
                  <a:cubicBezTo>
                    <a:pt x="210723" y="2400421"/>
                    <a:pt x="158044" y="2385945"/>
                    <a:pt x="147506" y="2371468"/>
                  </a:cubicBezTo>
                  <a:cubicBezTo>
                    <a:pt x="168578" y="2378705"/>
                    <a:pt x="179116" y="2378705"/>
                    <a:pt x="221261" y="2400421"/>
                  </a:cubicBezTo>
                  <a:cubicBezTo>
                    <a:pt x="210723" y="2378705"/>
                    <a:pt x="189651" y="2378705"/>
                    <a:pt x="168578" y="2364229"/>
                  </a:cubicBezTo>
                  <a:cubicBezTo>
                    <a:pt x="168578" y="2356989"/>
                    <a:pt x="179116" y="2364229"/>
                    <a:pt x="179116" y="2349752"/>
                  </a:cubicBezTo>
                  <a:cubicBezTo>
                    <a:pt x="147506" y="2335274"/>
                    <a:pt x="126433" y="2320797"/>
                    <a:pt x="105362" y="2306320"/>
                  </a:cubicBezTo>
                  <a:cubicBezTo>
                    <a:pt x="94827" y="2299080"/>
                    <a:pt x="94827" y="2284602"/>
                    <a:pt x="105362" y="2284602"/>
                  </a:cubicBezTo>
                  <a:cubicBezTo>
                    <a:pt x="84289" y="2270125"/>
                    <a:pt x="42144" y="2255649"/>
                    <a:pt x="52679" y="2241171"/>
                  </a:cubicBezTo>
                  <a:cubicBezTo>
                    <a:pt x="31607" y="2233933"/>
                    <a:pt x="21073" y="2226694"/>
                    <a:pt x="0" y="2212217"/>
                  </a:cubicBezTo>
                  <a:cubicBezTo>
                    <a:pt x="21073" y="2212217"/>
                    <a:pt x="42144" y="2219454"/>
                    <a:pt x="63217" y="2226694"/>
                  </a:cubicBezTo>
                  <a:cubicBezTo>
                    <a:pt x="52679" y="2212217"/>
                    <a:pt x="42144" y="2183262"/>
                    <a:pt x="10534" y="2176022"/>
                  </a:cubicBezTo>
                  <a:cubicBezTo>
                    <a:pt x="73751" y="2190501"/>
                    <a:pt x="200188" y="2255649"/>
                    <a:pt x="316088" y="2320797"/>
                  </a:cubicBezTo>
                  <a:cubicBezTo>
                    <a:pt x="326625" y="2335274"/>
                    <a:pt x="347698" y="2349752"/>
                    <a:pt x="368770" y="2364229"/>
                  </a:cubicBezTo>
                  <a:cubicBezTo>
                    <a:pt x="442524" y="2400421"/>
                    <a:pt x="516276" y="2414900"/>
                    <a:pt x="579495" y="2465571"/>
                  </a:cubicBezTo>
                  <a:cubicBezTo>
                    <a:pt x="653247" y="2487288"/>
                    <a:pt x="748074" y="2516240"/>
                    <a:pt x="800757" y="2552435"/>
                  </a:cubicBezTo>
                  <a:cubicBezTo>
                    <a:pt x="1011479" y="2595868"/>
                    <a:pt x="1222205" y="2711686"/>
                    <a:pt x="1454003" y="2711686"/>
                  </a:cubicBezTo>
                  <a:cubicBezTo>
                    <a:pt x="1496147" y="2711686"/>
                    <a:pt x="1559365" y="2718926"/>
                    <a:pt x="1622581" y="2718926"/>
                  </a:cubicBezTo>
                  <a:cubicBezTo>
                    <a:pt x="1601509" y="2704447"/>
                    <a:pt x="1548827" y="2711686"/>
                    <a:pt x="1496147" y="2711686"/>
                  </a:cubicBezTo>
                  <a:cubicBezTo>
                    <a:pt x="1454003" y="2704447"/>
                    <a:pt x="1390783" y="2697209"/>
                    <a:pt x="1338105" y="2689971"/>
                  </a:cubicBezTo>
                  <a:cubicBezTo>
                    <a:pt x="1359176" y="2675494"/>
                    <a:pt x="1432931" y="2697209"/>
                    <a:pt x="1464538" y="2689971"/>
                  </a:cubicBezTo>
                  <a:cubicBezTo>
                    <a:pt x="1422394" y="2675494"/>
                    <a:pt x="1369711" y="2682731"/>
                    <a:pt x="1317032" y="2668255"/>
                  </a:cubicBezTo>
                  <a:cubicBezTo>
                    <a:pt x="1306494" y="2668255"/>
                    <a:pt x="1306494" y="2675494"/>
                    <a:pt x="1317032" y="2682731"/>
                  </a:cubicBezTo>
                  <a:cubicBezTo>
                    <a:pt x="1253815" y="2682731"/>
                    <a:pt x="1201132" y="2653778"/>
                    <a:pt x="1169523" y="2646538"/>
                  </a:cubicBezTo>
                  <a:cubicBezTo>
                    <a:pt x="1180061" y="2639300"/>
                    <a:pt x="1201132" y="2653778"/>
                    <a:pt x="1222205" y="2653778"/>
                  </a:cubicBezTo>
                  <a:cubicBezTo>
                    <a:pt x="1232740" y="2639300"/>
                    <a:pt x="1201132" y="2646538"/>
                    <a:pt x="1190595" y="2639300"/>
                  </a:cubicBezTo>
                  <a:cubicBezTo>
                    <a:pt x="1190595" y="2624823"/>
                    <a:pt x="1232740" y="2646538"/>
                    <a:pt x="1222205" y="2632062"/>
                  </a:cubicBezTo>
                  <a:cubicBezTo>
                    <a:pt x="1148450" y="2624823"/>
                    <a:pt x="1064161" y="2588628"/>
                    <a:pt x="979872" y="2559672"/>
                  </a:cubicBezTo>
                  <a:cubicBezTo>
                    <a:pt x="979872" y="2545196"/>
                    <a:pt x="1032551" y="2559672"/>
                    <a:pt x="1043090" y="2581391"/>
                  </a:cubicBezTo>
                  <a:cubicBezTo>
                    <a:pt x="1064161" y="2574151"/>
                    <a:pt x="1085233" y="2581391"/>
                    <a:pt x="1116843" y="2588628"/>
                  </a:cubicBezTo>
                  <a:cubicBezTo>
                    <a:pt x="1064161" y="2552435"/>
                    <a:pt x="990407" y="2552435"/>
                    <a:pt x="927190" y="2516240"/>
                  </a:cubicBezTo>
                  <a:cubicBezTo>
                    <a:pt x="958799" y="2501763"/>
                    <a:pt x="1022017" y="2537957"/>
                    <a:pt x="1053624" y="2552435"/>
                  </a:cubicBezTo>
                  <a:cubicBezTo>
                    <a:pt x="1127378" y="2581391"/>
                    <a:pt x="1169523" y="2566912"/>
                    <a:pt x="1222205" y="2595868"/>
                  </a:cubicBezTo>
                  <a:cubicBezTo>
                    <a:pt x="1201132" y="2581391"/>
                    <a:pt x="1180061" y="2559672"/>
                    <a:pt x="1148450" y="2552435"/>
                  </a:cubicBezTo>
                  <a:cubicBezTo>
                    <a:pt x="1127378" y="2545196"/>
                    <a:pt x="1148450" y="2559672"/>
                    <a:pt x="1158988" y="2559672"/>
                  </a:cubicBezTo>
                  <a:cubicBezTo>
                    <a:pt x="1148450" y="2566912"/>
                    <a:pt x="1137916" y="2552435"/>
                    <a:pt x="1127378" y="2545196"/>
                  </a:cubicBezTo>
                  <a:cubicBezTo>
                    <a:pt x="1106306" y="2552435"/>
                    <a:pt x="1053624" y="2530720"/>
                    <a:pt x="1022017" y="2509003"/>
                  </a:cubicBezTo>
                  <a:cubicBezTo>
                    <a:pt x="1011479" y="2509003"/>
                    <a:pt x="1011479" y="2523480"/>
                    <a:pt x="1011479" y="2530720"/>
                  </a:cubicBezTo>
                  <a:cubicBezTo>
                    <a:pt x="990407" y="2501763"/>
                    <a:pt x="969335" y="2501763"/>
                    <a:pt x="937728" y="2487288"/>
                  </a:cubicBezTo>
                  <a:cubicBezTo>
                    <a:pt x="927190" y="2472809"/>
                    <a:pt x="948262" y="2480048"/>
                    <a:pt x="948262" y="2472809"/>
                  </a:cubicBezTo>
                  <a:cubicBezTo>
                    <a:pt x="927190" y="2451092"/>
                    <a:pt x="895580" y="2465571"/>
                    <a:pt x="863973" y="2451092"/>
                  </a:cubicBezTo>
                  <a:cubicBezTo>
                    <a:pt x="874507" y="2436616"/>
                    <a:pt x="885046" y="2451092"/>
                    <a:pt x="874507" y="2422137"/>
                  </a:cubicBezTo>
                  <a:cubicBezTo>
                    <a:pt x="916655" y="2436616"/>
                    <a:pt x="927190" y="2443855"/>
                    <a:pt x="948262" y="2443855"/>
                  </a:cubicBezTo>
                  <a:cubicBezTo>
                    <a:pt x="948262" y="2436616"/>
                    <a:pt x="927190" y="2436616"/>
                    <a:pt x="916655" y="2429377"/>
                  </a:cubicBezTo>
                  <a:cubicBezTo>
                    <a:pt x="958799" y="2422137"/>
                    <a:pt x="1074699" y="2472809"/>
                    <a:pt x="1158988" y="2494525"/>
                  </a:cubicBezTo>
                  <a:cubicBezTo>
                    <a:pt x="1380249" y="2545196"/>
                    <a:pt x="1590975" y="2537957"/>
                    <a:pt x="1833308" y="2530720"/>
                  </a:cubicBezTo>
                  <a:cubicBezTo>
                    <a:pt x="1938669" y="2523480"/>
                    <a:pt x="2033495" y="2530720"/>
                    <a:pt x="2149395" y="2494525"/>
                  </a:cubicBezTo>
                  <a:cubicBezTo>
                    <a:pt x="2202074" y="2480048"/>
                    <a:pt x="2254757" y="2443855"/>
                    <a:pt x="2307439" y="2429377"/>
                  </a:cubicBezTo>
                  <a:cubicBezTo>
                    <a:pt x="2233684" y="2443855"/>
                    <a:pt x="2128323" y="2472809"/>
                    <a:pt x="2075640" y="2472809"/>
                  </a:cubicBezTo>
                  <a:cubicBezTo>
                    <a:pt x="2065103" y="2480048"/>
                    <a:pt x="2096713" y="2480048"/>
                    <a:pt x="2075640" y="2494525"/>
                  </a:cubicBezTo>
                  <a:cubicBezTo>
                    <a:pt x="2044031" y="2494525"/>
                    <a:pt x="2012424" y="2501763"/>
                    <a:pt x="1991351" y="2501763"/>
                  </a:cubicBezTo>
                  <a:cubicBezTo>
                    <a:pt x="1991351" y="2494525"/>
                    <a:pt x="2001886" y="2494525"/>
                    <a:pt x="2001886" y="2487288"/>
                  </a:cubicBezTo>
                  <a:cubicBezTo>
                    <a:pt x="1938669" y="2501763"/>
                    <a:pt x="1885987" y="2501763"/>
                    <a:pt x="1833308" y="2501763"/>
                  </a:cubicBezTo>
                  <a:cubicBezTo>
                    <a:pt x="1822770" y="2501763"/>
                    <a:pt x="1812235" y="2509003"/>
                    <a:pt x="1812235" y="2516240"/>
                  </a:cubicBezTo>
                  <a:cubicBezTo>
                    <a:pt x="1812235" y="2501763"/>
                    <a:pt x="1780625" y="2501763"/>
                    <a:pt x="1759553" y="2501763"/>
                  </a:cubicBezTo>
                  <a:cubicBezTo>
                    <a:pt x="1759553" y="2494525"/>
                    <a:pt x="1770091" y="2494525"/>
                    <a:pt x="1780625" y="2494525"/>
                  </a:cubicBezTo>
                  <a:cubicBezTo>
                    <a:pt x="1749019" y="2487288"/>
                    <a:pt x="1738480" y="2487288"/>
                    <a:pt x="1706871" y="2465571"/>
                  </a:cubicBezTo>
                  <a:cubicBezTo>
                    <a:pt x="1706871" y="2472809"/>
                    <a:pt x="1696336" y="2480048"/>
                    <a:pt x="1696336" y="2480048"/>
                  </a:cubicBezTo>
                  <a:cubicBezTo>
                    <a:pt x="1517220" y="2487288"/>
                    <a:pt x="1264350" y="2458332"/>
                    <a:pt x="1127378" y="2422137"/>
                  </a:cubicBezTo>
                  <a:cubicBezTo>
                    <a:pt x="1116843" y="2407660"/>
                    <a:pt x="1137916" y="2407660"/>
                    <a:pt x="1116843" y="2400421"/>
                  </a:cubicBezTo>
                  <a:cubicBezTo>
                    <a:pt x="1116843" y="2393185"/>
                    <a:pt x="1148450" y="2407660"/>
                    <a:pt x="1158988" y="2407660"/>
                  </a:cubicBezTo>
                  <a:cubicBezTo>
                    <a:pt x="1148450" y="2378705"/>
                    <a:pt x="1127378" y="2393185"/>
                    <a:pt x="1116843" y="2393185"/>
                  </a:cubicBezTo>
                  <a:cubicBezTo>
                    <a:pt x="1095772" y="2378705"/>
                    <a:pt x="1064161" y="2349752"/>
                    <a:pt x="1032551" y="2356989"/>
                  </a:cubicBezTo>
                  <a:cubicBezTo>
                    <a:pt x="1022017" y="2371468"/>
                    <a:pt x="1064161" y="2364229"/>
                    <a:pt x="1064161" y="2371468"/>
                  </a:cubicBezTo>
                  <a:cubicBezTo>
                    <a:pt x="1032551" y="2393185"/>
                    <a:pt x="948262" y="2356989"/>
                    <a:pt x="895580" y="2335274"/>
                  </a:cubicBezTo>
                  <a:cubicBezTo>
                    <a:pt x="916655" y="2371468"/>
                    <a:pt x="842901" y="2320797"/>
                    <a:pt x="800757" y="2306320"/>
                  </a:cubicBezTo>
                  <a:cubicBezTo>
                    <a:pt x="800757" y="2299080"/>
                    <a:pt x="832363" y="2320797"/>
                    <a:pt x="842901" y="2320797"/>
                  </a:cubicBezTo>
                  <a:cubicBezTo>
                    <a:pt x="853435" y="2320797"/>
                    <a:pt x="842901" y="2306320"/>
                    <a:pt x="863973" y="2306320"/>
                  </a:cubicBezTo>
                  <a:cubicBezTo>
                    <a:pt x="927190" y="2328036"/>
                    <a:pt x="958799" y="2349752"/>
                    <a:pt x="1000945" y="2356989"/>
                  </a:cubicBezTo>
                  <a:cubicBezTo>
                    <a:pt x="990407" y="2335274"/>
                    <a:pt x="958799" y="2328036"/>
                    <a:pt x="937728" y="2313557"/>
                  </a:cubicBezTo>
                  <a:cubicBezTo>
                    <a:pt x="937728" y="2313557"/>
                    <a:pt x="927190" y="2299080"/>
                    <a:pt x="927190" y="2299080"/>
                  </a:cubicBezTo>
                  <a:cubicBezTo>
                    <a:pt x="906117" y="2277365"/>
                    <a:pt x="885046" y="2277365"/>
                    <a:pt x="842901" y="2262886"/>
                  </a:cubicBezTo>
                  <a:cubicBezTo>
                    <a:pt x="790218" y="2204977"/>
                    <a:pt x="653247" y="2176022"/>
                    <a:pt x="579495" y="2125351"/>
                  </a:cubicBezTo>
                  <a:cubicBezTo>
                    <a:pt x="558421" y="2103634"/>
                    <a:pt x="590031" y="2118114"/>
                    <a:pt x="579495" y="2103634"/>
                  </a:cubicBezTo>
                  <a:cubicBezTo>
                    <a:pt x="558421" y="2096397"/>
                    <a:pt x="537348" y="2096397"/>
                    <a:pt x="505742" y="2081919"/>
                  </a:cubicBezTo>
                  <a:cubicBezTo>
                    <a:pt x="516276" y="2074682"/>
                    <a:pt x="526813" y="2074682"/>
                    <a:pt x="516276" y="2052965"/>
                  </a:cubicBezTo>
                  <a:cubicBezTo>
                    <a:pt x="537348" y="2067442"/>
                    <a:pt x="568958" y="2089159"/>
                    <a:pt x="590031" y="2081919"/>
                  </a:cubicBezTo>
                  <a:cubicBezTo>
                    <a:pt x="579495" y="2074682"/>
                    <a:pt x="568958" y="2074682"/>
                    <a:pt x="558421" y="2060203"/>
                  </a:cubicBezTo>
                  <a:cubicBezTo>
                    <a:pt x="579495" y="2060203"/>
                    <a:pt x="642713" y="2096397"/>
                    <a:pt x="695392" y="2110874"/>
                  </a:cubicBezTo>
                  <a:cubicBezTo>
                    <a:pt x="779684" y="2154306"/>
                    <a:pt x="863973" y="2190501"/>
                    <a:pt x="948262" y="2212217"/>
                  </a:cubicBezTo>
                  <a:cubicBezTo>
                    <a:pt x="1274887" y="2306320"/>
                    <a:pt x="1759553" y="2364229"/>
                    <a:pt x="2107250" y="2299080"/>
                  </a:cubicBezTo>
                  <a:cubicBezTo>
                    <a:pt x="2128323" y="2291842"/>
                    <a:pt x="2117785" y="2291842"/>
                    <a:pt x="2138857" y="2277365"/>
                  </a:cubicBezTo>
                  <a:cubicBezTo>
                    <a:pt x="2159929" y="2270125"/>
                    <a:pt x="2175736" y="2268315"/>
                    <a:pt x="2191539" y="2267412"/>
                  </a:cubicBezTo>
                  <a:lnTo>
                    <a:pt x="2242277" y="2263054"/>
                  </a:lnTo>
                  <a:lnTo>
                    <a:pt x="2274512" y="2240602"/>
                  </a:lnTo>
                  <a:cubicBezTo>
                    <a:pt x="2288219" y="2234875"/>
                    <a:pt x="2301924" y="2232964"/>
                    <a:pt x="2307404" y="2240602"/>
                  </a:cubicBezTo>
                  <a:cubicBezTo>
                    <a:pt x="2296442" y="2255874"/>
                    <a:pt x="2263551" y="2255874"/>
                    <a:pt x="2241620" y="2263512"/>
                  </a:cubicBezTo>
                  <a:lnTo>
                    <a:pt x="2241684" y="2263468"/>
                  </a:lnTo>
                  <a:lnTo>
                    <a:pt x="2212612" y="2270125"/>
                  </a:lnTo>
                  <a:cubicBezTo>
                    <a:pt x="2223146" y="2284602"/>
                    <a:pt x="2233684" y="2270125"/>
                    <a:pt x="2265294" y="2262886"/>
                  </a:cubicBezTo>
                  <a:cubicBezTo>
                    <a:pt x="2339046" y="2241171"/>
                    <a:pt x="2391728" y="2226694"/>
                    <a:pt x="2486554" y="2183262"/>
                  </a:cubicBezTo>
                  <a:cubicBezTo>
                    <a:pt x="2476017" y="2176022"/>
                    <a:pt x="2412801" y="2212217"/>
                    <a:pt x="2370656" y="2219454"/>
                  </a:cubicBezTo>
                  <a:cubicBezTo>
                    <a:pt x="2391728" y="2190501"/>
                    <a:pt x="2476017" y="2168785"/>
                    <a:pt x="2528699" y="2147067"/>
                  </a:cubicBezTo>
                  <a:cubicBezTo>
                    <a:pt x="2865859" y="1995054"/>
                    <a:pt x="3213554" y="1777895"/>
                    <a:pt x="3508568" y="1604165"/>
                  </a:cubicBezTo>
                  <a:cubicBezTo>
                    <a:pt x="3498034" y="1611404"/>
                    <a:pt x="3498034" y="1618644"/>
                    <a:pt x="3487496" y="1625881"/>
                  </a:cubicBezTo>
                  <a:cubicBezTo>
                    <a:pt x="3498034" y="1625881"/>
                    <a:pt x="3540179" y="1596928"/>
                    <a:pt x="3561250" y="1582450"/>
                  </a:cubicBezTo>
                  <a:cubicBezTo>
                    <a:pt x="3571789" y="1567973"/>
                    <a:pt x="3550713" y="1582450"/>
                    <a:pt x="3561250" y="1567973"/>
                  </a:cubicBezTo>
                  <a:cubicBezTo>
                    <a:pt x="3656078" y="1502824"/>
                    <a:pt x="3719294" y="1466630"/>
                    <a:pt x="3793049" y="1430438"/>
                  </a:cubicBezTo>
                  <a:cubicBezTo>
                    <a:pt x="3803583" y="1415959"/>
                    <a:pt x="3782511" y="1423198"/>
                    <a:pt x="3782511" y="1430438"/>
                  </a:cubicBezTo>
                  <a:cubicBezTo>
                    <a:pt x="3793049" y="1408721"/>
                    <a:pt x="3824656" y="1387006"/>
                    <a:pt x="3814121" y="1408721"/>
                  </a:cubicBezTo>
                  <a:cubicBezTo>
                    <a:pt x="3845728" y="1394242"/>
                    <a:pt x="3908948" y="1329095"/>
                    <a:pt x="3866800" y="1358050"/>
                  </a:cubicBezTo>
                  <a:cubicBezTo>
                    <a:pt x="3898410" y="1321858"/>
                    <a:pt x="3940555" y="1314618"/>
                    <a:pt x="3961627" y="1307379"/>
                  </a:cubicBezTo>
                  <a:cubicBezTo>
                    <a:pt x="4003772" y="1271186"/>
                    <a:pt x="4003772" y="1263947"/>
                    <a:pt x="4045916" y="1249470"/>
                  </a:cubicBezTo>
                  <a:cubicBezTo>
                    <a:pt x="4077527" y="1234992"/>
                    <a:pt x="4077527" y="1220515"/>
                    <a:pt x="4098598" y="1206038"/>
                  </a:cubicBezTo>
                  <a:cubicBezTo>
                    <a:pt x="4256642" y="1119172"/>
                    <a:pt x="4404151" y="988876"/>
                    <a:pt x="4572729" y="880297"/>
                  </a:cubicBezTo>
                  <a:cubicBezTo>
                    <a:pt x="4678091" y="807909"/>
                    <a:pt x="4783456" y="750000"/>
                    <a:pt x="4878283" y="699329"/>
                  </a:cubicBezTo>
                  <a:cubicBezTo>
                    <a:pt x="5025789" y="619703"/>
                    <a:pt x="5183831" y="561794"/>
                    <a:pt x="5341877" y="496646"/>
                  </a:cubicBezTo>
                  <a:cubicBezTo>
                    <a:pt x="5405093" y="467691"/>
                    <a:pt x="5489382" y="460451"/>
                    <a:pt x="5552603" y="438735"/>
                  </a:cubicBezTo>
                  <a:lnTo>
                    <a:pt x="5704481" y="403953"/>
                  </a:lnTo>
                  <a:lnTo>
                    <a:pt x="5711155" y="396106"/>
                  </a:lnTo>
                  <a:lnTo>
                    <a:pt x="5715407" y="401732"/>
                  </a:lnTo>
                  <a:lnTo>
                    <a:pt x="5805900" y="386332"/>
                  </a:lnTo>
                  <a:lnTo>
                    <a:pt x="5804768" y="357924"/>
                  </a:lnTo>
                  <a:cubicBezTo>
                    <a:pt x="5821212" y="361643"/>
                    <a:pt x="5834919" y="369082"/>
                    <a:pt x="5843142" y="378378"/>
                  </a:cubicBezTo>
                  <a:lnTo>
                    <a:pt x="5843413" y="379948"/>
                  </a:lnTo>
                  <a:lnTo>
                    <a:pt x="5854199" y="378111"/>
                  </a:lnTo>
                  <a:cubicBezTo>
                    <a:pt x="5905565" y="369969"/>
                    <a:pt x="5958247" y="362729"/>
                    <a:pt x="6005658" y="359111"/>
                  </a:cubicBezTo>
                  <a:cubicBezTo>
                    <a:pt x="6037267" y="359111"/>
                    <a:pt x="6068877" y="344632"/>
                    <a:pt x="6089949" y="351871"/>
                  </a:cubicBezTo>
                  <a:cubicBezTo>
                    <a:pt x="6100485" y="351871"/>
                    <a:pt x="6111022" y="366348"/>
                    <a:pt x="6121557" y="366348"/>
                  </a:cubicBezTo>
                  <a:cubicBezTo>
                    <a:pt x="6100485" y="373588"/>
                    <a:pt x="6111022" y="388063"/>
                    <a:pt x="6089949" y="395303"/>
                  </a:cubicBezTo>
                  <a:cubicBezTo>
                    <a:pt x="6121557" y="402543"/>
                    <a:pt x="6163701" y="395303"/>
                    <a:pt x="6195311" y="395303"/>
                  </a:cubicBezTo>
                  <a:cubicBezTo>
                    <a:pt x="6174239" y="380826"/>
                    <a:pt x="6153167" y="366348"/>
                    <a:pt x="6121557" y="359111"/>
                  </a:cubicBezTo>
                  <a:cubicBezTo>
                    <a:pt x="6126825" y="351871"/>
                    <a:pt x="6135387" y="348253"/>
                    <a:pt x="6145593" y="346895"/>
                  </a:cubicBezTo>
                  <a:close/>
                  <a:moveTo>
                    <a:pt x="6325113" y="342303"/>
                  </a:moveTo>
                  <a:cubicBezTo>
                    <a:pt x="6330173" y="342303"/>
                    <a:pt x="6335234" y="344039"/>
                    <a:pt x="6340293" y="350982"/>
                  </a:cubicBezTo>
                  <a:cubicBezTo>
                    <a:pt x="6350413" y="357924"/>
                    <a:pt x="6299813" y="357924"/>
                    <a:pt x="6309932" y="344039"/>
                  </a:cubicBezTo>
                  <a:cubicBezTo>
                    <a:pt x="6314994" y="344039"/>
                    <a:pt x="6320052" y="342303"/>
                    <a:pt x="6325113" y="342303"/>
                  </a:cubicBezTo>
                  <a:close/>
                  <a:moveTo>
                    <a:pt x="2582070" y="336339"/>
                  </a:moveTo>
                  <a:cubicBezTo>
                    <a:pt x="2585073" y="337966"/>
                    <a:pt x="2585707" y="342303"/>
                    <a:pt x="2580645" y="350982"/>
                  </a:cubicBezTo>
                  <a:cubicBezTo>
                    <a:pt x="2542696" y="350982"/>
                    <a:pt x="2573056" y="331456"/>
                    <a:pt x="2582070" y="336339"/>
                  </a:cubicBezTo>
                  <a:close/>
                  <a:moveTo>
                    <a:pt x="4928527" y="156605"/>
                  </a:moveTo>
                  <a:cubicBezTo>
                    <a:pt x="4941177" y="156605"/>
                    <a:pt x="4953828" y="163546"/>
                    <a:pt x="4953828" y="170489"/>
                  </a:cubicBezTo>
                  <a:cubicBezTo>
                    <a:pt x="4928527" y="170489"/>
                    <a:pt x="4928527" y="170489"/>
                    <a:pt x="4928527" y="170489"/>
                  </a:cubicBezTo>
                  <a:close/>
                  <a:moveTo>
                    <a:pt x="5725493" y="140116"/>
                  </a:moveTo>
                  <a:cubicBezTo>
                    <a:pt x="5731396" y="140984"/>
                    <a:pt x="5737299" y="142720"/>
                    <a:pt x="5743203" y="142720"/>
                  </a:cubicBezTo>
                  <a:cubicBezTo>
                    <a:pt x="5731396" y="149663"/>
                    <a:pt x="5731396" y="149663"/>
                    <a:pt x="5731396" y="156605"/>
                  </a:cubicBezTo>
                  <a:cubicBezTo>
                    <a:pt x="5719589" y="156605"/>
                    <a:pt x="5719589" y="156605"/>
                    <a:pt x="5707780" y="149663"/>
                  </a:cubicBezTo>
                  <a:cubicBezTo>
                    <a:pt x="5707780" y="142720"/>
                    <a:pt x="5707780" y="142720"/>
                    <a:pt x="5707780" y="142720"/>
                  </a:cubicBezTo>
                  <a:cubicBezTo>
                    <a:pt x="5713687" y="139248"/>
                    <a:pt x="5719589" y="139248"/>
                    <a:pt x="5725493" y="140116"/>
                  </a:cubicBezTo>
                  <a:close/>
                  <a:moveTo>
                    <a:pt x="3968378" y="123342"/>
                  </a:moveTo>
                  <a:cubicBezTo>
                    <a:pt x="3982291" y="127102"/>
                    <a:pt x="3992412" y="138383"/>
                    <a:pt x="3972172" y="149666"/>
                  </a:cubicBezTo>
                  <a:cubicBezTo>
                    <a:pt x="3951931" y="149666"/>
                    <a:pt x="3941811" y="142143"/>
                    <a:pt x="3941811" y="142143"/>
                  </a:cubicBezTo>
                  <a:cubicBezTo>
                    <a:pt x="3936752" y="123342"/>
                    <a:pt x="3954461" y="119581"/>
                    <a:pt x="3968378" y="123342"/>
                  </a:cubicBezTo>
                  <a:close/>
                  <a:moveTo>
                    <a:pt x="6046807" y="31648"/>
                  </a:moveTo>
                  <a:cubicBezTo>
                    <a:pt x="6046807" y="31648"/>
                    <a:pt x="6056928" y="31648"/>
                    <a:pt x="6067049" y="31648"/>
                  </a:cubicBezTo>
                  <a:cubicBezTo>
                    <a:pt x="6067049" y="40327"/>
                    <a:pt x="6056928" y="40327"/>
                    <a:pt x="6056928" y="49004"/>
                  </a:cubicBezTo>
                  <a:cubicBezTo>
                    <a:pt x="6046807" y="49004"/>
                    <a:pt x="6046807" y="40327"/>
                    <a:pt x="6046807" y="31648"/>
                  </a:cubicBezTo>
                  <a:close/>
                  <a:moveTo>
                    <a:pt x="6729919" y="3881"/>
                  </a:moveTo>
                  <a:cubicBezTo>
                    <a:pt x="6742570" y="3881"/>
                    <a:pt x="6755220" y="3881"/>
                    <a:pt x="6755220" y="10822"/>
                  </a:cubicBezTo>
                  <a:cubicBezTo>
                    <a:pt x="6755220" y="17764"/>
                    <a:pt x="6742570" y="17764"/>
                    <a:pt x="6729919" y="17764"/>
                  </a:cubicBezTo>
                  <a:cubicBezTo>
                    <a:pt x="6729919" y="3881"/>
                    <a:pt x="6729919" y="3881"/>
                    <a:pt x="6729919" y="3881"/>
                  </a:cubicBezTo>
                  <a:close/>
                  <a:moveTo>
                    <a:pt x="5861639" y="832"/>
                  </a:moveTo>
                  <a:cubicBezTo>
                    <a:pt x="5882985" y="-5290"/>
                    <a:pt x="5922835" y="23287"/>
                    <a:pt x="5900063" y="55946"/>
                  </a:cubicBezTo>
                  <a:cubicBezTo>
                    <a:pt x="5869703" y="55946"/>
                    <a:pt x="5849463" y="41431"/>
                    <a:pt x="5849463" y="19658"/>
                  </a:cubicBezTo>
                  <a:cubicBezTo>
                    <a:pt x="5849463" y="8771"/>
                    <a:pt x="5854523" y="2875"/>
                    <a:pt x="5861639" y="832"/>
                  </a:cubicBezTo>
                  <a:close/>
                </a:path>
              </a:pathLst>
            </a:custGeom>
            <a:blipFill>
              <a:blip r:embed="rId15">
                <a:alphaModFix amt="20000"/>
              </a:blip>
              <a:stretch>
                <a:fillRect l="-170398" t="-5437" r="-13053" b="-110332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</a:p>
          </p:txBody>
        </p:sp>
        <p:sp>
          <p:nvSpPr>
            <p:cNvPr id="27" name="ïṧlïdè"/>
            <p:cNvSpPr/>
            <p:nvPr/>
          </p:nvSpPr>
          <p:spPr bwMode="auto">
            <a:xfrm>
              <a:off x="10233754" y="1694355"/>
              <a:ext cx="190172" cy="259524"/>
            </a:xfrm>
            <a:custGeom>
              <a:avLst/>
              <a:gdLst>
                <a:gd name="connsiteX0" fmla="*/ 20429 w 779648"/>
                <a:gd name="connsiteY0" fmla="*/ 1031379 h 1063973"/>
                <a:gd name="connsiteX1" fmla="*/ 26713 w 779648"/>
                <a:gd name="connsiteY1" fmla="*/ 1043781 h 1063973"/>
                <a:gd name="connsiteX2" fmla="*/ 16658 w 779648"/>
                <a:gd name="connsiteY2" fmla="*/ 1063625 h 1063973"/>
                <a:gd name="connsiteX3" fmla="*/ 6604 w 779648"/>
                <a:gd name="connsiteY3" fmla="*/ 1033859 h 1063973"/>
                <a:gd name="connsiteX4" fmla="*/ 20429 w 779648"/>
                <a:gd name="connsiteY4" fmla="*/ 1031379 h 1063973"/>
                <a:gd name="connsiteX5" fmla="*/ 301990 w 779648"/>
                <a:gd name="connsiteY5" fmla="*/ 1010895 h 1063973"/>
                <a:gd name="connsiteX6" fmla="*/ 292354 w 779648"/>
                <a:gd name="connsiteY6" fmla="*/ 1063337 h 1063973"/>
                <a:gd name="connsiteX7" fmla="*/ 282564 w 779648"/>
                <a:gd name="connsiteY7" fmla="*/ 1033896 h 1063973"/>
                <a:gd name="connsiteX8" fmla="*/ 301990 w 779648"/>
                <a:gd name="connsiteY8" fmla="*/ 1010895 h 1063973"/>
                <a:gd name="connsiteX9" fmla="*/ 617262 w 779648"/>
                <a:gd name="connsiteY9" fmla="*/ 806450 h 1063973"/>
                <a:gd name="connsiteX10" fmla="*/ 637371 w 779648"/>
                <a:gd name="connsiteY10" fmla="*/ 806450 h 1063973"/>
                <a:gd name="connsiteX11" fmla="*/ 637371 w 779648"/>
                <a:gd name="connsiteY11" fmla="*/ 827088 h 1063973"/>
                <a:gd name="connsiteX12" fmla="*/ 617262 w 779648"/>
                <a:gd name="connsiteY12" fmla="*/ 806450 h 1063973"/>
                <a:gd name="connsiteX13" fmla="*/ 656723 w 779648"/>
                <a:gd name="connsiteY13" fmla="*/ 748109 h 1063973"/>
                <a:gd name="connsiteX14" fmla="*/ 666475 w 779648"/>
                <a:gd name="connsiteY14" fmla="*/ 787797 h 1063973"/>
                <a:gd name="connsiteX15" fmla="*/ 656723 w 779648"/>
                <a:gd name="connsiteY15" fmla="*/ 748109 h 1063973"/>
                <a:gd name="connsiteX16" fmla="*/ 352150 w 779648"/>
                <a:gd name="connsiteY16" fmla="*/ 679450 h 1063973"/>
                <a:gd name="connsiteX17" fmla="*/ 371200 w 779648"/>
                <a:gd name="connsiteY17" fmla="*/ 698500 h 1063973"/>
                <a:gd name="connsiteX18" fmla="*/ 352150 w 779648"/>
                <a:gd name="connsiteY18" fmla="*/ 679450 h 1063973"/>
                <a:gd name="connsiteX19" fmla="*/ 554754 w 779648"/>
                <a:gd name="connsiteY19" fmla="*/ 196503 h 1063973"/>
                <a:gd name="connsiteX20" fmla="*/ 617262 w 779648"/>
                <a:gd name="connsiteY20" fmla="*/ 246063 h 1063973"/>
                <a:gd name="connsiteX21" fmla="*/ 528362 w 779648"/>
                <a:gd name="connsiteY21" fmla="*/ 197114 h 1063973"/>
                <a:gd name="connsiteX22" fmla="*/ 554754 w 779648"/>
                <a:gd name="connsiteY22" fmla="*/ 196503 h 1063973"/>
                <a:gd name="connsiteX23" fmla="*/ 765430 w 779648"/>
                <a:gd name="connsiteY23" fmla="*/ 150150 h 1063973"/>
                <a:gd name="connsiteX24" fmla="*/ 775484 w 779648"/>
                <a:gd name="connsiteY24" fmla="*/ 157691 h 1063973"/>
                <a:gd name="connsiteX25" fmla="*/ 765430 w 779648"/>
                <a:gd name="connsiteY25" fmla="*/ 177800 h 1063973"/>
                <a:gd name="connsiteX26" fmla="*/ 755375 w 779648"/>
                <a:gd name="connsiteY26" fmla="*/ 157691 h 1063973"/>
                <a:gd name="connsiteX27" fmla="*/ 765430 w 779648"/>
                <a:gd name="connsiteY27" fmla="*/ 150150 h 1063973"/>
                <a:gd name="connsiteX28" fmla="*/ 174350 w 779648"/>
                <a:gd name="connsiteY28" fmla="*/ 0 h 1063973"/>
                <a:gd name="connsiteX29" fmla="*/ 183875 w 779648"/>
                <a:gd name="connsiteY29" fmla="*/ 19050 h 1063973"/>
                <a:gd name="connsiteX30" fmla="*/ 174350 w 779648"/>
                <a:gd name="connsiteY30" fmla="*/ 0 h 106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79648" h="1063973">
                  <a:moveTo>
                    <a:pt x="20429" y="1031379"/>
                  </a:moveTo>
                  <a:cubicBezTo>
                    <a:pt x="24199" y="1033859"/>
                    <a:pt x="26713" y="1038820"/>
                    <a:pt x="26713" y="1043781"/>
                  </a:cubicBezTo>
                  <a:cubicBezTo>
                    <a:pt x="26713" y="1053703"/>
                    <a:pt x="26713" y="1063625"/>
                    <a:pt x="16658" y="1063625"/>
                  </a:cubicBezTo>
                  <a:cubicBezTo>
                    <a:pt x="-3450" y="1063625"/>
                    <a:pt x="-3450" y="1043781"/>
                    <a:pt x="6604" y="1033859"/>
                  </a:cubicBezTo>
                  <a:cubicBezTo>
                    <a:pt x="11631" y="1028898"/>
                    <a:pt x="16658" y="1028898"/>
                    <a:pt x="20429" y="1031379"/>
                  </a:cubicBezTo>
                  <a:close/>
                  <a:moveTo>
                    <a:pt x="301990" y="1010895"/>
                  </a:moveTo>
                  <a:cubicBezTo>
                    <a:pt x="329065" y="1011815"/>
                    <a:pt x="365776" y="1070697"/>
                    <a:pt x="292354" y="1063337"/>
                  </a:cubicBezTo>
                  <a:cubicBezTo>
                    <a:pt x="292354" y="1043709"/>
                    <a:pt x="272775" y="1043709"/>
                    <a:pt x="282564" y="1033896"/>
                  </a:cubicBezTo>
                  <a:cubicBezTo>
                    <a:pt x="285012" y="1016722"/>
                    <a:pt x="292966" y="1010588"/>
                    <a:pt x="301990" y="1010895"/>
                  </a:cubicBezTo>
                  <a:close/>
                  <a:moveTo>
                    <a:pt x="617262" y="806450"/>
                  </a:moveTo>
                  <a:cubicBezTo>
                    <a:pt x="627317" y="806450"/>
                    <a:pt x="637371" y="806450"/>
                    <a:pt x="637371" y="806450"/>
                  </a:cubicBezTo>
                  <a:cubicBezTo>
                    <a:pt x="637371" y="806450"/>
                    <a:pt x="647425" y="816769"/>
                    <a:pt x="637371" y="827088"/>
                  </a:cubicBezTo>
                  <a:cubicBezTo>
                    <a:pt x="637371" y="827088"/>
                    <a:pt x="617262" y="816769"/>
                    <a:pt x="617262" y="806450"/>
                  </a:cubicBezTo>
                  <a:close/>
                  <a:moveTo>
                    <a:pt x="656723" y="748109"/>
                  </a:moveTo>
                  <a:cubicBezTo>
                    <a:pt x="656723" y="758031"/>
                    <a:pt x="666475" y="767953"/>
                    <a:pt x="666475" y="787797"/>
                  </a:cubicBezTo>
                  <a:cubicBezTo>
                    <a:pt x="627468" y="817562"/>
                    <a:pt x="598212" y="738187"/>
                    <a:pt x="656723" y="748109"/>
                  </a:cubicBezTo>
                  <a:close/>
                  <a:moveTo>
                    <a:pt x="352150" y="679450"/>
                  </a:moveTo>
                  <a:cubicBezTo>
                    <a:pt x="371200" y="679450"/>
                    <a:pt x="371200" y="688975"/>
                    <a:pt x="371200" y="698500"/>
                  </a:cubicBezTo>
                  <a:cubicBezTo>
                    <a:pt x="352150" y="708025"/>
                    <a:pt x="352150" y="688975"/>
                    <a:pt x="352150" y="679450"/>
                  </a:cubicBezTo>
                  <a:close/>
                  <a:moveTo>
                    <a:pt x="554754" y="196503"/>
                  </a:moveTo>
                  <a:cubicBezTo>
                    <a:pt x="583924" y="202009"/>
                    <a:pt x="617262" y="224036"/>
                    <a:pt x="617262" y="246063"/>
                  </a:cubicBezTo>
                  <a:cubicBezTo>
                    <a:pt x="587628" y="236273"/>
                    <a:pt x="548117" y="226483"/>
                    <a:pt x="528362" y="197114"/>
                  </a:cubicBezTo>
                  <a:cubicBezTo>
                    <a:pt x="535770" y="194667"/>
                    <a:pt x="545031" y="194667"/>
                    <a:pt x="554754" y="196503"/>
                  </a:cubicBezTo>
                  <a:close/>
                  <a:moveTo>
                    <a:pt x="765430" y="150150"/>
                  </a:moveTo>
                  <a:cubicBezTo>
                    <a:pt x="767943" y="150150"/>
                    <a:pt x="770457" y="152664"/>
                    <a:pt x="775484" y="157691"/>
                  </a:cubicBezTo>
                  <a:cubicBezTo>
                    <a:pt x="785538" y="167745"/>
                    <a:pt x="775484" y="177800"/>
                    <a:pt x="765430" y="177800"/>
                  </a:cubicBezTo>
                  <a:cubicBezTo>
                    <a:pt x="755375" y="177800"/>
                    <a:pt x="755375" y="167745"/>
                    <a:pt x="755375" y="157691"/>
                  </a:cubicBezTo>
                  <a:cubicBezTo>
                    <a:pt x="760403" y="152664"/>
                    <a:pt x="762916" y="150150"/>
                    <a:pt x="765430" y="150150"/>
                  </a:cubicBezTo>
                  <a:close/>
                  <a:moveTo>
                    <a:pt x="174350" y="0"/>
                  </a:moveTo>
                  <a:cubicBezTo>
                    <a:pt x="183875" y="0"/>
                    <a:pt x="183875" y="9525"/>
                    <a:pt x="183875" y="19050"/>
                  </a:cubicBezTo>
                  <a:cubicBezTo>
                    <a:pt x="174350" y="9525"/>
                    <a:pt x="164825" y="9525"/>
                    <a:pt x="174350" y="0"/>
                  </a:cubicBezTo>
                  <a:close/>
                </a:path>
              </a:pathLst>
            </a:custGeom>
            <a:blipFill>
              <a:blip r:embed="rId15"/>
              <a:stretch>
                <a:fillRect l="-170398" t="-5437" r="-13053" b="-110332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íŝliďê"/>
            <p:cNvSpPr/>
            <p:nvPr/>
          </p:nvSpPr>
          <p:spPr bwMode="auto">
            <a:xfrm>
              <a:off x="6605752" y="4196405"/>
              <a:ext cx="190172" cy="259524"/>
            </a:xfrm>
            <a:custGeom>
              <a:avLst/>
              <a:gdLst>
                <a:gd name="connsiteX0" fmla="*/ 20429 w 779648"/>
                <a:gd name="connsiteY0" fmla="*/ 1031379 h 1063973"/>
                <a:gd name="connsiteX1" fmla="*/ 26713 w 779648"/>
                <a:gd name="connsiteY1" fmla="*/ 1043781 h 1063973"/>
                <a:gd name="connsiteX2" fmla="*/ 16658 w 779648"/>
                <a:gd name="connsiteY2" fmla="*/ 1063625 h 1063973"/>
                <a:gd name="connsiteX3" fmla="*/ 6604 w 779648"/>
                <a:gd name="connsiteY3" fmla="*/ 1033859 h 1063973"/>
                <a:gd name="connsiteX4" fmla="*/ 20429 w 779648"/>
                <a:gd name="connsiteY4" fmla="*/ 1031379 h 1063973"/>
                <a:gd name="connsiteX5" fmla="*/ 301990 w 779648"/>
                <a:gd name="connsiteY5" fmla="*/ 1010895 h 1063973"/>
                <a:gd name="connsiteX6" fmla="*/ 292354 w 779648"/>
                <a:gd name="connsiteY6" fmla="*/ 1063337 h 1063973"/>
                <a:gd name="connsiteX7" fmla="*/ 282564 w 779648"/>
                <a:gd name="connsiteY7" fmla="*/ 1033896 h 1063973"/>
                <a:gd name="connsiteX8" fmla="*/ 301990 w 779648"/>
                <a:gd name="connsiteY8" fmla="*/ 1010895 h 1063973"/>
                <a:gd name="connsiteX9" fmla="*/ 617262 w 779648"/>
                <a:gd name="connsiteY9" fmla="*/ 806450 h 1063973"/>
                <a:gd name="connsiteX10" fmla="*/ 637371 w 779648"/>
                <a:gd name="connsiteY10" fmla="*/ 806450 h 1063973"/>
                <a:gd name="connsiteX11" fmla="*/ 637371 w 779648"/>
                <a:gd name="connsiteY11" fmla="*/ 827088 h 1063973"/>
                <a:gd name="connsiteX12" fmla="*/ 617262 w 779648"/>
                <a:gd name="connsiteY12" fmla="*/ 806450 h 1063973"/>
                <a:gd name="connsiteX13" fmla="*/ 656723 w 779648"/>
                <a:gd name="connsiteY13" fmla="*/ 748109 h 1063973"/>
                <a:gd name="connsiteX14" fmla="*/ 666475 w 779648"/>
                <a:gd name="connsiteY14" fmla="*/ 787797 h 1063973"/>
                <a:gd name="connsiteX15" fmla="*/ 656723 w 779648"/>
                <a:gd name="connsiteY15" fmla="*/ 748109 h 1063973"/>
                <a:gd name="connsiteX16" fmla="*/ 352150 w 779648"/>
                <a:gd name="connsiteY16" fmla="*/ 679450 h 1063973"/>
                <a:gd name="connsiteX17" fmla="*/ 371200 w 779648"/>
                <a:gd name="connsiteY17" fmla="*/ 698500 h 1063973"/>
                <a:gd name="connsiteX18" fmla="*/ 352150 w 779648"/>
                <a:gd name="connsiteY18" fmla="*/ 679450 h 1063973"/>
                <a:gd name="connsiteX19" fmla="*/ 554754 w 779648"/>
                <a:gd name="connsiteY19" fmla="*/ 196503 h 1063973"/>
                <a:gd name="connsiteX20" fmla="*/ 617262 w 779648"/>
                <a:gd name="connsiteY20" fmla="*/ 246063 h 1063973"/>
                <a:gd name="connsiteX21" fmla="*/ 528362 w 779648"/>
                <a:gd name="connsiteY21" fmla="*/ 197114 h 1063973"/>
                <a:gd name="connsiteX22" fmla="*/ 554754 w 779648"/>
                <a:gd name="connsiteY22" fmla="*/ 196503 h 1063973"/>
                <a:gd name="connsiteX23" fmla="*/ 765430 w 779648"/>
                <a:gd name="connsiteY23" fmla="*/ 150150 h 1063973"/>
                <a:gd name="connsiteX24" fmla="*/ 775484 w 779648"/>
                <a:gd name="connsiteY24" fmla="*/ 157691 h 1063973"/>
                <a:gd name="connsiteX25" fmla="*/ 765430 w 779648"/>
                <a:gd name="connsiteY25" fmla="*/ 177800 h 1063973"/>
                <a:gd name="connsiteX26" fmla="*/ 755375 w 779648"/>
                <a:gd name="connsiteY26" fmla="*/ 157691 h 1063973"/>
                <a:gd name="connsiteX27" fmla="*/ 765430 w 779648"/>
                <a:gd name="connsiteY27" fmla="*/ 150150 h 1063973"/>
                <a:gd name="connsiteX28" fmla="*/ 174350 w 779648"/>
                <a:gd name="connsiteY28" fmla="*/ 0 h 1063973"/>
                <a:gd name="connsiteX29" fmla="*/ 183875 w 779648"/>
                <a:gd name="connsiteY29" fmla="*/ 19050 h 1063973"/>
                <a:gd name="connsiteX30" fmla="*/ 174350 w 779648"/>
                <a:gd name="connsiteY30" fmla="*/ 0 h 106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79648" h="1063973">
                  <a:moveTo>
                    <a:pt x="20429" y="1031379"/>
                  </a:moveTo>
                  <a:cubicBezTo>
                    <a:pt x="24199" y="1033859"/>
                    <a:pt x="26713" y="1038820"/>
                    <a:pt x="26713" y="1043781"/>
                  </a:cubicBezTo>
                  <a:cubicBezTo>
                    <a:pt x="26713" y="1053703"/>
                    <a:pt x="26713" y="1063625"/>
                    <a:pt x="16658" y="1063625"/>
                  </a:cubicBezTo>
                  <a:cubicBezTo>
                    <a:pt x="-3450" y="1063625"/>
                    <a:pt x="-3450" y="1043781"/>
                    <a:pt x="6604" y="1033859"/>
                  </a:cubicBezTo>
                  <a:cubicBezTo>
                    <a:pt x="11631" y="1028898"/>
                    <a:pt x="16658" y="1028898"/>
                    <a:pt x="20429" y="1031379"/>
                  </a:cubicBezTo>
                  <a:close/>
                  <a:moveTo>
                    <a:pt x="301990" y="1010895"/>
                  </a:moveTo>
                  <a:cubicBezTo>
                    <a:pt x="329065" y="1011815"/>
                    <a:pt x="365776" y="1070697"/>
                    <a:pt x="292354" y="1063337"/>
                  </a:cubicBezTo>
                  <a:cubicBezTo>
                    <a:pt x="292354" y="1043709"/>
                    <a:pt x="272775" y="1043709"/>
                    <a:pt x="282564" y="1033896"/>
                  </a:cubicBezTo>
                  <a:cubicBezTo>
                    <a:pt x="285012" y="1016722"/>
                    <a:pt x="292966" y="1010588"/>
                    <a:pt x="301990" y="1010895"/>
                  </a:cubicBezTo>
                  <a:close/>
                  <a:moveTo>
                    <a:pt x="617262" y="806450"/>
                  </a:moveTo>
                  <a:cubicBezTo>
                    <a:pt x="627317" y="806450"/>
                    <a:pt x="637371" y="806450"/>
                    <a:pt x="637371" y="806450"/>
                  </a:cubicBezTo>
                  <a:cubicBezTo>
                    <a:pt x="637371" y="806450"/>
                    <a:pt x="647425" y="816769"/>
                    <a:pt x="637371" y="827088"/>
                  </a:cubicBezTo>
                  <a:cubicBezTo>
                    <a:pt x="637371" y="827088"/>
                    <a:pt x="617262" y="816769"/>
                    <a:pt x="617262" y="806450"/>
                  </a:cubicBezTo>
                  <a:close/>
                  <a:moveTo>
                    <a:pt x="656723" y="748109"/>
                  </a:moveTo>
                  <a:cubicBezTo>
                    <a:pt x="656723" y="758031"/>
                    <a:pt x="666475" y="767953"/>
                    <a:pt x="666475" y="787797"/>
                  </a:cubicBezTo>
                  <a:cubicBezTo>
                    <a:pt x="627468" y="817562"/>
                    <a:pt x="598212" y="738187"/>
                    <a:pt x="656723" y="748109"/>
                  </a:cubicBezTo>
                  <a:close/>
                  <a:moveTo>
                    <a:pt x="352150" y="679450"/>
                  </a:moveTo>
                  <a:cubicBezTo>
                    <a:pt x="371200" y="679450"/>
                    <a:pt x="371200" y="688975"/>
                    <a:pt x="371200" y="698500"/>
                  </a:cubicBezTo>
                  <a:cubicBezTo>
                    <a:pt x="352150" y="708025"/>
                    <a:pt x="352150" y="688975"/>
                    <a:pt x="352150" y="679450"/>
                  </a:cubicBezTo>
                  <a:close/>
                  <a:moveTo>
                    <a:pt x="554754" y="196503"/>
                  </a:moveTo>
                  <a:cubicBezTo>
                    <a:pt x="583924" y="202009"/>
                    <a:pt x="617262" y="224036"/>
                    <a:pt x="617262" y="246063"/>
                  </a:cubicBezTo>
                  <a:cubicBezTo>
                    <a:pt x="587628" y="236273"/>
                    <a:pt x="548117" y="226483"/>
                    <a:pt x="528362" y="197114"/>
                  </a:cubicBezTo>
                  <a:cubicBezTo>
                    <a:pt x="535770" y="194667"/>
                    <a:pt x="545031" y="194667"/>
                    <a:pt x="554754" y="196503"/>
                  </a:cubicBezTo>
                  <a:close/>
                  <a:moveTo>
                    <a:pt x="765430" y="150150"/>
                  </a:moveTo>
                  <a:cubicBezTo>
                    <a:pt x="767943" y="150150"/>
                    <a:pt x="770457" y="152664"/>
                    <a:pt x="775484" y="157691"/>
                  </a:cubicBezTo>
                  <a:cubicBezTo>
                    <a:pt x="785538" y="167745"/>
                    <a:pt x="775484" y="177800"/>
                    <a:pt x="765430" y="177800"/>
                  </a:cubicBezTo>
                  <a:cubicBezTo>
                    <a:pt x="755375" y="177800"/>
                    <a:pt x="755375" y="167745"/>
                    <a:pt x="755375" y="157691"/>
                  </a:cubicBezTo>
                  <a:cubicBezTo>
                    <a:pt x="760403" y="152664"/>
                    <a:pt x="762916" y="150150"/>
                    <a:pt x="765430" y="150150"/>
                  </a:cubicBezTo>
                  <a:close/>
                  <a:moveTo>
                    <a:pt x="174350" y="0"/>
                  </a:moveTo>
                  <a:cubicBezTo>
                    <a:pt x="183875" y="0"/>
                    <a:pt x="183875" y="9525"/>
                    <a:pt x="183875" y="19050"/>
                  </a:cubicBezTo>
                  <a:cubicBezTo>
                    <a:pt x="174350" y="9525"/>
                    <a:pt x="164825" y="9525"/>
                    <a:pt x="174350" y="0"/>
                  </a:cubicBezTo>
                  <a:close/>
                </a:path>
              </a:pathLst>
            </a:custGeom>
            <a:blipFill>
              <a:blip r:embed="rId15"/>
              <a:stretch>
                <a:fillRect l="-170398" t="-5437" r="-13053" b="-110332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1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9896129" y="6387249"/>
            <a:ext cx="2092673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Build · Compete · Grow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5" name="Text Placeholder 4"/>
          <p:cNvSpPr txBox="1"/>
          <p:nvPr userDrawn="1"/>
        </p:nvSpPr>
        <p:spPr>
          <a:xfrm>
            <a:off x="1058263" y="6441147"/>
            <a:ext cx="1422400" cy="1692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buFont typeface="Arial" panose="020B0604020202020204"/>
              <a:buNone/>
              <a:defRPr sz="1100" b="0" i="0" kern="1200">
                <a:solidFill>
                  <a:schemeClr val="tx1"/>
                </a:solidFill>
                <a:latin typeface="Avenir Next Condensed Regular"/>
                <a:ea typeface="+mn-ea"/>
                <a:cs typeface="Avenir Next Condensed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065" dirty="0">
                <a:solidFill>
                  <a:schemeClr val="tx2"/>
                </a:solidFill>
                <a:latin typeface="Calibri" panose="020F0502020204030204"/>
              </a:rPr>
              <a:t>consulting.bc@ipsos.com</a:t>
            </a:r>
            <a:endParaRPr lang="en-GB" sz="1065" dirty="0">
              <a:solidFill>
                <a:schemeClr val="tx2"/>
              </a:solidFill>
              <a:latin typeface="Calibri" panose="020F0502020204030204"/>
            </a:endParaRP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09835" y="857958"/>
            <a:ext cx="11539460" cy="615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330201" y="1851257"/>
            <a:ext cx="11535495" cy="35240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9" name="Group 153"/>
          <p:cNvGrpSpPr>
            <a:grpSpLocks noChangeAspect="1"/>
          </p:cNvGrpSpPr>
          <p:nvPr userDrawn="1"/>
        </p:nvGrpSpPr>
        <p:grpSpPr>
          <a:xfrm>
            <a:off x="780607" y="6451397"/>
            <a:ext cx="223052" cy="148700"/>
            <a:chOff x="-6357938" y="3122613"/>
            <a:chExt cx="1104900" cy="736600"/>
          </a:xfrm>
          <a:solidFill>
            <a:schemeClr val="accent3"/>
          </a:solidFill>
        </p:grpSpPr>
        <p:sp>
          <p:nvSpPr>
            <p:cNvPr id="20" name="Freeform 7"/>
            <p:cNvSpPr/>
            <p:nvPr/>
          </p:nvSpPr>
          <p:spPr bwMode="auto">
            <a:xfrm>
              <a:off x="-6319838" y="3122613"/>
              <a:ext cx="1028700" cy="431800"/>
            </a:xfrm>
            <a:custGeom>
              <a:avLst/>
              <a:gdLst/>
              <a:ahLst/>
              <a:cxnLst>
                <a:cxn ang="0">
                  <a:pos x="324" y="272"/>
                </a:cxn>
                <a:cxn ang="0">
                  <a:pos x="648" y="0"/>
                </a:cxn>
                <a:cxn ang="0">
                  <a:pos x="648" y="0"/>
                </a:cxn>
                <a:cxn ang="0">
                  <a:pos x="64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324" y="272"/>
                </a:cxn>
              </a:cxnLst>
              <a:rect l="0" t="0" r="r" b="b"/>
              <a:pathLst>
                <a:path w="648" h="272">
                  <a:moveTo>
                    <a:pt x="324" y="272"/>
                  </a:moveTo>
                  <a:lnTo>
                    <a:pt x="648" y="0"/>
                  </a:lnTo>
                  <a:lnTo>
                    <a:pt x="648" y="0"/>
                  </a:lnTo>
                  <a:lnTo>
                    <a:pt x="64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324" y="27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sz="2400"/>
            </a:p>
          </p:txBody>
        </p:sp>
        <p:sp>
          <p:nvSpPr>
            <p:cNvPr id="21" name="Freeform 8"/>
            <p:cNvSpPr/>
            <p:nvPr/>
          </p:nvSpPr>
          <p:spPr bwMode="auto">
            <a:xfrm>
              <a:off x="-5621338" y="3154363"/>
              <a:ext cx="368300" cy="669925"/>
            </a:xfrm>
            <a:custGeom>
              <a:avLst/>
              <a:gdLst/>
              <a:ahLst/>
              <a:cxnLst>
                <a:cxn ang="0">
                  <a:pos x="232" y="8"/>
                </a:cxn>
                <a:cxn ang="0">
                  <a:pos x="232" y="8"/>
                </a:cxn>
                <a:cxn ang="0">
                  <a:pos x="230" y="0"/>
                </a:cxn>
                <a:cxn ang="0">
                  <a:pos x="0" y="192"/>
                </a:cxn>
                <a:cxn ang="0">
                  <a:pos x="230" y="422"/>
                </a:cxn>
                <a:cxn ang="0">
                  <a:pos x="230" y="422"/>
                </a:cxn>
                <a:cxn ang="0">
                  <a:pos x="232" y="416"/>
                </a:cxn>
                <a:cxn ang="0">
                  <a:pos x="232" y="8"/>
                </a:cxn>
              </a:cxnLst>
              <a:rect l="0" t="0" r="r" b="b"/>
              <a:pathLst>
                <a:path w="232" h="422">
                  <a:moveTo>
                    <a:pt x="232" y="8"/>
                  </a:moveTo>
                  <a:lnTo>
                    <a:pt x="232" y="8"/>
                  </a:lnTo>
                  <a:lnTo>
                    <a:pt x="230" y="0"/>
                  </a:lnTo>
                  <a:lnTo>
                    <a:pt x="0" y="192"/>
                  </a:lnTo>
                  <a:lnTo>
                    <a:pt x="230" y="422"/>
                  </a:lnTo>
                  <a:lnTo>
                    <a:pt x="230" y="422"/>
                  </a:lnTo>
                  <a:lnTo>
                    <a:pt x="232" y="416"/>
                  </a:lnTo>
                  <a:lnTo>
                    <a:pt x="232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sz="2400"/>
            </a:p>
          </p:txBody>
        </p:sp>
        <p:sp>
          <p:nvSpPr>
            <p:cNvPr id="22" name="Freeform 9"/>
            <p:cNvSpPr/>
            <p:nvPr/>
          </p:nvSpPr>
          <p:spPr bwMode="auto">
            <a:xfrm>
              <a:off x="-6357938" y="3154363"/>
              <a:ext cx="368300" cy="6699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8"/>
                </a:cxn>
                <a:cxn ang="0">
                  <a:pos x="0" y="416"/>
                </a:cxn>
                <a:cxn ang="0">
                  <a:pos x="0" y="416"/>
                </a:cxn>
                <a:cxn ang="0">
                  <a:pos x="2" y="422"/>
                </a:cxn>
                <a:cxn ang="0">
                  <a:pos x="232" y="192"/>
                </a:cxn>
                <a:cxn ang="0">
                  <a:pos x="2" y="0"/>
                </a:cxn>
              </a:cxnLst>
              <a:rect l="0" t="0" r="r" b="b"/>
              <a:pathLst>
                <a:path w="232" h="422">
                  <a:moveTo>
                    <a:pt x="2" y="0"/>
                  </a:moveTo>
                  <a:lnTo>
                    <a:pt x="2" y="0"/>
                  </a:lnTo>
                  <a:lnTo>
                    <a:pt x="0" y="8"/>
                  </a:lnTo>
                  <a:lnTo>
                    <a:pt x="0" y="416"/>
                  </a:lnTo>
                  <a:lnTo>
                    <a:pt x="0" y="416"/>
                  </a:lnTo>
                  <a:lnTo>
                    <a:pt x="2" y="422"/>
                  </a:lnTo>
                  <a:lnTo>
                    <a:pt x="232" y="19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sz="2400"/>
            </a:p>
          </p:txBody>
        </p:sp>
        <p:sp>
          <p:nvSpPr>
            <p:cNvPr id="23" name="Freeform 10"/>
            <p:cNvSpPr/>
            <p:nvPr/>
          </p:nvSpPr>
          <p:spPr bwMode="auto">
            <a:xfrm>
              <a:off x="-6323013" y="3487738"/>
              <a:ext cx="1035050" cy="371475"/>
            </a:xfrm>
            <a:custGeom>
              <a:avLst/>
              <a:gdLst/>
              <a:ahLst/>
              <a:cxnLst>
                <a:cxn ang="0">
                  <a:pos x="420" y="0"/>
                </a:cxn>
                <a:cxn ang="0">
                  <a:pos x="336" y="72"/>
                </a:cxn>
                <a:cxn ang="0">
                  <a:pos x="336" y="72"/>
                </a:cxn>
                <a:cxn ang="0">
                  <a:pos x="330" y="74"/>
                </a:cxn>
                <a:cxn ang="0">
                  <a:pos x="326" y="74"/>
                </a:cxn>
                <a:cxn ang="0">
                  <a:pos x="326" y="74"/>
                </a:cxn>
                <a:cxn ang="0">
                  <a:pos x="322" y="74"/>
                </a:cxn>
                <a:cxn ang="0">
                  <a:pos x="316" y="72"/>
                </a:cxn>
                <a:cxn ang="0">
                  <a:pos x="232" y="0"/>
                </a:cxn>
                <a:cxn ang="0">
                  <a:pos x="0" y="232"/>
                </a:cxn>
                <a:cxn ang="0">
                  <a:pos x="0" y="232"/>
                </a:cxn>
                <a:cxn ang="0">
                  <a:pos x="6" y="234"/>
                </a:cxn>
                <a:cxn ang="0">
                  <a:pos x="646" y="234"/>
                </a:cxn>
                <a:cxn ang="0">
                  <a:pos x="646" y="234"/>
                </a:cxn>
                <a:cxn ang="0">
                  <a:pos x="652" y="232"/>
                </a:cxn>
                <a:cxn ang="0">
                  <a:pos x="420" y="0"/>
                </a:cxn>
              </a:cxnLst>
              <a:rect l="0" t="0" r="r" b="b"/>
              <a:pathLst>
                <a:path w="652" h="234">
                  <a:moveTo>
                    <a:pt x="420" y="0"/>
                  </a:moveTo>
                  <a:lnTo>
                    <a:pt x="336" y="72"/>
                  </a:lnTo>
                  <a:lnTo>
                    <a:pt x="336" y="72"/>
                  </a:lnTo>
                  <a:lnTo>
                    <a:pt x="330" y="74"/>
                  </a:lnTo>
                  <a:lnTo>
                    <a:pt x="326" y="74"/>
                  </a:lnTo>
                  <a:lnTo>
                    <a:pt x="326" y="74"/>
                  </a:lnTo>
                  <a:lnTo>
                    <a:pt x="322" y="74"/>
                  </a:lnTo>
                  <a:lnTo>
                    <a:pt x="316" y="72"/>
                  </a:lnTo>
                  <a:lnTo>
                    <a:pt x="232" y="0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6" y="234"/>
                  </a:lnTo>
                  <a:lnTo>
                    <a:pt x="646" y="234"/>
                  </a:lnTo>
                  <a:lnTo>
                    <a:pt x="646" y="234"/>
                  </a:lnTo>
                  <a:lnTo>
                    <a:pt x="652" y="232"/>
                  </a:lnTo>
                  <a:lnTo>
                    <a:pt x="42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sz="2400"/>
            </a:p>
          </p:txBody>
        </p:sp>
      </p:grpSp>
      <p:pic>
        <p:nvPicPr>
          <p:cNvPr id="25" name="Picture 24" descr="C:\Users\Graphics Dude Ltd\Graphics Dude Ltd\Work\PC - IM - 150415A (template pt2)\Graphics\Tags\Ipsos Business Consulting.png"/>
          <p:cNvPicPr>
            <a:picLocks noChangeAspect="1" noChangeArrowheads="1"/>
          </p:cNvPicPr>
          <p:nvPr userDrawn="1"/>
        </p:nvPicPr>
        <p:blipFill>
          <a:blip r:embed="rId17" cstate="screen"/>
          <a:srcRect/>
          <a:stretch>
            <a:fillRect/>
          </a:stretch>
        </p:blipFill>
        <p:spPr bwMode="auto">
          <a:xfrm>
            <a:off x="8569245" y="254927"/>
            <a:ext cx="3277028" cy="2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/>
          <p:cNvGrpSpPr/>
          <p:nvPr userDrawn="1"/>
        </p:nvGrpSpPr>
        <p:grpSpPr>
          <a:xfrm>
            <a:off x="-10789" y="-2640"/>
            <a:ext cx="12226541" cy="460440"/>
            <a:chOff x="-8092" y="-1980"/>
            <a:chExt cx="9169906" cy="481634"/>
          </a:xfrm>
        </p:grpSpPr>
        <p:sp>
          <p:nvSpPr>
            <p:cNvPr id="27" name="Freeform 26"/>
            <p:cNvSpPr/>
            <p:nvPr userDrawn="1"/>
          </p:nvSpPr>
          <p:spPr>
            <a:xfrm>
              <a:off x="-5938" y="-1"/>
              <a:ext cx="9155876" cy="343351"/>
            </a:xfrm>
            <a:custGeom>
              <a:avLst/>
              <a:gdLst>
                <a:gd name="connsiteX0" fmla="*/ 0 w 9149938"/>
                <a:gd name="connsiteY0" fmla="*/ 635330 h 635330"/>
                <a:gd name="connsiteX1" fmla="*/ 9149938 w 9149938"/>
                <a:gd name="connsiteY1" fmla="*/ 0 h 635330"/>
                <a:gd name="connsiteX2" fmla="*/ 0 w 9149938"/>
                <a:gd name="connsiteY2" fmla="*/ 391886 h 635330"/>
                <a:gd name="connsiteX3" fmla="*/ 0 w 9149938"/>
                <a:gd name="connsiteY3" fmla="*/ 635330 h 635330"/>
                <a:gd name="connsiteX0-1" fmla="*/ 5938 w 9155876"/>
                <a:gd name="connsiteY0-2" fmla="*/ 635330 h 635330"/>
                <a:gd name="connsiteX1-3" fmla="*/ 9155876 w 9155876"/>
                <a:gd name="connsiteY1-4" fmla="*/ 0 h 635330"/>
                <a:gd name="connsiteX2-5" fmla="*/ 0 w 9155876"/>
                <a:gd name="connsiteY2-6" fmla="*/ 320634 h 635330"/>
                <a:gd name="connsiteX3-7" fmla="*/ 5938 w 9155876"/>
                <a:gd name="connsiteY3-8" fmla="*/ 635330 h 635330"/>
                <a:gd name="connsiteX0-9" fmla="*/ 1 w 9155876"/>
                <a:gd name="connsiteY0-10" fmla="*/ 510639 h 510639"/>
                <a:gd name="connsiteX1-11" fmla="*/ 9155876 w 9155876"/>
                <a:gd name="connsiteY1-12" fmla="*/ 0 h 510639"/>
                <a:gd name="connsiteX2-13" fmla="*/ 0 w 9155876"/>
                <a:gd name="connsiteY2-14" fmla="*/ 320634 h 510639"/>
                <a:gd name="connsiteX3-15" fmla="*/ 1 w 9155876"/>
                <a:gd name="connsiteY3-16" fmla="*/ 510639 h 510639"/>
                <a:gd name="connsiteX0-17" fmla="*/ 6351 w 9155876"/>
                <a:gd name="connsiteY0-18" fmla="*/ 478889 h 478889"/>
                <a:gd name="connsiteX1-19" fmla="*/ 9155876 w 9155876"/>
                <a:gd name="connsiteY1-20" fmla="*/ 0 h 478889"/>
                <a:gd name="connsiteX2-21" fmla="*/ 0 w 9155876"/>
                <a:gd name="connsiteY2-22" fmla="*/ 320634 h 478889"/>
                <a:gd name="connsiteX3-23" fmla="*/ 6351 w 9155876"/>
                <a:gd name="connsiteY3-24" fmla="*/ 478889 h 478889"/>
                <a:gd name="connsiteX0-25" fmla="*/ 0 w 9213025"/>
                <a:gd name="connsiteY0-26" fmla="*/ 497939 h 497939"/>
                <a:gd name="connsiteX1-27" fmla="*/ 9213025 w 9213025"/>
                <a:gd name="connsiteY1-28" fmla="*/ 0 h 497939"/>
                <a:gd name="connsiteX2-29" fmla="*/ 57149 w 9213025"/>
                <a:gd name="connsiteY2-30" fmla="*/ 320634 h 497939"/>
                <a:gd name="connsiteX3-31" fmla="*/ 0 w 9213025"/>
                <a:gd name="connsiteY3-32" fmla="*/ 497939 h 497939"/>
                <a:gd name="connsiteX0-33" fmla="*/ 165101 w 9155876"/>
                <a:gd name="connsiteY0-34" fmla="*/ 491589 h 491589"/>
                <a:gd name="connsiteX1-35" fmla="*/ 9155876 w 9155876"/>
                <a:gd name="connsiteY1-36" fmla="*/ 0 h 491589"/>
                <a:gd name="connsiteX2-37" fmla="*/ 0 w 9155876"/>
                <a:gd name="connsiteY2-38" fmla="*/ 320634 h 491589"/>
                <a:gd name="connsiteX3-39" fmla="*/ 165101 w 9155876"/>
                <a:gd name="connsiteY3-40" fmla="*/ 491589 h 491589"/>
                <a:gd name="connsiteX0-41" fmla="*/ 1 w 9155876"/>
                <a:gd name="connsiteY0-42" fmla="*/ 472539 h 472539"/>
                <a:gd name="connsiteX1-43" fmla="*/ 9155876 w 9155876"/>
                <a:gd name="connsiteY1-44" fmla="*/ 0 h 472539"/>
                <a:gd name="connsiteX2-45" fmla="*/ 0 w 9155876"/>
                <a:gd name="connsiteY2-46" fmla="*/ 320634 h 472539"/>
                <a:gd name="connsiteX3-47" fmla="*/ 1 w 9155876"/>
                <a:gd name="connsiteY3-48" fmla="*/ 472539 h 472539"/>
                <a:gd name="connsiteX0-49" fmla="*/ 3559 w 9155876"/>
                <a:gd name="connsiteY0-50" fmla="*/ 497445 h 497445"/>
                <a:gd name="connsiteX1-51" fmla="*/ 9155876 w 9155876"/>
                <a:gd name="connsiteY1-52" fmla="*/ 0 h 497445"/>
                <a:gd name="connsiteX2-53" fmla="*/ 0 w 9155876"/>
                <a:gd name="connsiteY2-54" fmla="*/ 320634 h 497445"/>
                <a:gd name="connsiteX3-55" fmla="*/ 3559 w 9155876"/>
                <a:gd name="connsiteY3-56" fmla="*/ 497445 h 497445"/>
                <a:gd name="connsiteX0-57" fmla="*/ 120972 w 9155876"/>
                <a:gd name="connsiteY0-58" fmla="*/ 472539 h 472539"/>
                <a:gd name="connsiteX1-59" fmla="*/ 9155876 w 9155876"/>
                <a:gd name="connsiteY1-60" fmla="*/ 0 h 472539"/>
                <a:gd name="connsiteX2-61" fmla="*/ 0 w 9155876"/>
                <a:gd name="connsiteY2-62" fmla="*/ 320634 h 472539"/>
                <a:gd name="connsiteX3-63" fmla="*/ 120972 w 9155876"/>
                <a:gd name="connsiteY3-64" fmla="*/ 472539 h 472539"/>
                <a:gd name="connsiteX0-65" fmla="*/ 3559 w 9155876"/>
                <a:gd name="connsiteY0-66" fmla="*/ 479655 h 479655"/>
                <a:gd name="connsiteX1-67" fmla="*/ 9155876 w 9155876"/>
                <a:gd name="connsiteY1-68" fmla="*/ 0 h 479655"/>
                <a:gd name="connsiteX2-69" fmla="*/ 0 w 9155876"/>
                <a:gd name="connsiteY2-70" fmla="*/ 320634 h 479655"/>
                <a:gd name="connsiteX3-71" fmla="*/ 3559 w 9155876"/>
                <a:gd name="connsiteY3-72" fmla="*/ 479655 h 479655"/>
                <a:gd name="connsiteX0-73" fmla="*/ 1 w 9155876"/>
                <a:gd name="connsiteY0-74" fmla="*/ 479655 h 479655"/>
                <a:gd name="connsiteX1-75" fmla="*/ 9155876 w 9155876"/>
                <a:gd name="connsiteY1-76" fmla="*/ 0 h 479655"/>
                <a:gd name="connsiteX2-77" fmla="*/ 0 w 9155876"/>
                <a:gd name="connsiteY2-78" fmla="*/ 320634 h 479655"/>
                <a:gd name="connsiteX3-79" fmla="*/ 1 w 9155876"/>
                <a:gd name="connsiteY3-80" fmla="*/ 479655 h 479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9155876" h="479655">
                  <a:moveTo>
                    <a:pt x="1" y="479655"/>
                  </a:moveTo>
                  <a:lnTo>
                    <a:pt x="9155876" y="0"/>
                  </a:lnTo>
                  <a:lnTo>
                    <a:pt x="0" y="320634"/>
                  </a:lnTo>
                  <a:cubicBezTo>
                    <a:pt x="0" y="383969"/>
                    <a:pt x="1" y="416320"/>
                    <a:pt x="1" y="479655"/>
                  </a:cubicBezTo>
                  <a:close/>
                </a:path>
              </a:pathLst>
            </a:custGeom>
            <a:gradFill>
              <a:gsLst>
                <a:gs pos="0">
                  <a:srgbClr val="2F469C"/>
                </a:gs>
                <a:gs pos="11000">
                  <a:srgbClr val="2F469C">
                    <a:lumMod val="70000"/>
                    <a:lumOff val="30000"/>
                  </a:srgbClr>
                </a:gs>
                <a:gs pos="51000">
                  <a:srgbClr val="2F469C"/>
                </a:gs>
              </a:gsLst>
              <a:lin ang="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Freeform 27"/>
            <p:cNvSpPr/>
            <p:nvPr userDrawn="1"/>
          </p:nvSpPr>
          <p:spPr>
            <a:xfrm>
              <a:off x="-8092" y="0"/>
              <a:ext cx="9160184" cy="241988"/>
            </a:xfrm>
            <a:custGeom>
              <a:avLst/>
              <a:gdLst>
                <a:gd name="connsiteX0" fmla="*/ 0 w 9160184"/>
                <a:gd name="connsiteY0" fmla="*/ 453154 h 453154"/>
                <a:gd name="connsiteX1" fmla="*/ 9160184 w 9160184"/>
                <a:gd name="connsiteY1" fmla="*/ 0 h 453154"/>
                <a:gd name="connsiteX2" fmla="*/ 0 w 9160184"/>
                <a:gd name="connsiteY2" fmla="*/ 0 h 453154"/>
                <a:gd name="connsiteX3" fmla="*/ 0 w 9160184"/>
                <a:gd name="connsiteY3" fmla="*/ 453154 h 453154"/>
                <a:gd name="connsiteX0-1" fmla="*/ 0 w 9177997"/>
                <a:gd name="connsiteY0-2" fmla="*/ 358151 h 358151"/>
                <a:gd name="connsiteX1-3" fmla="*/ 9177997 w 9177997"/>
                <a:gd name="connsiteY1-4" fmla="*/ 0 h 358151"/>
                <a:gd name="connsiteX2-5" fmla="*/ 17813 w 9177997"/>
                <a:gd name="connsiteY2-6" fmla="*/ 0 h 358151"/>
                <a:gd name="connsiteX3-7" fmla="*/ 0 w 9177997"/>
                <a:gd name="connsiteY3-8" fmla="*/ 358151 h 358151"/>
                <a:gd name="connsiteX0-9" fmla="*/ 183154 w 9160184"/>
                <a:gd name="connsiteY0-10" fmla="*/ 277764 h 277764"/>
                <a:gd name="connsiteX1-11" fmla="*/ 9160184 w 9160184"/>
                <a:gd name="connsiteY1-12" fmla="*/ 0 h 277764"/>
                <a:gd name="connsiteX2-13" fmla="*/ 0 w 9160184"/>
                <a:gd name="connsiteY2-14" fmla="*/ 0 h 277764"/>
                <a:gd name="connsiteX3-15" fmla="*/ 183154 w 9160184"/>
                <a:gd name="connsiteY3-16" fmla="*/ 277764 h 277764"/>
                <a:gd name="connsiteX0-17" fmla="*/ 2284 w 9160184"/>
                <a:gd name="connsiteY0-18" fmla="*/ 322981 h 322981"/>
                <a:gd name="connsiteX1-19" fmla="*/ 9160184 w 9160184"/>
                <a:gd name="connsiteY1-20" fmla="*/ 0 h 322981"/>
                <a:gd name="connsiteX2-21" fmla="*/ 0 w 9160184"/>
                <a:gd name="connsiteY2-22" fmla="*/ 0 h 322981"/>
                <a:gd name="connsiteX3-23" fmla="*/ 2284 w 9160184"/>
                <a:gd name="connsiteY3-24" fmla="*/ 322981 h 322981"/>
                <a:gd name="connsiteX0-25" fmla="*/ 137936 w 9160184"/>
                <a:gd name="connsiteY0-26" fmla="*/ 287812 h 287812"/>
                <a:gd name="connsiteX1-27" fmla="*/ 9160184 w 9160184"/>
                <a:gd name="connsiteY1-28" fmla="*/ 0 h 287812"/>
                <a:gd name="connsiteX2-29" fmla="*/ 0 w 9160184"/>
                <a:gd name="connsiteY2-30" fmla="*/ 0 h 287812"/>
                <a:gd name="connsiteX3-31" fmla="*/ 137936 w 9160184"/>
                <a:gd name="connsiteY3-32" fmla="*/ 287812 h 287812"/>
                <a:gd name="connsiteX0-33" fmla="*/ 2284 w 9160184"/>
                <a:gd name="connsiteY0-34" fmla="*/ 338053 h 338053"/>
                <a:gd name="connsiteX1-35" fmla="*/ 9160184 w 9160184"/>
                <a:gd name="connsiteY1-36" fmla="*/ 0 h 338053"/>
                <a:gd name="connsiteX2-37" fmla="*/ 0 w 9160184"/>
                <a:gd name="connsiteY2-38" fmla="*/ 0 h 338053"/>
                <a:gd name="connsiteX3-39" fmla="*/ 2284 w 9160184"/>
                <a:gd name="connsiteY3-40" fmla="*/ 338053 h 3380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9160184" h="338053">
                  <a:moveTo>
                    <a:pt x="2284" y="338053"/>
                  </a:moveTo>
                  <a:lnTo>
                    <a:pt x="9160184" y="0"/>
                  </a:lnTo>
                  <a:lnTo>
                    <a:pt x="0" y="0"/>
                  </a:lnTo>
                  <a:cubicBezTo>
                    <a:pt x="761" y="107660"/>
                    <a:pt x="1523" y="230393"/>
                    <a:pt x="2284" y="338053"/>
                  </a:cubicBezTo>
                  <a:close/>
                </a:path>
              </a:pathLst>
            </a:custGeom>
            <a:solidFill>
              <a:srgbClr val="36353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9" name="Freeform 28"/>
            <p:cNvSpPr/>
            <p:nvPr userDrawn="1"/>
          </p:nvSpPr>
          <p:spPr>
            <a:xfrm>
              <a:off x="-5938" y="-1980"/>
              <a:ext cx="9167752" cy="481634"/>
            </a:xfrm>
            <a:custGeom>
              <a:avLst/>
              <a:gdLst>
                <a:gd name="connsiteX0" fmla="*/ 0 w 9149938"/>
                <a:gd name="connsiteY0" fmla="*/ 635330 h 635330"/>
                <a:gd name="connsiteX1" fmla="*/ 9149938 w 9149938"/>
                <a:gd name="connsiteY1" fmla="*/ 0 h 635330"/>
                <a:gd name="connsiteX2" fmla="*/ 0 w 9149938"/>
                <a:gd name="connsiteY2" fmla="*/ 391886 h 635330"/>
                <a:gd name="connsiteX3" fmla="*/ 0 w 9149938"/>
                <a:gd name="connsiteY3" fmla="*/ 635330 h 635330"/>
                <a:gd name="connsiteX0-1" fmla="*/ 5938 w 9155876"/>
                <a:gd name="connsiteY0-2" fmla="*/ 635330 h 635330"/>
                <a:gd name="connsiteX1-3" fmla="*/ 9155876 w 9155876"/>
                <a:gd name="connsiteY1-4" fmla="*/ 0 h 635330"/>
                <a:gd name="connsiteX2-5" fmla="*/ 0 w 9155876"/>
                <a:gd name="connsiteY2-6" fmla="*/ 320634 h 635330"/>
                <a:gd name="connsiteX3-7" fmla="*/ 5938 w 9155876"/>
                <a:gd name="connsiteY3-8" fmla="*/ 635330 h 635330"/>
                <a:gd name="connsiteX0-9" fmla="*/ 1 w 9155876"/>
                <a:gd name="connsiteY0-10" fmla="*/ 510639 h 510639"/>
                <a:gd name="connsiteX1-11" fmla="*/ 9155876 w 9155876"/>
                <a:gd name="connsiteY1-12" fmla="*/ 0 h 510639"/>
                <a:gd name="connsiteX2-13" fmla="*/ 0 w 9155876"/>
                <a:gd name="connsiteY2-14" fmla="*/ 320634 h 510639"/>
                <a:gd name="connsiteX3-15" fmla="*/ 1 w 9155876"/>
                <a:gd name="connsiteY3-16" fmla="*/ 510639 h 510639"/>
                <a:gd name="connsiteX0-17" fmla="*/ 1 w 9167752"/>
                <a:gd name="connsiteY0-18" fmla="*/ 665018 h 665018"/>
                <a:gd name="connsiteX1-19" fmla="*/ 9167752 w 9167752"/>
                <a:gd name="connsiteY1-20" fmla="*/ 0 h 665018"/>
                <a:gd name="connsiteX2-21" fmla="*/ 0 w 9167752"/>
                <a:gd name="connsiteY2-22" fmla="*/ 475013 h 665018"/>
                <a:gd name="connsiteX3-23" fmla="*/ 1 w 9167752"/>
                <a:gd name="connsiteY3-24" fmla="*/ 665018 h 665018"/>
                <a:gd name="connsiteX0-25" fmla="*/ 1 w 9167752"/>
                <a:gd name="connsiteY0-26" fmla="*/ 715818 h 715818"/>
                <a:gd name="connsiteX1-27" fmla="*/ 9167752 w 9167752"/>
                <a:gd name="connsiteY1-28" fmla="*/ 0 h 715818"/>
                <a:gd name="connsiteX2-29" fmla="*/ 0 w 9167752"/>
                <a:gd name="connsiteY2-30" fmla="*/ 475013 h 715818"/>
                <a:gd name="connsiteX3-31" fmla="*/ 1 w 9167752"/>
                <a:gd name="connsiteY3-32" fmla="*/ 715818 h 715818"/>
                <a:gd name="connsiteX0-33" fmla="*/ 1 w 9167752"/>
                <a:gd name="connsiteY0-34" fmla="*/ 754895 h 754895"/>
                <a:gd name="connsiteX1-35" fmla="*/ 9167752 w 9167752"/>
                <a:gd name="connsiteY1-36" fmla="*/ 0 h 754895"/>
                <a:gd name="connsiteX2-37" fmla="*/ 0 w 9167752"/>
                <a:gd name="connsiteY2-38" fmla="*/ 475013 h 754895"/>
                <a:gd name="connsiteX3-39" fmla="*/ 1 w 9167752"/>
                <a:gd name="connsiteY3-40" fmla="*/ 754895 h 754895"/>
                <a:gd name="connsiteX0-41" fmla="*/ 3909 w 9167752"/>
                <a:gd name="connsiteY0-42" fmla="*/ 672834 h 672834"/>
                <a:gd name="connsiteX1-43" fmla="*/ 9167752 w 9167752"/>
                <a:gd name="connsiteY1-44" fmla="*/ 0 h 672834"/>
                <a:gd name="connsiteX2-45" fmla="*/ 0 w 9167752"/>
                <a:gd name="connsiteY2-46" fmla="*/ 475013 h 672834"/>
                <a:gd name="connsiteX3-47" fmla="*/ 3909 w 9167752"/>
                <a:gd name="connsiteY3-48" fmla="*/ 672834 h 67283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9167752" h="672834">
                  <a:moveTo>
                    <a:pt x="3909" y="672834"/>
                  </a:moveTo>
                  <a:lnTo>
                    <a:pt x="9167752" y="0"/>
                  </a:lnTo>
                  <a:lnTo>
                    <a:pt x="0" y="475013"/>
                  </a:lnTo>
                  <a:cubicBezTo>
                    <a:pt x="0" y="538348"/>
                    <a:pt x="3909" y="609499"/>
                    <a:pt x="3909" y="672834"/>
                  </a:cubicBezTo>
                  <a:close/>
                </a:path>
              </a:pathLst>
            </a:custGeom>
            <a:gradFill>
              <a:gsLst>
                <a:gs pos="0">
                  <a:srgbClr val="009D9C"/>
                </a:gs>
                <a:gs pos="11000">
                  <a:srgbClr val="009D9C">
                    <a:lumMod val="85000"/>
                    <a:lumOff val="15000"/>
                  </a:srgbClr>
                </a:gs>
                <a:gs pos="51000">
                  <a:srgbClr val="009D9C"/>
                </a:gs>
              </a:gsLst>
              <a:lin ang="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319512" y="6273801"/>
            <a:ext cx="409584" cy="317340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1232535" rtl="0" eaLnBrk="1" latinLnBrk="0" hangingPunct="1">
              <a:lnSpc>
                <a:spcPct val="85000"/>
              </a:lnSpc>
              <a:spcBef>
                <a:spcPts val="270"/>
              </a:spcBef>
            </a:pPr>
            <a:fld id="{01990C03-C3A3-48FE-AF6D-3AE397C89625}" type="slidenum">
              <a:rPr lang="en-GB" sz="1065" kern="12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</a:fld>
            <a:endParaRPr lang="en-GB" sz="1065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hf hdr="0"/>
  <p:txStyles>
    <p:titleStyle>
      <a:lvl1pPr algn="l" defTabSz="1232535" rtl="0" eaLnBrk="1" latinLnBrk="0" hangingPunct="1">
        <a:lnSpc>
          <a:spcPct val="90000"/>
        </a:lnSpc>
        <a:spcBef>
          <a:spcPts val="545"/>
        </a:spcBef>
        <a:buNone/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32535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2135" kern="1200" cap="all" baseline="0">
          <a:solidFill>
            <a:schemeClr val="tx2"/>
          </a:solidFill>
          <a:latin typeface="+mn-lt"/>
          <a:ea typeface="+mn-ea"/>
          <a:cs typeface="+mn-cs"/>
        </a:defRPr>
      </a:lvl1pPr>
      <a:lvl2pPr marL="4445" indent="0" algn="l" defTabSz="1232535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248920" indent="-248920" algn="l" defTabSz="1232535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75945" indent="-254635" algn="l" defTabSz="1232535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808990" indent="-234950" algn="l" defTabSz="1232535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SzPct val="8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3388995" indent="-307975" algn="l" defTabSz="1232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4004945" indent="-307975" algn="l" defTabSz="1232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621530" indent="-307975" algn="l" defTabSz="1232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237480" indent="-307975" algn="l" defTabSz="1232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2535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48485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4435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1020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96970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12920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29505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9896129" y="6387249"/>
            <a:ext cx="2092673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Build · Compete · Grow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5" name="Text Placeholder 4"/>
          <p:cNvSpPr txBox="1"/>
          <p:nvPr userDrawn="1"/>
        </p:nvSpPr>
        <p:spPr>
          <a:xfrm>
            <a:off x="1058263" y="6441147"/>
            <a:ext cx="1422400" cy="1692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buFont typeface="Arial" panose="020B0604020202020204"/>
              <a:buNone/>
              <a:defRPr sz="1100" b="0" i="0" kern="1200">
                <a:solidFill>
                  <a:schemeClr val="tx1"/>
                </a:solidFill>
                <a:latin typeface="Avenir Next Condensed Regular"/>
                <a:ea typeface="+mn-ea"/>
                <a:cs typeface="Avenir Next Condensed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065" dirty="0">
                <a:solidFill>
                  <a:schemeClr val="tx2"/>
                </a:solidFill>
                <a:latin typeface="Calibri" panose="020F0502020204030204"/>
              </a:rPr>
              <a:t>consulting.bc@ipsos.com</a:t>
            </a:r>
            <a:endParaRPr lang="en-GB" sz="1065" dirty="0">
              <a:solidFill>
                <a:schemeClr val="tx2"/>
              </a:solidFill>
              <a:latin typeface="Calibri" panose="020F0502020204030204"/>
            </a:endParaRP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09835" y="857958"/>
            <a:ext cx="11539460" cy="615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330201" y="1851257"/>
            <a:ext cx="11535495" cy="35240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9" name="Group 153"/>
          <p:cNvGrpSpPr>
            <a:grpSpLocks noChangeAspect="1"/>
          </p:cNvGrpSpPr>
          <p:nvPr userDrawn="1"/>
        </p:nvGrpSpPr>
        <p:grpSpPr>
          <a:xfrm>
            <a:off x="780607" y="6451397"/>
            <a:ext cx="223052" cy="148700"/>
            <a:chOff x="-6357938" y="3122613"/>
            <a:chExt cx="1104900" cy="736600"/>
          </a:xfrm>
          <a:solidFill>
            <a:schemeClr val="accent3"/>
          </a:solidFill>
        </p:grpSpPr>
        <p:sp>
          <p:nvSpPr>
            <p:cNvPr id="20" name="Freeform 7"/>
            <p:cNvSpPr/>
            <p:nvPr/>
          </p:nvSpPr>
          <p:spPr bwMode="auto">
            <a:xfrm>
              <a:off x="-6319838" y="3122613"/>
              <a:ext cx="1028700" cy="431800"/>
            </a:xfrm>
            <a:custGeom>
              <a:avLst/>
              <a:gdLst/>
              <a:ahLst/>
              <a:cxnLst>
                <a:cxn ang="0">
                  <a:pos x="324" y="272"/>
                </a:cxn>
                <a:cxn ang="0">
                  <a:pos x="648" y="0"/>
                </a:cxn>
                <a:cxn ang="0">
                  <a:pos x="648" y="0"/>
                </a:cxn>
                <a:cxn ang="0">
                  <a:pos x="64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324" y="272"/>
                </a:cxn>
              </a:cxnLst>
              <a:rect l="0" t="0" r="r" b="b"/>
              <a:pathLst>
                <a:path w="648" h="272">
                  <a:moveTo>
                    <a:pt x="324" y="272"/>
                  </a:moveTo>
                  <a:lnTo>
                    <a:pt x="648" y="0"/>
                  </a:lnTo>
                  <a:lnTo>
                    <a:pt x="648" y="0"/>
                  </a:lnTo>
                  <a:lnTo>
                    <a:pt x="64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324" y="27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sz="2400"/>
            </a:p>
          </p:txBody>
        </p:sp>
        <p:sp>
          <p:nvSpPr>
            <p:cNvPr id="21" name="Freeform 8"/>
            <p:cNvSpPr/>
            <p:nvPr/>
          </p:nvSpPr>
          <p:spPr bwMode="auto">
            <a:xfrm>
              <a:off x="-5621338" y="3154363"/>
              <a:ext cx="368300" cy="669925"/>
            </a:xfrm>
            <a:custGeom>
              <a:avLst/>
              <a:gdLst/>
              <a:ahLst/>
              <a:cxnLst>
                <a:cxn ang="0">
                  <a:pos x="232" y="8"/>
                </a:cxn>
                <a:cxn ang="0">
                  <a:pos x="232" y="8"/>
                </a:cxn>
                <a:cxn ang="0">
                  <a:pos x="230" y="0"/>
                </a:cxn>
                <a:cxn ang="0">
                  <a:pos x="0" y="192"/>
                </a:cxn>
                <a:cxn ang="0">
                  <a:pos x="230" y="422"/>
                </a:cxn>
                <a:cxn ang="0">
                  <a:pos x="230" y="422"/>
                </a:cxn>
                <a:cxn ang="0">
                  <a:pos x="232" y="416"/>
                </a:cxn>
                <a:cxn ang="0">
                  <a:pos x="232" y="8"/>
                </a:cxn>
              </a:cxnLst>
              <a:rect l="0" t="0" r="r" b="b"/>
              <a:pathLst>
                <a:path w="232" h="422">
                  <a:moveTo>
                    <a:pt x="232" y="8"/>
                  </a:moveTo>
                  <a:lnTo>
                    <a:pt x="232" y="8"/>
                  </a:lnTo>
                  <a:lnTo>
                    <a:pt x="230" y="0"/>
                  </a:lnTo>
                  <a:lnTo>
                    <a:pt x="0" y="192"/>
                  </a:lnTo>
                  <a:lnTo>
                    <a:pt x="230" y="422"/>
                  </a:lnTo>
                  <a:lnTo>
                    <a:pt x="230" y="422"/>
                  </a:lnTo>
                  <a:lnTo>
                    <a:pt x="232" y="416"/>
                  </a:lnTo>
                  <a:lnTo>
                    <a:pt x="232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sz="2400"/>
            </a:p>
          </p:txBody>
        </p:sp>
        <p:sp>
          <p:nvSpPr>
            <p:cNvPr id="22" name="Freeform 9"/>
            <p:cNvSpPr/>
            <p:nvPr/>
          </p:nvSpPr>
          <p:spPr bwMode="auto">
            <a:xfrm>
              <a:off x="-6357938" y="3154363"/>
              <a:ext cx="368300" cy="6699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8"/>
                </a:cxn>
                <a:cxn ang="0">
                  <a:pos x="0" y="416"/>
                </a:cxn>
                <a:cxn ang="0">
                  <a:pos x="0" y="416"/>
                </a:cxn>
                <a:cxn ang="0">
                  <a:pos x="2" y="422"/>
                </a:cxn>
                <a:cxn ang="0">
                  <a:pos x="232" y="192"/>
                </a:cxn>
                <a:cxn ang="0">
                  <a:pos x="2" y="0"/>
                </a:cxn>
              </a:cxnLst>
              <a:rect l="0" t="0" r="r" b="b"/>
              <a:pathLst>
                <a:path w="232" h="422">
                  <a:moveTo>
                    <a:pt x="2" y="0"/>
                  </a:moveTo>
                  <a:lnTo>
                    <a:pt x="2" y="0"/>
                  </a:lnTo>
                  <a:lnTo>
                    <a:pt x="0" y="8"/>
                  </a:lnTo>
                  <a:lnTo>
                    <a:pt x="0" y="416"/>
                  </a:lnTo>
                  <a:lnTo>
                    <a:pt x="0" y="416"/>
                  </a:lnTo>
                  <a:lnTo>
                    <a:pt x="2" y="422"/>
                  </a:lnTo>
                  <a:lnTo>
                    <a:pt x="232" y="19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sz="2400"/>
            </a:p>
          </p:txBody>
        </p:sp>
        <p:sp>
          <p:nvSpPr>
            <p:cNvPr id="23" name="Freeform 10"/>
            <p:cNvSpPr/>
            <p:nvPr/>
          </p:nvSpPr>
          <p:spPr bwMode="auto">
            <a:xfrm>
              <a:off x="-6323013" y="3487738"/>
              <a:ext cx="1035050" cy="371475"/>
            </a:xfrm>
            <a:custGeom>
              <a:avLst/>
              <a:gdLst/>
              <a:ahLst/>
              <a:cxnLst>
                <a:cxn ang="0">
                  <a:pos x="420" y="0"/>
                </a:cxn>
                <a:cxn ang="0">
                  <a:pos x="336" y="72"/>
                </a:cxn>
                <a:cxn ang="0">
                  <a:pos x="336" y="72"/>
                </a:cxn>
                <a:cxn ang="0">
                  <a:pos x="330" y="74"/>
                </a:cxn>
                <a:cxn ang="0">
                  <a:pos x="326" y="74"/>
                </a:cxn>
                <a:cxn ang="0">
                  <a:pos x="326" y="74"/>
                </a:cxn>
                <a:cxn ang="0">
                  <a:pos x="322" y="74"/>
                </a:cxn>
                <a:cxn ang="0">
                  <a:pos x="316" y="72"/>
                </a:cxn>
                <a:cxn ang="0">
                  <a:pos x="232" y="0"/>
                </a:cxn>
                <a:cxn ang="0">
                  <a:pos x="0" y="232"/>
                </a:cxn>
                <a:cxn ang="0">
                  <a:pos x="0" y="232"/>
                </a:cxn>
                <a:cxn ang="0">
                  <a:pos x="6" y="234"/>
                </a:cxn>
                <a:cxn ang="0">
                  <a:pos x="646" y="234"/>
                </a:cxn>
                <a:cxn ang="0">
                  <a:pos x="646" y="234"/>
                </a:cxn>
                <a:cxn ang="0">
                  <a:pos x="652" y="232"/>
                </a:cxn>
                <a:cxn ang="0">
                  <a:pos x="420" y="0"/>
                </a:cxn>
              </a:cxnLst>
              <a:rect l="0" t="0" r="r" b="b"/>
              <a:pathLst>
                <a:path w="652" h="234">
                  <a:moveTo>
                    <a:pt x="420" y="0"/>
                  </a:moveTo>
                  <a:lnTo>
                    <a:pt x="336" y="72"/>
                  </a:lnTo>
                  <a:lnTo>
                    <a:pt x="336" y="72"/>
                  </a:lnTo>
                  <a:lnTo>
                    <a:pt x="330" y="74"/>
                  </a:lnTo>
                  <a:lnTo>
                    <a:pt x="326" y="74"/>
                  </a:lnTo>
                  <a:lnTo>
                    <a:pt x="326" y="74"/>
                  </a:lnTo>
                  <a:lnTo>
                    <a:pt x="322" y="74"/>
                  </a:lnTo>
                  <a:lnTo>
                    <a:pt x="316" y="72"/>
                  </a:lnTo>
                  <a:lnTo>
                    <a:pt x="232" y="0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6" y="234"/>
                  </a:lnTo>
                  <a:lnTo>
                    <a:pt x="646" y="234"/>
                  </a:lnTo>
                  <a:lnTo>
                    <a:pt x="646" y="234"/>
                  </a:lnTo>
                  <a:lnTo>
                    <a:pt x="652" y="232"/>
                  </a:lnTo>
                  <a:lnTo>
                    <a:pt x="42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sz="2400"/>
            </a:p>
          </p:txBody>
        </p:sp>
      </p:grpSp>
      <p:pic>
        <p:nvPicPr>
          <p:cNvPr id="25" name="Picture 24" descr="C:\Users\Graphics Dude Ltd\Graphics Dude Ltd\Work\PC - IM - 150415A (template pt2)\Graphics\Tags\Ipsos Business Consulting.png"/>
          <p:cNvPicPr>
            <a:picLocks noChangeAspect="1" noChangeArrowheads="1"/>
          </p:cNvPicPr>
          <p:nvPr userDrawn="1"/>
        </p:nvPicPr>
        <p:blipFill>
          <a:blip r:embed="rId18" cstate="screen"/>
          <a:srcRect/>
          <a:stretch>
            <a:fillRect/>
          </a:stretch>
        </p:blipFill>
        <p:spPr bwMode="auto">
          <a:xfrm>
            <a:off x="8569245" y="254927"/>
            <a:ext cx="3277028" cy="2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/>
          <p:cNvGrpSpPr/>
          <p:nvPr userDrawn="1"/>
        </p:nvGrpSpPr>
        <p:grpSpPr>
          <a:xfrm>
            <a:off x="-10789" y="-2640"/>
            <a:ext cx="12226541" cy="460440"/>
            <a:chOff x="-8092" y="-1980"/>
            <a:chExt cx="9169906" cy="481634"/>
          </a:xfrm>
        </p:grpSpPr>
        <p:sp>
          <p:nvSpPr>
            <p:cNvPr id="27" name="Freeform 26"/>
            <p:cNvSpPr/>
            <p:nvPr userDrawn="1"/>
          </p:nvSpPr>
          <p:spPr>
            <a:xfrm>
              <a:off x="-5938" y="-1"/>
              <a:ext cx="9155876" cy="343351"/>
            </a:xfrm>
            <a:custGeom>
              <a:avLst/>
              <a:gdLst>
                <a:gd name="connsiteX0" fmla="*/ 0 w 9149938"/>
                <a:gd name="connsiteY0" fmla="*/ 635330 h 635330"/>
                <a:gd name="connsiteX1" fmla="*/ 9149938 w 9149938"/>
                <a:gd name="connsiteY1" fmla="*/ 0 h 635330"/>
                <a:gd name="connsiteX2" fmla="*/ 0 w 9149938"/>
                <a:gd name="connsiteY2" fmla="*/ 391886 h 635330"/>
                <a:gd name="connsiteX3" fmla="*/ 0 w 9149938"/>
                <a:gd name="connsiteY3" fmla="*/ 635330 h 635330"/>
                <a:gd name="connsiteX0-1" fmla="*/ 5938 w 9155876"/>
                <a:gd name="connsiteY0-2" fmla="*/ 635330 h 635330"/>
                <a:gd name="connsiteX1-3" fmla="*/ 9155876 w 9155876"/>
                <a:gd name="connsiteY1-4" fmla="*/ 0 h 635330"/>
                <a:gd name="connsiteX2-5" fmla="*/ 0 w 9155876"/>
                <a:gd name="connsiteY2-6" fmla="*/ 320634 h 635330"/>
                <a:gd name="connsiteX3-7" fmla="*/ 5938 w 9155876"/>
                <a:gd name="connsiteY3-8" fmla="*/ 635330 h 635330"/>
                <a:gd name="connsiteX0-9" fmla="*/ 1 w 9155876"/>
                <a:gd name="connsiteY0-10" fmla="*/ 510639 h 510639"/>
                <a:gd name="connsiteX1-11" fmla="*/ 9155876 w 9155876"/>
                <a:gd name="connsiteY1-12" fmla="*/ 0 h 510639"/>
                <a:gd name="connsiteX2-13" fmla="*/ 0 w 9155876"/>
                <a:gd name="connsiteY2-14" fmla="*/ 320634 h 510639"/>
                <a:gd name="connsiteX3-15" fmla="*/ 1 w 9155876"/>
                <a:gd name="connsiteY3-16" fmla="*/ 510639 h 510639"/>
                <a:gd name="connsiteX0-17" fmla="*/ 6351 w 9155876"/>
                <a:gd name="connsiteY0-18" fmla="*/ 478889 h 478889"/>
                <a:gd name="connsiteX1-19" fmla="*/ 9155876 w 9155876"/>
                <a:gd name="connsiteY1-20" fmla="*/ 0 h 478889"/>
                <a:gd name="connsiteX2-21" fmla="*/ 0 w 9155876"/>
                <a:gd name="connsiteY2-22" fmla="*/ 320634 h 478889"/>
                <a:gd name="connsiteX3-23" fmla="*/ 6351 w 9155876"/>
                <a:gd name="connsiteY3-24" fmla="*/ 478889 h 478889"/>
                <a:gd name="connsiteX0-25" fmla="*/ 0 w 9213025"/>
                <a:gd name="connsiteY0-26" fmla="*/ 497939 h 497939"/>
                <a:gd name="connsiteX1-27" fmla="*/ 9213025 w 9213025"/>
                <a:gd name="connsiteY1-28" fmla="*/ 0 h 497939"/>
                <a:gd name="connsiteX2-29" fmla="*/ 57149 w 9213025"/>
                <a:gd name="connsiteY2-30" fmla="*/ 320634 h 497939"/>
                <a:gd name="connsiteX3-31" fmla="*/ 0 w 9213025"/>
                <a:gd name="connsiteY3-32" fmla="*/ 497939 h 497939"/>
                <a:gd name="connsiteX0-33" fmla="*/ 165101 w 9155876"/>
                <a:gd name="connsiteY0-34" fmla="*/ 491589 h 491589"/>
                <a:gd name="connsiteX1-35" fmla="*/ 9155876 w 9155876"/>
                <a:gd name="connsiteY1-36" fmla="*/ 0 h 491589"/>
                <a:gd name="connsiteX2-37" fmla="*/ 0 w 9155876"/>
                <a:gd name="connsiteY2-38" fmla="*/ 320634 h 491589"/>
                <a:gd name="connsiteX3-39" fmla="*/ 165101 w 9155876"/>
                <a:gd name="connsiteY3-40" fmla="*/ 491589 h 491589"/>
                <a:gd name="connsiteX0-41" fmla="*/ 1 w 9155876"/>
                <a:gd name="connsiteY0-42" fmla="*/ 472539 h 472539"/>
                <a:gd name="connsiteX1-43" fmla="*/ 9155876 w 9155876"/>
                <a:gd name="connsiteY1-44" fmla="*/ 0 h 472539"/>
                <a:gd name="connsiteX2-45" fmla="*/ 0 w 9155876"/>
                <a:gd name="connsiteY2-46" fmla="*/ 320634 h 472539"/>
                <a:gd name="connsiteX3-47" fmla="*/ 1 w 9155876"/>
                <a:gd name="connsiteY3-48" fmla="*/ 472539 h 472539"/>
                <a:gd name="connsiteX0-49" fmla="*/ 3559 w 9155876"/>
                <a:gd name="connsiteY0-50" fmla="*/ 497445 h 497445"/>
                <a:gd name="connsiteX1-51" fmla="*/ 9155876 w 9155876"/>
                <a:gd name="connsiteY1-52" fmla="*/ 0 h 497445"/>
                <a:gd name="connsiteX2-53" fmla="*/ 0 w 9155876"/>
                <a:gd name="connsiteY2-54" fmla="*/ 320634 h 497445"/>
                <a:gd name="connsiteX3-55" fmla="*/ 3559 w 9155876"/>
                <a:gd name="connsiteY3-56" fmla="*/ 497445 h 497445"/>
                <a:gd name="connsiteX0-57" fmla="*/ 120972 w 9155876"/>
                <a:gd name="connsiteY0-58" fmla="*/ 472539 h 472539"/>
                <a:gd name="connsiteX1-59" fmla="*/ 9155876 w 9155876"/>
                <a:gd name="connsiteY1-60" fmla="*/ 0 h 472539"/>
                <a:gd name="connsiteX2-61" fmla="*/ 0 w 9155876"/>
                <a:gd name="connsiteY2-62" fmla="*/ 320634 h 472539"/>
                <a:gd name="connsiteX3-63" fmla="*/ 120972 w 9155876"/>
                <a:gd name="connsiteY3-64" fmla="*/ 472539 h 472539"/>
                <a:gd name="connsiteX0-65" fmla="*/ 3559 w 9155876"/>
                <a:gd name="connsiteY0-66" fmla="*/ 479655 h 479655"/>
                <a:gd name="connsiteX1-67" fmla="*/ 9155876 w 9155876"/>
                <a:gd name="connsiteY1-68" fmla="*/ 0 h 479655"/>
                <a:gd name="connsiteX2-69" fmla="*/ 0 w 9155876"/>
                <a:gd name="connsiteY2-70" fmla="*/ 320634 h 479655"/>
                <a:gd name="connsiteX3-71" fmla="*/ 3559 w 9155876"/>
                <a:gd name="connsiteY3-72" fmla="*/ 479655 h 479655"/>
                <a:gd name="connsiteX0-73" fmla="*/ 1 w 9155876"/>
                <a:gd name="connsiteY0-74" fmla="*/ 479655 h 479655"/>
                <a:gd name="connsiteX1-75" fmla="*/ 9155876 w 9155876"/>
                <a:gd name="connsiteY1-76" fmla="*/ 0 h 479655"/>
                <a:gd name="connsiteX2-77" fmla="*/ 0 w 9155876"/>
                <a:gd name="connsiteY2-78" fmla="*/ 320634 h 479655"/>
                <a:gd name="connsiteX3-79" fmla="*/ 1 w 9155876"/>
                <a:gd name="connsiteY3-80" fmla="*/ 479655 h 479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9155876" h="479655">
                  <a:moveTo>
                    <a:pt x="1" y="479655"/>
                  </a:moveTo>
                  <a:lnTo>
                    <a:pt x="9155876" y="0"/>
                  </a:lnTo>
                  <a:lnTo>
                    <a:pt x="0" y="320634"/>
                  </a:lnTo>
                  <a:cubicBezTo>
                    <a:pt x="0" y="383969"/>
                    <a:pt x="1" y="416320"/>
                    <a:pt x="1" y="479655"/>
                  </a:cubicBezTo>
                  <a:close/>
                </a:path>
              </a:pathLst>
            </a:custGeom>
            <a:gradFill>
              <a:gsLst>
                <a:gs pos="0">
                  <a:srgbClr val="2F469C"/>
                </a:gs>
                <a:gs pos="11000">
                  <a:srgbClr val="2F469C">
                    <a:lumMod val="70000"/>
                    <a:lumOff val="30000"/>
                  </a:srgbClr>
                </a:gs>
                <a:gs pos="51000">
                  <a:srgbClr val="2F469C"/>
                </a:gs>
              </a:gsLst>
              <a:lin ang="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Freeform 27"/>
            <p:cNvSpPr/>
            <p:nvPr userDrawn="1"/>
          </p:nvSpPr>
          <p:spPr>
            <a:xfrm>
              <a:off x="-8092" y="0"/>
              <a:ext cx="9160184" cy="241988"/>
            </a:xfrm>
            <a:custGeom>
              <a:avLst/>
              <a:gdLst>
                <a:gd name="connsiteX0" fmla="*/ 0 w 9160184"/>
                <a:gd name="connsiteY0" fmla="*/ 453154 h 453154"/>
                <a:gd name="connsiteX1" fmla="*/ 9160184 w 9160184"/>
                <a:gd name="connsiteY1" fmla="*/ 0 h 453154"/>
                <a:gd name="connsiteX2" fmla="*/ 0 w 9160184"/>
                <a:gd name="connsiteY2" fmla="*/ 0 h 453154"/>
                <a:gd name="connsiteX3" fmla="*/ 0 w 9160184"/>
                <a:gd name="connsiteY3" fmla="*/ 453154 h 453154"/>
                <a:gd name="connsiteX0-1" fmla="*/ 0 w 9177997"/>
                <a:gd name="connsiteY0-2" fmla="*/ 358151 h 358151"/>
                <a:gd name="connsiteX1-3" fmla="*/ 9177997 w 9177997"/>
                <a:gd name="connsiteY1-4" fmla="*/ 0 h 358151"/>
                <a:gd name="connsiteX2-5" fmla="*/ 17813 w 9177997"/>
                <a:gd name="connsiteY2-6" fmla="*/ 0 h 358151"/>
                <a:gd name="connsiteX3-7" fmla="*/ 0 w 9177997"/>
                <a:gd name="connsiteY3-8" fmla="*/ 358151 h 358151"/>
                <a:gd name="connsiteX0-9" fmla="*/ 183154 w 9160184"/>
                <a:gd name="connsiteY0-10" fmla="*/ 277764 h 277764"/>
                <a:gd name="connsiteX1-11" fmla="*/ 9160184 w 9160184"/>
                <a:gd name="connsiteY1-12" fmla="*/ 0 h 277764"/>
                <a:gd name="connsiteX2-13" fmla="*/ 0 w 9160184"/>
                <a:gd name="connsiteY2-14" fmla="*/ 0 h 277764"/>
                <a:gd name="connsiteX3-15" fmla="*/ 183154 w 9160184"/>
                <a:gd name="connsiteY3-16" fmla="*/ 277764 h 277764"/>
                <a:gd name="connsiteX0-17" fmla="*/ 2284 w 9160184"/>
                <a:gd name="connsiteY0-18" fmla="*/ 322981 h 322981"/>
                <a:gd name="connsiteX1-19" fmla="*/ 9160184 w 9160184"/>
                <a:gd name="connsiteY1-20" fmla="*/ 0 h 322981"/>
                <a:gd name="connsiteX2-21" fmla="*/ 0 w 9160184"/>
                <a:gd name="connsiteY2-22" fmla="*/ 0 h 322981"/>
                <a:gd name="connsiteX3-23" fmla="*/ 2284 w 9160184"/>
                <a:gd name="connsiteY3-24" fmla="*/ 322981 h 322981"/>
                <a:gd name="connsiteX0-25" fmla="*/ 137936 w 9160184"/>
                <a:gd name="connsiteY0-26" fmla="*/ 287812 h 287812"/>
                <a:gd name="connsiteX1-27" fmla="*/ 9160184 w 9160184"/>
                <a:gd name="connsiteY1-28" fmla="*/ 0 h 287812"/>
                <a:gd name="connsiteX2-29" fmla="*/ 0 w 9160184"/>
                <a:gd name="connsiteY2-30" fmla="*/ 0 h 287812"/>
                <a:gd name="connsiteX3-31" fmla="*/ 137936 w 9160184"/>
                <a:gd name="connsiteY3-32" fmla="*/ 287812 h 287812"/>
                <a:gd name="connsiteX0-33" fmla="*/ 2284 w 9160184"/>
                <a:gd name="connsiteY0-34" fmla="*/ 338053 h 338053"/>
                <a:gd name="connsiteX1-35" fmla="*/ 9160184 w 9160184"/>
                <a:gd name="connsiteY1-36" fmla="*/ 0 h 338053"/>
                <a:gd name="connsiteX2-37" fmla="*/ 0 w 9160184"/>
                <a:gd name="connsiteY2-38" fmla="*/ 0 h 338053"/>
                <a:gd name="connsiteX3-39" fmla="*/ 2284 w 9160184"/>
                <a:gd name="connsiteY3-40" fmla="*/ 338053 h 3380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9160184" h="338053">
                  <a:moveTo>
                    <a:pt x="2284" y="338053"/>
                  </a:moveTo>
                  <a:lnTo>
                    <a:pt x="9160184" y="0"/>
                  </a:lnTo>
                  <a:lnTo>
                    <a:pt x="0" y="0"/>
                  </a:lnTo>
                  <a:cubicBezTo>
                    <a:pt x="761" y="107660"/>
                    <a:pt x="1523" y="230393"/>
                    <a:pt x="2284" y="338053"/>
                  </a:cubicBezTo>
                  <a:close/>
                </a:path>
              </a:pathLst>
            </a:custGeom>
            <a:solidFill>
              <a:srgbClr val="36353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9" name="Freeform 28"/>
            <p:cNvSpPr/>
            <p:nvPr userDrawn="1"/>
          </p:nvSpPr>
          <p:spPr>
            <a:xfrm>
              <a:off x="-5938" y="-1980"/>
              <a:ext cx="9167752" cy="481634"/>
            </a:xfrm>
            <a:custGeom>
              <a:avLst/>
              <a:gdLst>
                <a:gd name="connsiteX0" fmla="*/ 0 w 9149938"/>
                <a:gd name="connsiteY0" fmla="*/ 635330 h 635330"/>
                <a:gd name="connsiteX1" fmla="*/ 9149938 w 9149938"/>
                <a:gd name="connsiteY1" fmla="*/ 0 h 635330"/>
                <a:gd name="connsiteX2" fmla="*/ 0 w 9149938"/>
                <a:gd name="connsiteY2" fmla="*/ 391886 h 635330"/>
                <a:gd name="connsiteX3" fmla="*/ 0 w 9149938"/>
                <a:gd name="connsiteY3" fmla="*/ 635330 h 635330"/>
                <a:gd name="connsiteX0-1" fmla="*/ 5938 w 9155876"/>
                <a:gd name="connsiteY0-2" fmla="*/ 635330 h 635330"/>
                <a:gd name="connsiteX1-3" fmla="*/ 9155876 w 9155876"/>
                <a:gd name="connsiteY1-4" fmla="*/ 0 h 635330"/>
                <a:gd name="connsiteX2-5" fmla="*/ 0 w 9155876"/>
                <a:gd name="connsiteY2-6" fmla="*/ 320634 h 635330"/>
                <a:gd name="connsiteX3-7" fmla="*/ 5938 w 9155876"/>
                <a:gd name="connsiteY3-8" fmla="*/ 635330 h 635330"/>
                <a:gd name="connsiteX0-9" fmla="*/ 1 w 9155876"/>
                <a:gd name="connsiteY0-10" fmla="*/ 510639 h 510639"/>
                <a:gd name="connsiteX1-11" fmla="*/ 9155876 w 9155876"/>
                <a:gd name="connsiteY1-12" fmla="*/ 0 h 510639"/>
                <a:gd name="connsiteX2-13" fmla="*/ 0 w 9155876"/>
                <a:gd name="connsiteY2-14" fmla="*/ 320634 h 510639"/>
                <a:gd name="connsiteX3-15" fmla="*/ 1 w 9155876"/>
                <a:gd name="connsiteY3-16" fmla="*/ 510639 h 510639"/>
                <a:gd name="connsiteX0-17" fmla="*/ 1 w 9167752"/>
                <a:gd name="connsiteY0-18" fmla="*/ 665018 h 665018"/>
                <a:gd name="connsiteX1-19" fmla="*/ 9167752 w 9167752"/>
                <a:gd name="connsiteY1-20" fmla="*/ 0 h 665018"/>
                <a:gd name="connsiteX2-21" fmla="*/ 0 w 9167752"/>
                <a:gd name="connsiteY2-22" fmla="*/ 475013 h 665018"/>
                <a:gd name="connsiteX3-23" fmla="*/ 1 w 9167752"/>
                <a:gd name="connsiteY3-24" fmla="*/ 665018 h 665018"/>
                <a:gd name="connsiteX0-25" fmla="*/ 1 w 9167752"/>
                <a:gd name="connsiteY0-26" fmla="*/ 715818 h 715818"/>
                <a:gd name="connsiteX1-27" fmla="*/ 9167752 w 9167752"/>
                <a:gd name="connsiteY1-28" fmla="*/ 0 h 715818"/>
                <a:gd name="connsiteX2-29" fmla="*/ 0 w 9167752"/>
                <a:gd name="connsiteY2-30" fmla="*/ 475013 h 715818"/>
                <a:gd name="connsiteX3-31" fmla="*/ 1 w 9167752"/>
                <a:gd name="connsiteY3-32" fmla="*/ 715818 h 715818"/>
                <a:gd name="connsiteX0-33" fmla="*/ 1 w 9167752"/>
                <a:gd name="connsiteY0-34" fmla="*/ 754895 h 754895"/>
                <a:gd name="connsiteX1-35" fmla="*/ 9167752 w 9167752"/>
                <a:gd name="connsiteY1-36" fmla="*/ 0 h 754895"/>
                <a:gd name="connsiteX2-37" fmla="*/ 0 w 9167752"/>
                <a:gd name="connsiteY2-38" fmla="*/ 475013 h 754895"/>
                <a:gd name="connsiteX3-39" fmla="*/ 1 w 9167752"/>
                <a:gd name="connsiteY3-40" fmla="*/ 754895 h 754895"/>
                <a:gd name="connsiteX0-41" fmla="*/ 3909 w 9167752"/>
                <a:gd name="connsiteY0-42" fmla="*/ 672834 h 672834"/>
                <a:gd name="connsiteX1-43" fmla="*/ 9167752 w 9167752"/>
                <a:gd name="connsiteY1-44" fmla="*/ 0 h 672834"/>
                <a:gd name="connsiteX2-45" fmla="*/ 0 w 9167752"/>
                <a:gd name="connsiteY2-46" fmla="*/ 475013 h 672834"/>
                <a:gd name="connsiteX3-47" fmla="*/ 3909 w 9167752"/>
                <a:gd name="connsiteY3-48" fmla="*/ 672834 h 67283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9167752" h="672834">
                  <a:moveTo>
                    <a:pt x="3909" y="672834"/>
                  </a:moveTo>
                  <a:lnTo>
                    <a:pt x="9167752" y="0"/>
                  </a:lnTo>
                  <a:lnTo>
                    <a:pt x="0" y="475013"/>
                  </a:lnTo>
                  <a:cubicBezTo>
                    <a:pt x="0" y="538348"/>
                    <a:pt x="3909" y="609499"/>
                    <a:pt x="3909" y="672834"/>
                  </a:cubicBezTo>
                  <a:close/>
                </a:path>
              </a:pathLst>
            </a:custGeom>
            <a:gradFill>
              <a:gsLst>
                <a:gs pos="0">
                  <a:srgbClr val="009D9C"/>
                </a:gs>
                <a:gs pos="11000">
                  <a:srgbClr val="009D9C">
                    <a:lumMod val="85000"/>
                    <a:lumOff val="15000"/>
                  </a:srgbClr>
                </a:gs>
                <a:gs pos="51000">
                  <a:srgbClr val="009D9C"/>
                </a:gs>
              </a:gsLst>
              <a:lin ang="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319512" y="6273801"/>
            <a:ext cx="409584" cy="317340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1232535" rtl="0" eaLnBrk="1" latinLnBrk="0" hangingPunct="1">
              <a:lnSpc>
                <a:spcPct val="85000"/>
              </a:lnSpc>
              <a:spcBef>
                <a:spcPts val="270"/>
              </a:spcBef>
            </a:pPr>
            <a:fld id="{01990C03-C3A3-48FE-AF6D-3AE397C89625}" type="slidenum">
              <a:rPr lang="en-GB" sz="1065" kern="12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</a:fld>
            <a:endParaRPr lang="en-GB" sz="1065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/>
  <p:txStyles>
    <p:titleStyle>
      <a:lvl1pPr algn="l" defTabSz="1232535" rtl="0" eaLnBrk="1" latinLnBrk="0" hangingPunct="1">
        <a:lnSpc>
          <a:spcPct val="90000"/>
        </a:lnSpc>
        <a:spcBef>
          <a:spcPts val="545"/>
        </a:spcBef>
        <a:buNone/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32535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2135" kern="1200" cap="all" baseline="0">
          <a:solidFill>
            <a:schemeClr val="tx2"/>
          </a:solidFill>
          <a:latin typeface="+mn-lt"/>
          <a:ea typeface="+mn-ea"/>
          <a:cs typeface="+mn-cs"/>
        </a:defRPr>
      </a:lvl1pPr>
      <a:lvl2pPr marL="4445" indent="0" algn="l" defTabSz="1232535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248920" indent="-248920" algn="l" defTabSz="1232535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75945" indent="-254635" algn="l" defTabSz="1232535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808990" indent="-234950" algn="l" defTabSz="1232535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SzPct val="8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3388995" indent="-307975" algn="l" defTabSz="1232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4004945" indent="-307975" algn="l" defTabSz="1232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621530" indent="-307975" algn="l" defTabSz="1232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237480" indent="-307975" algn="l" defTabSz="1232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2535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48485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4435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1020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96970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12920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29505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customXml" Target="../ink/ink1.xml"/><Relationship Id="rId1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tags" Target="../tags/tag1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 descr="C:/Users/Cappu/AppData/Local/Temp/picturecompress_20211115132729/output_1.jpgoutput_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10160"/>
            <a:ext cx="12192000" cy="68681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" name="矩形 19"/>
          <p:cNvSpPr/>
          <p:nvPr/>
        </p:nvSpPr>
        <p:spPr>
          <a:xfrm>
            <a:off x="0" y="-10160"/>
            <a:ext cx="12162790" cy="6846570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副标题 9800"/>
          <p:cNvSpPr txBox="1"/>
          <p:nvPr/>
        </p:nvSpPr>
        <p:spPr>
          <a:xfrm>
            <a:off x="661670" y="4512310"/>
            <a:ext cx="3849370" cy="415925"/>
          </a:xfrm>
          <a:prstGeom prst="roundRect">
            <a:avLst/>
          </a:prstGeom>
          <a:solidFill>
            <a:schemeClr val="bg1">
              <a:lumMod val="50000"/>
              <a:alpha val="3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</a:t>
            </a:r>
            <a:r>
              <a:rPr lang="en-US" altLang="zh-CN" sz="1400" b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uhao Chen</a:t>
            </a:r>
            <a:endParaRPr lang="en-US" altLang="zh-CN" sz="1400" b="1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标题 15"/>
          <p:cNvSpPr txBox="1"/>
          <p:nvPr/>
        </p:nvSpPr>
        <p:spPr>
          <a:xfrm>
            <a:off x="558800" y="2241550"/>
            <a:ext cx="8405495" cy="1283970"/>
          </a:xfrm>
          <a:prstGeom prst="rect">
            <a:avLst/>
          </a:prstGeom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Yelp Fraud Detection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and Explanation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Based on GNN Algorithms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副标题 9800"/>
          <p:cNvSpPr txBox="1"/>
          <p:nvPr/>
        </p:nvSpPr>
        <p:spPr>
          <a:xfrm>
            <a:off x="661670" y="5024120"/>
            <a:ext cx="3849370" cy="365760"/>
          </a:xfrm>
          <a:prstGeom prst="roundRect">
            <a:avLst/>
          </a:prstGeom>
          <a:solidFill>
            <a:schemeClr val="bg1">
              <a:lumMod val="50000"/>
              <a:alpha val="3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2021</a:t>
            </a:r>
            <a:r>
              <a:rPr lang="en-US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-11</a:t>
            </a:r>
            <a:endParaRPr lang="en-US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9"/>
          <p:cNvSpPr/>
          <p:nvPr/>
        </p:nvSpPr>
        <p:spPr>
          <a:xfrm>
            <a:off x="2131695" y="1123315"/>
            <a:ext cx="1629410" cy="38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11"/>
          <p:cNvSpPr/>
          <p:nvPr/>
        </p:nvSpPr>
        <p:spPr bwMode="auto">
          <a:xfrm>
            <a:off x="315595" y="2849245"/>
            <a:ext cx="3201035" cy="376555"/>
          </a:xfrm>
          <a:prstGeom prst="rect">
            <a:avLst/>
          </a:prstGeom>
          <a:solidFill>
            <a:srgbClr val="009D9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0" numCol="1" rtlCol="0" anchor="ctr" anchorCtr="0" compatLnSpc="1"/>
          <a:lstStyle/>
          <a:p>
            <a:pPr lvl="0" algn="ctr">
              <a:defRPr/>
            </a:pPr>
            <a:r>
              <a:rPr lang="en-US" altLang="zh-CN" sz="1400" b="1">
                <a:solidFill>
                  <a:schemeClr val="bg1"/>
                </a:solidFill>
                <a:sym typeface="+mn-ea"/>
              </a:rPr>
              <a:t>Loss of Train </a:t>
            </a:r>
            <a:endParaRPr lang="en-US" altLang="zh-CN" sz="1400" b="1">
              <a:solidFill>
                <a:schemeClr val="bg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399857" y="6524690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7711" y="434339"/>
            <a:ext cx="10515600" cy="38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CARE-GNN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Performance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5" name="标题 2"/>
          <p:cNvSpPr txBox="1"/>
          <p:nvPr/>
        </p:nvSpPr>
        <p:spPr>
          <a:xfrm>
            <a:off x="2417445" y="1100455"/>
            <a:ext cx="1219835" cy="452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j-cs"/>
              </a:defRPr>
            </a:lvl1pPr>
          </a:lstStyle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69%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75665" y="1100455"/>
            <a:ext cx="1454150" cy="427990"/>
          </a:xfrm>
          <a:prstGeom prst="rect">
            <a:avLst/>
          </a:prstGeom>
          <a:solidFill>
            <a:srgbClr val="FF4A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1435" tIns="0" rIns="51435" bIns="0" anchor="ctr">
            <a:noAutofit/>
          </a:bodyPr>
          <a:p>
            <a:pPr marL="98425" marR="0" lvl="0" indent="-98425" algn="ctr" defTabSz="2571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Helvetica"/>
              </a:rPr>
              <a:t>Accuracy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Helvetica"/>
            </a:endParaRPr>
          </a:p>
        </p:txBody>
      </p:sp>
      <p:sp>
        <p:nvSpPr>
          <p:cNvPr id="9" name="Rectangle 9"/>
          <p:cNvSpPr/>
          <p:nvPr/>
        </p:nvSpPr>
        <p:spPr>
          <a:xfrm>
            <a:off x="2131695" y="1831340"/>
            <a:ext cx="1629410" cy="38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标题 2"/>
          <p:cNvSpPr txBox="1"/>
          <p:nvPr/>
        </p:nvSpPr>
        <p:spPr>
          <a:xfrm>
            <a:off x="2417445" y="1808480"/>
            <a:ext cx="1219835" cy="452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j-cs"/>
              </a:defRPr>
            </a:lvl1pPr>
          </a:lstStyle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rPr>
              <a:t>74%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+mn-ea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875665" y="1808480"/>
            <a:ext cx="1454150" cy="427990"/>
          </a:xfrm>
          <a:prstGeom prst="rect">
            <a:avLst/>
          </a:prstGeom>
          <a:solidFill>
            <a:srgbClr val="FF4A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1435" tIns="0" rIns="51435" bIns="0" anchor="ctr">
            <a:noAutofit/>
          </a:bodyPr>
          <a:p>
            <a:pPr marL="98425" marR="0" lvl="0" indent="-98425" algn="ctr" defTabSz="2571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Helvetica"/>
              </a:rPr>
              <a:t>AUC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Helvetic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399915" y="1106170"/>
            <a:ext cx="6769100" cy="92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508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lang="en-US" sz="2000" kern="0">
                <a:solidFill>
                  <a:srgbClr val="222223"/>
                </a:solidFill>
                <a:latin typeface="Calibri" panose="020F0502020204030204"/>
              </a:rPr>
              <a:t>Excellent prediction, and loss decrease with time passing by.</a:t>
            </a:r>
            <a:endParaRPr lang="en-US" sz="2000" kern="0">
              <a:solidFill>
                <a:srgbClr val="222223"/>
              </a:solidFill>
              <a:latin typeface="Calibri" panose="020F0502020204030204"/>
            </a:endParaRPr>
          </a:p>
          <a:p>
            <a:pPr marL="508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lang="en-US" sz="2000" kern="0">
                <a:solidFill>
                  <a:srgbClr val="222223"/>
                </a:solidFill>
                <a:latin typeface="Calibri" panose="020F0502020204030204"/>
              </a:rPr>
              <a:t>I use AUC function to evaluate because the unbalanced dataset.</a:t>
            </a:r>
            <a:endParaRPr lang="en-US" sz="2000" kern="0">
              <a:solidFill>
                <a:srgbClr val="222223"/>
              </a:solidFill>
              <a:latin typeface="Calibri" panose="020F0502020204030204"/>
            </a:endParaRPr>
          </a:p>
        </p:txBody>
      </p:sp>
      <p:sp>
        <p:nvSpPr>
          <p:cNvPr id="5" name="矩形 11"/>
          <p:cNvSpPr/>
          <p:nvPr/>
        </p:nvSpPr>
        <p:spPr bwMode="auto">
          <a:xfrm>
            <a:off x="4495165" y="2849245"/>
            <a:ext cx="3201035" cy="376555"/>
          </a:xfrm>
          <a:prstGeom prst="rect">
            <a:avLst/>
          </a:prstGeom>
          <a:solidFill>
            <a:srgbClr val="009D9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0" numCol="1" rtlCol="0" anchor="ctr" anchorCtr="0" compatLnSpc="1"/>
          <a:p>
            <a:pPr lvl="0" algn="ctr">
              <a:defRPr/>
            </a:pPr>
            <a:r>
              <a:rPr lang="en-US" altLang="zh-CN" sz="1400" b="1">
                <a:solidFill>
                  <a:schemeClr val="bg1"/>
                </a:solidFill>
                <a:sym typeface="+mn-ea"/>
              </a:rPr>
              <a:t>Accuracy of Test</a:t>
            </a:r>
            <a:endParaRPr lang="en-US" altLang="zh-CN" sz="1400" b="1">
              <a:solidFill>
                <a:schemeClr val="bg1"/>
              </a:solidFill>
            </a:endParaRPr>
          </a:p>
        </p:txBody>
      </p:sp>
      <p:sp>
        <p:nvSpPr>
          <p:cNvPr id="6" name="矩形 11"/>
          <p:cNvSpPr/>
          <p:nvPr/>
        </p:nvSpPr>
        <p:spPr bwMode="auto">
          <a:xfrm>
            <a:off x="8674735" y="2849245"/>
            <a:ext cx="3201035" cy="376555"/>
          </a:xfrm>
          <a:prstGeom prst="rect">
            <a:avLst/>
          </a:prstGeom>
          <a:solidFill>
            <a:srgbClr val="009D9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0" numCol="1" rtlCol="0" anchor="ctr" anchorCtr="0" compatLnSpc="1"/>
          <a:p>
            <a:pPr lvl="0" algn="ctr">
              <a:defRPr/>
            </a:pPr>
            <a:r>
              <a:rPr lang="en-US" altLang="zh-CN" sz="1400" b="1">
                <a:solidFill>
                  <a:schemeClr val="bg1"/>
                </a:solidFill>
                <a:sym typeface="+mn-ea"/>
              </a:rPr>
              <a:t>AUC of Test</a:t>
            </a:r>
            <a:endParaRPr lang="en-US" altLang="zh-CN" sz="1400" b="1">
              <a:solidFill>
                <a:schemeClr val="bg1"/>
              </a:solidFill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147320" y="3632835"/>
            <a:ext cx="3536950" cy="26396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0" y="3760470"/>
            <a:ext cx="3425825" cy="25488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4093845" y="3658235"/>
            <a:ext cx="3724275" cy="26142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500495" y="3238500"/>
            <a:ext cx="4254500" cy="3340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" name="Rectangle 9"/>
          <p:cNvSpPr/>
          <p:nvPr/>
        </p:nvSpPr>
        <p:spPr>
          <a:xfrm>
            <a:off x="2131695" y="1123315"/>
            <a:ext cx="1629410" cy="38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11"/>
          <p:cNvSpPr/>
          <p:nvPr/>
        </p:nvSpPr>
        <p:spPr bwMode="auto">
          <a:xfrm>
            <a:off x="875665" y="2724150"/>
            <a:ext cx="3201035" cy="376555"/>
          </a:xfrm>
          <a:prstGeom prst="rect">
            <a:avLst/>
          </a:prstGeom>
          <a:solidFill>
            <a:srgbClr val="009D9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0" numCol="1" rtlCol="0" anchor="ctr" anchorCtr="0" compatLnSpc="1"/>
          <a:lstStyle/>
          <a:p>
            <a:pPr lvl="0" algn="ctr">
              <a:defRPr/>
            </a:pPr>
            <a:r>
              <a:rPr lang="en-US" altLang="zh-CN" sz="1400" b="1">
                <a:solidFill>
                  <a:schemeClr val="bg1"/>
                </a:solidFill>
                <a:sym typeface="+mn-ea"/>
              </a:rPr>
              <a:t>Evaluation Sheet</a:t>
            </a:r>
            <a:endParaRPr lang="en-US" altLang="zh-CN" sz="1400" b="1">
              <a:solidFill>
                <a:schemeClr val="bg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399857" y="6524690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7711" y="434339"/>
            <a:ext cx="10515600" cy="38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CARE-GNN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Performance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5" name="标题 2"/>
          <p:cNvSpPr txBox="1"/>
          <p:nvPr/>
        </p:nvSpPr>
        <p:spPr>
          <a:xfrm>
            <a:off x="2417445" y="1100455"/>
            <a:ext cx="1219835" cy="452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j-cs"/>
              </a:defRPr>
            </a:lvl1pPr>
          </a:lstStyle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69%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75665" y="1100455"/>
            <a:ext cx="1454150" cy="427990"/>
          </a:xfrm>
          <a:prstGeom prst="rect">
            <a:avLst/>
          </a:prstGeom>
          <a:solidFill>
            <a:srgbClr val="FF4A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1435" tIns="0" rIns="51435" bIns="0" anchor="ctr">
            <a:noAutofit/>
          </a:bodyPr>
          <a:p>
            <a:pPr marL="98425" marR="0" lvl="0" indent="-98425" algn="ctr" defTabSz="2571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Helvetica"/>
                <a:sym typeface="+mn-ea"/>
              </a:rPr>
              <a:t>Accuracy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Helvetica"/>
            </a:endParaRPr>
          </a:p>
        </p:txBody>
      </p:sp>
      <p:sp>
        <p:nvSpPr>
          <p:cNvPr id="9" name="Rectangle 9"/>
          <p:cNvSpPr/>
          <p:nvPr/>
        </p:nvSpPr>
        <p:spPr>
          <a:xfrm>
            <a:off x="2131695" y="1831340"/>
            <a:ext cx="1629410" cy="38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标题 2"/>
          <p:cNvSpPr txBox="1"/>
          <p:nvPr/>
        </p:nvSpPr>
        <p:spPr>
          <a:xfrm>
            <a:off x="2417445" y="1808480"/>
            <a:ext cx="1219835" cy="452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j-cs"/>
              </a:defRPr>
            </a:lvl1pPr>
          </a:lstStyle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rPr>
              <a:t>74%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+mn-ea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875665" y="1808480"/>
            <a:ext cx="1454150" cy="427990"/>
          </a:xfrm>
          <a:prstGeom prst="rect">
            <a:avLst/>
          </a:prstGeom>
          <a:solidFill>
            <a:srgbClr val="FF4A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1435" tIns="0" rIns="51435" bIns="0" anchor="ctr">
            <a:noAutofit/>
          </a:bodyPr>
          <a:p>
            <a:pPr marL="98425" marR="0" lvl="0" indent="-98425" algn="ctr" defTabSz="2571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Helvetica"/>
              </a:rPr>
              <a:t>AUC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Helvetic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399915" y="1106170"/>
            <a:ext cx="6769100" cy="92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508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lang="en-US" sz="2000" kern="0">
                <a:solidFill>
                  <a:srgbClr val="222223"/>
                </a:solidFill>
                <a:latin typeface="Calibri" panose="020F0502020204030204"/>
              </a:rPr>
              <a:t>Most of fake reviews are detected, which is expected.</a:t>
            </a:r>
            <a:endParaRPr lang="en-US" sz="2000" kern="0">
              <a:solidFill>
                <a:srgbClr val="222223"/>
              </a:solidFill>
              <a:latin typeface="Calibri" panose="020F0502020204030204"/>
            </a:endParaRPr>
          </a:p>
          <a:p>
            <a:pPr marL="508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lang="en-US" sz="2000" kern="0">
                <a:solidFill>
                  <a:srgbClr val="222223"/>
                </a:solidFill>
                <a:latin typeface="Calibri" panose="020F0502020204030204"/>
              </a:rPr>
              <a:t>However, some other normal reviews are regarded fake ones.</a:t>
            </a:r>
            <a:endParaRPr lang="en-US" sz="2000" kern="0">
              <a:solidFill>
                <a:srgbClr val="222223"/>
              </a:solidFill>
              <a:latin typeface="Calibri" panose="020F0502020204030204"/>
            </a:endParaRPr>
          </a:p>
        </p:txBody>
      </p:sp>
      <p:sp>
        <p:nvSpPr>
          <p:cNvPr id="6" name="矩形 11"/>
          <p:cNvSpPr/>
          <p:nvPr/>
        </p:nvSpPr>
        <p:spPr bwMode="auto">
          <a:xfrm>
            <a:off x="6931025" y="2724150"/>
            <a:ext cx="3201035" cy="376555"/>
          </a:xfrm>
          <a:prstGeom prst="rect">
            <a:avLst/>
          </a:prstGeom>
          <a:solidFill>
            <a:srgbClr val="009D9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0" numCol="1" rtlCol="0" anchor="ctr" anchorCtr="0" compatLnSpc="1"/>
          <a:p>
            <a:pPr lvl="0" algn="ctr">
              <a:defRPr/>
            </a:pPr>
            <a:r>
              <a:rPr lang="en-US" altLang="zh-CN" sz="1400" b="1">
                <a:solidFill>
                  <a:schemeClr val="bg1"/>
                </a:solidFill>
                <a:sym typeface="+mn-ea"/>
              </a:rPr>
              <a:t>Confusion Matrix</a:t>
            </a:r>
            <a:endParaRPr lang="en-US" altLang="zh-CN" sz="1400" b="1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5" y="3716655"/>
            <a:ext cx="4237355" cy="1543050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8563610" y="5066665"/>
            <a:ext cx="1309370" cy="59753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739900" y="4272280"/>
            <a:ext cx="846455" cy="32956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7711" y="434339"/>
            <a:ext cx="10515600" cy="38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CARE-GNN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Feature Explanation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89613" y="3022557"/>
            <a:ext cx="2117595" cy="275590"/>
          </a:xfrm>
          <a:prstGeom prst="rect">
            <a:avLst/>
          </a:prstGeom>
          <a:solidFill>
            <a:srgbClr val="009D9C"/>
          </a:solidFill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Decision Tree</a:t>
            </a: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1345" y="3319145"/>
            <a:ext cx="3039110" cy="772160"/>
          </a:xfrm>
          <a:prstGeom prst="rect">
            <a:avLst/>
          </a:prstGeom>
        </p:spPr>
      </p:pic>
      <p:sp>
        <p:nvSpPr>
          <p:cNvPr id="33" name="圆角矩形 32"/>
          <p:cNvSpPr/>
          <p:nvPr/>
        </p:nvSpPr>
        <p:spPr>
          <a:xfrm>
            <a:off x="1937385" y="4062095"/>
            <a:ext cx="1049655" cy="335280"/>
          </a:xfrm>
          <a:prstGeom prst="roundRect">
            <a:avLst/>
          </a:prstGeom>
          <a:noFill/>
          <a:ln w="19050">
            <a:solidFill>
              <a:srgbClr val="009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009D9C"/>
                </a:solidFill>
              </a:rPr>
              <a:t>Market_v ?</a:t>
            </a:r>
            <a:endParaRPr lang="en-US" altLang="zh-CN" sz="1200" b="1">
              <a:solidFill>
                <a:srgbClr val="009D9C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1373505" y="4748530"/>
            <a:ext cx="917575" cy="335280"/>
          </a:xfrm>
          <a:prstGeom prst="roundRect">
            <a:avLst/>
          </a:prstGeom>
          <a:noFill/>
          <a:ln w="19050">
            <a:solidFill>
              <a:srgbClr val="009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009D9C"/>
                </a:solidFill>
              </a:rPr>
              <a:t>turnover </a:t>
            </a:r>
            <a:r>
              <a:rPr lang="zh-CN" altLang="en-US" sz="1000" b="1">
                <a:solidFill>
                  <a:srgbClr val="009D9C"/>
                </a:solidFill>
              </a:rPr>
              <a:t>？</a:t>
            </a:r>
            <a:endParaRPr lang="zh-CN" altLang="en-US" sz="1000" b="1">
              <a:solidFill>
                <a:srgbClr val="009D9C"/>
              </a:solidFill>
            </a:endParaRPr>
          </a:p>
        </p:txBody>
      </p:sp>
      <p:cxnSp>
        <p:nvCxnSpPr>
          <p:cNvPr id="39" name="肘形连接符 38"/>
          <p:cNvCxnSpPr>
            <a:stCxn id="33" idx="2"/>
            <a:endCxn id="37" idx="0"/>
          </p:cNvCxnSpPr>
          <p:nvPr/>
        </p:nvCxnSpPr>
        <p:spPr>
          <a:xfrm rot="5400000">
            <a:off x="1971993" y="4257993"/>
            <a:ext cx="351155" cy="629920"/>
          </a:xfrm>
          <a:prstGeom prst="bentConnector3">
            <a:avLst>
              <a:gd name="adj1" fmla="val 50000"/>
            </a:avLst>
          </a:prstGeom>
          <a:ln w="19050">
            <a:solidFill>
              <a:srgbClr val="009D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2607310" y="4748530"/>
            <a:ext cx="900430" cy="335280"/>
          </a:xfrm>
          <a:prstGeom prst="roundRect">
            <a:avLst/>
          </a:prstGeom>
          <a:noFill/>
          <a:ln w="19050">
            <a:solidFill>
              <a:srgbClr val="009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>
                <a:solidFill>
                  <a:srgbClr val="009D9C"/>
                </a:solidFill>
                <a:sym typeface="+mn-ea"/>
              </a:rPr>
              <a:t>RSI</a:t>
            </a:r>
            <a:r>
              <a:rPr lang="en-US" altLang="zh-CN" sz="1200" b="1">
                <a:solidFill>
                  <a:srgbClr val="009D9C"/>
                </a:solidFill>
              </a:rPr>
              <a:t>?</a:t>
            </a:r>
            <a:endParaRPr lang="en-US" altLang="zh-CN" sz="1200" b="1">
              <a:solidFill>
                <a:srgbClr val="009D9C"/>
              </a:solidFill>
            </a:endParaRPr>
          </a:p>
        </p:txBody>
      </p:sp>
      <p:cxnSp>
        <p:nvCxnSpPr>
          <p:cNvPr id="41" name="肘形连接符 40"/>
          <p:cNvCxnSpPr>
            <a:stCxn id="33" idx="2"/>
            <a:endCxn id="40" idx="0"/>
          </p:cNvCxnSpPr>
          <p:nvPr/>
        </p:nvCxnSpPr>
        <p:spPr>
          <a:xfrm rot="5400000" flipV="1">
            <a:off x="2584450" y="4275455"/>
            <a:ext cx="351155" cy="594995"/>
          </a:xfrm>
          <a:prstGeom prst="bentConnector3">
            <a:avLst>
              <a:gd name="adj1" fmla="val 50090"/>
            </a:avLst>
          </a:prstGeom>
          <a:ln w="19050">
            <a:solidFill>
              <a:srgbClr val="009D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3193415" y="4331335"/>
            <a:ext cx="92138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buClrTx/>
              <a:buSzTx/>
              <a:buFont typeface="Wingdings" panose="05000000000000000000" charset="0"/>
              <a:buNone/>
            </a:pPr>
            <a:r>
              <a:rPr lang="en-US" sz="1000" b="1">
                <a:solidFill>
                  <a:srgbClr val="009D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&gt;1000亿</a:t>
            </a:r>
            <a:endParaRPr lang="en-US" sz="1000" b="1">
              <a:solidFill>
                <a:srgbClr val="009D9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99795" y="4363720"/>
            <a:ext cx="92138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000" b="1">
                <a:solidFill>
                  <a:srgbClr val="009D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&lt;=1000</a:t>
            </a:r>
            <a:r>
              <a:rPr lang="zh-CN" altLang="en-US" sz="1000" b="1">
                <a:solidFill>
                  <a:srgbClr val="009D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亿</a:t>
            </a:r>
            <a:endParaRPr lang="zh-CN" altLang="en-US" sz="1000" b="1">
              <a:solidFill>
                <a:srgbClr val="009D9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668020" y="5443220"/>
            <a:ext cx="856615" cy="335280"/>
          </a:xfrm>
          <a:prstGeom prst="ellipse">
            <a:avLst/>
          </a:prstGeom>
          <a:noFill/>
          <a:ln w="19050">
            <a:solidFill>
              <a:srgbClr val="009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009D9C"/>
                </a:solidFill>
              </a:rPr>
              <a:t>1</a:t>
            </a:r>
            <a:endParaRPr lang="en-US" altLang="zh-CN" sz="1200" b="1">
              <a:solidFill>
                <a:srgbClr val="009D9C"/>
              </a:solidFill>
            </a:endParaRPr>
          </a:p>
        </p:txBody>
      </p:sp>
      <p:cxnSp>
        <p:nvCxnSpPr>
          <p:cNvPr id="47" name="肘形连接符 46"/>
          <p:cNvCxnSpPr>
            <a:stCxn id="37" idx="1"/>
            <a:endCxn id="46" idx="0"/>
          </p:cNvCxnSpPr>
          <p:nvPr/>
        </p:nvCxnSpPr>
        <p:spPr>
          <a:xfrm rot="10800000" flipV="1">
            <a:off x="1096645" y="4916170"/>
            <a:ext cx="276860" cy="527050"/>
          </a:xfrm>
          <a:prstGeom prst="bentConnector2">
            <a:avLst/>
          </a:prstGeom>
          <a:ln w="19050">
            <a:solidFill>
              <a:srgbClr val="009D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668020" y="6093460"/>
            <a:ext cx="856615" cy="335280"/>
          </a:xfrm>
          <a:prstGeom prst="ellipse">
            <a:avLst/>
          </a:prstGeom>
          <a:noFill/>
          <a:ln w="19050">
            <a:solidFill>
              <a:srgbClr val="009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>
                <a:solidFill>
                  <a:srgbClr val="009D9C"/>
                </a:solidFill>
              </a:rPr>
              <a:t>2</a:t>
            </a:r>
            <a:endParaRPr lang="zh-CN" altLang="en-US" sz="1200" b="1">
              <a:solidFill>
                <a:srgbClr val="009D9C"/>
              </a:solidFill>
            </a:endParaRPr>
          </a:p>
        </p:txBody>
      </p:sp>
      <p:cxnSp>
        <p:nvCxnSpPr>
          <p:cNvPr id="49" name="肘形连接符 48"/>
          <p:cNvCxnSpPr>
            <a:stCxn id="37" idx="2"/>
            <a:endCxn id="48" idx="6"/>
          </p:cNvCxnSpPr>
          <p:nvPr/>
        </p:nvCxnSpPr>
        <p:spPr>
          <a:xfrm rot="5400000">
            <a:off x="1089978" y="5518468"/>
            <a:ext cx="1177290" cy="307975"/>
          </a:xfrm>
          <a:prstGeom prst="bentConnector2">
            <a:avLst/>
          </a:prstGeom>
          <a:ln w="19050">
            <a:solidFill>
              <a:srgbClr val="009D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3442335" y="5443220"/>
            <a:ext cx="856615" cy="335280"/>
          </a:xfrm>
          <a:prstGeom prst="ellipse">
            <a:avLst/>
          </a:prstGeom>
          <a:noFill/>
          <a:ln w="19050">
            <a:solidFill>
              <a:srgbClr val="009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>
                <a:solidFill>
                  <a:srgbClr val="009D9C"/>
                </a:solidFill>
              </a:rPr>
              <a:t>3</a:t>
            </a:r>
            <a:endParaRPr lang="zh-CN" altLang="en-US" sz="1200" b="1">
              <a:solidFill>
                <a:srgbClr val="009D9C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3442335" y="6093460"/>
            <a:ext cx="856615" cy="335280"/>
          </a:xfrm>
          <a:prstGeom prst="ellipse">
            <a:avLst/>
          </a:prstGeom>
          <a:noFill/>
          <a:ln w="19050">
            <a:solidFill>
              <a:srgbClr val="009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>
                <a:solidFill>
                  <a:srgbClr val="009D9C"/>
                </a:solidFill>
              </a:rPr>
              <a:t>4</a:t>
            </a:r>
            <a:endParaRPr lang="zh-CN" altLang="en-US" sz="1200" b="1">
              <a:solidFill>
                <a:srgbClr val="009D9C"/>
              </a:solidFill>
            </a:endParaRPr>
          </a:p>
        </p:txBody>
      </p:sp>
      <p:cxnSp>
        <p:nvCxnSpPr>
          <p:cNvPr id="52" name="肘形连接符 51"/>
          <p:cNvCxnSpPr>
            <a:stCxn id="40" idx="3"/>
            <a:endCxn id="50" idx="0"/>
          </p:cNvCxnSpPr>
          <p:nvPr/>
        </p:nvCxnSpPr>
        <p:spPr>
          <a:xfrm>
            <a:off x="3507740" y="4916170"/>
            <a:ext cx="363220" cy="527050"/>
          </a:xfrm>
          <a:prstGeom prst="bentConnector2">
            <a:avLst/>
          </a:prstGeom>
          <a:ln w="19050">
            <a:solidFill>
              <a:srgbClr val="009D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40" idx="2"/>
            <a:endCxn id="51" idx="2"/>
          </p:cNvCxnSpPr>
          <p:nvPr/>
        </p:nvCxnSpPr>
        <p:spPr>
          <a:xfrm rot="5400000" flipV="1">
            <a:off x="2661285" y="5480050"/>
            <a:ext cx="1177290" cy="384810"/>
          </a:xfrm>
          <a:prstGeom prst="bentConnector2">
            <a:avLst/>
          </a:prstGeom>
          <a:ln w="19050">
            <a:solidFill>
              <a:srgbClr val="009D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1016000" y="5068570"/>
            <a:ext cx="92138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000" b="1">
                <a:solidFill>
                  <a:srgbClr val="009D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&lt;=5%</a:t>
            </a:r>
            <a:endParaRPr lang="en-US" sz="1000" b="1">
              <a:solidFill>
                <a:srgbClr val="009D9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821180" y="5857240"/>
            <a:ext cx="92138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000" b="1">
                <a:solidFill>
                  <a:srgbClr val="009D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&gt;5%</a:t>
            </a:r>
            <a:endParaRPr lang="zh-CN" altLang="en-US" sz="1000" b="1">
              <a:solidFill>
                <a:srgbClr val="009D9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296920" y="5068570"/>
            <a:ext cx="92138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000" b="1">
                <a:solidFill>
                  <a:srgbClr val="009D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&gt;-6%</a:t>
            </a:r>
            <a:endParaRPr lang="zh-CN" altLang="en-US" sz="1000" b="1">
              <a:solidFill>
                <a:srgbClr val="009D9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2568575" y="5857240"/>
            <a:ext cx="92138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000" b="1">
                <a:solidFill>
                  <a:srgbClr val="009D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&lt;-6%</a:t>
            </a:r>
            <a:endParaRPr lang="zh-CN" altLang="en-US" sz="1000" b="1">
              <a:solidFill>
                <a:srgbClr val="009D9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3145735" name="直接连接符 11"/>
          <p:cNvCxnSpPr/>
          <p:nvPr/>
        </p:nvCxnSpPr>
        <p:spPr>
          <a:xfrm>
            <a:off x="5015865" y="1131570"/>
            <a:ext cx="0" cy="52546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3"/>
          <p:cNvGrpSpPr/>
          <p:nvPr/>
        </p:nvGrpSpPr>
        <p:grpSpPr>
          <a:xfrm>
            <a:off x="4804129" y="3387359"/>
            <a:ext cx="422293" cy="422293"/>
            <a:chOff x="4141588" y="3810371"/>
            <a:chExt cx="563772" cy="563772"/>
          </a:xfrm>
        </p:grpSpPr>
        <p:sp>
          <p:nvSpPr>
            <p:cNvPr id="1048647" name="椭圆 34"/>
            <p:cNvSpPr/>
            <p:nvPr/>
          </p:nvSpPr>
          <p:spPr>
            <a:xfrm>
              <a:off x="4141588" y="3810371"/>
              <a:ext cx="563772" cy="56377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48648" name="箭头: V 形 35"/>
            <p:cNvSpPr/>
            <p:nvPr/>
          </p:nvSpPr>
          <p:spPr>
            <a:xfrm>
              <a:off x="4289563" y="3971441"/>
              <a:ext cx="297802" cy="258282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5502864" y="5357357"/>
            <a:ext cx="572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5226686" y="1033145"/>
            <a:ext cx="6918324" cy="5273675"/>
            <a:chOff x="5226720" y="1033131"/>
            <a:chExt cx="6918279" cy="5145621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5604395" y="1033131"/>
              <a:ext cx="0" cy="5145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r:id="rId2" p14:bwMode="auto">
              <p14:nvContentPartPr>
                <p14:cNvPr id="11" name="墨迹 10"/>
                <p14:cNvContentPartPr/>
                <p14:nvPr/>
              </p14:nvContentPartPr>
              <p14:xfrm>
                <a:off x="10546182" y="4156908"/>
                <a:ext cx="360" cy="360"/>
              </p14:xfrm>
            </p:contentPart>
          </mc:Choice>
          <mc:Fallback xmlns="">
            <p:pic>
              <p:nvPicPr>
                <p:cNvPr id="11" name="墨迹 10"/>
              </p:nvPicPr>
              <p:blipFill>
                <a:blip r:embed="rId3"/>
              </p:blipFill>
              <p:spPr>
                <a:xfrm>
                  <a:off x="10546182" y="4156908"/>
                  <a:ext cx="360" cy="360"/>
                </a:xfrm>
                <a:prstGeom prst="rect"/>
              </p:spPr>
            </p:pic>
          </mc:Fallback>
        </mc:AlternateContent>
        <p:sp>
          <p:nvSpPr>
            <p:cNvPr id="13" name="文本框 12"/>
            <p:cNvSpPr txBox="1"/>
            <p:nvPr/>
          </p:nvSpPr>
          <p:spPr>
            <a:xfrm>
              <a:off x="6887821" y="1302555"/>
              <a:ext cx="4552471" cy="31474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p>
              <a:pPr marL="508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887220" algn="l"/>
                </a:tabLst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9D9C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Support L1 and L2.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9D9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6887820" y="3259498"/>
              <a:ext cx="5257179" cy="524224"/>
              <a:chOff x="7465634" y="3917686"/>
              <a:chExt cx="4662243" cy="524224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7465635" y="3917686"/>
                <a:ext cx="4662242" cy="314747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p>
                <a:pPr marL="508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9D9C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The target is the residual error, using second Taylor. </a:t>
                </a:r>
                <a:endPara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9D9C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7465634" y="4211405"/>
                <a:ext cx="4484293" cy="23050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p>
                <a:pPr marL="171450" marR="0" lvl="0" indent="-1714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l"/>
                  <a:defRPr/>
                </a:pPr>
                <a:endPara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6816157" y="5234279"/>
              <a:ext cx="4579503" cy="31474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p>
              <a:pPr marL="508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9D9C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Sample from the column and features.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9D9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153003" y="1217016"/>
              <a:ext cx="1291056" cy="108054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p>
              <a:pPr marL="508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7200" b="1" i="1" u="none" strike="noStrike" kern="1200" cap="none" spc="0" normalizeH="0" baseline="0" noProof="0" dirty="0">
                  <a:ln>
                    <a:noFill/>
                  </a:ln>
                  <a:solidFill>
                    <a:srgbClr val="009D9C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1</a:t>
              </a:r>
              <a:endParaRPr kumimoji="0" lang="zh-CN" altLang="en-US" sz="7200" b="1" i="1" u="none" strike="noStrike" kern="1200" cap="none" spc="0" normalizeH="0" baseline="0" noProof="0" dirty="0">
                <a:ln>
                  <a:noFill/>
                </a:ln>
                <a:solidFill>
                  <a:srgbClr val="009D9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153352" y="2974559"/>
              <a:ext cx="1291056" cy="108054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p>
              <a:pPr marL="508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7200" b="1" i="1" u="none" strike="noStrike" kern="1200" cap="none" spc="0" normalizeH="0" baseline="0" noProof="0" dirty="0">
                  <a:ln>
                    <a:noFill/>
                  </a:ln>
                  <a:solidFill>
                    <a:srgbClr val="009D9C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2</a:t>
              </a:r>
              <a:endParaRPr kumimoji="0" lang="zh-CN" altLang="en-US" sz="7200" b="1" i="1" u="none" strike="noStrike" kern="1200" cap="none" spc="0" normalizeH="0" baseline="0" noProof="0" dirty="0">
                <a:ln>
                  <a:noFill/>
                </a:ln>
                <a:solidFill>
                  <a:srgbClr val="009D9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092586" y="4872964"/>
              <a:ext cx="1291056" cy="108054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p>
              <a:pPr marL="508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7200" b="1" i="1" u="none" strike="noStrike" kern="1200" cap="none" spc="0" normalizeH="0" baseline="0" noProof="0" dirty="0">
                  <a:ln>
                    <a:noFill/>
                  </a:ln>
                  <a:solidFill>
                    <a:srgbClr val="009D9C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3</a:t>
              </a:r>
              <a:endParaRPr kumimoji="0" lang="zh-CN" altLang="en-US" sz="7200" b="1" i="1" u="none" strike="noStrike" kern="1200" cap="none" spc="0" normalizeH="0" baseline="0" noProof="0" dirty="0">
                <a:ln>
                  <a:noFill/>
                </a:ln>
                <a:solidFill>
                  <a:srgbClr val="009D9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cxnSp>
          <p:nvCxnSpPr>
            <p:cNvPr id="2" name="直接连接符 1"/>
            <p:cNvCxnSpPr/>
            <p:nvPr/>
          </p:nvCxnSpPr>
          <p:spPr>
            <a:xfrm>
              <a:off x="5510484" y="1771014"/>
              <a:ext cx="5728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5510484" y="3523477"/>
              <a:ext cx="5728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5226720" y="1592613"/>
              <a:ext cx="794380" cy="328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9D9C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Wide</a:t>
              </a:r>
              <a:endPara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9D9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292759" y="3412942"/>
              <a:ext cx="655316" cy="328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9D9C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Acc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9D9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92759" y="5085191"/>
              <a:ext cx="639441" cy="328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9D9C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Fast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9D9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60" name="图片 5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50050" y="1624965"/>
            <a:ext cx="4253865" cy="772160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635" y="3704590"/>
            <a:ext cx="5085080" cy="547370"/>
          </a:xfrm>
          <a:prstGeom prst="rect">
            <a:avLst/>
          </a:prstGeom>
        </p:spPr>
      </p:pic>
      <p:cxnSp>
        <p:nvCxnSpPr>
          <p:cNvPr id="65" name="直接连接符 64"/>
          <p:cNvCxnSpPr/>
          <p:nvPr/>
        </p:nvCxnSpPr>
        <p:spPr>
          <a:xfrm>
            <a:off x="5932170" y="1309370"/>
            <a:ext cx="4186555" cy="0"/>
          </a:xfrm>
          <a:prstGeom prst="line">
            <a:avLst/>
          </a:prstGeom>
          <a:ln>
            <a:solidFill>
              <a:srgbClr val="009D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5858527" y="914832"/>
            <a:ext cx="2277745" cy="30670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9D9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XGBoost 3 Advantages.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9D9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19545" y="2322195"/>
            <a:ext cx="214884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L1: </a:t>
            </a:r>
            <a:r>
              <a:rPr lang="en-US" altLang="zh-CN" sz="160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Lasso Regression</a:t>
            </a:r>
            <a:endParaRPr lang="en-US" altLang="zh-CN" sz="1600" dirty="0">
              <a:solidFill>
                <a:srgbClr val="292929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160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L2: Ridge Regression</a:t>
            </a:r>
            <a:endParaRPr lang="en-US" altLang="zh-CN" sz="1600" dirty="0">
              <a:solidFill>
                <a:srgbClr val="292929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4830" y="972185"/>
            <a:ext cx="2267585" cy="1933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6619875" y="3046730"/>
            <a:ext cx="4927600" cy="3530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478155" y="3046730"/>
            <a:ext cx="4876800" cy="34772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399857" y="6524690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7711" y="434339"/>
            <a:ext cx="10515600" cy="38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CARE-GNN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Feature Explanation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95020" y="1253490"/>
            <a:ext cx="4096385" cy="337185"/>
          </a:xfrm>
          <a:prstGeom prst="rect">
            <a:avLst/>
          </a:prstGeom>
          <a:solidFill>
            <a:srgbClr val="009D9C"/>
          </a:solidFill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Which Features Explain Prediction ?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3145735" name="直接连接符 11"/>
          <p:cNvCxnSpPr/>
          <p:nvPr/>
        </p:nvCxnSpPr>
        <p:spPr>
          <a:xfrm>
            <a:off x="5810250" y="1123950"/>
            <a:ext cx="0" cy="52546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3"/>
          <p:cNvGrpSpPr/>
          <p:nvPr/>
        </p:nvGrpSpPr>
        <p:grpSpPr>
          <a:xfrm>
            <a:off x="5598514" y="3379739"/>
            <a:ext cx="422293" cy="422293"/>
            <a:chOff x="4141588" y="3810371"/>
            <a:chExt cx="563772" cy="563772"/>
          </a:xfrm>
        </p:grpSpPr>
        <p:sp>
          <p:nvSpPr>
            <p:cNvPr id="1048647" name="椭圆 34"/>
            <p:cNvSpPr/>
            <p:nvPr/>
          </p:nvSpPr>
          <p:spPr>
            <a:xfrm>
              <a:off x="4141588" y="3810371"/>
              <a:ext cx="563772" cy="56377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48648" name="箭头: V 形 35"/>
            <p:cNvSpPr/>
            <p:nvPr/>
          </p:nvSpPr>
          <p:spPr>
            <a:xfrm>
              <a:off x="4289563" y="3971441"/>
              <a:ext cx="297802" cy="258282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6677660" y="1253490"/>
            <a:ext cx="4618990" cy="337185"/>
          </a:xfrm>
          <a:prstGeom prst="rect">
            <a:avLst/>
          </a:prstGeom>
          <a:solidFill>
            <a:srgbClr val="009D9C"/>
          </a:solidFill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Which Features Explain False Prediction ?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97535" y="3438525"/>
            <a:ext cx="662305" cy="1771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677660" y="3438525"/>
            <a:ext cx="662305" cy="1771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677660" y="3972560"/>
            <a:ext cx="662305" cy="1771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677660" y="4610735"/>
            <a:ext cx="662305" cy="17716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677660" y="5631815"/>
            <a:ext cx="662305" cy="17716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35" y="1834515"/>
            <a:ext cx="4104005" cy="12820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190" y="1834515"/>
            <a:ext cx="4039235" cy="128206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597535" y="4134485"/>
            <a:ext cx="662305" cy="1771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97535" y="3786505"/>
            <a:ext cx="662305" cy="17716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97535" y="3952240"/>
            <a:ext cx="662305" cy="1771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677660" y="3775075"/>
            <a:ext cx="662305" cy="1771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88186" y="434339"/>
            <a:ext cx="10515600" cy="38210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buClrTx/>
              <a:buSzTx/>
              <a:buFontTx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Improvement 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圆: 空心 7"/>
          <p:cNvSpPr/>
          <p:nvPr/>
        </p:nvSpPr>
        <p:spPr>
          <a:xfrm>
            <a:off x="462165" y="1112356"/>
            <a:ext cx="4904698" cy="4904698"/>
          </a:xfrm>
          <a:prstGeom prst="donut">
            <a:avLst>
              <a:gd name="adj" fmla="val 3996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TextBox 45"/>
          <p:cNvSpPr txBox="1"/>
          <p:nvPr/>
        </p:nvSpPr>
        <p:spPr>
          <a:xfrm>
            <a:off x="6044317" y="4702077"/>
            <a:ext cx="5560256" cy="1553691"/>
          </a:xfrm>
          <a:prstGeom prst="rect">
            <a:avLst/>
          </a:prstGeom>
          <a:pattFill prst="pct20">
            <a:fgClr>
              <a:srgbClr val="CBE1EE"/>
            </a:fgClr>
            <a:bgClr>
              <a:sysClr val="window" lastClr="FFFFFF"/>
            </a:bgClr>
          </a:pattFill>
          <a:ln w="9525" cap="rnd" cmpd="sng" algn="ctr">
            <a:noFill/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45"/>
          <p:cNvSpPr txBox="1"/>
          <p:nvPr/>
        </p:nvSpPr>
        <p:spPr>
          <a:xfrm>
            <a:off x="6098190" y="3016915"/>
            <a:ext cx="5510828" cy="1603709"/>
          </a:xfrm>
          <a:prstGeom prst="rect">
            <a:avLst/>
          </a:prstGeom>
          <a:pattFill prst="pct20">
            <a:fgClr>
              <a:srgbClr val="CBE1EE"/>
            </a:fgClr>
            <a:bgClr>
              <a:sysClr val="window" lastClr="FFFFFF"/>
            </a:bgClr>
          </a:pattFill>
          <a:ln w="9525" cap="rnd" cmpd="sng" algn="ctr">
            <a:noFill/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TextBox 45"/>
          <p:cNvSpPr txBox="1"/>
          <p:nvPr/>
        </p:nvSpPr>
        <p:spPr>
          <a:xfrm>
            <a:off x="6136072" y="1216614"/>
            <a:ext cx="5475265" cy="1707091"/>
          </a:xfrm>
          <a:prstGeom prst="rect">
            <a:avLst/>
          </a:prstGeom>
          <a:pattFill prst="pct20">
            <a:fgClr>
              <a:srgbClr val="CBE1EE"/>
            </a:fgClr>
            <a:bgClr>
              <a:sysClr val="window" lastClr="FFFFFF"/>
            </a:bgClr>
          </a:pattFill>
          <a:ln w="9525" cap="rnd" cmpd="sng" algn="ctr">
            <a:noFill/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12" name="Group 33"/>
          <p:cNvGrpSpPr/>
          <p:nvPr/>
        </p:nvGrpSpPr>
        <p:grpSpPr>
          <a:xfrm>
            <a:off x="1261408" y="1410825"/>
            <a:ext cx="4675505" cy="3626680"/>
            <a:chOff x="6062979" y="2406302"/>
            <a:chExt cx="4578975" cy="3551806"/>
          </a:xfrm>
        </p:grpSpPr>
        <p:sp>
          <p:nvSpPr>
            <p:cNvPr id="13" name="Text Box 3"/>
            <p:cNvSpPr txBox="1">
              <a:spLocks noChangeArrowheads="1"/>
            </p:cNvSpPr>
            <p:nvPr/>
          </p:nvSpPr>
          <p:spPr bwMode="auto">
            <a:xfrm>
              <a:off x="6722753" y="2406302"/>
              <a:ext cx="1928433" cy="3302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1018540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270" algn="l" defTabSz="1018540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540" algn="l" defTabSz="1018540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445" algn="l" defTabSz="1018540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715" algn="l" defTabSz="1018540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6985" algn="l" defTabSz="1018540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255" algn="l" defTabSz="1018540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6160" algn="l" defTabSz="1018540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430" algn="l" defTabSz="1018540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1854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b="1" dirty="0">
                  <a:solidFill>
                    <a:schemeClr val="tx1"/>
                  </a:solidFill>
                  <a:latin typeface="Arial Black" panose="020B0A04020102020204"/>
                </a:rPr>
                <a:t>Features</a:t>
              </a:r>
              <a:endParaRPr lang="en-US" altLang="zh-CN" sz="1600" b="1" dirty="0">
                <a:solidFill>
                  <a:schemeClr val="tx1"/>
                </a:solidFill>
                <a:latin typeface="Arial Black" panose="020B0A04020102020204"/>
              </a:endParaRP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9092826" y="5179310"/>
              <a:ext cx="1549128" cy="3302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1018540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270" algn="l" defTabSz="1018540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540" algn="l" defTabSz="1018540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445" algn="l" defTabSz="1018540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715" algn="l" defTabSz="1018540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6985" algn="l" defTabSz="1018540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255" algn="l" defTabSz="1018540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6160" algn="l" defTabSz="1018540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430" algn="l" defTabSz="1018540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1854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 Black" panose="020B0A04020102020204"/>
                </a:rPr>
                <a:t>Explaination</a:t>
              </a:r>
              <a:endParaRPr lang="en-US" altLang="zh-CN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 Black" panose="020B0A04020102020204"/>
              </a:endParaRPr>
            </a:p>
          </p:txBody>
        </p:sp>
        <p:sp>
          <p:nvSpPr>
            <p:cNvPr id="15" name="Oval 37"/>
            <p:cNvSpPr/>
            <p:nvPr/>
          </p:nvSpPr>
          <p:spPr bwMode="ltGray">
            <a:xfrm>
              <a:off x="6601336" y="3434550"/>
              <a:ext cx="2173492" cy="2173491"/>
            </a:xfrm>
            <a:prstGeom prst="ellipse">
              <a:avLst/>
            </a:prstGeom>
            <a:solidFill>
              <a:srgbClr val="009D9C"/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endParaRPr>
            </a:p>
          </p:txBody>
        </p:sp>
        <p:sp>
          <p:nvSpPr>
            <p:cNvPr id="16" name="Oval 38"/>
            <p:cNvSpPr/>
            <p:nvPr/>
          </p:nvSpPr>
          <p:spPr bwMode="ltGray">
            <a:xfrm>
              <a:off x="6849157" y="3682371"/>
              <a:ext cx="1677851" cy="1677850"/>
            </a:xfrm>
            <a:prstGeom prst="ellipse">
              <a:avLst/>
            </a:prstGeom>
            <a:solidFill>
              <a:srgbClr val="D6E7F2"/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endParaRPr>
            </a:p>
          </p:txBody>
        </p:sp>
        <p:sp>
          <p:nvSpPr>
            <p:cNvPr id="17" name="Oval 39"/>
            <p:cNvSpPr/>
            <p:nvPr/>
          </p:nvSpPr>
          <p:spPr bwMode="ltGray">
            <a:xfrm>
              <a:off x="7040522" y="3873735"/>
              <a:ext cx="1295120" cy="1295120"/>
            </a:xfrm>
            <a:prstGeom prst="ellipse">
              <a:avLst/>
            </a:prstGeom>
            <a:solidFill>
              <a:srgbClr val="002554">
                <a:lumMod val="40000"/>
                <a:lumOff val="60000"/>
              </a:srgbClr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endParaRPr>
            </a:p>
          </p:txBody>
        </p:sp>
        <p:sp>
          <p:nvSpPr>
            <p:cNvPr id="18" name="Oval 40"/>
            <p:cNvSpPr/>
            <p:nvPr/>
          </p:nvSpPr>
          <p:spPr bwMode="ltGray">
            <a:xfrm>
              <a:off x="7215834" y="4060178"/>
              <a:ext cx="924259" cy="924259"/>
            </a:xfrm>
            <a:prstGeom prst="ellipse">
              <a:avLst/>
            </a:prstGeom>
            <a:solidFill>
              <a:srgbClr val="002554">
                <a:lumMod val="20000"/>
                <a:lumOff val="80000"/>
              </a:srgbClr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endParaRPr>
            </a:p>
          </p:txBody>
        </p:sp>
        <p:sp>
          <p:nvSpPr>
            <p:cNvPr id="19" name="Oval 48"/>
            <p:cNvSpPr/>
            <p:nvPr/>
          </p:nvSpPr>
          <p:spPr bwMode="ltGray">
            <a:xfrm>
              <a:off x="7497427" y="4330640"/>
              <a:ext cx="381310" cy="381310"/>
            </a:xfrm>
            <a:prstGeom prst="ellipse">
              <a:avLst/>
            </a:prstGeom>
            <a:solidFill>
              <a:srgbClr val="2F469C"/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endParaRPr>
            </a:p>
          </p:txBody>
        </p:sp>
        <p:sp>
          <p:nvSpPr>
            <p:cNvPr id="20" name="Isosceles Triangle 49"/>
            <p:cNvSpPr/>
            <p:nvPr/>
          </p:nvSpPr>
          <p:spPr bwMode="ltGray">
            <a:xfrm rot="10800000">
              <a:off x="6698804" y="2776287"/>
              <a:ext cx="2016089" cy="1755596"/>
            </a:xfrm>
            <a:prstGeom prst="triangle">
              <a:avLst/>
            </a:prstGeom>
            <a:solidFill>
              <a:srgbClr val="002554">
                <a:lumMod val="20000"/>
                <a:lumOff val="80000"/>
                <a:alpha val="49020"/>
              </a:srgbClr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endParaRPr>
            </a:p>
          </p:txBody>
        </p:sp>
        <p:sp>
          <p:nvSpPr>
            <p:cNvPr id="21" name="Isosceles Triangle 50"/>
            <p:cNvSpPr/>
            <p:nvPr/>
          </p:nvSpPr>
          <p:spPr bwMode="ltGray">
            <a:xfrm rot="3645605">
              <a:off x="5932733" y="4072265"/>
              <a:ext cx="2016088" cy="1755597"/>
            </a:xfrm>
            <a:prstGeom prst="triangle">
              <a:avLst/>
            </a:prstGeom>
            <a:solidFill>
              <a:srgbClr val="002554">
                <a:lumMod val="20000"/>
                <a:lumOff val="80000"/>
                <a:alpha val="49020"/>
              </a:srgbClr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endParaRPr>
            </a:p>
          </p:txBody>
        </p:sp>
        <p:sp>
          <p:nvSpPr>
            <p:cNvPr id="22" name="Isosceles Triangle 51"/>
            <p:cNvSpPr/>
            <p:nvPr/>
          </p:nvSpPr>
          <p:spPr bwMode="ltGray">
            <a:xfrm rot="17877297">
              <a:off x="7468883" y="4048811"/>
              <a:ext cx="2016088" cy="1755597"/>
            </a:xfrm>
            <a:prstGeom prst="triangle">
              <a:avLst/>
            </a:prstGeom>
            <a:solidFill>
              <a:srgbClr val="002554">
                <a:lumMod val="20000"/>
                <a:lumOff val="80000"/>
                <a:alpha val="49020"/>
              </a:srgbClr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endParaRPr>
            </a:p>
          </p:txBody>
        </p:sp>
        <p:grpSp>
          <p:nvGrpSpPr>
            <p:cNvPr id="23" name="Group 41"/>
            <p:cNvGrpSpPr/>
            <p:nvPr/>
          </p:nvGrpSpPr>
          <p:grpSpPr>
            <a:xfrm>
              <a:off x="8692146" y="5065197"/>
              <a:ext cx="399107" cy="367176"/>
              <a:chOff x="7636040" y="2522101"/>
              <a:chExt cx="327860" cy="301629"/>
            </a:xfrm>
          </p:grpSpPr>
          <p:sp>
            <p:nvSpPr>
              <p:cNvPr id="32" name="Chevron 61"/>
              <p:cNvSpPr/>
              <p:nvPr/>
            </p:nvSpPr>
            <p:spPr bwMode="ltGray">
              <a:xfrm rot="12677034">
                <a:off x="7636040" y="2522101"/>
                <a:ext cx="176781" cy="229619"/>
              </a:xfrm>
              <a:prstGeom prst="chevron">
                <a:avLst/>
              </a:prstGeom>
              <a:solidFill>
                <a:srgbClr val="002554"/>
              </a:solidFill>
              <a:ln w="31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sz="18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/>
                  <a:ea typeface="+mn-ea"/>
                  <a:cs typeface="+mn-cs"/>
                </a:endParaRPr>
              </a:p>
            </p:txBody>
          </p:sp>
          <p:sp>
            <p:nvSpPr>
              <p:cNvPr id="33" name="Chevron 62"/>
              <p:cNvSpPr/>
              <p:nvPr/>
            </p:nvSpPr>
            <p:spPr bwMode="ltGray">
              <a:xfrm rot="12677034">
                <a:off x="7787119" y="2594111"/>
                <a:ext cx="176781" cy="229619"/>
              </a:xfrm>
              <a:prstGeom prst="chevron">
                <a:avLst/>
              </a:prstGeom>
              <a:solidFill>
                <a:srgbClr val="002554"/>
              </a:solidFill>
              <a:ln w="31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sz="18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24" name="Group 42"/>
            <p:cNvGrpSpPr/>
            <p:nvPr/>
          </p:nvGrpSpPr>
          <p:grpSpPr>
            <a:xfrm rot="14281104">
              <a:off x="7490437" y="2961238"/>
              <a:ext cx="391089" cy="381067"/>
              <a:chOff x="7636039" y="2522101"/>
              <a:chExt cx="321273" cy="313040"/>
            </a:xfrm>
          </p:grpSpPr>
          <p:sp>
            <p:nvSpPr>
              <p:cNvPr id="30" name="Chevron 59"/>
              <p:cNvSpPr/>
              <p:nvPr/>
            </p:nvSpPr>
            <p:spPr bwMode="ltGray">
              <a:xfrm rot="12677034">
                <a:off x="7636039" y="2522101"/>
                <a:ext cx="176781" cy="229619"/>
              </a:xfrm>
              <a:prstGeom prst="chevron">
                <a:avLst/>
              </a:prstGeom>
              <a:solidFill>
                <a:srgbClr val="002554"/>
              </a:solidFill>
              <a:ln w="31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sz="18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/>
                  <a:ea typeface="+mn-ea"/>
                  <a:cs typeface="+mn-cs"/>
                </a:endParaRPr>
              </a:p>
            </p:txBody>
          </p:sp>
          <p:sp>
            <p:nvSpPr>
              <p:cNvPr id="31" name="Chevron 60"/>
              <p:cNvSpPr/>
              <p:nvPr/>
            </p:nvSpPr>
            <p:spPr bwMode="ltGray">
              <a:xfrm rot="12677034">
                <a:off x="7780531" y="2605522"/>
                <a:ext cx="176781" cy="229619"/>
              </a:xfrm>
              <a:prstGeom prst="chevron">
                <a:avLst/>
              </a:prstGeom>
              <a:solidFill>
                <a:srgbClr val="002554"/>
              </a:solidFill>
              <a:ln w="31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sz="18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25" name="Group 45"/>
            <p:cNvGrpSpPr/>
            <p:nvPr/>
          </p:nvGrpSpPr>
          <p:grpSpPr>
            <a:xfrm rot="7399700">
              <a:off x="6313732" y="5102046"/>
              <a:ext cx="399107" cy="367176"/>
              <a:chOff x="7636040" y="2522101"/>
              <a:chExt cx="327860" cy="301629"/>
            </a:xfrm>
          </p:grpSpPr>
          <p:sp>
            <p:nvSpPr>
              <p:cNvPr id="28" name="Chevron 57"/>
              <p:cNvSpPr/>
              <p:nvPr/>
            </p:nvSpPr>
            <p:spPr bwMode="ltGray">
              <a:xfrm rot="12677034">
                <a:off x="7636040" y="2522101"/>
                <a:ext cx="176781" cy="229619"/>
              </a:xfrm>
              <a:prstGeom prst="chevron">
                <a:avLst/>
              </a:prstGeom>
              <a:solidFill>
                <a:srgbClr val="002554"/>
              </a:solidFill>
              <a:ln w="31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sz="18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/>
                  <a:ea typeface="+mn-ea"/>
                  <a:cs typeface="+mn-cs"/>
                </a:endParaRPr>
              </a:p>
            </p:txBody>
          </p:sp>
          <p:sp>
            <p:nvSpPr>
              <p:cNvPr id="29" name="Chevron 58"/>
              <p:cNvSpPr/>
              <p:nvPr/>
            </p:nvSpPr>
            <p:spPr bwMode="ltGray">
              <a:xfrm rot="12677034">
                <a:off x="7787119" y="2594111"/>
                <a:ext cx="176781" cy="229619"/>
              </a:xfrm>
              <a:prstGeom prst="chevron">
                <a:avLst/>
              </a:prstGeom>
              <a:solidFill>
                <a:srgbClr val="002554"/>
              </a:solidFill>
              <a:ln w="31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sz="18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TextBox 56"/>
            <p:cNvSpPr txBox="1"/>
            <p:nvPr/>
          </p:nvSpPr>
          <p:spPr>
            <a:xfrm>
              <a:off x="6698803" y="3882833"/>
              <a:ext cx="2006789" cy="170394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prstTxWarp prst="textArchDown">
                <a:avLst/>
              </a:prstTxWarp>
              <a:noAutofit/>
            </a:bodyPr>
            <a:lstStyle/>
            <a:p>
              <a:pPr marL="0" marR="0" lvl="0" indent="-27432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Tx/>
                <a:buNone/>
                <a:defRPr/>
              </a:pP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6129943" y="1354998"/>
            <a:ext cx="5475265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BEBD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More Features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</a:endParaRPr>
          </a:p>
          <a:p>
            <a:pPr marL="285750" marR="0" lvl="0" indent="-2857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BEBD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More explainable features, including  products, users and reviews.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3969226" y="1998159"/>
            <a:ext cx="1620000" cy="0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  <a:tailEnd type="oval"/>
          </a:ln>
          <a:effectLst/>
        </p:spPr>
      </p:cxnSp>
      <p:cxnSp>
        <p:nvCxnSpPr>
          <p:cNvPr id="38" name="直接箭头连接符 37"/>
          <p:cNvCxnSpPr/>
          <p:nvPr/>
        </p:nvCxnSpPr>
        <p:spPr>
          <a:xfrm>
            <a:off x="5049267" y="3647638"/>
            <a:ext cx="576000" cy="0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  <a:tailEnd type="oval"/>
          </a:ln>
          <a:effectLst/>
        </p:spPr>
      </p:cxn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-13335" y="4310380"/>
            <a:ext cx="1499235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01854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270" algn="l" defTabSz="101854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540" algn="l" defTabSz="101854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445" algn="l" defTabSz="101854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715" algn="l" defTabSz="101854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6985" algn="l" defTabSz="101854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255" algn="l" defTabSz="101854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6160" algn="l" defTabSz="101854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430" algn="l" defTabSz="101854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 Black" panose="020B0A04020102020204"/>
              </a:rPr>
              <a:t>Alogrithms</a:t>
            </a:r>
            <a:endParaRPr lang="en-US" altLang="zh-CN" sz="1600" b="1" dirty="0">
              <a:solidFill>
                <a:prstClr val="black">
                  <a:lumMod val="65000"/>
                  <a:lumOff val="35000"/>
                </a:prstClr>
              </a:solidFill>
              <a:latin typeface="Arial Black" panose="020B0A04020102020204"/>
            </a:endParaRPr>
          </a:p>
        </p:txBody>
      </p:sp>
      <p:cxnSp>
        <p:nvCxnSpPr>
          <p:cNvPr id="40" name="连接符: 肘形 39"/>
          <p:cNvCxnSpPr/>
          <p:nvPr/>
        </p:nvCxnSpPr>
        <p:spPr>
          <a:xfrm rot="16200000" flipH="1">
            <a:off x="2972939" y="2734319"/>
            <a:ext cx="540000" cy="4608000"/>
          </a:xfrm>
          <a:prstGeom prst="bentConnector2">
            <a:avLst/>
          </a:prstGeom>
          <a:noFill/>
          <a:ln w="635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  <a:tailEnd type="oval"/>
          </a:ln>
          <a:effectLst/>
        </p:spPr>
      </p:cxnSp>
      <p:sp>
        <p:nvSpPr>
          <p:cNvPr id="4" name="矩形 3"/>
          <p:cNvSpPr/>
          <p:nvPr/>
        </p:nvSpPr>
        <p:spPr>
          <a:xfrm>
            <a:off x="6127403" y="3099343"/>
            <a:ext cx="5475265" cy="99377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55BEBD"/>
              </a:buClr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Explaination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</a:endParaRPr>
          </a:p>
          <a:p>
            <a:pPr marL="285750" marR="0" lvl="0" indent="-2857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BEBD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Through model itself, it is difficult.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</a:endParaRPr>
          </a:p>
          <a:p>
            <a:pPr marL="285750" marR="0" lvl="0" indent="-2857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BEBD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Through additional model, like xgboost or lightGBM.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36928" y="4714148"/>
            <a:ext cx="5475265" cy="1060450"/>
          </a:xfrm>
          <a:prstGeom prst="rect">
            <a:avLst/>
          </a:prstGeom>
        </p:spPr>
        <p:txBody>
          <a:bodyPr wrap="square">
            <a:spAutoFit/>
          </a:bodyPr>
          <a:p>
            <a:pPr marR="0" lvl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BEBD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Alogithms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</a:endParaRPr>
          </a:p>
          <a:p>
            <a:pPr marL="285750" marR="0" lvl="0" indent="-2857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BEBD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More different structure and aggregation methods.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</a:endParaRPr>
          </a:p>
          <a:p>
            <a:pPr marL="285750" marR="0" lvl="0" indent="-2857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BEBD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GCN, GAT, RGCN and so on.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7711" y="434339"/>
            <a:ext cx="10515600" cy="38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8292465" y="1193165"/>
            <a:ext cx="4445" cy="4885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8072439" y="3417996"/>
            <a:ext cx="422293" cy="422293"/>
            <a:chOff x="4141588" y="3810371"/>
            <a:chExt cx="563772" cy="563772"/>
          </a:xfrm>
        </p:grpSpPr>
        <p:sp>
          <p:nvSpPr>
            <p:cNvPr id="38" name="椭圆 37"/>
            <p:cNvSpPr/>
            <p:nvPr/>
          </p:nvSpPr>
          <p:spPr>
            <a:xfrm>
              <a:off x="4141588" y="3810371"/>
              <a:ext cx="563772" cy="56377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9" name="箭头: V 形 34"/>
            <p:cNvSpPr/>
            <p:nvPr/>
          </p:nvSpPr>
          <p:spPr>
            <a:xfrm>
              <a:off x="4289563" y="3971441"/>
              <a:ext cx="297802" cy="258282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05" name="圆角矩形 104"/>
          <p:cNvSpPr/>
          <p:nvPr/>
        </p:nvSpPr>
        <p:spPr>
          <a:xfrm>
            <a:off x="8406130" y="1372870"/>
            <a:ext cx="2745740" cy="4857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Relations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8782050" y="2169160"/>
            <a:ext cx="2120265" cy="4857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Users</a:t>
            </a:r>
            <a:endParaRPr kumimoji="1" lang="en-US" altLang="zh-CN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8782050" y="3418205"/>
            <a:ext cx="2120265" cy="4857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Product</a:t>
            </a:r>
            <a:endParaRPr kumimoji="1" lang="en-US" altLang="zh-CN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8782050" y="4726305"/>
            <a:ext cx="2120265" cy="4857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Reviews</a:t>
            </a:r>
            <a:endParaRPr kumimoji="1" lang="en-US" altLang="zh-CN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495030" y="2765425"/>
            <a:ext cx="308610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290830" marR="0" indent="-2857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600" kern="0">
                <a:solidFill>
                  <a:srgbClr val="2222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could have some reviews.</a:t>
            </a:r>
            <a:endParaRPr lang="en-US" altLang="zh-CN" sz="1600" kern="0">
              <a:solidFill>
                <a:srgbClr val="22222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495030" y="4077335"/>
            <a:ext cx="337439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290830" marR="0" indent="-2857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600" kern="0">
                <a:solidFill>
                  <a:srgbClr val="2222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could have some reviews.</a:t>
            </a:r>
            <a:endParaRPr lang="en-US" altLang="zh-CN" sz="1600" kern="0">
              <a:solidFill>
                <a:srgbClr val="22222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495030" y="5389245"/>
            <a:ext cx="3441065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290830" marR="0" indent="-2857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600" kern="0">
                <a:solidFill>
                  <a:srgbClr val="2222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Reviews between Users and Products.</a:t>
            </a:r>
            <a:endParaRPr lang="en-US" altLang="zh-CN" sz="1600" kern="0">
              <a:solidFill>
                <a:srgbClr val="22222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08000" y="1280160"/>
            <a:ext cx="281368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Fake Reviews on Yelp</a:t>
            </a:r>
            <a:endParaRPr lang="en-US" altLang="zh-CN" sz="2000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597535" y="1946275"/>
            <a:ext cx="6997065" cy="42437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7711" y="434339"/>
            <a:ext cx="10515600" cy="38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8292465" y="1193165"/>
            <a:ext cx="4445" cy="4885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8072439" y="3417996"/>
            <a:ext cx="422293" cy="422293"/>
            <a:chOff x="4141588" y="3810371"/>
            <a:chExt cx="563772" cy="563772"/>
          </a:xfrm>
        </p:grpSpPr>
        <p:sp>
          <p:nvSpPr>
            <p:cNvPr id="38" name="椭圆 37"/>
            <p:cNvSpPr/>
            <p:nvPr/>
          </p:nvSpPr>
          <p:spPr>
            <a:xfrm>
              <a:off x="4141588" y="3810371"/>
              <a:ext cx="563772" cy="56377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9" name="箭头: V 形 34"/>
            <p:cNvSpPr/>
            <p:nvPr/>
          </p:nvSpPr>
          <p:spPr>
            <a:xfrm>
              <a:off x="4289563" y="3971441"/>
              <a:ext cx="297802" cy="258282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05" name="圆角矩形 104"/>
          <p:cNvSpPr/>
          <p:nvPr/>
        </p:nvSpPr>
        <p:spPr>
          <a:xfrm>
            <a:off x="8406130" y="1372870"/>
            <a:ext cx="2745740" cy="4857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Feature Generated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8782050" y="2169160"/>
            <a:ext cx="2120265" cy="4857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MetaData</a:t>
            </a:r>
            <a:endParaRPr kumimoji="1" lang="en-US" altLang="zh-CN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8782050" y="3731895"/>
            <a:ext cx="2120265" cy="4857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Features</a:t>
            </a:r>
            <a:endParaRPr kumimoji="1" lang="en-US" altLang="zh-CN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495030" y="2765425"/>
            <a:ext cx="3086100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290830" marR="0" indent="-28575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600" kern="0">
                <a:solidFill>
                  <a:srgbClr val="2222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of reviews, score, reviews content, user id ... ... </a:t>
            </a:r>
            <a:endParaRPr lang="en-US" altLang="zh-CN" sz="1600" kern="0">
              <a:solidFill>
                <a:srgbClr val="22222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495030" y="4391025"/>
            <a:ext cx="3374390" cy="1107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290830" marR="0" indent="-2857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600" kern="0">
                <a:solidFill>
                  <a:srgbClr val="2222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Product: rank, deviation ... ...</a:t>
            </a:r>
            <a:endParaRPr lang="en-US" altLang="zh-CN" sz="1600" kern="0">
              <a:solidFill>
                <a:srgbClr val="22222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0830" marR="0" indent="-2857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600" kern="0">
                <a:solidFill>
                  <a:srgbClr val="2222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User: frequency,  similarity ... ...</a:t>
            </a:r>
            <a:endParaRPr lang="en-US" altLang="zh-CN" sz="1600" kern="0">
              <a:solidFill>
                <a:srgbClr val="22222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0830" marR="0" indent="-2857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600" kern="0">
                <a:solidFill>
                  <a:srgbClr val="2222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Review: length, similarity ... ...</a:t>
            </a:r>
            <a:endParaRPr lang="en-US" altLang="zh-CN" sz="1600" kern="0">
              <a:solidFill>
                <a:srgbClr val="22222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8930" y="6379210"/>
            <a:ext cx="11329035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508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kern="0">
                <a:solidFill>
                  <a:srgbClr val="2222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Reference: Shebuti Rayana and Leman Akoglu. 2015. Collective Opinion Spam Detection: Bridging Review Networks and Metadata.</a:t>
            </a:r>
            <a:endParaRPr lang="en-US" sz="1200" kern="0">
              <a:solidFill>
                <a:srgbClr val="2222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930" y="1193165"/>
            <a:ext cx="7130415" cy="45504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7711" y="434339"/>
            <a:ext cx="10515600" cy="38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Features Description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8930" y="6379210"/>
            <a:ext cx="11329035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508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kern="0">
                <a:solidFill>
                  <a:srgbClr val="2222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Reference: Shebuti Rayana and Leman Akoglu. 2015. Collective Opinion Spam Detection: Bridging Review Networks and Metadata.</a:t>
            </a:r>
            <a:endParaRPr lang="en-US" sz="1200" kern="0">
              <a:solidFill>
                <a:srgbClr val="2222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4820" y="3719195"/>
            <a:ext cx="5186045" cy="2216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19943"/>
          <a:stretch>
            <a:fillRect/>
          </a:stretch>
        </p:blipFill>
        <p:spPr>
          <a:xfrm>
            <a:off x="328930" y="3572510"/>
            <a:ext cx="6438900" cy="26263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rcRect b="445"/>
          <a:stretch>
            <a:fillRect/>
          </a:stretch>
        </p:blipFill>
        <p:spPr>
          <a:xfrm>
            <a:off x="1017905" y="875665"/>
            <a:ext cx="3622040" cy="26371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2815" y="878205"/>
            <a:ext cx="3317875" cy="2655570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8442960" y="2072005"/>
            <a:ext cx="2745740" cy="4857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 Features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7711" y="434339"/>
            <a:ext cx="10515600" cy="38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Data Description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Group 100"/>
          <p:cNvGrpSpPr/>
          <p:nvPr/>
        </p:nvGrpSpPr>
        <p:grpSpPr>
          <a:xfrm>
            <a:off x="432435" y="1045210"/>
            <a:ext cx="2673350" cy="2339340"/>
            <a:chOff x="6597650" y="2200385"/>
            <a:chExt cx="2676338" cy="657111"/>
          </a:xfrm>
        </p:grpSpPr>
        <p:sp>
          <p:nvSpPr>
            <p:cNvPr id="30" name="RBContent199"/>
            <p:cNvSpPr txBox="1"/>
            <p:nvPr/>
          </p:nvSpPr>
          <p:spPr>
            <a:xfrm>
              <a:off x="6641913" y="2200385"/>
              <a:ext cx="2632075" cy="610336"/>
            </a:xfrm>
            <a:prstGeom prst="snip2DiagRect">
              <a:avLst/>
            </a:prstGeom>
            <a:solidFill>
              <a:srgbClr val="55BEBD"/>
            </a:solidFill>
            <a:ln w="9525">
              <a:noFill/>
            </a:ln>
          </p:spPr>
          <p:txBody>
            <a:bodyPr vert="horz" wrap="square" lIns="0" tIns="0" rIns="0" bIns="0" rtlCol="0">
              <a:spAutoFit/>
            </a:bodyPr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sym typeface="+mn-lt"/>
              </a:endParaRPr>
            </a:p>
          </p:txBody>
        </p:sp>
        <p:sp>
          <p:nvSpPr>
            <p:cNvPr id="31" name="RBContent199"/>
            <p:cNvSpPr txBox="1"/>
            <p:nvPr/>
          </p:nvSpPr>
          <p:spPr>
            <a:xfrm>
              <a:off x="6597650" y="2247160"/>
              <a:ext cx="2632075" cy="610336"/>
            </a:xfrm>
            <a:prstGeom prst="snip2DiagRect">
              <a:avLst/>
            </a:prstGeom>
            <a:solidFill>
              <a:sysClr val="window" lastClr="FFFFFF"/>
            </a:solidFill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vert="horz" wrap="square" lIns="0" tIns="0" rIns="0" bIns="0" rtlCol="0">
              <a:spAutoFit/>
            </a:bodyPr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sym typeface="+mn-lt"/>
              </a:endParaRPr>
            </a:p>
          </p:txBody>
        </p:sp>
      </p:grpSp>
      <p:sp>
        <p:nvSpPr>
          <p:cNvPr id="32" name="Rectangle 68"/>
          <p:cNvSpPr/>
          <p:nvPr/>
        </p:nvSpPr>
        <p:spPr>
          <a:xfrm>
            <a:off x="708660" y="1475740"/>
            <a:ext cx="2165350" cy="164528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3"/>
                </a:solidFill>
                <a:prstDash val="solid"/>
              </a14:hiddenLine>
            </a:ext>
          </a:extLst>
        </p:spPr>
        <p:txBody>
          <a:bodyPr lIns="0" tIns="72000" rIns="0" bIns="72000" rtlCol="0" anchor="ctr" anchorCtr="0">
            <a:noAutofit/>
          </a:bodyPr>
          <a:p>
            <a:pPr marL="0" marR="0" lvl="0" indent="0" algn="l" defTabSz="914400" fontAlgn="auto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Train_Data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18,381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fontAlgn="auto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Test_Data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：27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573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fontAlgn="auto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All_Data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45954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fontAlgn="auto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Factors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32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4" name="Group 100"/>
          <p:cNvGrpSpPr/>
          <p:nvPr/>
        </p:nvGrpSpPr>
        <p:grpSpPr>
          <a:xfrm>
            <a:off x="4025900" y="1045210"/>
            <a:ext cx="3013075" cy="2339340"/>
            <a:chOff x="6597650" y="2200385"/>
            <a:chExt cx="2676338" cy="657111"/>
          </a:xfrm>
        </p:grpSpPr>
        <p:sp>
          <p:nvSpPr>
            <p:cNvPr id="5" name="RBContent199"/>
            <p:cNvSpPr txBox="1"/>
            <p:nvPr/>
          </p:nvSpPr>
          <p:spPr>
            <a:xfrm>
              <a:off x="6641913" y="2200385"/>
              <a:ext cx="2632075" cy="610336"/>
            </a:xfrm>
            <a:prstGeom prst="snip2DiagRect">
              <a:avLst/>
            </a:prstGeom>
            <a:solidFill>
              <a:srgbClr val="55BEBD"/>
            </a:solidFill>
            <a:ln w="9525">
              <a:noFill/>
            </a:ln>
          </p:spPr>
          <p:txBody>
            <a:bodyPr vert="horz" wrap="square" lIns="0" tIns="0" rIns="0" bIns="0" rtlCol="0">
              <a:spAutoFit/>
            </a:bodyPr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sym typeface="+mn-lt"/>
              </a:endParaRPr>
            </a:p>
          </p:txBody>
        </p:sp>
        <p:sp>
          <p:nvSpPr>
            <p:cNvPr id="6" name="RBContent199"/>
            <p:cNvSpPr txBox="1"/>
            <p:nvPr/>
          </p:nvSpPr>
          <p:spPr>
            <a:xfrm>
              <a:off x="6597650" y="2247160"/>
              <a:ext cx="2632075" cy="610336"/>
            </a:xfrm>
            <a:prstGeom prst="snip2DiagRect">
              <a:avLst/>
            </a:prstGeom>
            <a:solidFill>
              <a:sysClr val="window" lastClr="FFFFFF"/>
            </a:solidFill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vert="horz" wrap="square" lIns="0" tIns="0" rIns="0" bIns="0" rtlCol="0">
              <a:spAutoFit/>
            </a:bodyPr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sym typeface="+mn-lt"/>
              </a:endParaRPr>
            </a:p>
          </p:txBody>
        </p:sp>
      </p:grpSp>
      <p:sp>
        <p:nvSpPr>
          <p:cNvPr id="7" name="Rectangle 68"/>
          <p:cNvSpPr/>
          <p:nvPr/>
        </p:nvSpPr>
        <p:spPr>
          <a:xfrm>
            <a:off x="4304665" y="1309370"/>
            <a:ext cx="2790825" cy="195834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3"/>
                </a:solidFill>
                <a:prstDash val="solid"/>
              </a14:hiddenLine>
            </a:ext>
          </a:extLst>
        </p:spPr>
        <p:txBody>
          <a:bodyPr lIns="0" tIns="72000" rIns="0" bIns="72000" rtlCol="0" anchor="ctr" anchorCtr="0">
            <a:noAutofit/>
          </a:bodyPr>
          <a:p>
            <a:pPr marL="0" marR="0" lvl="0" indent="0" algn="l" defTabSz="914400" fontAlgn="auto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Label: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fontAlgn="auto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Pos_Lable:6,677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fontAlgn="auto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Neg_Lable:39,277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fontAlgn="auto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Balance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Labled Data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8" name="Group 100"/>
          <p:cNvGrpSpPr/>
          <p:nvPr/>
        </p:nvGrpSpPr>
        <p:grpSpPr>
          <a:xfrm>
            <a:off x="7860030" y="1045210"/>
            <a:ext cx="3013075" cy="2339340"/>
            <a:chOff x="6597650" y="2200385"/>
            <a:chExt cx="2676338" cy="657111"/>
          </a:xfrm>
        </p:grpSpPr>
        <p:sp>
          <p:nvSpPr>
            <p:cNvPr id="9" name="RBContent199"/>
            <p:cNvSpPr txBox="1"/>
            <p:nvPr/>
          </p:nvSpPr>
          <p:spPr>
            <a:xfrm>
              <a:off x="6641913" y="2200385"/>
              <a:ext cx="2632075" cy="610336"/>
            </a:xfrm>
            <a:prstGeom prst="snip2DiagRect">
              <a:avLst/>
            </a:prstGeom>
            <a:solidFill>
              <a:srgbClr val="55BEBD"/>
            </a:solidFill>
            <a:ln w="9525">
              <a:noFill/>
            </a:ln>
          </p:spPr>
          <p:txBody>
            <a:bodyPr vert="horz" wrap="square" lIns="0" tIns="0" rIns="0" bIns="0" rtlCol="0">
              <a:spAutoFit/>
            </a:bodyPr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sym typeface="+mn-lt"/>
              </a:endParaRPr>
            </a:p>
          </p:txBody>
        </p:sp>
        <p:sp>
          <p:nvSpPr>
            <p:cNvPr id="10" name="RBContent199"/>
            <p:cNvSpPr txBox="1"/>
            <p:nvPr/>
          </p:nvSpPr>
          <p:spPr>
            <a:xfrm>
              <a:off x="6597650" y="2247160"/>
              <a:ext cx="2632075" cy="610336"/>
            </a:xfrm>
            <a:prstGeom prst="snip2DiagRect">
              <a:avLst/>
            </a:prstGeom>
            <a:solidFill>
              <a:sysClr val="window" lastClr="FFFFFF"/>
            </a:solidFill>
            <a:ln w="3175">
              <a:solidFill>
                <a:sysClr val="window" lastClr="FFFFFF">
                  <a:lumMod val="65000"/>
                </a:sysClr>
              </a:solidFill>
            </a:ln>
          </p:spPr>
          <p:txBody>
            <a:bodyPr vert="horz" wrap="square" lIns="0" tIns="0" rIns="0" bIns="0" rtlCol="0">
              <a:spAutoFit/>
            </a:bodyPr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sym typeface="+mn-lt"/>
              </a:endParaRPr>
            </a:p>
          </p:txBody>
        </p:sp>
      </p:grpSp>
      <p:sp>
        <p:nvSpPr>
          <p:cNvPr id="11" name="Rectangle 68"/>
          <p:cNvSpPr/>
          <p:nvPr/>
        </p:nvSpPr>
        <p:spPr>
          <a:xfrm>
            <a:off x="8102600" y="1309370"/>
            <a:ext cx="2790825" cy="195834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3"/>
                </a:solidFill>
                <a:prstDash val="solid"/>
              </a14:hiddenLine>
            </a:ext>
          </a:extLst>
        </p:spPr>
        <p:txBody>
          <a:bodyPr lIns="0" tIns="72000" rIns="0" bIns="72000" rtlCol="0" anchor="ctr" anchorCtr="0">
            <a:noAutofit/>
          </a:bodyPr>
          <a:p>
            <a:pPr marL="0" marR="0" lvl="0" indent="0" algn="l" defTabSz="914400" fontAlgn="auto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Relations: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fontAlgn="auto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R-U-R: 98,630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fontAlgn="auto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R-T-R: 1,147,232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fontAlgn="auto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R-S-R: 6,805,486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0080" y="3218180"/>
            <a:ext cx="2900045" cy="330390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264535" y="5581650"/>
            <a:ext cx="835660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508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kern="0">
                <a:solidFill>
                  <a:srgbClr val="2222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Reviews</a:t>
            </a:r>
            <a:endParaRPr lang="en-US" sz="1400" kern="0">
              <a:solidFill>
                <a:srgbClr val="2222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62810" y="6228715"/>
            <a:ext cx="835660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508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ker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Reviews</a:t>
            </a:r>
            <a:endParaRPr lang="en-US" sz="1400" ker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8645" y="5536565"/>
            <a:ext cx="835660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508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kern="0">
                <a:solidFill>
                  <a:srgbClr val="2222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Reviews</a:t>
            </a:r>
            <a:endParaRPr lang="en-US" sz="1400" kern="0">
              <a:solidFill>
                <a:srgbClr val="2222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74700" y="4126230"/>
            <a:ext cx="835660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508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kern="0">
                <a:solidFill>
                  <a:srgbClr val="2222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Reviews</a:t>
            </a:r>
            <a:endParaRPr lang="en-US" sz="1400" kern="0">
              <a:solidFill>
                <a:srgbClr val="2222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092450" y="4000500"/>
            <a:ext cx="835660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508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kern="0">
                <a:solidFill>
                  <a:srgbClr val="2222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Reviews</a:t>
            </a:r>
            <a:endParaRPr lang="en-US" sz="1400" kern="0">
              <a:solidFill>
                <a:srgbClr val="2222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213100" y="4708525"/>
            <a:ext cx="835660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508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kern="0">
                <a:solidFill>
                  <a:srgbClr val="222223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1400" kern="0">
              <a:solidFill>
                <a:srgbClr val="222223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363345" y="5725795"/>
            <a:ext cx="835660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508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kern="0">
                <a:solidFill>
                  <a:srgbClr val="222223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en-US" sz="1400" kern="0">
              <a:solidFill>
                <a:srgbClr val="222223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57020" y="4645025"/>
            <a:ext cx="835660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508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kern="0">
                <a:solidFill>
                  <a:srgbClr val="222223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Star</a:t>
            </a:r>
            <a:endParaRPr lang="en-US" sz="1400" kern="0">
              <a:solidFill>
                <a:srgbClr val="222223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rcRect l="1300"/>
          <a:stretch>
            <a:fillRect/>
          </a:stretch>
        </p:blipFill>
        <p:spPr>
          <a:xfrm>
            <a:off x="4100195" y="4126230"/>
            <a:ext cx="7579995" cy="19494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7711" y="434339"/>
            <a:ext cx="10515600" cy="38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GCN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8930" y="6379210"/>
            <a:ext cx="11329035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508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kern="0">
                <a:solidFill>
                  <a:srgbClr val="2222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Reference: </a:t>
            </a:r>
            <a:r>
              <a:rPr lang="en-US" sz="1200" kern="0">
                <a:solidFill>
                  <a:srgbClr val="222223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Thomas N. Kipf, Max Welling, </a:t>
            </a:r>
            <a:r>
              <a:rPr lang="en-US" sz="1200" kern="0">
                <a:solidFill>
                  <a:srgbClr val="2222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Semi-Supervised Classification with Graph Convolutional Networks</a:t>
            </a:r>
            <a:endParaRPr lang="en-US" sz="1200" kern="0">
              <a:solidFill>
                <a:srgbClr val="2222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190" y="1141730"/>
            <a:ext cx="5437505" cy="287083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965" y="1367155"/>
            <a:ext cx="5626735" cy="4263390"/>
          </a:xfrm>
          <a:prstGeom prst="rect">
            <a:avLst/>
          </a:prstGeom>
        </p:spPr>
      </p:pic>
      <p:sp>
        <p:nvSpPr>
          <p:cNvPr id="105" name="圆角矩形 104"/>
          <p:cNvSpPr/>
          <p:nvPr/>
        </p:nvSpPr>
        <p:spPr>
          <a:xfrm>
            <a:off x="1298575" y="953135"/>
            <a:ext cx="2745740" cy="4857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Transform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256145" y="881380"/>
            <a:ext cx="2745740" cy="4857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Transform Details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575" y="4511040"/>
            <a:ext cx="2908300" cy="1733550"/>
          </a:xfrm>
          <a:prstGeom prst="rect">
            <a:avLst/>
          </a:prstGeom>
        </p:spPr>
      </p:pic>
      <p:sp>
        <p:nvSpPr>
          <p:cNvPr id="26" name="圆角矩形 25"/>
          <p:cNvSpPr/>
          <p:nvPr/>
        </p:nvSpPr>
        <p:spPr>
          <a:xfrm>
            <a:off x="1298575" y="4018915"/>
            <a:ext cx="2745740" cy="4857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Transform Formula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667885" y="5149850"/>
            <a:ext cx="4687570" cy="8902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Advantage: Sample, Relu and Aggregation </a:t>
            </a:r>
            <a:endParaRPr kumimoji="1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Drawback:  Ignore the Different Weights. </a:t>
            </a:r>
            <a:endParaRPr kumimoji="1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7711" y="434339"/>
            <a:ext cx="10515600" cy="38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GAT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8930" y="6379210"/>
            <a:ext cx="11329035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508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kern="0">
                <a:solidFill>
                  <a:srgbClr val="2222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Reference: Petar Veličković, Guillem Cucurull, Arantxa Casanova, Adriana Romero, Pietro Liò, Yoshua Bengio, </a:t>
            </a:r>
            <a:r>
              <a:rPr lang="en-US" sz="1200" kern="0">
                <a:solidFill>
                  <a:srgbClr val="222223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Graph Attention Networks</a:t>
            </a:r>
            <a:endParaRPr lang="en-US" sz="1200" kern="0">
              <a:solidFill>
                <a:srgbClr val="2222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249160" y="953135"/>
            <a:ext cx="2745740" cy="4857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Attention Function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298575" y="953135"/>
            <a:ext cx="3289935" cy="4857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Attention Aggregation  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298575" y="4018915"/>
            <a:ext cx="2745740" cy="4857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Attention Formula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335" y="4420870"/>
            <a:ext cx="5085715" cy="18878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7335" y="1214755"/>
            <a:ext cx="5361305" cy="26060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170" y="1635125"/>
            <a:ext cx="5959475" cy="24688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805170" y="4370705"/>
            <a:ext cx="5507990" cy="969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508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kern="0">
                <a:solidFill>
                  <a:srgbClr val="2222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400" kern="0">
                <a:solidFill>
                  <a:srgbClr val="2222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ttention</a:t>
            </a:r>
            <a:r>
              <a:rPr lang="en-US" sz="1400" kern="0">
                <a:solidFill>
                  <a:srgbClr val="2222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explains the information between nodes.</a:t>
            </a:r>
            <a:endParaRPr lang="en-US" sz="1400" kern="0">
              <a:solidFill>
                <a:srgbClr val="2222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kern="0">
                <a:solidFill>
                  <a:srgbClr val="2222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neighbors have different impacts.</a:t>
            </a:r>
            <a:endParaRPr lang="en-US" sz="1400" kern="0">
              <a:solidFill>
                <a:srgbClr val="2222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kern="0">
                <a:solidFill>
                  <a:srgbClr val="2222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features and LeakyReLU function to compute weights.</a:t>
            </a:r>
            <a:endParaRPr lang="en-US" sz="1400" kern="0">
              <a:solidFill>
                <a:srgbClr val="2222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683250" y="5414645"/>
            <a:ext cx="5430520" cy="8902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Advantage: Pay Attention to Different Weights</a:t>
            </a:r>
            <a:endParaRPr kumimoji="1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Drawback:  Forget Relation and Cost Time   </a:t>
            </a:r>
            <a:endParaRPr kumimoji="1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7711" y="434339"/>
            <a:ext cx="10515600" cy="38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CARE-GNN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6705" y="6136640"/>
            <a:ext cx="1132903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508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kern="0">
                <a:solidFill>
                  <a:srgbClr val="2222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Reference: Yingtong Dou, Zhiwei Liu, Li Sun, Yutong Deng, Hao Peng, Philip S. Yu</a:t>
            </a:r>
            <a:endParaRPr lang="en-US" sz="1200" kern="0">
              <a:solidFill>
                <a:srgbClr val="2222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kern="0">
                <a:solidFill>
                  <a:srgbClr val="2222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Enhancing Graph Neural Network-based Fraud Detectors against Camouflaged Fraudsters</a:t>
            </a:r>
            <a:endParaRPr lang="en-US" sz="1200" kern="0">
              <a:solidFill>
                <a:srgbClr val="2222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950" y="985520"/>
            <a:ext cx="10753725" cy="473138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5867400" y="5392420"/>
            <a:ext cx="5768340" cy="8902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Advantage: Focus on Relation, Reinforcement Learning</a:t>
            </a:r>
            <a:endParaRPr kumimoji="1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715770" y="2802890"/>
            <a:ext cx="662305" cy="161861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990850" y="1223010"/>
            <a:ext cx="2074545" cy="104584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219575" y="2431415"/>
            <a:ext cx="610235" cy="211264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7711" y="434339"/>
            <a:ext cx="10515600" cy="38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CARE-GNN Layers Code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6705" y="6136640"/>
            <a:ext cx="1132903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508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kern="0">
                <a:solidFill>
                  <a:srgbClr val="2222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Reference: Yingtong Dou, Zhiwei Liu, Li Sun, Yutong Deng, Hao Peng, Philip S. Yu</a:t>
            </a:r>
            <a:endParaRPr lang="en-US" sz="1200" kern="0">
              <a:solidFill>
                <a:srgbClr val="2222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kern="0">
                <a:solidFill>
                  <a:srgbClr val="2222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Enhancing Graph Neural Network-based Fraud Detectors against Camouflaged Fraudsters</a:t>
            </a:r>
            <a:endParaRPr lang="en-US" sz="1200" kern="0">
              <a:solidFill>
                <a:srgbClr val="2222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2345" y="2016760"/>
            <a:ext cx="5753100" cy="31292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>
                  <a:alpha val="100000"/>
                </a:srgbClr>
              </a:clrFrom>
              <a:clrTo>
                <a:srgbClr val="F7F7F7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000" y="1302385"/>
            <a:ext cx="3921125" cy="2386965"/>
          </a:xfrm>
          <a:prstGeom prst="rect">
            <a:avLst/>
          </a:prstGeom>
        </p:spPr>
      </p:pic>
      <p:sp>
        <p:nvSpPr>
          <p:cNvPr id="24" name="圆角矩形 23"/>
          <p:cNvSpPr/>
          <p:nvPr/>
        </p:nvSpPr>
        <p:spPr>
          <a:xfrm>
            <a:off x="8109585" y="1353820"/>
            <a:ext cx="2745740" cy="4857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Model Structure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996950" y="816610"/>
            <a:ext cx="3459480" cy="4857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Neighbor Aggregation Selection</a:t>
            </a:r>
            <a:endParaRPr kumimoji="1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8" name="直接箭头连接符 7"/>
          <p:cNvCxnSpPr>
            <a:endCxn id="6" idx="3"/>
          </p:cNvCxnSpPr>
          <p:nvPr/>
        </p:nvCxnSpPr>
        <p:spPr>
          <a:xfrm flipH="1" flipV="1">
            <a:off x="4683125" y="2496185"/>
            <a:ext cx="2481580" cy="16700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9" idx="3"/>
          </p:cNvCxnSpPr>
          <p:nvPr/>
        </p:nvCxnSpPr>
        <p:spPr>
          <a:xfrm flipH="1">
            <a:off x="4785995" y="4049395"/>
            <a:ext cx="2437765" cy="10617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730" y="1042035"/>
            <a:ext cx="3060065" cy="732155"/>
          </a:xfrm>
          <a:prstGeom prst="rect">
            <a:avLst/>
          </a:prstGeom>
        </p:spPr>
      </p:pic>
      <p:cxnSp>
        <p:nvCxnSpPr>
          <p:cNvPr id="12" name="直接箭头连接符 11"/>
          <p:cNvCxnSpPr>
            <a:endCxn id="4" idx="1"/>
          </p:cNvCxnSpPr>
          <p:nvPr/>
        </p:nvCxnSpPr>
        <p:spPr>
          <a:xfrm flipV="1">
            <a:off x="2316480" y="1408430"/>
            <a:ext cx="2000250" cy="19399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>
                  <a:alpha val="100000"/>
                </a:srgbClr>
              </a:clrFrom>
              <a:clrTo>
                <a:srgbClr val="F7F7F7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7535" y="4342765"/>
            <a:ext cx="6767195" cy="1367790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996950" y="3808095"/>
            <a:ext cx="3459480" cy="4857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Reinforcement Learning</a:t>
            </a:r>
            <a:endParaRPr kumimoji="1" lang="en-US" altLang="zh-CN" sz="1600" b="1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270,&quot;width&quot;:16140}"/>
</p:tagLst>
</file>

<file path=ppt/tags/tag2.xml><?xml version="1.0" encoding="utf-8"?>
<p:tagLst xmlns:p="http://schemas.openxmlformats.org/presentationml/2006/main">
  <p:tag name="ISLIDE.TEMPLATE" val="#392193"/>
</p:tagLst>
</file>

<file path=ppt/theme/theme1.xml><?xml version="1.0" encoding="utf-8"?>
<a:theme xmlns:a="http://schemas.openxmlformats.org/drawingml/2006/main" name="主题5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自定义 4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psos">
  <a:themeElements>
    <a:clrScheme name="Ipsos BC">
      <a:dk1>
        <a:srgbClr val="363534"/>
      </a:dk1>
      <a:lt1>
        <a:sysClr val="window" lastClr="FFFFFF"/>
      </a:lt1>
      <a:dk2>
        <a:srgbClr val="363534"/>
      </a:dk2>
      <a:lt2>
        <a:srgbClr val="FFFFFF"/>
      </a:lt2>
      <a:accent1>
        <a:srgbClr val="009D9C"/>
      </a:accent1>
      <a:accent2>
        <a:srgbClr val="2F469C"/>
      </a:accent2>
      <a:accent3>
        <a:srgbClr val="363534"/>
      </a:accent3>
      <a:accent4>
        <a:srgbClr val="B71234"/>
      </a:accent4>
      <a:accent5>
        <a:srgbClr val="F79646"/>
      </a:accent5>
      <a:accent6>
        <a:srgbClr val="E0D760"/>
      </a:accent6>
      <a:hlink>
        <a:srgbClr val="6D2D41"/>
      </a:hlink>
      <a:folHlink>
        <a:srgbClr val="003150"/>
      </a:folHlink>
    </a:clrScheme>
    <a:fontScheme name="Ipsos MO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12700">
          <a:solidFill>
            <a:schemeClr val="bg2"/>
          </a:solidFill>
          <a:round/>
        </a:ln>
      </a:spPr>
      <a:bodyPr/>
      <a:lstStyle/>
    </a:lnDef>
    <a:txDef>
      <a:spPr/>
      <a:bodyPr vert="horz" wrap="square" lIns="0" tIns="0" rIns="0" bIns="0" rtlCol="0">
        <a:spAutoFit/>
      </a:bodyPr>
      <a:lstStyle>
        <a:defPPr marL="5080">
          <a:defRPr sz="1100"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Ipsos">
  <a:themeElements>
    <a:clrScheme name="Ipsos BC">
      <a:dk1>
        <a:srgbClr val="363534"/>
      </a:dk1>
      <a:lt1>
        <a:sysClr val="window" lastClr="FFFFFF"/>
      </a:lt1>
      <a:dk2>
        <a:srgbClr val="363534"/>
      </a:dk2>
      <a:lt2>
        <a:srgbClr val="FFFFFF"/>
      </a:lt2>
      <a:accent1>
        <a:srgbClr val="009D9C"/>
      </a:accent1>
      <a:accent2>
        <a:srgbClr val="2F469C"/>
      </a:accent2>
      <a:accent3>
        <a:srgbClr val="363534"/>
      </a:accent3>
      <a:accent4>
        <a:srgbClr val="B71234"/>
      </a:accent4>
      <a:accent5>
        <a:srgbClr val="F79646"/>
      </a:accent5>
      <a:accent6>
        <a:srgbClr val="E0D760"/>
      </a:accent6>
      <a:hlink>
        <a:srgbClr val="6D2D41"/>
      </a:hlink>
      <a:folHlink>
        <a:srgbClr val="003150"/>
      </a:folHlink>
    </a:clrScheme>
    <a:fontScheme name="Ipsos MO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12700">
          <a:solidFill>
            <a:schemeClr val="bg2"/>
          </a:solidFill>
          <a:round/>
        </a:ln>
      </a:spPr>
      <a:bodyPr/>
      <a:lstStyle/>
    </a:lnDef>
    <a:txDef>
      <a:spPr/>
      <a:bodyPr vert="horz" wrap="square" lIns="0" tIns="0" rIns="0" bIns="0" rtlCol="0">
        <a:spAutoFit/>
      </a:bodyPr>
      <a:lstStyle>
        <a:defPPr marL="5080">
          <a:defRPr sz="1100"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3159</Words>
  <Application>WPS 演示</Application>
  <PresentationFormat>宽屏</PresentationFormat>
  <Paragraphs>250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33" baseType="lpstr">
      <vt:lpstr>Arial</vt:lpstr>
      <vt:lpstr>宋体</vt:lpstr>
      <vt:lpstr>Wingdings</vt:lpstr>
      <vt:lpstr>Microsoft YaHei UI</vt:lpstr>
      <vt:lpstr>Arial</vt:lpstr>
      <vt:lpstr>Avenir Next Condensed Regular</vt:lpstr>
      <vt:lpstr>Segoe Print</vt:lpstr>
      <vt:lpstr>Calibri</vt:lpstr>
      <vt:lpstr>MS PGothic</vt:lpstr>
      <vt:lpstr>Avenir Next Condensed Medium</vt:lpstr>
      <vt:lpstr>微软雅黑</vt:lpstr>
      <vt:lpstr>Times New Roman</vt:lpstr>
      <vt:lpstr>Helvetica</vt:lpstr>
      <vt:lpstr>Wingdings</vt:lpstr>
      <vt:lpstr>Arial Black</vt:lpstr>
      <vt:lpstr>Arial Unicode MS</vt:lpstr>
      <vt:lpstr>主题5</vt:lpstr>
      <vt:lpstr>Ipsos</vt:lpstr>
      <vt:lpstr>1_Ipsos</vt:lpstr>
      <vt:lpstr>PowerPoint 演示文稿</vt:lpstr>
      <vt:lpstr>Background</vt:lpstr>
      <vt:lpstr>Features</vt:lpstr>
      <vt:lpstr>Features Description</vt:lpstr>
      <vt:lpstr>Data Description</vt:lpstr>
      <vt:lpstr>GCN</vt:lpstr>
      <vt:lpstr>GAT</vt:lpstr>
      <vt:lpstr>CARE-GNN</vt:lpstr>
      <vt:lpstr>CARE-GNN Layers Code</vt:lpstr>
      <vt:lpstr>CARE-GNN Performance</vt:lpstr>
      <vt:lpstr>CARE-GNN Performance</vt:lpstr>
      <vt:lpstr>CARE-GNN Feature Explanation</vt:lpstr>
      <vt:lpstr>CARE-GNN Feature Explanation</vt:lpstr>
      <vt:lpstr>Improvement 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Mila</dc:creator>
  <cp:lastModifiedBy>卡布奇诺</cp:lastModifiedBy>
  <cp:revision>1362</cp:revision>
  <cp:lastPrinted>2020-03-29T16:00:00Z</cp:lastPrinted>
  <dcterms:created xsi:type="dcterms:W3CDTF">2020-03-29T16:00:00Z</dcterms:created>
  <dcterms:modified xsi:type="dcterms:W3CDTF">2021-12-02T00:51:25Z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ContentTypeId">
    <vt:lpwstr>0x010100E4012AE42D16814C8281B42D91FEE818</vt:lpwstr>
  </property>
  <property fmtid="{D5CDD505-2E9C-101B-9397-08002B2CF9AE}" pid="4" name="KSOProductBuildVer">
    <vt:lpwstr>2052-11.1.0.11115</vt:lpwstr>
  </property>
  <property fmtid="{D5CDD505-2E9C-101B-9397-08002B2CF9AE}" pid="5" name="ICV">
    <vt:lpwstr>2B304381A99B498A91BBE7C5A0B42AB5</vt:lpwstr>
  </property>
</Properties>
</file>