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76"/>
  </p:normalViewPr>
  <p:slideViewPr>
    <p:cSldViewPr snapToGrid="0" snapToObjects="1">
      <p:cViewPr varScale="1">
        <p:scale>
          <a:sx n="108" d="100"/>
          <a:sy n="108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C4CC-C75E-8F43-9C59-0969F87E2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9D66A-0675-B84A-87BD-EFD216AFC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B7A2-37B3-B64E-A606-AB1EA2B1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ED95-5FC0-1944-8090-3DFE00F2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81E3-CBFA-5748-BF2A-1B1EB75B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3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4076-A34C-3B4D-991D-75C6C68D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DDBFD-9362-A543-8A1D-C1663F3C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17E1-32A3-E94F-99B1-03826345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9594-4F21-2C47-A59C-A0A3749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D04F-F2ED-0549-8556-8E80E551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6210A-3038-1E4F-A689-0F257A861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939DC-BA27-AB45-9396-16AB6C074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11A-905C-1C4E-AB8C-1EA9D512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0BE3-0EA0-E94A-BF97-A49374B4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7686-2C61-BB4D-BD0D-3D09F257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FD1E-CF58-2B48-AFB7-46621211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C7F6-7E09-6B47-AF8A-6E972D09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DFFAF-8EFD-374F-B903-43B2676A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7673D-4C37-7D43-AB38-68CABE2D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62CBE-49D0-0A46-ADBA-095384A7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5489-687E-2B4E-B07C-C888CED7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E4C36-377C-BF4D-9F78-82C60277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9F63-1523-F544-B00A-FB6ABFFE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542E-9D7C-ED40-816E-29826C59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72A3-A274-7944-A2B9-EFE36484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2C37-442E-A745-ACE4-45817CC3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522F-DE7D-D546-881D-292F43DB8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32BF-5D81-5546-A254-74192194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AE4BB-BB6C-574C-872F-D0246AEF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72EC3-2BD3-B748-83CB-FF9BB1A2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07019-358E-664F-9B47-B759DCA4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1395-BAA0-0B44-B465-33100050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2BF2A-60CE-1C4D-8B27-4C9FE8B29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C0D1A-D37B-4F46-AAFA-F2A5F633E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CB2E0-9A93-894A-AD9D-769AA51C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703D0-360E-E34C-88F7-1CD4CA69B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598E0-60A8-E449-B560-F7BB3B5C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CA837-C5C0-CB47-9759-5DF5EA7B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EC4BC-C2DC-5346-B523-2FD09A8E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9CA9-B60F-8E42-B425-7D745B6C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C94D2-1D58-FE4D-A721-D187B51E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6EF4D-ACE7-B349-8091-6EF4B20F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FDB1B-1984-7D42-B215-D782AE1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5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46DE-1A3B-D24A-BEE6-1ED6195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BD5DD-0001-4F49-9525-0B7D6F2B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1642C-6F34-174C-838F-A5E595A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80D9-B3F7-AC49-B895-6379F800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EF72-4A34-D647-A041-BD5EC9E7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DFA90-FC4C-7B46-8128-8D6FFA60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AAC38-620F-444C-AC71-0238C805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38BAB-47F7-1348-A234-9F7419E0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E61A-DA6A-EE4D-B1B3-28473CBA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C024-980F-2744-BD69-3C32ADC2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D09A5-8B10-E145-8DB7-DD98E3F7D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3E82-5DF2-5944-9B18-76CC25BD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8B27-AFE0-C54B-B9D1-0EFD1A36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E514-7F2D-7C40-A888-7B4BB77F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2B06F-7C1B-CE4B-921C-F6DD243C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7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978A-3B33-A746-9D09-C3EF9039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F07AB-12AF-B44E-B1A1-A0F8107C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EC6A-0426-4F48-9610-7F33FC606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1814-929D-234B-B0B6-EF880E613F8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BB45-EF9B-4C4B-AF5C-89FF9ED86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971E-8B00-C14F-9EB9-54A8BF5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1584-F78F-D841-8087-358B891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29A5-CBE3-4F49-9E5D-1FC9DFA9F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956C-9E07-9942-80A5-DB27409E1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Arif</a:t>
            </a:r>
          </a:p>
        </p:txBody>
      </p:sp>
    </p:spTree>
    <p:extLst>
      <p:ext uri="{BB962C8B-B14F-4D97-AF65-F5344CB8AC3E}">
        <p14:creationId xmlns:p14="http://schemas.microsoft.com/office/powerpoint/2010/main" val="175931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AA08-3201-D047-B158-AAF6F3AF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28081-E738-0E4D-B623-8DAD403C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72" y="1027906"/>
            <a:ext cx="7136376" cy="5386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E1679-1B96-7342-966D-8D9F414C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8" y="1480018"/>
            <a:ext cx="4089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0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7F69-BE49-894A-9041-FAF75CC6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5023F5-10C5-C541-B1F4-44503DF40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562" y="1690688"/>
            <a:ext cx="2286000" cy="172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C0127E-F91C-8948-8286-144CAD57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690688"/>
            <a:ext cx="4114800" cy="317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925C1-1F57-0C4D-8F54-BB1148C1CB92}"/>
              </a:ext>
            </a:extLst>
          </p:cNvPr>
          <p:cNvSpPr txBox="1"/>
          <p:nvPr/>
        </p:nvSpPr>
        <p:spPr>
          <a:xfrm>
            <a:off x="1234175" y="167466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370-FEC7-AA47-8E68-30201F6AC67A}"/>
              </a:ext>
            </a:extLst>
          </p:cNvPr>
          <p:cNvSpPr txBox="1"/>
          <p:nvPr/>
        </p:nvSpPr>
        <p:spPr>
          <a:xfrm>
            <a:off x="6592755" y="1664143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73322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8E1E-0637-A443-B9FE-FFE5F736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065" cy="1325563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06C5-629E-3349-8AC2-2DC405C7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there’s no significant correlation between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Decision boundary is not good, Class 0 is definitely uncorrelated with others, but Class 1 and Class 2 seems correlated.</a:t>
            </a:r>
          </a:p>
          <a:p>
            <a:pPr lvl="1"/>
            <a:r>
              <a:rPr lang="en-US" dirty="0"/>
              <a:t>Possible Solution:</a:t>
            </a:r>
          </a:p>
          <a:p>
            <a:pPr lvl="2"/>
            <a:r>
              <a:rPr lang="en-US" dirty="0"/>
              <a:t>Use non-naïve Bayesian</a:t>
            </a:r>
          </a:p>
          <a:p>
            <a:pPr lvl="2"/>
            <a:r>
              <a:rPr lang="en-US" dirty="0"/>
              <a:t>Manipulate the data by non-linear transformation (log)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AC909-2F40-204B-9F1F-F6C4DD55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920" y="191371"/>
            <a:ext cx="4821803" cy="29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BD2D-780A-4F4E-BD26-47450269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1BE853-81CF-DB4E-86C3-69E0C309B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650" y="1490586"/>
            <a:ext cx="48387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9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DC55-E95B-CF46-AE07-C146A5A3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F36D26-3C8A-B643-8577-590B7FCE4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44" y="1690688"/>
            <a:ext cx="2349500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272CD-C314-674B-8875-BA0737E88F14}"/>
              </a:ext>
            </a:extLst>
          </p:cNvPr>
          <p:cNvSpPr txBox="1"/>
          <p:nvPr/>
        </p:nvSpPr>
        <p:spPr>
          <a:xfrm>
            <a:off x="1563782" y="119030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11857-FECD-1D4B-A0D7-2804BAAB65E2}"/>
              </a:ext>
            </a:extLst>
          </p:cNvPr>
          <p:cNvSpPr txBox="1"/>
          <p:nvPr/>
        </p:nvSpPr>
        <p:spPr>
          <a:xfrm>
            <a:off x="4808434" y="1220872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9E8513-1C76-1940-B50F-5F365042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96" y="1690688"/>
            <a:ext cx="4076700" cy="3340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5553F9-6F46-5749-B465-92D61319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901" y="1690688"/>
            <a:ext cx="4292600" cy="2489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E3E479-1D12-2145-8371-02CE20523643}"/>
              </a:ext>
            </a:extLst>
          </p:cNvPr>
          <p:cNvSpPr txBox="1"/>
          <p:nvPr/>
        </p:nvSpPr>
        <p:spPr>
          <a:xfrm>
            <a:off x="9416789" y="117888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78404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8352-9DB0-684C-AC52-16DC86B2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75F2-150C-5443-8D92-AA073DB4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9379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Yes, since boosting is learning from previous error. They tried to put some weights to improve classification 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boundary is more complex when dealing with high correlated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(Not too sure about the question) Yes, until certain point. Boosting can improve the performance by employing the weight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11762-2E23-044F-8CF9-48E27C99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997" y="365125"/>
            <a:ext cx="4821803" cy="2998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3A9BE-AFE2-424A-95BE-538CD00D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73" y="3587546"/>
            <a:ext cx="4462850" cy="2783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004DF-B1A9-6244-BA84-E93499990A94}"/>
              </a:ext>
            </a:extLst>
          </p:cNvPr>
          <p:cNvSpPr txBox="1"/>
          <p:nvPr/>
        </p:nvSpPr>
        <p:spPr>
          <a:xfrm>
            <a:off x="9824845" y="5117763"/>
            <a:ext cx="2168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mean classification accuracy 94.1 with standard deviation 6.72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67A49-0B77-5643-8A56-61C43988AF80}"/>
              </a:ext>
            </a:extLst>
          </p:cNvPr>
          <p:cNvSpPr txBox="1"/>
          <p:nvPr/>
        </p:nvSpPr>
        <p:spPr>
          <a:xfrm>
            <a:off x="9824845" y="1926898"/>
            <a:ext cx="2168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mean classification accuracy 89.2 with standard deviation 4.34</a:t>
            </a:r>
          </a:p>
        </p:txBody>
      </p:sp>
    </p:spTree>
    <p:extLst>
      <p:ext uri="{BB962C8B-B14F-4D97-AF65-F5344CB8AC3E}">
        <p14:creationId xmlns:p14="http://schemas.microsoft.com/office/powerpoint/2010/main" val="32178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2BC3-8829-A144-8728-0FA69943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1252-B859-5844-9AD5-775507C2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146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Yes, since boosting is learning from previous error. They tried to put some weights to improve classification 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boundary is more complex when dealing with high correlated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(Not too sure about the question) Yes, until certain point. Boosting can improve the performance by employing the weight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58F650-331C-AF48-966F-80B081EC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15586"/>
              </p:ext>
            </p:extLst>
          </p:nvPr>
        </p:nvGraphicFramePr>
        <p:xfrm>
          <a:off x="5320890" y="471646"/>
          <a:ext cx="3293301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9341">
                  <a:extLst>
                    <a:ext uri="{9D8B030D-6E8A-4147-A177-3AD203B41FA5}">
                      <a16:colId xmlns:a16="http://schemas.microsoft.com/office/drawing/2014/main" val="1754850366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1303114956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13378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DecTree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1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 (3.71)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 (3.65)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64.1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86.9 (3.08)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8831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41BFE2A-6066-5444-8D56-79D67482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659" y="1627147"/>
            <a:ext cx="3813591" cy="2374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3F4DA-2F56-9646-80CE-FC82D361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90" y="4001294"/>
            <a:ext cx="3867560" cy="24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5EBB-9FC3-2145-8C41-7C83968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416F-F8FF-484E-AD0C-15550029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Outliers: No Boosting. Boosting will be adding weight to outliers</a:t>
            </a:r>
          </a:p>
          <a:p>
            <a:r>
              <a:rPr lang="en-US" dirty="0"/>
              <a:t>Irrelevant Inputs: ??</a:t>
            </a:r>
          </a:p>
          <a:p>
            <a:r>
              <a:rPr lang="en-US" dirty="0"/>
              <a:t>Predictive Power: Boosting. It improves accuracy, low bias (simple model). Downside is that variance can go higher</a:t>
            </a:r>
          </a:p>
          <a:p>
            <a:r>
              <a:rPr lang="en-US" dirty="0"/>
              <a:t>Scalability: No Boosting. Boosting is very heavy computational process due to the iteration and </a:t>
            </a:r>
            <a:r>
              <a:rPr lang="en-US" dirty="0" err="1"/>
              <a:t>votings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8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280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 3</vt:lpstr>
      <vt:lpstr>Assignment 1</vt:lpstr>
      <vt:lpstr>Assignment 2</vt:lpstr>
      <vt:lpstr>Assignment 3</vt:lpstr>
      <vt:lpstr>Assignment 4</vt:lpstr>
      <vt:lpstr>Assignment 5</vt:lpstr>
      <vt:lpstr>Assignment 5 (cont.)</vt:lpstr>
      <vt:lpstr>Assignment 6</vt:lpstr>
      <vt:lpstr>Assignment 7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Muhammad Arif</dc:creator>
  <cp:lastModifiedBy>Muhammad Arif</cp:lastModifiedBy>
  <cp:revision>10</cp:revision>
  <dcterms:created xsi:type="dcterms:W3CDTF">2018-03-06T13:44:44Z</dcterms:created>
  <dcterms:modified xsi:type="dcterms:W3CDTF">2018-03-07T09:49:35Z</dcterms:modified>
</cp:coreProperties>
</file>