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70" r:id="rId6"/>
    <p:sldId id="271" r:id="rId7"/>
    <p:sldId id="261" r:id="rId8"/>
    <p:sldId id="278" r:id="rId9"/>
    <p:sldId id="279" r:id="rId10"/>
    <p:sldId id="264" r:id="rId11"/>
    <p:sldId id="265" r:id="rId12"/>
    <p:sldId id="272" r:id="rId13"/>
    <p:sldId id="267" r:id="rId1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A0C5-D83B-404C-806F-D38A953DC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7B1A9-9829-454A-9FBF-58C0EA17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204A3-EFFD-834A-B82F-7D3C5788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1C9D0-B250-454A-888F-58C76FB8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D1093-1DC5-264F-A298-F5E88793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16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54A4-8EC1-E849-BDC8-2C49B6B1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C1E10-74B1-1B47-8D71-739D6A71D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A31C0-DD5D-EA41-8900-3D85E5B3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C9212-3EB4-094C-BA3E-5AE84C36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8C081-BA75-644E-9C34-D8ED8CCC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92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C1A1C-F069-6F4D-AED8-0C5DF3B61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8EC4D-B956-B14A-B28A-C2C366943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5A2C-B2CE-1243-8EA5-63BB9A7B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BD4F1-E8B6-084C-A500-3E30F176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3B51F-E955-0E47-B3F1-A7CF7F40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73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A549-0688-144F-9325-31F451C0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1344-92C7-9143-854F-2D935FC18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24595-CC92-604C-BD07-3B24E67B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A7E7-D2FE-1A4A-BD0B-59559737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B834C-ABF9-ED42-B258-EBF93935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9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8840-951D-5245-8597-C92B9BD7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40B64-67B3-0746-BA8A-762F11CD1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65FF0-5E9C-BF4A-B652-654E1188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CBAB-1B72-BE45-97A8-AF58738F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781CB-FEE9-E64F-A1AB-88A07C3F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98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18FA-C4D0-FC42-9E99-156C4ECE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95F0-1B93-0240-8306-432AB0B22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EE91B-D5C2-7D42-B75C-488245305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9CBDE-62AC-FE4C-9367-CCBD0626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29ADE-6312-1A4C-80DE-06E50CF9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ADC5C-4A46-A743-8DFA-A85CD06F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60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7ADA-D54B-B345-95D5-DDBB2F72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29778-898E-3F4A-AF0E-06A7B25BF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3AE95-40A6-1948-9433-2032776AF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B8E8-726D-5A48-8764-70FF4A701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1F1AE-192E-7D47-87D3-2CFDDB532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2D696-2D37-2A4B-87F1-F9BA6D2A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9CD21-99C8-094B-82A7-01A1BD0C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FAF4E-1D89-4E4A-B1FD-407EEF3C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56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05AD-385B-0D4A-96C5-93E210EB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7D46B-66B7-334C-B59C-D9705BCC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662E-682C-D346-B38D-EA464D16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51B72-7BBE-5F41-A0E3-E3FE1584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56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9C3B2-2AC6-3949-B4FD-94CC734E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03A58-B904-A94C-9FF9-CAD71920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D7428-8869-6346-98B6-461F217A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26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32DE-1EC1-8A48-8A01-240971FA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6757-BFD3-344C-A09D-CE2D2631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BB7F7-2987-F141-ADC2-823612A0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24D94-2AC3-BA41-ADB3-9456A3FD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F7FFC-4139-0441-81AE-EF477BAC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BF675-89E3-2A45-8384-B975CE7F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15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D4F4-A1F2-BF47-A822-B2E465D8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E3094-D17C-8240-82BE-816B922F6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DC94B-1418-E840-8E96-E91D087F1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BD54C-D666-1348-9A2F-E2690ABB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AA996-03D3-3B4C-980E-BE4FF264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A66EF-10D9-7E47-AD40-3D5E6370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06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7B9FE-9B0B-7145-BE4F-F9887FBF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8C938-0FC6-3A48-BD8C-5FAF8E02F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EE8AB-7FEA-CB44-B5A1-E9C430EB5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34C09-271F-9744-AF30-ACAAB2712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4EDC1-D7ED-C842-8A07-11993A7F1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4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0357-0A69-FB4E-B590-ECDE99B21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Installation of Microbiome Workshop </a:t>
            </a:r>
            <a:r>
              <a:rPr lang="en-GB" b="1" dirty="0" err="1"/>
              <a:t>Softwares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01F81-5B93-6C46-859E-11B98F7ED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Do this once only! There’s no need to do this multiple time</a:t>
            </a:r>
          </a:p>
        </p:txBody>
      </p:sp>
    </p:spTree>
    <p:extLst>
      <p:ext uri="{BB962C8B-B14F-4D97-AF65-F5344CB8AC3E}">
        <p14:creationId xmlns:p14="http://schemas.microsoft.com/office/powerpoint/2010/main" val="347572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0357-0A69-FB4E-B590-ECDE99B21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Entering Microbiome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01F81-5B93-6C46-859E-11B98F7ED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 this </a:t>
            </a:r>
            <a:r>
              <a:rPr lang="en-GB" dirty="0" err="1"/>
              <a:t>everytime</a:t>
            </a:r>
            <a:r>
              <a:rPr lang="en-GB" dirty="0"/>
              <a:t> you login to Rosalind and want to do microbiome analysis </a:t>
            </a:r>
          </a:p>
        </p:txBody>
      </p:sp>
    </p:spTree>
    <p:extLst>
      <p:ext uri="{BB962C8B-B14F-4D97-AF65-F5344CB8AC3E}">
        <p14:creationId xmlns:p14="http://schemas.microsoft.com/office/powerpoint/2010/main" val="370043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</a:t>
            </a:r>
            <a:r>
              <a:rPr lang="en-GB" dirty="0" err="1"/>
              <a:t>Conda</a:t>
            </a:r>
            <a:r>
              <a:rPr lang="en-GB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 err="1"/>
              <a:t>conda</a:t>
            </a:r>
            <a:r>
              <a:rPr lang="en-GB" b="1" dirty="0"/>
              <a:t> activate microbiome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64D5C-8E11-684E-809D-65664552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04" y="2501900"/>
            <a:ext cx="10007600" cy="9271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1B7D1A-47E8-CB41-9F0B-4CDA4C98772D}"/>
              </a:ext>
            </a:extLst>
          </p:cNvPr>
          <p:cNvSpPr txBox="1">
            <a:spLocks/>
          </p:cNvSpPr>
          <p:nvPr/>
        </p:nvSpPr>
        <p:spPr>
          <a:xfrm>
            <a:off x="234004" y="4945706"/>
            <a:ext cx="10515600" cy="88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FFFF00"/>
                </a:highlight>
              </a:rPr>
              <a:t>You should see (microbiome) in your shell now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9B11E610-7FE1-124E-94CB-CB81DBEE17EC}"/>
              </a:ext>
            </a:extLst>
          </p:cNvPr>
          <p:cNvSpPr/>
          <p:nvPr/>
        </p:nvSpPr>
        <p:spPr>
          <a:xfrm flipV="1">
            <a:off x="1206231" y="3187938"/>
            <a:ext cx="690664" cy="1653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2E68-D11E-8B4D-AA76-5BDC9446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DA2F-BE4B-B444-8D93-35F28B8A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Don’t forget to run the </a:t>
            </a:r>
            <a:r>
              <a:rPr lang="en-GB" dirty="0" err="1"/>
              <a:t>metaphlan</a:t>
            </a:r>
            <a:r>
              <a:rPr lang="en-GB" dirty="0"/>
              <a:t> after loading the environment (slide 9)</a:t>
            </a:r>
          </a:p>
          <a:p>
            <a:r>
              <a:rPr lang="en-GB" dirty="0"/>
              <a:t>Going into interactive mode:</a:t>
            </a:r>
          </a:p>
          <a:p>
            <a:pPr marL="457200" lvl="1" indent="0">
              <a:buNone/>
            </a:pPr>
            <a:r>
              <a:rPr lang="en-GB" b="1" dirty="0" err="1"/>
              <a:t>srun</a:t>
            </a:r>
            <a:r>
              <a:rPr lang="en-GB" b="1" dirty="0"/>
              <a:t> -p shared --</a:t>
            </a:r>
            <a:r>
              <a:rPr lang="en-GB" b="1" dirty="0" err="1"/>
              <a:t>pty</a:t>
            </a:r>
            <a:r>
              <a:rPr lang="en-GB" b="1" dirty="0"/>
              <a:t> /bin/bash</a:t>
            </a:r>
          </a:p>
          <a:p>
            <a:r>
              <a:rPr lang="en-GB" dirty="0"/>
              <a:t>Move to microbiome environment:</a:t>
            </a:r>
          </a:p>
          <a:p>
            <a:pPr marL="457200" lvl="1" indent="0">
              <a:buNone/>
            </a:pPr>
            <a:r>
              <a:rPr lang="en-GB" b="1" dirty="0" err="1"/>
              <a:t>conda</a:t>
            </a:r>
            <a:r>
              <a:rPr lang="en-GB" b="1" dirty="0"/>
              <a:t> activate microbiome</a:t>
            </a:r>
          </a:p>
          <a:p>
            <a:r>
              <a:rPr lang="en-GB" dirty="0"/>
              <a:t>Load Bowtie2:</a:t>
            </a:r>
          </a:p>
          <a:p>
            <a:pPr marL="457200" lvl="1" indent="0">
              <a:buNone/>
            </a:pPr>
            <a:r>
              <a:rPr lang="en-GB" b="1" dirty="0"/>
              <a:t>module load apps/bowtie2</a:t>
            </a:r>
          </a:p>
          <a:p>
            <a:r>
              <a:rPr lang="en-GB" dirty="0"/>
              <a:t>Going into home directory:</a:t>
            </a:r>
          </a:p>
          <a:p>
            <a:pPr marL="457200" lvl="1" indent="0">
              <a:buNone/>
            </a:pPr>
            <a:r>
              <a:rPr lang="en-GB" b="1" dirty="0"/>
              <a:t>cd ~ </a:t>
            </a:r>
            <a:r>
              <a:rPr lang="en-GB" dirty="0"/>
              <a:t>OR </a:t>
            </a:r>
            <a:r>
              <a:rPr lang="en-GB" b="1" dirty="0"/>
              <a:t>cd /users/</a:t>
            </a:r>
            <a:r>
              <a:rPr lang="en-GB" b="1" dirty="0" err="1"/>
              <a:t>kNumber</a:t>
            </a:r>
            <a:endParaRPr lang="en-GB" b="1" dirty="0"/>
          </a:p>
          <a:p>
            <a:r>
              <a:rPr lang="en-GB" dirty="0"/>
              <a:t>Download Example Sequences (Filtered):</a:t>
            </a:r>
          </a:p>
          <a:p>
            <a:pPr marL="457200" lvl="1" indent="0">
              <a:buNone/>
            </a:pPr>
            <a:r>
              <a:rPr lang="en-GB" b="1" dirty="0" err="1"/>
              <a:t>wget</a:t>
            </a:r>
            <a:r>
              <a:rPr lang="en-GB" b="1" dirty="0"/>
              <a:t> https://</a:t>
            </a:r>
            <a:r>
              <a:rPr lang="en-GB" b="1" dirty="0" err="1"/>
              <a:t>raw.githubusercontent.com</a:t>
            </a:r>
            <a:r>
              <a:rPr lang="en-GB" b="1" dirty="0"/>
              <a:t>/</a:t>
            </a:r>
            <a:r>
              <a:rPr lang="en-GB" b="1" dirty="0" err="1"/>
              <a:t>muharif</a:t>
            </a:r>
            <a:r>
              <a:rPr lang="en-GB" b="1" dirty="0"/>
              <a:t>/MicrobiomeKCL2020/master/</a:t>
            </a:r>
            <a:r>
              <a:rPr lang="en-GB" b="1" dirty="0" err="1"/>
              <a:t>MicrobiomeWS</a:t>
            </a:r>
            <a:r>
              <a:rPr lang="en-GB" b="1" dirty="0"/>
              <a:t>/SRS014459-Stool.fasta.gz</a:t>
            </a:r>
          </a:p>
          <a:p>
            <a:r>
              <a:rPr lang="en-GB" dirty="0"/>
              <a:t>Running metaphlan2 (assuming your file is downloaded in home directory, check with ls</a:t>
            </a:r>
            <a:r>
              <a:rPr lang="en-GB" b="1" dirty="0"/>
              <a:t>):</a:t>
            </a:r>
          </a:p>
          <a:p>
            <a:pPr marL="457200" lvl="1" indent="0">
              <a:buNone/>
            </a:pPr>
            <a:r>
              <a:rPr lang="en-GB" b="1" dirty="0" err="1"/>
              <a:t>metaphlan</a:t>
            </a:r>
            <a:r>
              <a:rPr lang="en-GB" b="1" dirty="0"/>
              <a:t> SRS014459-Stool.fasta.gz --</a:t>
            </a:r>
            <a:r>
              <a:rPr lang="en-GB" b="1" dirty="0" err="1"/>
              <a:t>input_type</a:t>
            </a:r>
            <a:r>
              <a:rPr lang="en-GB" b="1" dirty="0"/>
              <a:t> </a:t>
            </a:r>
            <a:r>
              <a:rPr lang="en-GB" b="1" dirty="0" err="1"/>
              <a:t>fastq</a:t>
            </a:r>
            <a:r>
              <a:rPr lang="en-GB" b="1" dirty="0"/>
              <a:t> --</a:t>
            </a:r>
            <a:r>
              <a:rPr lang="en-GB" b="1" dirty="0" err="1"/>
              <a:t>nproc</a:t>
            </a:r>
            <a:r>
              <a:rPr lang="en-GB" b="1" dirty="0"/>
              <a:t> 16 &gt; </a:t>
            </a:r>
            <a:r>
              <a:rPr lang="en-GB" b="1" dirty="0" err="1"/>
              <a:t>microbiome_workshop_results.txt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16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54AA-A4F3-E646-A930-7EAC7C34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case of error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DD1F-3308-8A4D-8DD5-64233D28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don’t see (base) in the shell: Redo Step 3-5 from installation step</a:t>
            </a:r>
          </a:p>
          <a:p>
            <a:r>
              <a:rPr lang="en-GB" dirty="0"/>
              <a:t>If you get error “</a:t>
            </a:r>
            <a:r>
              <a:rPr lang="en-GB" dirty="0" err="1"/>
              <a:t>conda</a:t>
            </a:r>
            <a:r>
              <a:rPr lang="en-GB" dirty="0"/>
              <a:t> not found”: Redo step 3-5 from installation step</a:t>
            </a:r>
          </a:p>
          <a:p>
            <a:r>
              <a:rPr lang="en-GB" dirty="0"/>
              <a:t>If you get error “Could not find </a:t>
            </a:r>
            <a:r>
              <a:rPr lang="en-GB" dirty="0" err="1"/>
              <a:t>conda</a:t>
            </a:r>
            <a:r>
              <a:rPr lang="en-GB" dirty="0"/>
              <a:t> environment XXXX”: Redo the </a:t>
            </a:r>
            <a:r>
              <a:rPr lang="en-GB"/>
              <a:t>installation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78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Login to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 err="1"/>
              <a:t>ssh</a:t>
            </a:r>
            <a:r>
              <a:rPr lang="en-GB" b="1" dirty="0"/>
              <a:t> </a:t>
            </a:r>
            <a:r>
              <a:rPr lang="en-GB" b="1" dirty="0" err="1"/>
              <a:t>kNumber@login.rosalind.kcl.ac.uk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641D7-CD78-4840-8C9B-82D3738B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05" y="1911756"/>
            <a:ext cx="7904518" cy="468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Download </a:t>
            </a:r>
            <a:r>
              <a:rPr lang="en-GB" dirty="0" err="1"/>
              <a:t>Conda</a:t>
            </a:r>
            <a:r>
              <a:rPr lang="en-GB" dirty="0"/>
              <a:t> Environment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876"/>
            <a:ext cx="10515600" cy="16933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Command: </a:t>
            </a:r>
          </a:p>
          <a:p>
            <a:pPr marL="0" indent="0">
              <a:buNone/>
            </a:pPr>
            <a:r>
              <a:rPr lang="en-GB" sz="3400" b="1" dirty="0" err="1"/>
              <a:t>wget</a:t>
            </a:r>
            <a:r>
              <a:rPr lang="en-GB" sz="3400" b="1" dirty="0"/>
              <a:t> https://</a:t>
            </a:r>
            <a:r>
              <a:rPr lang="en-GB" sz="3400" b="1" dirty="0" err="1"/>
              <a:t>raw.githubusercontent.com</a:t>
            </a:r>
            <a:r>
              <a:rPr lang="en-GB" sz="3400" b="1" dirty="0"/>
              <a:t>/</a:t>
            </a:r>
            <a:r>
              <a:rPr lang="en-GB" sz="3400" b="1" dirty="0" err="1"/>
              <a:t>muharif</a:t>
            </a:r>
            <a:r>
              <a:rPr lang="en-GB" sz="3400" b="1" dirty="0"/>
              <a:t>/MicrobiomeKCL2020/master/</a:t>
            </a:r>
            <a:r>
              <a:rPr lang="en-GB" sz="3400" b="1" dirty="0" err="1"/>
              <a:t>MicrobiomeWS</a:t>
            </a:r>
            <a:r>
              <a:rPr lang="en-GB" sz="3400" b="1" dirty="0"/>
              <a:t>/</a:t>
            </a:r>
            <a:r>
              <a:rPr lang="en-GB" sz="3400" b="1" dirty="0" err="1"/>
              <a:t>microbiome_env.yml</a:t>
            </a:r>
            <a:endParaRPr lang="en-GB" sz="3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A8AF4-92EB-D641-B110-C3E314E6B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2361"/>
            <a:ext cx="12192000" cy="225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2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Load Anaconda Module in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8810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/>
              <a:t>module load </a:t>
            </a:r>
            <a:r>
              <a:rPr lang="en-GB" b="1" dirty="0" err="1"/>
              <a:t>devtools</a:t>
            </a:r>
            <a:r>
              <a:rPr lang="en-GB" b="1" dirty="0"/>
              <a:t>/anaconda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74B92-DC09-E148-BEE7-E2F990C44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163" y="2230033"/>
            <a:ext cx="8369300" cy="889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9BD06E-A63C-0B47-9B6B-6622B9B8CFC2}"/>
              </a:ext>
            </a:extLst>
          </p:cNvPr>
          <p:cNvSpPr txBox="1">
            <a:spLocks/>
          </p:cNvSpPr>
          <p:nvPr/>
        </p:nvSpPr>
        <p:spPr>
          <a:xfrm>
            <a:off x="932234" y="3514996"/>
            <a:ext cx="10515600" cy="88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FFFF00"/>
                </a:highlight>
              </a:rPr>
              <a:t>Warning: No output is expected.</a:t>
            </a:r>
          </a:p>
        </p:txBody>
      </p:sp>
    </p:spTree>
    <p:extLst>
      <p:ext uri="{BB962C8B-B14F-4D97-AF65-F5344CB8AC3E}">
        <p14:creationId xmlns:p14="http://schemas.microsoft.com/office/powerpoint/2010/main" val="131496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Load </a:t>
            </a:r>
            <a:r>
              <a:rPr lang="en-GB" dirty="0" err="1"/>
              <a:t>Conda</a:t>
            </a:r>
            <a:r>
              <a:rPr lang="en-GB" dirty="0"/>
              <a:t> 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8810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 err="1"/>
              <a:t>conda</a:t>
            </a:r>
            <a:r>
              <a:rPr lang="en-GB" b="1" dirty="0"/>
              <a:t> </a:t>
            </a:r>
            <a:r>
              <a:rPr lang="en-GB" b="1" dirty="0" err="1"/>
              <a:t>init</a:t>
            </a:r>
            <a:r>
              <a:rPr lang="en-GB" b="1" dirty="0"/>
              <a:t> bash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81CF6-E8F7-E647-87A1-FB94047C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5" y="2058511"/>
            <a:ext cx="12192000" cy="377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7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Restart 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8810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/>
              <a:t>source ~/.</a:t>
            </a:r>
            <a:r>
              <a:rPr lang="en-GB" b="1" dirty="0" err="1"/>
              <a:t>bashrc</a:t>
            </a:r>
            <a:endParaRPr lang="en-GB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9BD06E-A63C-0B47-9B6B-6622B9B8CFC2}"/>
              </a:ext>
            </a:extLst>
          </p:cNvPr>
          <p:cNvSpPr txBox="1">
            <a:spLocks/>
          </p:cNvSpPr>
          <p:nvPr/>
        </p:nvSpPr>
        <p:spPr>
          <a:xfrm>
            <a:off x="932234" y="4536788"/>
            <a:ext cx="10515600" cy="88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FFFF00"/>
                </a:highlight>
              </a:rPr>
              <a:t>You should see (base) in your shell now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2DDE1-D29E-364D-BBE4-244214F4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09" y="2110514"/>
            <a:ext cx="8497903" cy="1021792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F70283F1-B5F2-3A49-A25C-FD6AE9622A69}"/>
              </a:ext>
            </a:extLst>
          </p:cNvPr>
          <p:cNvSpPr/>
          <p:nvPr/>
        </p:nvSpPr>
        <p:spPr>
          <a:xfrm flipV="1">
            <a:off x="2879388" y="2898843"/>
            <a:ext cx="690664" cy="1653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42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Create </a:t>
            </a:r>
            <a:r>
              <a:rPr lang="en-GB" dirty="0" err="1"/>
              <a:t>Conda</a:t>
            </a:r>
            <a:r>
              <a:rPr lang="en-GB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8810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 err="1"/>
              <a:t>conda</a:t>
            </a:r>
            <a:r>
              <a:rPr lang="en-GB" b="1" dirty="0"/>
              <a:t> env create -f </a:t>
            </a:r>
            <a:r>
              <a:rPr lang="en-GB" b="1" dirty="0" err="1"/>
              <a:t>microbiome_env.yml</a:t>
            </a:r>
            <a:endParaRPr lang="en-GB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9BD06E-A63C-0B47-9B6B-6622B9B8CFC2}"/>
              </a:ext>
            </a:extLst>
          </p:cNvPr>
          <p:cNvSpPr txBox="1">
            <a:spLocks/>
          </p:cNvSpPr>
          <p:nvPr/>
        </p:nvSpPr>
        <p:spPr>
          <a:xfrm>
            <a:off x="597170" y="5324341"/>
            <a:ext cx="4594428" cy="881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FFFF00"/>
                </a:highlight>
              </a:rPr>
              <a:t>Warning: This might take a while, wait until you see something like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7CEC3-A29B-4C4F-AB2E-537758439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41" y="5094382"/>
            <a:ext cx="3022329" cy="1464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BFCBB-47D5-0949-81C5-88F6C47E0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5244"/>
            <a:ext cx="9081851" cy="3002169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8306B498-F418-B441-9E33-296C32B62565}"/>
              </a:ext>
            </a:extLst>
          </p:cNvPr>
          <p:cNvSpPr/>
          <p:nvPr/>
        </p:nvSpPr>
        <p:spPr>
          <a:xfrm>
            <a:off x="5107021" y="5509030"/>
            <a:ext cx="1926077" cy="31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33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Load </a:t>
            </a:r>
            <a:r>
              <a:rPr lang="en-GB" dirty="0" err="1"/>
              <a:t>Conda</a:t>
            </a:r>
            <a:r>
              <a:rPr lang="en-GB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 err="1"/>
              <a:t>conda</a:t>
            </a:r>
            <a:r>
              <a:rPr lang="en-GB" b="1" dirty="0"/>
              <a:t> activate microbiome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64D5C-8E11-684E-809D-65664552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04" y="2501900"/>
            <a:ext cx="10007600" cy="9271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1B7D1A-47E8-CB41-9F0B-4CDA4C98772D}"/>
              </a:ext>
            </a:extLst>
          </p:cNvPr>
          <p:cNvSpPr txBox="1">
            <a:spLocks/>
          </p:cNvSpPr>
          <p:nvPr/>
        </p:nvSpPr>
        <p:spPr>
          <a:xfrm>
            <a:off x="234004" y="4945706"/>
            <a:ext cx="10515600" cy="88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FFFF00"/>
                </a:highlight>
              </a:rPr>
              <a:t>You should see (microbiome) in your shell now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9B11E610-7FE1-124E-94CB-CB81DBEE17EC}"/>
              </a:ext>
            </a:extLst>
          </p:cNvPr>
          <p:cNvSpPr/>
          <p:nvPr/>
        </p:nvSpPr>
        <p:spPr>
          <a:xfrm flipV="1">
            <a:off x="1206231" y="3187938"/>
            <a:ext cx="690664" cy="1653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98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Copy the database to your own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 err="1"/>
              <a:t>conda</a:t>
            </a:r>
            <a:r>
              <a:rPr lang="en-GB" b="1" dirty="0"/>
              <a:t> activate microbiome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64D5C-8E11-684E-809D-65664552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04" y="2501900"/>
            <a:ext cx="10007600" cy="9271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1B7D1A-47E8-CB41-9F0B-4CDA4C98772D}"/>
              </a:ext>
            </a:extLst>
          </p:cNvPr>
          <p:cNvSpPr txBox="1">
            <a:spLocks/>
          </p:cNvSpPr>
          <p:nvPr/>
        </p:nvSpPr>
        <p:spPr>
          <a:xfrm>
            <a:off x="234004" y="4945706"/>
            <a:ext cx="10515600" cy="88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FFFF00"/>
                </a:highlight>
              </a:rPr>
              <a:t>You should see (microbiome) in your shell now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9B11E610-7FE1-124E-94CB-CB81DBEE17EC}"/>
              </a:ext>
            </a:extLst>
          </p:cNvPr>
          <p:cNvSpPr/>
          <p:nvPr/>
        </p:nvSpPr>
        <p:spPr>
          <a:xfrm flipV="1">
            <a:off x="1206231" y="3187938"/>
            <a:ext cx="690664" cy="1653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30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406</Words>
  <Application>Microsoft Macintosh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Installation of Microbiome Workshop Softwares</vt:lpstr>
      <vt:lpstr>1. Login to Rosalind</vt:lpstr>
      <vt:lpstr>2. Download Conda Environment file</vt:lpstr>
      <vt:lpstr>3. Load Anaconda Module in Rosalind</vt:lpstr>
      <vt:lpstr>4. Load Conda Init</vt:lpstr>
      <vt:lpstr>5. Restart the shell</vt:lpstr>
      <vt:lpstr>6. Create Conda Environment</vt:lpstr>
      <vt:lpstr>7. Load Conda Environment</vt:lpstr>
      <vt:lpstr>7. Copy the database to your own folder</vt:lpstr>
      <vt:lpstr>Entering Microbiome Environment</vt:lpstr>
      <vt:lpstr>Load Conda Environment</vt:lpstr>
      <vt:lpstr>Next Commands</vt:lpstr>
      <vt:lpstr>In case of error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Microbiome Workshop Softwares</dc:title>
  <dc:creator>Muhammad Arif</dc:creator>
  <cp:lastModifiedBy>Muhammad Arif</cp:lastModifiedBy>
  <cp:revision>21</cp:revision>
  <cp:lastPrinted>2020-10-26T08:19:56Z</cp:lastPrinted>
  <dcterms:created xsi:type="dcterms:W3CDTF">2020-10-23T12:26:36Z</dcterms:created>
  <dcterms:modified xsi:type="dcterms:W3CDTF">2020-10-26T10:35:54Z</dcterms:modified>
</cp:coreProperties>
</file>