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260" r:id="rId5"/>
    <p:sldId id="306" r:id="rId6"/>
    <p:sldId id="310" r:id="rId7"/>
    <p:sldId id="316" r:id="rId8"/>
    <p:sldId id="302" r:id="rId9"/>
    <p:sldId id="259" r:id="rId10"/>
    <p:sldId id="304" r:id="rId11"/>
    <p:sldId id="309" r:id="rId12"/>
    <p:sldId id="308" r:id="rId13"/>
    <p:sldId id="296" r:id="rId14"/>
    <p:sldId id="314" r:id="rId15"/>
    <p:sldId id="291" r:id="rId16"/>
    <p:sldId id="298" r:id="rId17"/>
    <p:sldId id="297" r:id="rId18"/>
    <p:sldId id="300"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D1A"/>
    <a:srgbClr val="FBB927"/>
    <a:srgbClr val="FEFEFE"/>
    <a:srgbClr val="FFFE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660"/>
  </p:normalViewPr>
  <p:slideViewPr>
    <p:cSldViewPr snapToGrid="0">
      <p:cViewPr varScale="1">
        <p:scale>
          <a:sx n="85" d="100"/>
          <a:sy n="85" d="100"/>
        </p:scale>
        <p:origin x="2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gpa9\OneDrive\Masa&#252;st&#252;\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v>SABİT GİDER</c:v>
          </c:tx>
          <c:spPr>
            <a:ln w="28575" cap="rnd">
              <a:solidFill>
                <a:schemeClr val="accent3"/>
              </a:solidFill>
              <a:round/>
            </a:ln>
            <a:effectLst/>
          </c:spPr>
          <c:marker>
            <c:symbol val="none"/>
          </c:marker>
          <c:val>
            <c:numRef>
              <c:f>Sheet3!$E$3:$E$13</c:f>
              <c:numCache>
                <c:formatCode>General</c:formatCode>
                <c:ptCount val="11"/>
                <c:pt idx="0">
                  <c:v>3</c:v>
                </c:pt>
                <c:pt idx="1">
                  <c:v>3</c:v>
                </c:pt>
                <c:pt idx="2">
                  <c:v>3</c:v>
                </c:pt>
                <c:pt idx="3">
                  <c:v>3</c:v>
                </c:pt>
                <c:pt idx="4">
                  <c:v>3</c:v>
                </c:pt>
                <c:pt idx="5">
                  <c:v>3</c:v>
                </c:pt>
                <c:pt idx="6">
                  <c:v>3</c:v>
                </c:pt>
                <c:pt idx="7">
                  <c:v>3</c:v>
                </c:pt>
                <c:pt idx="8">
                  <c:v>3</c:v>
                </c:pt>
                <c:pt idx="9">
                  <c:v>3</c:v>
                </c:pt>
                <c:pt idx="10">
                  <c:v>3</c:v>
                </c:pt>
              </c:numCache>
            </c:numRef>
          </c:val>
          <c:smooth val="0"/>
          <c:extLst>
            <c:ext xmlns:c16="http://schemas.microsoft.com/office/drawing/2014/chart" uri="{C3380CC4-5D6E-409C-BE32-E72D297353CC}">
              <c16:uniqueId val="{00000001-DB10-40D9-B5D6-CA5915B645E4}"/>
            </c:ext>
          </c:extLst>
        </c:ser>
        <c:dLbls>
          <c:showLegendKey val="0"/>
          <c:showVal val="0"/>
          <c:showCatName val="0"/>
          <c:showSerName val="0"/>
          <c:showPercent val="0"/>
          <c:showBubbleSize val="0"/>
        </c:dLbls>
        <c:smooth val="0"/>
        <c:axId val="2017629823"/>
        <c:axId val="1711258831"/>
      </c:lineChart>
      <c:catAx>
        <c:axId val="20176298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tr-TR"/>
                  <a:t>GELİR</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258831"/>
        <c:crosses val="autoZero"/>
        <c:auto val="1"/>
        <c:lblAlgn val="ctr"/>
        <c:lblOffset val="100"/>
        <c:noMultiLvlLbl val="0"/>
      </c:catAx>
      <c:valAx>
        <c:axId val="17112588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tr-TR"/>
                  <a:t>DEĞER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6298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FB286-2CE4-44D0-8D6D-A60EB94B6CC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EF2184A-0766-4E88-AD4C-095CD9FB4DF5}">
      <dgm:prSet custT="1"/>
      <dgm:spPr/>
      <dgm:t>
        <a:bodyPr/>
        <a:lstStyle/>
        <a:p>
          <a:r>
            <a:rPr lang="tr-TR" sz="2500" dirty="0"/>
            <a:t>Problem Tanımı</a:t>
          </a:r>
          <a:endParaRPr lang="en-US" sz="2500" dirty="0"/>
        </a:p>
      </dgm:t>
    </dgm:pt>
    <dgm:pt modelId="{6C5612B4-35E1-4024-97F0-E388159BDA28}" type="parTrans" cxnId="{3FA80194-12D9-42D5-A15E-38DDE52EE26F}">
      <dgm:prSet/>
      <dgm:spPr/>
      <dgm:t>
        <a:bodyPr/>
        <a:lstStyle/>
        <a:p>
          <a:endParaRPr lang="en-US"/>
        </a:p>
      </dgm:t>
    </dgm:pt>
    <dgm:pt modelId="{A68F8FA6-40C9-45BA-86D6-C780C7C4D61D}" type="sibTrans" cxnId="{3FA80194-12D9-42D5-A15E-38DDE52EE26F}">
      <dgm:prSet/>
      <dgm:spPr/>
      <dgm:t>
        <a:bodyPr/>
        <a:lstStyle/>
        <a:p>
          <a:endParaRPr lang="en-US"/>
        </a:p>
      </dgm:t>
    </dgm:pt>
    <dgm:pt modelId="{DBD3B7EC-A5AC-41BF-BFDD-9281E8A18A47}">
      <dgm:prSet custT="1"/>
      <dgm:spPr/>
      <dgm:t>
        <a:bodyPr/>
        <a:lstStyle/>
        <a:p>
          <a:r>
            <a:rPr lang="tr-TR" sz="2500" dirty="0"/>
            <a:t>Hedef Kitlemiz</a:t>
          </a:r>
          <a:endParaRPr lang="en-US" sz="2500" dirty="0"/>
        </a:p>
      </dgm:t>
    </dgm:pt>
    <dgm:pt modelId="{6DF27206-1042-4079-8F29-47823D80E631}" type="parTrans" cxnId="{A914769A-FF09-4965-BAB6-AF0078A87898}">
      <dgm:prSet/>
      <dgm:spPr/>
      <dgm:t>
        <a:bodyPr/>
        <a:lstStyle/>
        <a:p>
          <a:endParaRPr lang="en-US"/>
        </a:p>
      </dgm:t>
    </dgm:pt>
    <dgm:pt modelId="{666C380E-9AC8-460D-A5AF-89D08B706613}" type="sibTrans" cxnId="{A914769A-FF09-4965-BAB6-AF0078A87898}">
      <dgm:prSet/>
      <dgm:spPr/>
      <dgm:t>
        <a:bodyPr/>
        <a:lstStyle/>
        <a:p>
          <a:endParaRPr lang="en-US"/>
        </a:p>
      </dgm:t>
    </dgm:pt>
    <dgm:pt modelId="{550A4291-658B-45EA-833B-40791FAD9EA2}">
      <dgm:prSet custT="1"/>
      <dgm:spPr/>
      <dgm:t>
        <a:bodyPr/>
        <a:lstStyle/>
        <a:p>
          <a:r>
            <a:rPr lang="tr-TR" sz="2500" dirty="0"/>
            <a:t>Nakit Akışımız</a:t>
          </a:r>
        </a:p>
      </dgm:t>
    </dgm:pt>
    <dgm:pt modelId="{AFA0019E-1A51-4ED8-9519-20028895639D}" type="parTrans" cxnId="{33F95A84-055C-43B4-99A3-D995130A0114}">
      <dgm:prSet/>
      <dgm:spPr/>
      <dgm:t>
        <a:bodyPr/>
        <a:lstStyle/>
        <a:p>
          <a:endParaRPr lang="en-US"/>
        </a:p>
      </dgm:t>
    </dgm:pt>
    <dgm:pt modelId="{450EAB41-E6EF-4AB3-BB66-F55B1B2D709D}" type="sibTrans" cxnId="{33F95A84-055C-43B4-99A3-D995130A0114}">
      <dgm:prSet/>
      <dgm:spPr/>
      <dgm:t>
        <a:bodyPr/>
        <a:lstStyle/>
        <a:p>
          <a:endParaRPr lang="en-US"/>
        </a:p>
      </dgm:t>
    </dgm:pt>
    <dgm:pt modelId="{22502D17-B9F8-45D6-8F8F-892646F2C02D}">
      <dgm:prSet custT="1"/>
      <dgm:spPr/>
      <dgm:t>
        <a:bodyPr/>
        <a:lstStyle/>
        <a:p>
          <a:pPr marL="0" lvl="0" indent="0" algn="l" defTabSz="800100">
            <a:lnSpc>
              <a:spcPct val="90000"/>
            </a:lnSpc>
            <a:spcBef>
              <a:spcPct val="0"/>
            </a:spcBef>
            <a:spcAft>
              <a:spcPct val="35000"/>
            </a:spcAft>
            <a:buNone/>
          </a:pPr>
          <a:r>
            <a:rPr lang="tr-TR" sz="2500" kern="1200" dirty="0">
              <a:solidFill>
                <a:prstClr val="white"/>
              </a:solidFill>
              <a:latin typeface="Calibri" panose="020F0502020204030204"/>
              <a:ea typeface="+mn-ea"/>
              <a:cs typeface="+mn-cs"/>
            </a:rPr>
            <a:t>Geliştirme Önerileri</a:t>
          </a:r>
          <a:endParaRPr lang="en-US" sz="2500" kern="1200" dirty="0">
            <a:solidFill>
              <a:prstClr val="white"/>
            </a:solidFill>
            <a:latin typeface="Calibri" panose="020F0502020204030204"/>
            <a:ea typeface="+mn-ea"/>
            <a:cs typeface="+mn-cs"/>
          </a:endParaRPr>
        </a:p>
      </dgm:t>
    </dgm:pt>
    <dgm:pt modelId="{1A8DAF26-8051-454C-BD1A-A1849F408931}" type="parTrans" cxnId="{71127DEC-30D4-4C22-9422-D1549F77F7F7}">
      <dgm:prSet/>
      <dgm:spPr/>
      <dgm:t>
        <a:bodyPr/>
        <a:lstStyle/>
        <a:p>
          <a:endParaRPr lang="tr-TR"/>
        </a:p>
      </dgm:t>
    </dgm:pt>
    <dgm:pt modelId="{A54AD37D-7E80-4270-B893-AA8C4AD41A52}" type="sibTrans" cxnId="{71127DEC-30D4-4C22-9422-D1549F77F7F7}">
      <dgm:prSet/>
      <dgm:spPr/>
      <dgm:t>
        <a:bodyPr/>
        <a:lstStyle/>
        <a:p>
          <a:endParaRPr lang="tr-TR"/>
        </a:p>
      </dgm:t>
    </dgm:pt>
    <dgm:pt modelId="{F640CBED-8D55-473A-9F73-BB06FDE85612}">
      <dgm:prSet custT="1"/>
      <dgm:spPr/>
      <dgm:t>
        <a:bodyPr/>
        <a:lstStyle/>
        <a:p>
          <a:r>
            <a:rPr lang="tr-TR" sz="2500" dirty="0"/>
            <a:t>İş Modeli</a:t>
          </a:r>
          <a:endParaRPr lang="en-US" sz="2500" dirty="0"/>
        </a:p>
      </dgm:t>
    </dgm:pt>
    <dgm:pt modelId="{934A997B-A503-454D-B761-538F426697F6}" type="parTrans" cxnId="{9A40E6F8-C64C-4E16-B969-7CF0D69F9F7C}">
      <dgm:prSet/>
      <dgm:spPr/>
      <dgm:t>
        <a:bodyPr/>
        <a:lstStyle/>
        <a:p>
          <a:endParaRPr lang="tr-TR"/>
        </a:p>
      </dgm:t>
    </dgm:pt>
    <dgm:pt modelId="{B68B03DE-EEAD-48F9-83B3-BFAE80B1453A}" type="sibTrans" cxnId="{9A40E6F8-C64C-4E16-B969-7CF0D69F9F7C}">
      <dgm:prSet/>
      <dgm:spPr/>
      <dgm:t>
        <a:bodyPr/>
        <a:lstStyle/>
        <a:p>
          <a:endParaRPr lang="tr-TR"/>
        </a:p>
      </dgm:t>
    </dgm:pt>
    <dgm:pt modelId="{92094B57-6819-4CD5-B8B7-EE789DB57DC7}">
      <dgm:prSet custT="1"/>
      <dgm:spPr/>
      <dgm:t>
        <a:bodyPr/>
        <a:lstStyle/>
        <a:p>
          <a:r>
            <a:rPr lang="tr-TR" sz="2500" dirty="0"/>
            <a:t>Çözüm Önerilerimiz</a:t>
          </a:r>
          <a:endParaRPr lang="en-US" sz="2500" dirty="0"/>
        </a:p>
      </dgm:t>
    </dgm:pt>
    <dgm:pt modelId="{D9570B89-E1E4-4DC0-91CA-AE2FAEF68CC9}" type="parTrans" cxnId="{FEA78006-A8DB-46BF-B169-9B72BEE56EDC}">
      <dgm:prSet/>
      <dgm:spPr/>
      <dgm:t>
        <a:bodyPr/>
        <a:lstStyle/>
        <a:p>
          <a:endParaRPr lang="tr-TR"/>
        </a:p>
      </dgm:t>
    </dgm:pt>
    <dgm:pt modelId="{D4749483-AE42-4ADF-B1C1-1891920ECA2F}" type="sibTrans" cxnId="{FEA78006-A8DB-46BF-B169-9B72BEE56EDC}">
      <dgm:prSet/>
      <dgm:spPr/>
      <dgm:t>
        <a:bodyPr/>
        <a:lstStyle/>
        <a:p>
          <a:endParaRPr lang="tr-TR"/>
        </a:p>
      </dgm:t>
    </dgm:pt>
    <dgm:pt modelId="{8FA0B3E1-00C5-403F-936E-DB0D157CF9BC}">
      <dgm:prSet custT="1"/>
      <dgm:spPr/>
      <dgm:t>
        <a:bodyPr/>
        <a:lstStyle/>
        <a:p>
          <a:r>
            <a:rPr lang="tr-TR" sz="2500" dirty="0"/>
            <a:t>Vizyonumuz/Misyonumuz</a:t>
          </a:r>
          <a:endParaRPr lang="en-US" sz="2500" dirty="0"/>
        </a:p>
      </dgm:t>
    </dgm:pt>
    <dgm:pt modelId="{947B43D4-CDEE-4B8A-A1C7-73DD3D04DC3D}" type="parTrans" cxnId="{A6C8BDBB-F283-4F75-9282-933F96699D1D}">
      <dgm:prSet/>
      <dgm:spPr/>
      <dgm:t>
        <a:bodyPr/>
        <a:lstStyle/>
        <a:p>
          <a:endParaRPr lang="tr-TR"/>
        </a:p>
      </dgm:t>
    </dgm:pt>
    <dgm:pt modelId="{C1A48308-3F0B-465F-857C-31F2D9BDE4DB}" type="sibTrans" cxnId="{A6C8BDBB-F283-4F75-9282-933F96699D1D}">
      <dgm:prSet/>
      <dgm:spPr/>
      <dgm:t>
        <a:bodyPr/>
        <a:lstStyle/>
        <a:p>
          <a:endParaRPr lang="tr-TR"/>
        </a:p>
      </dgm:t>
    </dgm:pt>
    <dgm:pt modelId="{39405C3E-D50E-4BB7-8453-103BFC6CFBF9}">
      <dgm:prSet custT="1"/>
      <dgm:spPr/>
      <dgm:t>
        <a:bodyPr/>
        <a:lstStyle/>
        <a:p>
          <a:r>
            <a:rPr lang="tr-TR" sz="2500" dirty="0"/>
            <a:t>Hizmet Alım Süreci</a:t>
          </a:r>
          <a:endParaRPr lang="en-US" sz="2500" dirty="0"/>
        </a:p>
      </dgm:t>
    </dgm:pt>
    <dgm:pt modelId="{A12C246A-6926-4B29-A446-1951BFFDEA29}" type="parTrans" cxnId="{5E0076F8-A48C-4ECD-BA05-0DB93D91C9F5}">
      <dgm:prSet/>
      <dgm:spPr/>
      <dgm:t>
        <a:bodyPr/>
        <a:lstStyle/>
        <a:p>
          <a:endParaRPr lang="en-GB"/>
        </a:p>
      </dgm:t>
    </dgm:pt>
    <dgm:pt modelId="{BDC9CB32-54B3-464E-8142-453556A974A8}" type="sibTrans" cxnId="{5E0076F8-A48C-4ECD-BA05-0DB93D91C9F5}">
      <dgm:prSet/>
      <dgm:spPr/>
      <dgm:t>
        <a:bodyPr/>
        <a:lstStyle/>
        <a:p>
          <a:endParaRPr lang="en-GB"/>
        </a:p>
      </dgm:t>
    </dgm:pt>
    <dgm:pt modelId="{A7F11A79-951A-44F6-8D16-4B07628417F7}">
      <dgm:prSet custT="1"/>
      <dgm:spPr/>
      <dgm:t>
        <a:bodyPr/>
        <a:lstStyle/>
        <a:p>
          <a:r>
            <a:rPr lang="tr-TR" sz="2500" dirty="0"/>
            <a:t>Pazarlama Stratejisi</a:t>
          </a:r>
          <a:endParaRPr lang="en-US" sz="2500" dirty="0"/>
        </a:p>
      </dgm:t>
    </dgm:pt>
    <dgm:pt modelId="{FBAD46F6-CEDB-41DF-A8B0-41FB3BF34C8F}" type="parTrans" cxnId="{7921202D-70F1-41CD-9539-D9E3A13D2834}">
      <dgm:prSet/>
      <dgm:spPr/>
      <dgm:t>
        <a:bodyPr/>
        <a:lstStyle/>
        <a:p>
          <a:endParaRPr lang="en-GB"/>
        </a:p>
      </dgm:t>
    </dgm:pt>
    <dgm:pt modelId="{FACC2254-1DBB-4CB7-A5C8-5B9CC8B3E074}" type="sibTrans" cxnId="{7921202D-70F1-41CD-9539-D9E3A13D2834}">
      <dgm:prSet/>
      <dgm:spPr/>
      <dgm:t>
        <a:bodyPr/>
        <a:lstStyle/>
        <a:p>
          <a:endParaRPr lang="en-GB"/>
        </a:p>
      </dgm:t>
    </dgm:pt>
    <dgm:pt modelId="{4C21308E-BD14-40BA-B223-8AFDC7C20B11}">
      <dgm:prSet custT="1"/>
      <dgm:spPr/>
      <dgm:t>
        <a:bodyPr/>
        <a:lstStyle/>
        <a:p>
          <a:r>
            <a:rPr lang="tr-TR" sz="2500" dirty="0"/>
            <a:t>Değer Yargısı</a:t>
          </a:r>
          <a:endParaRPr lang="en-US" sz="2500" dirty="0"/>
        </a:p>
      </dgm:t>
    </dgm:pt>
    <dgm:pt modelId="{5BF1410C-B9AC-4FF7-B351-922042A22912}" type="parTrans" cxnId="{FD624BA3-A073-4FF7-A80C-5DCFC34EF4CC}">
      <dgm:prSet/>
      <dgm:spPr/>
      <dgm:t>
        <a:bodyPr/>
        <a:lstStyle/>
        <a:p>
          <a:endParaRPr lang="en-GB"/>
        </a:p>
      </dgm:t>
    </dgm:pt>
    <dgm:pt modelId="{68321C61-92A2-44EE-BC87-2AF932833B71}" type="sibTrans" cxnId="{FD624BA3-A073-4FF7-A80C-5DCFC34EF4CC}">
      <dgm:prSet/>
      <dgm:spPr/>
      <dgm:t>
        <a:bodyPr/>
        <a:lstStyle/>
        <a:p>
          <a:endParaRPr lang="en-GB"/>
        </a:p>
      </dgm:t>
    </dgm:pt>
    <dgm:pt modelId="{866A999D-A991-40D8-A866-6F12F123EB17}">
      <dgm:prSet custT="1"/>
      <dgm:spPr/>
      <dgm:t>
        <a:bodyPr/>
        <a:lstStyle/>
        <a:p>
          <a:r>
            <a:rPr lang="tr-TR" sz="2500" dirty="0"/>
            <a:t>Rakip Analizi</a:t>
          </a:r>
          <a:endParaRPr lang="en-US" sz="2500" dirty="0"/>
        </a:p>
      </dgm:t>
    </dgm:pt>
    <dgm:pt modelId="{A20B12B0-BBD3-480C-81A4-78998F29856A}" type="parTrans" cxnId="{96A5EE91-4721-4C22-8CAE-365A5A56B0F8}">
      <dgm:prSet/>
      <dgm:spPr/>
      <dgm:t>
        <a:bodyPr/>
        <a:lstStyle/>
        <a:p>
          <a:endParaRPr lang="en-GB"/>
        </a:p>
      </dgm:t>
    </dgm:pt>
    <dgm:pt modelId="{29444B85-1D58-47C1-A298-A2BA7B876B72}" type="sibTrans" cxnId="{96A5EE91-4721-4C22-8CAE-365A5A56B0F8}">
      <dgm:prSet/>
      <dgm:spPr/>
      <dgm:t>
        <a:bodyPr/>
        <a:lstStyle/>
        <a:p>
          <a:endParaRPr lang="en-GB"/>
        </a:p>
      </dgm:t>
    </dgm:pt>
    <dgm:pt modelId="{0ADEFD59-BA8E-4D36-AF85-795519B6BC4F}" type="pres">
      <dgm:prSet presAssocID="{C66FB286-2CE4-44D0-8D6D-A60EB94B6CCC}" presName="linear" presStyleCnt="0">
        <dgm:presLayoutVars>
          <dgm:animLvl val="lvl"/>
          <dgm:resizeHandles val="exact"/>
        </dgm:presLayoutVars>
      </dgm:prSet>
      <dgm:spPr/>
    </dgm:pt>
    <dgm:pt modelId="{8F691EDC-7FB6-45C3-B7E0-CF96E9E1387A}" type="pres">
      <dgm:prSet presAssocID="{4EF2184A-0766-4E88-AD4C-095CD9FB4DF5}" presName="parentText" presStyleLbl="node1" presStyleIdx="0" presStyleCnt="11">
        <dgm:presLayoutVars>
          <dgm:chMax val="0"/>
          <dgm:bulletEnabled val="1"/>
        </dgm:presLayoutVars>
      </dgm:prSet>
      <dgm:spPr/>
    </dgm:pt>
    <dgm:pt modelId="{7C9903A5-FA17-4E44-B66C-268FA52A9744}" type="pres">
      <dgm:prSet presAssocID="{A68F8FA6-40C9-45BA-86D6-C780C7C4D61D}" presName="spacer" presStyleCnt="0"/>
      <dgm:spPr/>
    </dgm:pt>
    <dgm:pt modelId="{EF0E334F-C324-47CC-8B25-F5BF57495BEF}" type="pres">
      <dgm:prSet presAssocID="{DBD3B7EC-A5AC-41BF-BFDD-9281E8A18A47}" presName="parentText" presStyleLbl="node1" presStyleIdx="1" presStyleCnt="11">
        <dgm:presLayoutVars>
          <dgm:chMax val="0"/>
          <dgm:bulletEnabled val="1"/>
        </dgm:presLayoutVars>
      </dgm:prSet>
      <dgm:spPr/>
    </dgm:pt>
    <dgm:pt modelId="{4E5C789B-2EEE-4E4F-9E4F-46C9F0ED90B5}" type="pres">
      <dgm:prSet presAssocID="{666C380E-9AC8-460D-A5AF-89D08B706613}" presName="spacer" presStyleCnt="0"/>
      <dgm:spPr/>
    </dgm:pt>
    <dgm:pt modelId="{F7049257-D59D-4976-8CAB-CEAD263CB8D5}" type="pres">
      <dgm:prSet presAssocID="{92094B57-6819-4CD5-B8B7-EE789DB57DC7}" presName="parentText" presStyleLbl="node1" presStyleIdx="2" presStyleCnt="11">
        <dgm:presLayoutVars>
          <dgm:chMax val="0"/>
          <dgm:bulletEnabled val="1"/>
        </dgm:presLayoutVars>
      </dgm:prSet>
      <dgm:spPr/>
    </dgm:pt>
    <dgm:pt modelId="{0E61D351-33E4-430A-9D14-F233852854BA}" type="pres">
      <dgm:prSet presAssocID="{D4749483-AE42-4ADF-B1C1-1891920ECA2F}" presName="spacer" presStyleCnt="0"/>
      <dgm:spPr/>
    </dgm:pt>
    <dgm:pt modelId="{7B43D643-B703-4A83-BDA9-13B213026D98}" type="pres">
      <dgm:prSet presAssocID="{866A999D-A991-40D8-A866-6F12F123EB17}" presName="parentText" presStyleLbl="node1" presStyleIdx="3" presStyleCnt="11">
        <dgm:presLayoutVars>
          <dgm:chMax val="0"/>
          <dgm:bulletEnabled val="1"/>
        </dgm:presLayoutVars>
      </dgm:prSet>
      <dgm:spPr/>
    </dgm:pt>
    <dgm:pt modelId="{17DBF1E2-A84B-4BBA-A1F3-0A3ADABAACAB}" type="pres">
      <dgm:prSet presAssocID="{29444B85-1D58-47C1-A298-A2BA7B876B72}" presName="spacer" presStyleCnt="0"/>
      <dgm:spPr/>
    </dgm:pt>
    <dgm:pt modelId="{617AAF1C-29EB-4154-A8C3-30556552391C}" type="pres">
      <dgm:prSet presAssocID="{39405C3E-D50E-4BB7-8453-103BFC6CFBF9}" presName="parentText" presStyleLbl="node1" presStyleIdx="4" presStyleCnt="11">
        <dgm:presLayoutVars>
          <dgm:chMax val="0"/>
          <dgm:bulletEnabled val="1"/>
        </dgm:presLayoutVars>
      </dgm:prSet>
      <dgm:spPr/>
    </dgm:pt>
    <dgm:pt modelId="{48E3CA5F-2D74-4AE4-98F1-85F984D29ED4}" type="pres">
      <dgm:prSet presAssocID="{BDC9CB32-54B3-464E-8142-453556A974A8}" presName="spacer" presStyleCnt="0"/>
      <dgm:spPr/>
    </dgm:pt>
    <dgm:pt modelId="{4C522B91-CB6E-4195-B252-5E443B7659B7}" type="pres">
      <dgm:prSet presAssocID="{8FA0B3E1-00C5-403F-936E-DB0D157CF9BC}" presName="parentText" presStyleLbl="node1" presStyleIdx="5" presStyleCnt="11">
        <dgm:presLayoutVars>
          <dgm:chMax val="0"/>
          <dgm:bulletEnabled val="1"/>
        </dgm:presLayoutVars>
      </dgm:prSet>
      <dgm:spPr/>
    </dgm:pt>
    <dgm:pt modelId="{80E1E76D-03C1-4EE9-AB8E-266EC23481E2}" type="pres">
      <dgm:prSet presAssocID="{C1A48308-3F0B-465F-857C-31F2D9BDE4DB}" presName="spacer" presStyleCnt="0"/>
      <dgm:spPr/>
    </dgm:pt>
    <dgm:pt modelId="{E98478E0-842E-44B1-A910-7A3BB6CE825D}" type="pres">
      <dgm:prSet presAssocID="{F640CBED-8D55-473A-9F73-BB06FDE85612}" presName="parentText" presStyleLbl="node1" presStyleIdx="6" presStyleCnt="11" custLinFactNeighborX="186" custLinFactNeighborY="-54274">
        <dgm:presLayoutVars>
          <dgm:chMax val="0"/>
          <dgm:bulletEnabled val="1"/>
        </dgm:presLayoutVars>
      </dgm:prSet>
      <dgm:spPr/>
    </dgm:pt>
    <dgm:pt modelId="{D5058BEF-1EC4-4E20-BB1E-89671AB0C5C9}" type="pres">
      <dgm:prSet presAssocID="{B68B03DE-EEAD-48F9-83B3-BFAE80B1453A}" presName="spacer" presStyleCnt="0"/>
      <dgm:spPr/>
    </dgm:pt>
    <dgm:pt modelId="{32D708D5-1BCD-4078-AE6D-2C1F7072F037}" type="pres">
      <dgm:prSet presAssocID="{4C21308E-BD14-40BA-B223-8AFDC7C20B11}" presName="parentText" presStyleLbl="node1" presStyleIdx="7" presStyleCnt="11">
        <dgm:presLayoutVars>
          <dgm:chMax val="0"/>
          <dgm:bulletEnabled val="1"/>
        </dgm:presLayoutVars>
      </dgm:prSet>
      <dgm:spPr/>
    </dgm:pt>
    <dgm:pt modelId="{1316597C-12EA-43AC-B55E-728F45136A41}" type="pres">
      <dgm:prSet presAssocID="{68321C61-92A2-44EE-BC87-2AF932833B71}" presName="spacer" presStyleCnt="0"/>
      <dgm:spPr/>
    </dgm:pt>
    <dgm:pt modelId="{F16641EB-C960-4D9E-837C-3DDBB5C0658C}" type="pres">
      <dgm:prSet presAssocID="{A7F11A79-951A-44F6-8D16-4B07628417F7}" presName="parentText" presStyleLbl="node1" presStyleIdx="8" presStyleCnt="11" custLinFactNeighborY="-96341">
        <dgm:presLayoutVars>
          <dgm:chMax val="0"/>
          <dgm:bulletEnabled val="1"/>
        </dgm:presLayoutVars>
      </dgm:prSet>
      <dgm:spPr/>
    </dgm:pt>
    <dgm:pt modelId="{D84BC40A-1850-4ADE-8C0E-63F1E9E32AD2}" type="pres">
      <dgm:prSet presAssocID="{FACC2254-1DBB-4CB7-A5C8-5B9CC8B3E074}" presName="spacer" presStyleCnt="0"/>
      <dgm:spPr/>
    </dgm:pt>
    <dgm:pt modelId="{9A225FB7-2460-48EE-8601-130B15113BE4}" type="pres">
      <dgm:prSet presAssocID="{550A4291-658B-45EA-833B-40791FAD9EA2}" presName="parentText" presStyleLbl="node1" presStyleIdx="9" presStyleCnt="11" custLinFactNeighborX="-7" custLinFactNeighborY="-88555">
        <dgm:presLayoutVars>
          <dgm:chMax val="0"/>
          <dgm:bulletEnabled val="1"/>
        </dgm:presLayoutVars>
      </dgm:prSet>
      <dgm:spPr/>
    </dgm:pt>
    <dgm:pt modelId="{305D45CC-A729-4914-B05A-610F651DDB76}" type="pres">
      <dgm:prSet presAssocID="{450EAB41-E6EF-4AB3-BB66-F55B1B2D709D}" presName="spacer" presStyleCnt="0"/>
      <dgm:spPr/>
    </dgm:pt>
    <dgm:pt modelId="{1853B863-2E67-482F-9CAA-BA7623D56217}" type="pres">
      <dgm:prSet presAssocID="{22502D17-B9F8-45D6-8F8F-892646F2C02D}" presName="parentText" presStyleLbl="node1" presStyleIdx="10" presStyleCnt="11" custLinFactY="-12464" custLinFactNeighborX="337" custLinFactNeighborY="-100000">
        <dgm:presLayoutVars>
          <dgm:chMax val="0"/>
          <dgm:bulletEnabled val="1"/>
        </dgm:presLayoutVars>
      </dgm:prSet>
      <dgm:spPr/>
    </dgm:pt>
  </dgm:ptLst>
  <dgm:cxnLst>
    <dgm:cxn modelId="{FEA78006-A8DB-46BF-B169-9B72BEE56EDC}" srcId="{C66FB286-2CE4-44D0-8D6D-A60EB94B6CCC}" destId="{92094B57-6819-4CD5-B8B7-EE789DB57DC7}" srcOrd="2" destOrd="0" parTransId="{D9570B89-E1E4-4DC0-91CA-AE2FAEF68CC9}" sibTransId="{D4749483-AE42-4ADF-B1C1-1891920ECA2F}"/>
    <dgm:cxn modelId="{28102E1E-3AF2-4283-9AE5-28F7AC9BE400}" type="presOf" srcId="{22502D17-B9F8-45D6-8F8F-892646F2C02D}" destId="{1853B863-2E67-482F-9CAA-BA7623D56217}" srcOrd="0" destOrd="0" presId="urn:microsoft.com/office/officeart/2005/8/layout/vList2"/>
    <dgm:cxn modelId="{7921202D-70F1-41CD-9539-D9E3A13D2834}" srcId="{C66FB286-2CE4-44D0-8D6D-A60EB94B6CCC}" destId="{A7F11A79-951A-44F6-8D16-4B07628417F7}" srcOrd="8" destOrd="0" parTransId="{FBAD46F6-CEDB-41DF-A8B0-41FB3BF34C8F}" sibTransId="{FACC2254-1DBB-4CB7-A5C8-5B9CC8B3E074}"/>
    <dgm:cxn modelId="{D54B563F-0C03-41B1-BEF3-9C8F9DE89963}" type="presOf" srcId="{866A999D-A991-40D8-A866-6F12F123EB17}" destId="{7B43D643-B703-4A83-BDA9-13B213026D98}" srcOrd="0" destOrd="0" presId="urn:microsoft.com/office/officeart/2005/8/layout/vList2"/>
    <dgm:cxn modelId="{720D1C44-0D54-4871-B06B-8ED646CFE18A}" type="presOf" srcId="{4C21308E-BD14-40BA-B223-8AFDC7C20B11}" destId="{32D708D5-1BCD-4078-AE6D-2C1F7072F037}" srcOrd="0" destOrd="0" presId="urn:microsoft.com/office/officeart/2005/8/layout/vList2"/>
    <dgm:cxn modelId="{63526269-7356-4655-87F2-B99C0F9657D2}" type="presOf" srcId="{DBD3B7EC-A5AC-41BF-BFDD-9281E8A18A47}" destId="{EF0E334F-C324-47CC-8B25-F5BF57495BEF}" srcOrd="0" destOrd="0" presId="urn:microsoft.com/office/officeart/2005/8/layout/vList2"/>
    <dgm:cxn modelId="{F7B70680-2AF2-4C06-8E97-64173A250483}" type="presOf" srcId="{8FA0B3E1-00C5-403F-936E-DB0D157CF9BC}" destId="{4C522B91-CB6E-4195-B252-5E443B7659B7}" srcOrd="0" destOrd="0" presId="urn:microsoft.com/office/officeart/2005/8/layout/vList2"/>
    <dgm:cxn modelId="{33F95A84-055C-43B4-99A3-D995130A0114}" srcId="{C66FB286-2CE4-44D0-8D6D-A60EB94B6CCC}" destId="{550A4291-658B-45EA-833B-40791FAD9EA2}" srcOrd="9" destOrd="0" parTransId="{AFA0019E-1A51-4ED8-9519-20028895639D}" sibTransId="{450EAB41-E6EF-4AB3-BB66-F55B1B2D709D}"/>
    <dgm:cxn modelId="{96A5EE91-4721-4C22-8CAE-365A5A56B0F8}" srcId="{C66FB286-2CE4-44D0-8D6D-A60EB94B6CCC}" destId="{866A999D-A991-40D8-A866-6F12F123EB17}" srcOrd="3" destOrd="0" parTransId="{A20B12B0-BBD3-480C-81A4-78998F29856A}" sibTransId="{29444B85-1D58-47C1-A298-A2BA7B876B72}"/>
    <dgm:cxn modelId="{3FA80194-12D9-42D5-A15E-38DDE52EE26F}" srcId="{C66FB286-2CE4-44D0-8D6D-A60EB94B6CCC}" destId="{4EF2184A-0766-4E88-AD4C-095CD9FB4DF5}" srcOrd="0" destOrd="0" parTransId="{6C5612B4-35E1-4024-97F0-E388159BDA28}" sibTransId="{A68F8FA6-40C9-45BA-86D6-C780C7C4D61D}"/>
    <dgm:cxn modelId="{A914769A-FF09-4965-BAB6-AF0078A87898}" srcId="{C66FB286-2CE4-44D0-8D6D-A60EB94B6CCC}" destId="{DBD3B7EC-A5AC-41BF-BFDD-9281E8A18A47}" srcOrd="1" destOrd="0" parTransId="{6DF27206-1042-4079-8F29-47823D80E631}" sibTransId="{666C380E-9AC8-460D-A5AF-89D08B706613}"/>
    <dgm:cxn modelId="{07A5859A-7769-4B6C-A241-9B01FCDD8F1D}" type="presOf" srcId="{4EF2184A-0766-4E88-AD4C-095CD9FB4DF5}" destId="{8F691EDC-7FB6-45C3-B7E0-CF96E9E1387A}" srcOrd="0" destOrd="0" presId="urn:microsoft.com/office/officeart/2005/8/layout/vList2"/>
    <dgm:cxn modelId="{FD624BA3-A073-4FF7-A80C-5DCFC34EF4CC}" srcId="{C66FB286-2CE4-44D0-8D6D-A60EB94B6CCC}" destId="{4C21308E-BD14-40BA-B223-8AFDC7C20B11}" srcOrd="7" destOrd="0" parTransId="{5BF1410C-B9AC-4FF7-B351-922042A22912}" sibTransId="{68321C61-92A2-44EE-BC87-2AF932833B71}"/>
    <dgm:cxn modelId="{F331E1B0-6C79-49D2-90EE-DF6808734EAF}" type="presOf" srcId="{A7F11A79-951A-44F6-8D16-4B07628417F7}" destId="{F16641EB-C960-4D9E-837C-3DDBB5C0658C}" srcOrd="0" destOrd="0" presId="urn:microsoft.com/office/officeart/2005/8/layout/vList2"/>
    <dgm:cxn modelId="{A6C8BDBB-F283-4F75-9282-933F96699D1D}" srcId="{C66FB286-2CE4-44D0-8D6D-A60EB94B6CCC}" destId="{8FA0B3E1-00C5-403F-936E-DB0D157CF9BC}" srcOrd="5" destOrd="0" parTransId="{947B43D4-CDEE-4B8A-A1C7-73DD3D04DC3D}" sibTransId="{C1A48308-3F0B-465F-857C-31F2D9BDE4DB}"/>
    <dgm:cxn modelId="{8F87ECC2-18AE-4DBD-B782-6EBB19616BFC}" type="presOf" srcId="{550A4291-658B-45EA-833B-40791FAD9EA2}" destId="{9A225FB7-2460-48EE-8601-130B15113BE4}" srcOrd="0" destOrd="0" presId="urn:microsoft.com/office/officeart/2005/8/layout/vList2"/>
    <dgm:cxn modelId="{CD5537C5-25B9-447D-A5EA-F230A005EF70}" type="presOf" srcId="{39405C3E-D50E-4BB7-8453-103BFC6CFBF9}" destId="{617AAF1C-29EB-4154-A8C3-30556552391C}" srcOrd="0" destOrd="0" presId="urn:microsoft.com/office/officeart/2005/8/layout/vList2"/>
    <dgm:cxn modelId="{20D6A3CF-BE42-4B11-9057-C70E9C34A598}" type="presOf" srcId="{C66FB286-2CE4-44D0-8D6D-A60EB94B6CCC}" destId="{0ADEFD59-BA8E-4D36-AF85-795519B6BC4F}" srcOrd="0" destOrd="0" presId="urn:microsoft.com/office/officeart/2005/8/layout/vList2"/>
    <dgm:cxn modelId="{71127DEC-30D4-4C22-9422-D1549F77F7F7}" srcId="{C66FB286-2CE4-44D0-8D6D-A60EB94B6CCC}" destId="{22502D17-B9F8-45D6-8F8F-892646F2C02D}" srcOrd="10" destOrd="0" parTransId="{1A8DAF26-8051-454C-BD1A-A1849F408931}" sibTransId="{A54AD37D-7E80-4270-B893-AA8C4AD41A52}"/>
    <dgm:cxn modelId="{5E0076F8-A48C-4ECD-BA05-0DB93D91C9F5}" srcId="{C66FB286-2CE4-44D0-8D6D-A60EB94B6CCC}" destId="{39405C3E-D50E-4BB7-8453-103BFC6CFBF9}" srcOrd="4" destOrd="0" parTransId="{A12C246A-6926-4B29-A446-1951BFFDEA29}" sibTransId="{BDC9CB32-54B3-464E-8142-453556A974A8}"/>
    <dgm:cxn modelId="{9A40E6F8-C64C-4E16-B969-7CF0D69F9F7C}" srcId="{C66FB286-2CE4-44D0-8D6D-A60EB94B6CCC}" destId="{F640CBED-8D55-473A-9F73-BB06FDE85612}" srcOrd="6" destOrd="0" parTransId="{934A997B-A503-454D-B761-538F426697F6}" sibTransId="{B68B03DE-EEAD-48F9-83B3-BFAE80B1453A}"/>
    <dgm:cxn modelId="{AC447FF9-3952-4D01-A256-76D6BA1DCD01}" type="presOf" srcId="{92094B57-6819-4CD5-B8B7-EE789DB57DC7}" destId="{F7049257-D59D-4976-8CAB-CEAD263CB8D5}" srcOrd="0" destOrd="0" presId="urn:microsoft.com/office/officeart/2005/8/layout/vList2"/>
    <dgm:cxn modelId="{BCAD88F9-7D5F-4A9C-898C-6B8EDB8E3D8F}" type="presOf" srcId="{F640CBED-8D55-473A-9F73-BB06FDE85612}" destId="{E98478E0-842E-44B1-A910-7A3BB6CE825D}" srcOrd="0" destOrd="0" presId="urn:microsoft.com/office/officeart/2005/8/layout/vList2"/>
    <dgm:cxn modelId="{496BC1F1-ABF6-4445-BA69-6A8C35EF2FF6}" type="presParOf" srcId="{0ADEFD59-BA8E-4D36-AF85-795519B6BC4F}" destId="{8F691EDC-7FB6-45C3-B7E0-CF96E9E1387A}" srcOrd="0" destOrd="0" presId="urn:microsoft.com/office/officeart/2005/8/layout/vList2"/>
    <dgm:cxn modelId="{43DA0800-006A-4982-839A-3406457A8991}" type="presParOf" srcId="{0ADEFD59-BA8E-4D36-AF85-795519B6BC4F}" destId="{7C9903A5-FA17-4E44-B66C-268FA52A9744}" srcOrd="1" destOrd="0" presId="urn:microsoft.com/office/officeart/2005/8/layout/vList2"/>
    <dgm:cxn modelId="{682D3867-5CA1-4319-8723-C86109A552DF}" type="presParOf" srcId="{0ADEFD59-BA8E-4D36-AF85-795519B6BC4F}" destId="{EF0E334F-C324-47CC-8B25-F5BF57495BEF}" srcOrd="2" destOrd="0" presId="urn:microsoft.com/office/officeart/2005/8/layout/vList2"/>
    <dgm:cxn modelId="{AEC18EC0-0A23-4141-AA20-2A3BBBD2BFD0}" type="presParOf" srcId="{0ADEFD59-BA8E-4D36-AF85-795519B6BC4F}" destId="{4E5C789B-2EEE-4E4F-9E4F-46C9F0ED90B5}" srcOrd="3" destOrd="0" presId="urn:microsoft.com/office/officeart/2005/8/layout/vList2"/>
    <dgm:cxn modelId="{BFB3F8FF-7382-4697-AC24-92EF0F746B56}" type="presParOf" srcId="{0ADEFD59-BA8E-4D36-AF85-795519B6BC4F}" destId="{F7049257-D59D-4976-8CAB-CEAD263CB8D5}" srcOrd="4" destOrd="0" presId="urn:microsoft.com/office/officeart/2005/8/layout/vList2"/>
    <dgm:cxn modelId="{BA5513D0-584B-4841-8A68-611043B86ACF}" type="presParOf" srcId="{0ADEFD59-BA8E-4D36-AF85-795519B6BC4F}" destId="{0E61D351-33E4-430A-9D14-F233852854BA}" srcOrd="5" destOrd="0" presId="urn:microsoft.com/office/officeart/2005/8/layout/vList2"/>
    <dgm:cxn modelId="{8ACEB706-8761-4AC5-9B9A-9D1BCCC028A8}" type="presParOf" srcId="{0ADEFD59-BA8E-4D36-AF85-795519B6BC4F}" destId="{7B43D643-B703-4A83-BDA9-13B213026D98}" srcOrd="6" destOrd="0" presId="urn:microsoft.com/office/officeart/2005/8/layout/vList2"/>
    <dgm:cxn modelId="{F79250A0-12BA-4233-B9D7-FEA59E92FD90}" type="presParOf" srcId="{0ADEFD59-BA8E-4D36-AF85-795519B6BC4F}" destId="{17DBF1E2-A84B-4BBA-A1F3-0A3ADABAACAB}" srcOrd="7" destOrd="0" presId="urn:microsoft.com/office/officeart/2005/8/layout/vList2"/>
    <dgm:cxn modelId="{A1BF1EA8-EA10-4567-99CA-F61E755D69ED}" type="presParOf" srcId="{0ADEFD59-BA8E-4D36-AF85-795519B6BC4F}" destId="{617AAF1C-29EB-4154-A8C3-30556552391C}" srcOrd="8" destOrd="0" presId="urn:microsoft.com/office/officeart/2005/8/layout/vList2"/>
    <dgm:cxn modelId="{3AC34EB3-F1BF-49A6-8411-971136F00F5C}" type="presParOf" srcId="{0ADEFD59-BA8E-4D36-AF85-795519B6BC4F}" destId="{48E3CA5F-2D74-4AE4-98F1-85F984D29ED4}" srcOrd="9" destOrd="0" presId="urn:microsoft.com/office/officeart/2005/8/layout/vList2"/>
    <dgm:cxn modelId="{DB08E6BF-B157-422F-88EF-BDB6BAABE605}" type="presParOf" srcId="{0ADEFD59-BA8E-4D36-AF85-795519B6BC4F}" destId="{4C522B91-CB6E-4195-B252-5E443B7659B7}" srcOrd="10" destOrd="0" presId="urn:microsoft.com/office/officeart/2005/8/layout/vList2"/>
    <dgm:cxn modelId="{2A7B91C6-4960-4F31-998D-58DE6AB25DCF}" type="presParOf" srcId="{0ADEFD59-BA8E-4D36-AF85-795519B6BC4F}" destId="{80E1E76D-03C1-4EE9-AB8E-266EC23481E2}" srcOrd="11" destOrd="0" presId="urn:microsoft.com/office/officeart/2005/8/layout/vList2"/>
    <dgm:cxn modelId="{35A95979-93BA-485E-8C75-F3EC8A4292E4}" type="presParOf" srcId="{0ADEFD59-BA8E-4D36-AF85-795519B6BC4F}" destId="{E98478E0-842E-44B1-A910-7A3BB6CE825D}" srcOrd="12" destOrd="0" presId="urn:microsoft.com/office/officeart/2005/8/layout/vList2"/>
    <dgm:cxn modelId="{EBF96F8C-6574-41A2-932D-A7097AD99131}" type="presParOf" srcId="{0ADEFD59-BA8E-4D36-AF85-795519B6BC4F}" destId="{D5058BEF-1EC4-4E20-BB1E-89671AB0C5C9}" srcOrd="13" destOrd="0" presId="urn:microsoft.com/office/officeart/2005/8/layout/vList2"/>
    <dgm:cxn modelId="{8F8C8988-FA1C-4615-BDF8-DBA8306CA9CF}" type="presParOf" srcId="{0ADEFD59-BA8E-4D36-AF85-795519B6BC4F}" destId="{32D708D5-1BCD-4078-AE6D-2C1F7072F037}" srcOrd="14" destOrd="0" presId="urn:microsoft.com/office/officeart/2005/8/layout/vList2"/>
    <dgm:cxn modelId="{B312B8DC-201E-43C4-8A12-A77E82B391A5}" type="presParOf" srcId="{0ADEFD59-BA8E-4D36-AF85-795519B6BC4F}" destId="{1316597C-12EA-43AC-B55E-728F45136A41}" srcOrd="15" destOrd="0" presId="urn:microsoft.com/office/officeart/2005/8/layout/vList2"/>
    <dgm:cxn modelId="{24AD42D7-8CD9-4F03-B589-EB7FA1CE4338}" type="presParOf" srcId="{0ADEFD59-BA8E-4D36-AF85-795519B6BC4F}" destId="{F16641EB-C960-4D9E-837C-3DDBB5C0658C}" srcOrd="16" destOrd="0" presId="urn:microsoft.com/office/officeart/2005/8/layout/vList2"/>
    <dgm:cxn modelId="{025484EA-1256-4423-98AD-E42D9CAEF24B}" type="presParOf" srcId="{0ADEFD59-BA8E-4D36-AF85-795519B6BC4F}" destId="{D84BC40A-1850-4ADE-8C0E-63F1E9E32AD2}" srcOrd="17" destOrd="0" presId="urn:microsoft.com/office/officeart/2005/8/layout/vList2"/>
    <dgm:cxn modelId="{D1D546C1-DA49-470B-877C-0A91D9CCC07E}" type="presParOf" srcId="{0ADEFD59-BA8E-4D36-AF85-795519B6BC4F}" destId="{9A225FB7-2460-48EE-8601-130B15113BE4}" srcOrd="18" destOrd="0" presId="urn:microsoft.com/office/officeart/2005/8/layout/vList2"/>
    <dgm:cxn modelId="{97EF9801-4396-4E5B-92DC-9BC449A9FBC6}" type="presParOf" srcId="{0ADEFD59-BA8E-4D36-AF85-795519B6BC4F}" destId="{305D45CC-A729-4914-B05A-610F651DDB76}" srcOrd="19" destOrd="0" presId="urn:microsoft.com/office/officeart/2005/8/layout/vList2"/>
    <dgm:cxn modelId="{A3B3E453-6764-4920-AD10-B396C4125374}" type="presParOf" srcId="{0ADEFD59-BA8E-4D36-AF85-795519B6BC4F}" destId="{1853B863-2E67-482F-9CAA-BA7623D56217}"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C13F10-B7BF-42FB-9B14-94C7E85B2BE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1B6F072-74A5-4A98-AF5B-2CAF4E0A21BF}">
      <dgm:prSet/>
      <dgm:spPr/>
      <dgm:t>
        <a:bodyPr/>
        <a:lstStyle/>
        <a:p>
          <a:pPr algn="ctr"/>
          <a:r>
            <a:rPr lang="tr-TR" dirty="0"/>
            <a:t>Hareketsizlik</a:t>
          </a:r>
          <a:endParaRPr lang="en-US" dirty="0"/>
        </a:p>
      </dgm:t>
    </dgm:pt>
    <dgm:pt modelId="{232930A0-E525-4D3E-94FC-F28C94DBFC30}" type="parTrans" cxnId="{D315F281-B896-4BDC-9ECB-D051C96B2C5B}">
      <dgm:prSet/>
      <dgm:spPr/>
      <dgm:t>
        <a:bodyPr/>
        <a:lstStyle/>
        <a:p>
          <a:endParaRPr lang="en-US"/>
        </a:p>
      </dgm:t>
    </dgm:pt>
    <dgm:pt modelId="{8EA7FD8E-457A-4B84-8273-EE78FAE4675D}" type="sibTrans" cxnId="{D315F281-B896-4BDC-9ECB-D051C96B2C5B}">
      <dgm:prSet/>
      <dgm:spPr/>
      <dgm:t>
        <a:bodyPr/>
        <a:lstStyle/>
        <a:p>
          <a:endParaRPr lang="en-US"/>
        </a:p>
      </dgm:t>
    </dgm:pt>
    <dgm:pt modelId="{03F37400-A5E4-4DCB-A1D0-D0698758A4B3}">
      <dgm:prSet/>
      <dgm:spPr/>
      <dgm:t>
        <a:bodyPr/>
        <a:lstStyle/>
        <a:p>
          <a:pPr algn="ctr"/>
          <a:r>
            <a:rPr lang="tr-TR" dirty="0"/>
            <a:t>İş kaynaklı yoğun stres</a:t>
          </a:r>
          <a:endParaRPr lang="en-US" dirty="0"/>
        </a:p>
      </dgm:t>
    </dgm:pt>
    <dgm:pt modelId="{EF6C477A-45D5-423B-B65C-08D772EAB4FE}" type="parTrans" cxnId="{0EFF1F3B-68D4-4C38-B88D-866EB4327D61}">
      <dgm:prSet/>
      <dgm:spPr/>
      <dgm:t>
        <a:bodyPr/>
        <a:lstStyle/>
        <a:p>
          <a:endParaRPr lang="en-US"/>
        </a:p>
      </dgm:t>
    </dgm:pt>
    <dgm:pt modelId="{B2099B7B-FF1F-4F8D-A216-D2DDD7EE0A16}" type="sibTrans" cxnId="{0EFF1F3B-68D4-4C38-B88D-866EB4327D61}">
      <dgm:prSet/>
      <dgm:spPr/>
      <dgm:t>
        <a:bodyPr/>
        <a:lstStyle/>
        <a:p>
          <a:endParaRPr lang="en-US"/>
        </a:p>
      </dgm:t>
    </dgm:pt>
    <dgm:pt modelId="{2AC2099F-397D-4FDD-BA43-9ED86881E915}">
      <dgm:prSet/>
      <dgm:spPr/>
      <dgm:t>
        <a:bodyPr/>
        <a:lstStyle/>
        <a:p>
          <a:pPr algn="ctr"/>
          <a:r>
            <a:rPr lang="tr-TR" dirty="0"/>
            <a:t>Fiziksel ve ruhsal sıkıntılar</a:t>
          </a:r>
          <a:endParaRPr lang="en-US" dirty="0"/>
        </a:p>
      </dgm:t>
    </dgm:pt>
    <dgm:pt modelId="{D9EDC635-CD5E-4022-8B5E-2772495887D1}" type="parTrans" cxnId="{29920D09-14C5-4AEA-9497-BA25B13B3B18}">
      <dgm:prSet/>
      <dgm:spPr/>
      <dgm:t>
        <a:bodyPr/>
        <a:lstStyle/>
        <a:p>
          <a:endParaRPr lang="en-US"/>
        </a:p>
      </dgm:t>
    </dgm:pt>
    <dgm:pt modelId="{91923993-5CAA-4447-AAA9-AE830C0F14BA}" type="sibTrans" cxnId="{29920D09-14C5-4AEA-9497-BA25B13B3B18}">
      <dgm:prSet/>
      <dgm:spPr/>
      <dgm:t>
        <a:bodyPr/>
        <a:lstStyle/>
        <a:p>
          <a:endParaRPr lang="en-US"/>
        </a:p>
      </dgm:t>
    </dgm:pt>
    <dgm:pt modelId="{FC0D3965-7807-4E1E-991D-A5E70EF903C6}">
      <dgm:prSet/>
      <dgm:spPr/>
      <dgm:t>
        <a:bodyPr/>
        <a:lstStyle/>
        <a:p>
          <a:pPr algn="ctr"/>
          <a:r>
            <a:rPr lang="tr-TR" dirty="0"/>
            <a:t>Düşük verimlilik</a:t>
          </a:r>
          <a:endParaRPr lang="en-US" dirty="0"/>
        </a:p>
      </dgm:t>
    </dgm:pt>
    <dgm:pt modelId="{C4ECB4D8-928F-4CB8-9D54-DDAF4F7C8365}" type="parTrans" cxnId="{6F5BA6F9-7E5B-4760-87DA-65F2135A9941}">
      <dgm:prSet/>
      <dgm:spPr/>
      <dgm:t>
        <a:bodyPr/>
        <a:lstStyle/>
        <a:p>
          <a:endParaRPr lang="en-US"/>
        </a:p>
      </dgm:t>
    </dgm:pt>
    <dgm:pt modelId="{984E50B7-3981-4EB2-9AC5-A80065B491DA}" type="sibTrans" cxnId="{6F5BA6F9-7E5B-4760-87DA-65F2135A9941}">
      <dgm:prSet/>
      <dgm:spPr/>
      <dgm:t>
        <a:bodyPr/>
        <a:lstStyle/>
        <a:p>
          <a:endParaRPr lang="en-US"/>
        </a:p>
      </dgm:t>
    </dgm:pt>
    <dgm:pt modelId="{B7EFEBFE-D5E4-4CBF-A255-D611EDDA2F1B}" type="pres">
      <dgm:prSet presAssocID="{A0C13F10-B7BF-42FB-9B14-94C7E85B2BE6}" presName="linear" presStyleCnt="0">
        <dgm:presLayoutVars>
          <dgm:animLvl val="lvl"/>
          <dgm:resizeHandles val="exact"/>
        </dgm:presLayoutVars>
      </dgm:prSet>
      <dgm:spPr/>
    </dgm:pt>
    <dgm:pt modelId="{975FFD17-C1E7-4280-8B22-48353D7EC76E}" type="pres">
      <dgm:prSet presAssocID="{01B6F072-74A5-4A98-AF5B-2CAF4E0A21BF}" presName="parentText" presStyleLbl="node1" presStyleIdx="0" presStyleCnt="4">
        <dgm:presLayoutVars>
          <dgm:chMax val="0"/>
          <dgm:bulletEnabled val="1"/>
        </dgm:presLayoutVars>
      </dgm:prSet>
      <dgm:spPr/>
    </dgm:pt>
    <dgm:pt modelId="{F905A184-0D11-48E8-A5C9-314D98554D0A}" type="pres">
      <dgm:prSet presAssocID="{8EA7FD8E-457A-4B84-8273-EE78FAE4675D}" presName="spacer" presStyleCnt="0"/>
      <dgm:spPr/>
    </dgm:pt>
    <dgm:pt modelId="{94C447E0-8BD0-4CD3-B163-0E1670CF4AF7}" type="pres">
      <dgm:prSet presAssocID="{03F37400-A5E4-4DCB-A1D0-D0698758A4B3}" presName="parentText" presStyleLbl="node1" presStyleIdx="1" presStyleCnt="4">
        <dgm:presLayoutVars>
          <dgm:chMax val="0"/>
          <dgm:bulletEnabled val="1"/>
        </dgm:presLayoutVars>
      </dgm:prSet>
      <dgm:spPr/>
    </dgm:pt>
    <dgm:pt modelId="{219099A2-90D4-4C0C-9E29-4C45D1A62D20}" type="pres">
      <dgm:prSet presAssocID="{B2099B7B-FF1F-4F8D-A216-D2DDD7EE0A16}" presName="spacer" presStyleCnt="0"/>
      <dgm:spPr/>
    </dgm:pt>
    <dgm:pt modelId="{1F044767-F379-44CE-BFBA-2378B3A6E2AA}" type="pres">
      <dgm:prSet presAssocID="{2AC2099F-397D-4FDD-BA43-9ED86881E915}" presName="parentText" presStyleLbl="node1" presStyleIdx="2" presStyleCnt="4" custLinFactNeighborX="350" custLinFactNeighborY="15766">
        <dgm:presLayoutVars>
          <dgm:chMax val="0"/>
          <dgm:bulletEnabled val="1"/>
        </dgm:presLayoutVars>
      </dgm:prSet>
      <dgm:spPr/>
    </dgm:pt>
    <dgm:pt modelId="{E29D623C-2892-475E-B719-6E4CAACBE750}" type="pres">
      <dgm:prSet presAssocID="{91923993-5CAA-4447-AAA9-AE830C0F14BA}" presName="spacer" presStyleCnt="0"/>
      <dgm:spPr/>
    </dgm:pt>
    <dgm:pt modelId="{5D5F1F94-A41B-409C-B3BC-FA2568191B24}" type="pres">
      <dgm:prSet presAssocID="{FC0D3965-7807-4E1E-991D-A5E70EF903C6}" presName="parentText" presStyleLbl="node1" presStyleIdx="3" presStyleCnt="4">
        <dgm:presLayoutVars>
          <dgm:chMax val="0"/>
          <dgm:bulletEnabled val="1"/>
        </dgm:presLayoutVars>
      </dgm:prSet>
      <dgm:spPr/>
    </dgm:pt>
  </dgm:ptLst>
  <dgm:cxnLst>
    <dgm:cxn modelId="{29920D09-14C5-4AEA-9497-BA25B13B3B18}" srcId="{A0C13F10-B7BF-42FB-9B14-94C7E85B2BE6}" destId="{2AC2099F-397D-4FDD-BA43-9ED86881E915}" srcOrd="2" destOrd="0" parTransId="{D9EDC635-CD5E-4022-8B5E-2772495887D1}" sibTransId="{91923993-5CAA-4447-AAA9-AE830C0F14BA}"/>
    <dgm:cxn modelId="{BE76923A-C917-4FFC-B1DC-A315B331124D}" type="presOf" srcId="{01B6F072-74A5-4A98-AF5B-2CAF4E0A21BF}" destId="{975FFD17-C1E7-4280-8B22-48353D7EC76E}" srcOrd="0" destOrd="0" presId="urn:microsoft.com/office/officeart/2005/8/layout/vList2"/>
    <dgm:cxn modelId="{0EFF1F3B-68D4-4C38-B88D-866EB4327D61}" srcId="{A0C13F10-B7BF-42FB-9B14-94C7E85B2BE6}" destId="{03F37400-A5E4-4DCB-A1D0-D0698758A4B3}" srcOrd="1" destOrd="0" parTransId="{EF6C477A-45D5-423B-B65C-08D772EAB4FE}" sibTransId="{B2099B7B-FF1F-4F8D-A216-D2DDD7EE0A16}"/>
    <dgm:cxn modelId="{D688EC73-94D2-4271-B9A4-25CD070A2702}" type="presOf" srcId="{FC0D3965-7807-4E1E-991D-A5E70EF903C6}" destId="{5D5F1F94-A41B-409C-B3BC-FA2568191B24}" srcOrd="0" destOrd="0" presId="urn:microsoft.com/office/officeart/2005/8/layout/vList2"/>
    <dgm:cxn modelId="{D315F281-B896-4BDC-9ECB-D051C96B2C5B}" srcId="{A0C13F10-B7BF-42FB-9B14-94C7E85B2BE6}" destId="{01B6F072-74A5-4A98-AF5B-2CAF4E0A21BF}" srcOrd="0" destOrd="0" parTransId="{232930A0-E525-4D3E-94FC-F28C94DBFC30}" sibTransId="{8EA7FD8E-457A-4B84-8273-EE78FAE4675D}"/>
    <dgm:cxn modelId="{3FDE8583-C5DB-49B3-938A-0EE63ACF7D4F}" type="presOf" srcId="{2AC2099F-397D-4FDD-BA43-9ED86881E915}" destId="{1F044767-F379-44CE-BFBA-2378B3A6E2AA}" srcOrd="0" destOrd="0" presId="urn:microsoft.com/office/officeart/2005/8/layout/vList2"/>
    <dgm:cxn modelId="{250C21B3-0661-4DB8-BBF6-C619C631EBC4}" type="presOf" srcId="{03F37400-A5E4-4DCB-A1D0-D0698758A4B3}" destId="{94C447E0-8BD0-4CD3-B163-0E1670CF4AF7}" srcOrd="0" destOrd="0" presId="urn:microsoft.com/office/officeart/2005/8/layout/vList2"/>
    <dgm:cxn modelId="{2A1589D7-934A-474D-BA0B-5A1EC7843866}" type="presOf" srcId="{A0C13F10-B7BF-42FB-9B14-94C7E85B2BE6}" destId="{B7EFEBFE-D5E4-4CBF-A255-D611EDDA2F1B}" srcOrd="0" destOrd="0" presId="urn:microsoft.com/office/officeart/2005/8/layout/vList2"/>
    <dgm:cxn modelId="{6F5BA6F9-7E5B-4760-87DA-65F2135A9941}" srcId="{A0C13F10-B7BF-42FB-9B14-94C7E85B2BE6}" destId="{FC0D3965-7807-4E1E-991D-A5E70EF903C6}" srcOrd="3" destOrd="0" parTransId="{C4ECB4D8-928F-4CB8-9D54-DDAF4F7C8365}" sibTransId="{984E50B7-3981-4EB2-9AC5-A80065B491DA}"/>
    <dgm:cxn modelId="{5DBBD9B4-BFCA-4133-8F5E-525B849B3259}" type="presParOf" srcId="{B7EFEBFE-D5E4-4CBF-A255-D611EDDA2F1B}" destId="{975FFD17-C1E7-4280-8B22-48353D7EC76E}" srcOrd="0" destOrd="0" presId="urn:microsoft.com/office/officeart/2005/8/layout/vList2"/>
    <dgm:cxn modelId="{9E44DF21-DDAF-4311-8189-9035CEDBD12F}" type="presParOf" srcId="{B7EFEBFE-D5E4-4CBF-A255-D611EDDA2F1B}" destId="{F905A184-0D11-48E8-A5C9-314D98554D0A}" srcOrd="1" destOrd="0" presId="urn:microsoft.com/office/officeart/2005/8/layout/vList2"/>
    <dgm:cxn modelId="{062BF1C9-066B-4ECC-BBFA-1C0CADEA078E}" type="presParOf" srcId="{B7EFEBFE-D5E4-4CBF-A255-D611EDDA2F1B}" destId="{94C447E0-8BD0-4CD3-B163-0E1670CF4AF7}" srcOrd="2" destOrd="0" presId="urn:microsoft.com/office/officeart/2005/8/layout/vList2"/>
    <dgm:cxn modelId="{0B299724-1870-4A75-A2D6-E7040E769146}" type="presParOf" srcId="{B7EFEBFE-D5E4-4CBF-A255-D611EDDA2F1B}" destId="{219099A2-90D4-4C0C-9E29-4C45D1A62D20}" srcOrd="3" destOrd="0" presId="urn:microsoft.com/office/officeart/2005/8/layout/vList2"/>
    <dgm:cxn modelId="{D378C0AF-CC01-4362-9159-FB7C208D367E}" type="presParOf" srcId="{B7EFEBFE-D5E4-4CBF-A255-D611EDDA2F1B}" destId="{1F044767-F379-44CE-BFBA-2378B3A6E2AA}" srcOrd="4" destOrd="0" presId="urn:microsoft.com/office/officeart/2005/8/layout/vList2"/>
    <dgm:cxn modelId="{50B40FD7-90F3-44CA-A667-F90B66854079}" type="presParOf" srcId="{B7EFEBFE-D5E4-4CBF-A255-D611EDDA2F1B}" destId="{E29D623C-2892-475E-B719-6E4CAACBE750}" srcOrd="5" destOrd="0" presId="urn:microsoft.com/office/officeart/2005/8/layout/vList2"/>
    <dgm:cxn modelId="{6E90988B-B09D-4AC4-8308-FBFED208BA26}" type="presParOf" srcId="{B7EFEBFE-D5E4-4CBF-A255-D611EDDA2F1B}" destId="{5D5F1F94-A41B-409C-B3BC-FA2568191B2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2D870E-379E-4831-BCB5-7AF4BABC419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122A080-D42B-479C-9B78-3EB8190D4281}">
      <dgm:prSet custT="1"/>
      <dgm:spPr/>
      <dgm:t>
        <a:bodyPr anchor="ctr"/>
        <a:lstStyle/>
        <a:p>
          <a:pPr algn="ctr"/>
          <a:r>
            <a:rPr lang="tr-TR" sz="3200" dirty="0">
              <a:latin typeface="Rockwell" panose="02060603020205020403" pitchFamily="18" charset="0"/>
            </a:rPr>
            <a:t>Üyelik açılması</a:t>
          </a:r>
          <a:endParaRPr lang="en-US" sz="3200" dirty="0">
            <a:latin typeface="Rockwell" panose="02060603020205020403" pitchFamily="18" charset="0"/>
          </a:endParaRPr>
        </a:p>
      </dgm:t>
    </dgm:pt>
    <dgm:pt modelId="{9D9D4D6D-F5CB-4080-945B-9BF04EEF46C9}" type="parTrans" cxnId="{9A205FA4-BB3E-401C-9797-961E4AB721CA}">
      <dgm:prSet/>
      <dgm:spPr/>
      <dgm:t>
        <a:bodyPr/>
        <a:lstStyle/>
        <a:p>
          <a:endParaRPr lang="en-US"/>
        </a:p>
      </dgm:t>
    </dgm:pt>
    <dgm:pt modelId="{9A73EE89-1996-43F6-9C4B-F8A7AB6AEED1}" type="sibTrans" cxnId="{9A205FA4-BB3E-401C-9797-961E4AB721CA}">
      <dgm:prSet/>
      <dgm:spPr/>
      <dgm:t>
        <a:bodyPr/>
        <a:lstStyle/>
        <a:p>
          <a:endParaRPr lang="en-US"/>
        </a:p>
      </dgm:t>
    </dgm:pt>
    <dgm:pt modelId="{078A9BAB-CF81-4C03-B3A2-4E9987238049}">
      <dgm:prSet custT="1"/>
      <dgm:spPr/>
      <dgm:t>
        <a:bodyPr anchor="ctr"/>
        <a:lstStyle/>
        <a:p>
          <a:pPr algn="ctr"/>
          <a:r>
            <a:rPr lang="tr-TR" sz="3200" dirty="0">
              <a:latin typeface="Rockwell" panose="02060603020205020403" pitchFamily="18" charset="0"/>
            </a:rPr>
            <a:t>Sisteme kişisel bilgilerin girilmesi</a:t>
          </a:r>
          <a:endParaRPr lang="en-US" sz="3200" dirty="0">
            <a:latin typeface="Rockwell" panose="02060603020205020403" pitchFamily="18" charset="0"/>
          </a:endParaRPr>
        </a:p>
      </dgm:t>
    </dgm:pt>
    <dgm:pt modelId="{13C2DD49-5EA4-429D-A90D-BC66E0826A8F}" type="parTrans" cxnId="{B36E5FFC-8508-4B8D-955D-1265E35FF747}">
      <dgm:prSet/>
      <dgm:spPr/>
      <dgm:t>
        <a:bodyPr/>
        <a:lstStyle/>
        <a:p>
          <a:endParaRPr lang="en-US"/>
        </a:p>
      </dgm:t>
    </dgm:pt>
    <dgm:pt modelId="{57594C9A-76F5-4BBA-A3FA-5C941FA40EFF}" type="sibTrans" cxnId="{B36E5FFC-8508-4B8D-955D-1265E35FF747}">
      <dgm:prSet/>
      <dgm:spPr/>
      <dgm:t>
        <a:bodyPr/>
        <a:lstStyle/>
        <a:p>
          <a:endParaRPr lang="en-US"/>
        </a:p>
      </dgm:t>
    </dgm:pt>
    <dgm:pt modelId="{47E3CE05-E85E-4314-B902-93637B581027}">
      <dgm:prSet custT="1"/>
      <dgm:spPr/>
      <dgm:t>
        <a:bodyPr anchor="ctr"/>
        <a:lstStyle/>
        <a:p>
          <a:pPr algn="ctr"/>
          <a:r>
            <a:rPr lang="tr-TR" sz="3200" dirty="0">
              <a:latin typeface="Rockwell" panose="02060603020205020403" pitchFamily="18" charset="0"/>
            </a:rPr>
            <a:t>Uygun hizmetin seçilmesi</a:t>
          </a:r>
          <a:endParaRPr lang="en-US" sz="3200" dirty="0">
            <a:latin typeface="Rockwell" panose="02060603020205020403" pitchFamily="18" charset="0"/>
          </a:endParaRPr>
        </a:p>
      </dgm:t>
    </dgm:pt>
    <dgm:pt modelId="{AC0DE25E-92F0-4448-A0ED-6D7079BA5063}" type="parTrans" cxnId="{6BB903B5-49FC-436A-90D7-38F1D10E032E}">
      <dgm:prSet/>
      <dgm:spPr/>
      <dgm:t>
        <a:bodyPr/>
        <a:lstStyle/>
        <a:p>
          <a:endParaRPr lang="en-US"/>
        </a:p>
      </dgm:t>
    </dgm:pt>
    <dgm:pt modelId="{89CC6E90-5B14-430E-A4C9-55F29BAAB5F5}" type="sibTrans" cxnId="{6BB903B5-49FC-436A-90D7-38F1D10E032E}">
      <dgm:prSet/>
      <dgm:spPr/>
      <dgm:t>
        <a:bodyPr/>
        <a:lstStyle/>
        <a:p>
          <a:endParaRPr lang="en-US"/>
        </a:p>
      </dgm:t>
    </dgm:pt>
    <dgm:pt modelId="{FB5B6392-4C14-4C78-9312-5FD45CBF65A3}">
      <dgm:prSet custT="1"/>
      <dgm:spPr/>
      <dgm:t>
        <a:bodyPr anchor="ctr"/>
        <a:lstStyle/>
        <a:p>
          <a:pPr algn="ctr"/>
          <a:r>
            <a:rPr lang="tr-TR" sz="3200" dirty="0">
              <a:latin typeface="Rockwell" panose="02060603020205020403" pitchFamily="18" charset="0"/>
            </a:rPr>
            <a:t>Ödeme yapılması</a:t>
          </a:r>
          <a:endParaRPr lang="en-US" sz="3200" dirty="0">
            <a:latin typeface="Rockwell" panose="02060603020205020403" pitchFamily="18" charset="0"/>
          </a:endParaRPr>
        </a:p>
      </dgm:t>
    </dgm:pt>
    <dgm:pt modelId="{CBCE28DF-054A-4241-BCC9-639CFDA97E1D}" type="parTrans" cxnId="{B0028A66-4EA8-4D77-9F9F-EDD39B103020}">
      <dgm:prSet/>
      <dgm:spPr/>
      <dgm:t>
        <a:bodyPr/>
        <a:lstStyle/>
        <a:p>
          <a:endParaRPr lang="en-US"/>
        </a:p>
      </dgm:t>
    </dgm:pt>
    <dgm:pt modelId="{FB522AD8-370F-4CEE-B133-F54C3062ECEB}" type="sibTrans" cxnId="{B0028A66-4EA8-4D77-9F9F-EDD39B103020}">
      <dgm:prSet/>
      <dgm:spPr/>
      <dgm:t>
        <a:bodyPr/>
        <a:lstStyle/>
        <a:p>
          <a:endParaRPr lang="en-US"/>
        </a:p>
      </dgm:t>
    </dgm:pt>
    <dgm:pt modelId="{98C42BE5-AF68-45CD-92B0-56EB146800A2}">
      <dgm:prSet custT="1"/>
      <dgm:spPr/>
      <dgm:t>
        <a:bodyPr anchor="ctr"/>
        <a:lstStyle/>
        <a:p>
          <a:pPr algn="ctr"/>
          <a:r>
            <a:rPr lang="tr-TR" sz="3200" dirty="0">
              <a:latin typeface="Rockwell" panose="02060603020205020403" pitchFamily="18" charset="0"/>
            </a:rPr>
            <a:t>Hizmet alınması</a:t>
          </a:r>
          <a:endParaRPr lang="en-US" sz="3200" dirty="0">
            <a:latin typeface="Rockwell" panose="02060603020205020403" pitchFamily="18" charset="0"/>
          </a:endParaRPr>
        </a:p>
      </dgm:t>
    </dgm:pt>
    <dgm:pt modelId="{79A0B8FA-155E-4530-9F62-A63C411C700F}" type="parTrans" cxnId="{5C935405-01C5-458A-A07E-CA2064DF5A67}">
      <dgm:prSet/>
      <dgm:spPr/>
      <dgm:t>
        <a:bodyPr/>
        <a:lstStyle/>
        <a:p>
          <a:endParaRPr lang="tr-TR"/>
        </a:p>
      </dgm:t>
    </dgm:pt>
    <dgm:pt modelId="{E60F47B9-67D3-4988-B1FF-BF3621459AE0}" type="sibTrans" cxnId="{5C935405-01C5-458A-A07E-CA2064DF5A67}">
      <dgm:prSet/>
      <dgm:spPr/>
      <dgm:t>
        <a:bodyPr/>
        <a:lstStyle/>
        <a:p>
          <a:endParaRPr lang="tr-TR"/>
        </a:p>
      </dgm:t>
    </dgm:pt>
    <dgm:pt modelId="{EFA2C329-B170-4CF4-B092-5FD3C17D0DEF}">
      <dgm:prSet custT="1"/>
      <dgm:spPr/>
      <dgm:t>
        <a:bodyPr anchor="ctr"/>
        <a:lstStyle/>
        <a:p>
          <a:pPr algn="ctr"/>
          <a:r>
            <a:rPr lang="tr-TR" sz="3200" dirty="0">
              <a:latin typeface="Rockwell" panose="02060603020205020403" pitchFamily="18" charset="0"/>
            </a:rPr>
            <a:t>Hizmetin puanlanması</a:t>
          </a:r>
          <a:endParaRPr lang="en-US" sz="3200" dirty="0">
            <a:latin typeface="Rockwell" panose="02060603020205020403" pitchFamily="18" charset="0"/>
          </a:endParaRPr>
        </a:p>
      </dgm:t>
    </dgm:pt>
    <dgm:pt modelId="{50C9E318-3D63-4915-B28C-CE839F44366E}" type="parTrans" cxnId="{3002C12B-490C-4E9C-90D4-475F93108D0F}">
      <dgm:prSet/>
      <dgm:spPr/>
      <dgm:t>
        <a:bodyPr/>
        <a:lstStyle/>
        <a:p>
          <a:endParaRPr lang="tr-TR"/>
        </a:p>
      </dgm:t>
    </dgm:pt>
    <dgm:pt modelId="{21D2460D-E7CE-4296-AAEC-7553DCDD909E}" type="sibTrans" cxnId="{3002C12B-490C-4E9C-90D4-475F93108D0F}">
      <dgm:prSet/>
      <dgm:spPr/>
      <dgm:t>
        <a:bodyPr/>
        <a:lstStyle/>
        <a:p>
          <a:endParaRPr lang="tr-TR"/>
        </a:p>
      </dgm:t>
    </dgm:pt>
    <dgm:pt modelId="{322A88CC-0AEA-4FDB-83AB-CB64EEECD7A5}" type="pres">
      <dgm:prSet presAssocID="{B32D870E-379E-4831-BCB5-7AF4BABC419D}" presName="vert0" presStyleCnt="0">
        <dgm:presLayoutVars>
          <dgm:dir/>
          <dgm:animOne val="branch"/>
          <dgm:animLvl val="lvl"/>
        </dgm:presLayoutVars>
      </dgm:prSet>
      <dgm:spPr/>
    </dgm:pt>
    <dgm:pt modelId="{4431F213-657E-413D-AA73-6A35AA263BFB}" type="pres">
      <dgm:prSet presAssocID="{6122A080-D42B-479C-9B78-3EB8190D4281}" presName="thickLine" presStyleLbl="alignNode1" presStyleIdx="0" presStyleCnt="6"/>
      <dgm:spPr/>
    </dgm:pt>
    <dgm:pt modelId="{A9531D20-D434-4118-B39A-A983ED4CF557}" type="pres">
      <dgm:prSet presAssocID="{6122A080-D42B-479C-9B78-3EB8190D4281}" presName="horz1" presStyleCnt="0"/>
      <dgm:spPr/>
    </dgm:pt>
    <dgm:pt modelId="{6A7F91AD-21F2-417E-B1BC-75EEB7C22E2A}" type="pres">
      <dgm:prSet presAssocID="{6122A080-D42B-479C-9B78-3EB8190D4281}" presName="tx1" presStyleLbl="revTx" presStyleIdx="0" presStyleCnt="6"/>
      <dgm:spPr/>
    </dgm:pt>
    <dgm:pt modelId="{6F37BD85-BD34-490F-99B7-60E40353F210}" type="pres">
      <dgm:prSet presAssocID="{6122A080-D42B-479C-9B78-3EB8190D4281}" presName="vert1" presStyleCnt="0"/>
      <dgm:spPr/>
    </dgm:pt>
    <dgm:pt modelId="{FF16556C-B5C1-4323-B8FE-B890698BA823}" type="pres">
      <dgm:prSet presAssocID="{078A9BAB-CF81-4C03-B3A2-4E9987238049}" presName="thickLine" presStyleLbl="alignNode1" presStyleIdx="1" presStyleCnt="6"/>
      <dgm:spPr/>
    </dgm:pt>
    <dgm:pt modelId="{11692AF8-545A-4F18-8580-D223586DC1BA}" type="pres">
      <dgm:prSet presAssocID="{078A9BAB-CF81-4C03-B3A2-4E9987238049}" presName="horz1" presStyleCnt="0"/>
      <dgm:spPr/>
    </dgm:pt>
    <dgm:pt modelId="{AF8D4378-0AC6-4F44-AADF-1291DDD9764D}" type="pres">
      <dgm:prSet presAssocID="{078A9BAB-CF81-4C03-B3A2-4E9987238049}" presName="tx1" presStyleLbl="revTx" presStyleIdx="1" presStyleCnt="6"/>
      <dgm:spPr/>
    </dgm:pt>
    <dgm:pt modelId="{EE6B6D40-09CC-4A27-A857-9F8898AAACDC}" type="pres">
      <dgm:prSet presAssocID="{078A9BAB-CF81-4C03-B3A2-4E9987238049}" presName="vert1" presStyleCnt="0"/>
      <dgm:spPr/>
    </dgm:pt>
    <dgm:pt modelId="{56A319CF-8495-48BB-8684-1CC56136E8E7}" type="pres">
      <dgm:prSet presAssocID="{47E3CE05-E85E-4314-B902-93637B581027}" presName="thickLine" presStyleLbl="alignNode1" presStyleIdx="2" presStyleCnt="6"/>
      <dgm:spPr/>
    </dgm:pt>
    <dgm:pt modelId="{6B2D0B9D-E479-4E28-A867-42E11C2EF75E}" type="pres">
      <dgm:prSet presAssocID="{47E3CE05-E85E-4314-B902-93637B581027}" presName="horz1" presStyleCnt="0"/>
      <dgm:spPr/>
    </dgm:pt>
    <dgm:pt modelId="{DB1D279E-F8FC-43CF-B7EF-CC6200142071}" type="pres">
      <dgm:prSet presAssocID="{47E3CE05-E85E-4314-B902-93637B581027}" presName="tx1" presStyleLbl="revTx" presStyleIdx="2" presStyleCnt="6"/>
      <dgm:spPr/>
    </dgm:pt>
    <dgm:pt modelId="{1B1C1073-9517-4BF9-A455-5648376FBEB4}" type="pres">
      <dgm:prSet presAssocID="{47E3CE05-E85E-4314-B902-93637B581027}" presName="vert1" presStyleCnt="0"/>
      <dgm:spPr/>
    </dgm:pt>
    <dgm:pt modelId="{9C198B1E-4DC8-453D-BABE-A276D7352FEB}" type="pres">
      <dgm:prSet presAssocID="{FB5B6392-4C14-4C78-9312-5FD45CBF65A3}" presName="thickLine" presStyleLbl="alignNode1" presStyleIdx="3" presStyleCnt="6"/>
      <dgm:spPr/>
    </dgm:pt>
    <dgm:pt modelId="{FC66254B-08A3-4436-B716-196752EA2421}" type="pres">
      <dgm:prSet presAssocID="{FB5B6392-4C14-4C78-9312-5FD45CBF65A3}" presName="horz1" presStyleCnt="0"/>
      <dgm:spPr/>
    </dgm:pt>
    <dgm:pt modelId="{D1B9C9AD-71CA-4FD7-AB35-6AD22B84A99D}" type="pres">
      <dgm:prSet presAssocID="{FB5B6392-4C14-4C78-9312-5FD45CBF65A3}" presName="tx1" presStyleLbl="revTx" presStyleIdx="3" presStyleCnt="6"/>
      <dgm:spPr/>
    </dgm:pt>
    <dgm:pt modelId="{030F80FD-96E4-4EEA-8B0C-716EB3B6A403}" type="pres">
      <dgm:prSet presAssocID="{FB5B6392-4C14-4C78-9312-5FD45CBF65A3}" presName="vert1" presStyleCnt="0"/>
      <dgm:spPr/>
    </dgm:pt>
    <dgm:pt modelId="{E116810D-C7B9-4410-A549-6AB3E33100DA}" type="pres">
      <dgm:prSet presAssocID="{98C42BE5-AF68-45CD-92B0-56EB146800A2}" presName="thickLine" presStyleLbl="alignNode1" presStyleIdx="4" presStyleCnt="6"/>
      <dgm:spPr/>
    </dgm:pt>
    <dgm:pt modelId="{B599FA98-5FD3-4236-BBCE-84A3D89C3ABF}" type="pres">
      <dgm:prSet presAssocID="{98C42BE5-AF68-45CD-92B0-56EB146800A2}" presName="horz1" presStyleCnt="0"/>
      <dgm:spPr/>
    </dgm:pt>
    <dgm:pt modelId="{172EA8E8-ABBB-4474-90CF-07E38450A353}" type="pres">
      <dgm:prSet presAssocID="{98C42BE5-AF68-45CD-92B0-56EB146800A2}" presName="tx1" presStyleLbl="revTx" presStyleIdx="4" presStyleCnt="6"/>
      <dgm:spPr/>
    </dgm:pt>
    <dgm:pt modelId="{99D54952-2710-4D42-8BD6-0A57377DAB39}" type="pres">
      <dgm:prSet presAssocID="{98C42BE5-AF68-45CD-92B0-56EB146800A2}" presName="vert1" presStyleCnt="0"/>
      <dgm:spPr/>
    </dgm:pt>
    <dgm:pt modelId="{1FA73983-6D48-47FA-A062-48C273303105}" type="pres">
      <dgm:prSet presAssocID="{EFA2C329-B170-4CF4-B092-5FD3C17D0DEF}" presName="thickLine" presStyleLbl="alignNode1" presStyleIdx="5" presStyleCnt="6"/>
      <dgm:spPr/>
    </dgm:pt>
    <dgm:pt modelId="{3FAEEF1E-78C6-4F67-9D2B-2E8AD2DCEB34}" type="pres">
      <dgm:prSet presAssocID="{EFA2C329-B170-4CF4-B092-5FD3C17D0DEF}" presName="horz1" presStyleCnt="0"/>
      <dgm:spPr/>
    </dgm:pt>
    <dgm:pt modelId="{F8F3791C-883D-474D-8309-99379ACE4B11}" type="pres">
      <dgm:prSet presAssocID="{EFA2C329-B170-4CF4-B092-5FD3C17D0DEF}" presName="tx1" presStyleLbl="revTx" presStyleIdx="5" presStyleCnt="6"/>
      <dgm:spPr/>
    </dgm:pt>
    <dgm:pt modelId="{D326D8D0-E0A6-4463-987A-089DC3DF8FF8}" type="pres">
      <dgm:prSet presAssocID="{EFA2C329-B170-4CF4-B092-5FD3C17D0DEF}" presName="vert1" presStyleCnt="0"/>
      <dgm:spPr/>
    </dgm:pt>
  </dgm:ptLst>
  <dgm:cxnLst>
    <dgm:cxn modelId="{5C935405-01C5-458A-A07E-CA2064DF5A67}" srcId="{B32D870E-379E-4831-BCB5-7AF4BABC419D}" destId="{98C42BE5-AF68-45CD-92B0-56EB146800A2}" srcOrd="4" destOrd="0" parTransId="{79A0B8FA-155E-4530-9F62-A63C411C700F}" sibTransId="{E60F47B9-67D3-4988-B1FF-BF3621459AE0}"/>
    <dgm:cxn modelId="{7BF0AB0F-B853-49C3-964C-3E7D59F823A8}" type="presOf" srcId="{6122A080-D42B-479C-9B78-3EB8190D4281}" destId="{6A7F91AD-21F2-417E-B1BC-75EEB7C22E2A}" srcOrd="0" destOrd="0" presId="urn:microsoft.com/office/officeart/2008/layout/LinedList"/>
    <dgm:cxn modelId="{94558F13-B580-48A3-AB13-3A13830CEE5E}" type="presOf" srcId="{47E3CE05-E85E-4314-B902-93637B581027}" destId="{DB1D279E-F8FC-43CF-B7EF-CC6200142071}" srcOrd="0" destOrd="0" presId="urn:microsoft.com/office/officeart/2008/layout/LinedList"/>
    <dgm:cxn modelId="{6CA88129-D7A6-482F-B15C-5EBCC2B9C01C}" type="presOf" srcId="{B32D870E-379E-4831-BCB5-7AF4BABC419D}" destId="{322A88CC-0AEA-4FDB-83AB-CB64EEECD7A5}" srcOrd="0" destOrd="0" presId="urn:microsoft.com/office/officeart/2008/layout/LinedList"/>
    <dgm:cxn modelId="{3002C12B-490C-4E9C-90D4-475F93108D0F}" srcId="{B32D870E-379E-4831-BCB5-7AF4BABC419D}" destId="{EFA2C329-B170-4CF4-B092-5FD3C17D0DEF}" srcOrd="5" destOrd="0" parTransId="{50C9E318-3D63-4915-B28C-CE839F44366E}" sibTransId="{21D2460D-E7CE-4296-AAEC-7553DCDD909E}"/>
    <dgm:cxn modelId="{9FA11D37-0F35-4318-A9DF-1FE355B80D69}" type="presOf" srcId="{98C42BE5-AF68-45CD-92B0-56EB146800A2}" destId="{172EA8E8-ABBB-4474-90CF-07E38450A353}" srcOrd="0" destOrd="0" presId="urn:microsoft.com/office/officeart/2008/layout/LinedList"/>
    <dgm:cxn modelId="{A9DD4A40-FDC1-422A-A07D-35CDD173BC16}" type="presOf" srcId="{EFA2C329-B170-4CF4-B092-5FD3C17D0DEF}" destId="{F8F3791C-883D-474D-8309-99379ACE4B11}" srcOrd="0" destOrd="0" presId="urn:microsoft.com/office/officeart/2008/layout/LinedList"/>
    <dgm:cxn modelId="{B0028A66-4EA8-4D77-9F9F-EDD39B103020}" srcId="{B32D870E-379E-4831-BCB5-7AF4BABC419D}" destId="{FB5B6392-4C14-4C78-9312-5FD45CBF65A3}" srcOrd="3" destOrd="0" parTransId="{CBCE28DF-054A-4241-BCC9-639CFDA97E1D}" sibTransId="{FB522AD8-370F-4CEE-B133-F54C3062ECEB}"/>
    <dgm:cxn modelId="{89B47C8D-B410-4C97-BD5B-673979C0CA39}" type="presOf" srcId="{078A9BAB-CF81-4C03-B3A2-4E9987238049}" destId="{AF8D4378-0AC6-4F44-AADF-1291DDD9764D}" srcOrd="0" destOrd="0" presId="urn:microsoft.com/office/officeart/2008/layout/LinedList"/>
    <dgm:cxn modelId="{9A205FA4-BB3E-401C-9797-961E4AB721CA}" srcId="{B32D870E-379E-4831-BCB5-7AF4BABC419D}" destId="{6122A080-D42B-479C-9B78-3EB8190D4281}" srcOrd="0" destOrd="0" parTransId="{9D9D4D6D-F5CB-4080-945B-9BF04EEF46C9}" sibTransId="{9A73EE89-1996-43F6-9C4B-F8A7AB6AEED1}"/>
    <dgm:cxn modelId="{6BB903B5-49FC-436A-90D7-38F1D10E032E}" srcId="{B32D870E-379E-4831-BCB5-7AF4BABC419D}" destId="{47E3CE05-E85E-4314-B902-93637B581027}" srcOrd="2" destOrd="0" parTransId="{AC0DE25E-92F0-4448-A0ED-6D7079BA5063}" sibTransId="{89CC6E90-5B14-430E-A4C9-55F29BAAB5F5}"/>
    <dgm:cxn modelId="{364CA6CF-DF77-4894-8A1F-AF98ABFB248A}" type="presOf" srcId="{FB5B6392-4C14-4C78-9312-5FD45CBF65A3}" destId="{D1B9C9AD-71CA-4FD7-AB35-6AD22B84A99D}" srcOrd="0" destOrd="0" presId="urn:microsoft.com/office/officeart/2008/layout/LinedList"/>
    <dgm:cxn modelId="{B36E5FFC-8508-4B8D-955D-1265E35FF747}" srcId="{B32D870E-379E-4831-BCB5-7AF4BABC419D}" destId="{078A9BAB-CF81-4C03-B3A2-4E9987238049}" srcOrd="1" destOrd="0" parTransId="{13C2DD49-5EA4-429D-A90D-BC66E0826A8F}" sibTransId="{57594C9A-76F5-4BBA-A3FA-5C941FA40EFF}"/>
    <dgm:cxn modelId="{F6B05202-E4FB-4268-ABAB-304A5214C6E5}" type="presParOf" srcId="{322A88CC-0AEA-4FDB-83AB-CB64EEECD7A5}" destId="{4431F213-657E-413D-AA73-6A35AA263BFB}" srcOrd="0" destOrd="0" presId="urn:microsoft.com/office/officeart/2008/layout/LinedList"/>
    <dgm:cxn modelId="{21C64859-C4FA-4D55-A220-1F522B4C3C44}" type="presParOf" srcId="{322A88CC-0AEA-4FDB-83AB-CB64EEECD7A5}" destId="{A9531D20-D434-4118-B39A-A983ED4CF557}" srcOrd="1" destOrd="0" presId="urn:microsoft.com/office/officeart/2008/layout/LinedList"/>
    <dgm:cxn modelId="{241D7A4A-A614-40B6-B509-9179703E18F2}" type="presParOf" srcId="{A9531D20-D434-4118-B39A-A983ED4CF557}" destId="{6A7F91AD-21F2-417E-B1BC-75EEB7C22E2A}" srcOrd="0" destOrd="0" presId="urn:microsoft.com/office/officeart/2008/layout/LinedList"/>
    <dgm:cxn modelId="{B48CA4D9-77F1-4588-A1DA-CF805C0AC4D2}" type="presParOf" srcId="{A9531D20-D434-4118-B39A-A983ED4CF557}" destId="{6F37BD85-BD34-490F-99B7-60E40353F210}" srcOrd="1" destOrd="0" presId="urn:microsoft.com/office/officeart/2008/layout/LinedList"/>
    <dgm:cxn modelId="{7243B162-E32E-428B-A656-C0D9F0F80297}" type="presParOf" srcId="{322A88CC-0AEA-4FDB-83AB-CB64EEECD7A5}" destId="{FF16556C-B5C1-4323-B8FE-B890698BA823}" srcOrd="2" destOrd="0" presId="urn:microsoft.com/office/officeart/2008/layout/LinedList"/>
    <dgm:cxn modelId="{F3618E5B-A707-45E1-BCEA-3F35D9AA5297}" type="presParOf" srcId="{322A88CC-0AEA-4FDB-83AB-CB64EEECD7A5}" destId="{11692AF8-545A-4F18-8580-D223586DC1BA}" srcOrd="3" destOrd="0" presId="urn:microsoft.com/office/officeart/2008/layout/LinedList"/>
    <dgm:cxn modelId="{EBF41C5C-DF39-477E-999C-09B1F4937153}" type="presParOf" srcId="{11692AF8-545A-4F18-8580-D223586DC1BA}" destId="{AF8D4378-0AC6-4F44-AADF-1291DDD9764D}" srcOrd="0" destOrd="0" presId="urn:microsoft.com/office/officeart/2008/layout/LinedList"/>
    <dgm:cxn modelId="{0AE9A3C1-159A-4FE1-AF9B-B7667A2EAA59}" type="presParOf" srcId="{11692AF8-545A-4F18-8580-D223586DC1BA}" destId="{EE6B6D40-09CC-4A27-A857-9F8898AAACDC}" srcOrd="1" destOrd="0" presId="urn:microsoft.com/office/officeart/2008/layout/LinedList"/>
    <dgm:cxn modelId="{C3680A23-7109-4F99-9D86-164F84C2AA67}" type="presParOf" srcId="{322A88CC-0AEA-4FDB-83AB-CB64EEECD7A5}" destId="{56A319CF-8495-48BB-8684-1CC56136E8E7}" srcOrd="4" destOrd="0" presId="urn:microsoft.com/office/officeart/2008/layout/LinedList"/>
    <dgm:cxn modelId="{99641DE7-F4AC-4CD2-819A-C063DF84D9B9}" type="presParOf" srcId="{322A88CC-0AEA-4FDB-83AB-CB64EEECD7A5}" destId="{6B2D0B9D-E479-4E28-A867-42E11C2EF75E}" srcOrd="5" destOrd="0" presId="urn:microsoft.com/office/officeart/2008/layout/LinedList"/>
    <dgm:cxn modelId="{B06EF185-AFAA-4258-838F-24D3B2C01424}" type="presParOf" srcId="{6B2D0B9D-E479-4E28-A867-42E11C2EF75E}" destId="{DB1D279E-F8FC-43CF-B7EF-CC6200142071}" srcOrd="0" destOrd="0" presId="urn:microsoft.com/office/officeart/2008/layout/LinedList"/>
    <dgm:cxn modelId="{5F17823B-F51E-4D09-87D9-B1D9E4C7A15E}" type="presParOf" srcId="{6B2D0B9D-E479-4E28-A867-42E11C2EF75E}" destId="{1B1C1073-9517-4BF9-A455-5648376FBEB4}" srcOrd="1" destOrd="0" presId="urn:microsoft.com/office/officeart/2008/layout/LinedList"/>
    <dgm:cxn modelId="{759F4681-7A12-43A7-A6FC-DDAF98E7D57B}" type="presParOf" srcId="{322A88CC-0AEA-4FDB-83AB-CB64EEECD7A5}" destId="{9C198B1E-4DC8-453D-BABE-A276D7352FEB}" srcOrd="6" destOrd="0" presId="urn:microsoft.com/office/officeart/2008/layout/LinedList"/>
    <dgm:cxn modelId="{90A83EA9-3710-4607-918E-7204EF519284}" type="presParOf" srcId="{322A88CC-0AEA-4FDB-83AB-CB64EEECD7A5}" destId="{FC66254B-08A3-4436-B716-196752EA2421}" srcOrd="7" destOrd="0" presId="urn:microsoft.com/office/officeart/2008/layout/LinedList"/>
    <dgm:cxn modelId="{4F2CE1EB-8920-40FE-90FC-4738F4E68A3D}" type="presParOf" srcId="{FC66254B-08A3-4436-B716-196752EA2421}" destId="{D1B9C9AD-71CA-4FD7-AB35-6AD22B84A99D}" srcOrd="0" destOrd="0" presId="urn:microsoft.com/office/officeart/2008/layout/LinedList"/>
    <dgm:cxn modelId="{80AA0542-5C07-469D-B62A-4262D5EF902A}" type="presParOf" srcId="{FC66254B-08A3-4436-B716-196752EA2421}" destId="{030F80FD-96E4-4EEA-8B0C-716EB3B6A403}" srcOrd="1" destOrd="0" presId="urn:microsoft.com/office/officeart/2008/layout/LinedList"/>
    <dgm:cxn modelId="{6B21164A-985F-4309-A509-9F580B5313E0}" type="presParOf" srcId="{322A88CC-0AEA-4FDB-83AB-CB64EEECD7A5}" destId="{E116810D-C7B9-4410-A549-6AB3E33100DA}" srcOrd="8" destOrd="0" presId="urn:microsoft.com/office/officeart/2008/layout/LinedList"/>
    <dgm:cxn modelId="{1A157F1F-2B11-4D61-80FD-5D3BE30C7B14}" type="presParOf" srcId="{322A88CC-0AEA-4FDB-83AB-CB64EEECD7A5}" destId="{B599FA98-5FD3-4236-BBCE-84A3D89C3ABF}" srcOrd="9" destOrd="0" presId="urn:microsoft.com/office/officeart/2008/layout/LinedList"/>
    <dgm:cxn modelId="{335A3584-CEB4-4F5A-A05E-C6E0A8951B3B}" type="presParOf" srcId="{B599FA98-5FD3-4236-BBCE-84A3D89C3ABF}" destId="{172EA8E8-ABBB-4474-90CF-07E38450A353}" srcOrd="0" destOrd="0" presId="urn:microsoft.com/office/officeart/2008/layout/LinedList"/>
    <dgm:cxn modelId="{E1DC99AE-FD12-4E6A-970F-04B20C159118}" type="presParOf" srcId="{B599FA98-5FD3-4236-BBCE-84A3D89C3ABF}" destId="{99D54952-2710-4D42-8BD6-0A57377DAB39}" srcOrd="1" destOrd="0" presId="urn:microsoft.com/office/officeart/2008/layout/LinedList"/>
    <dgm:cxn modelId="{4B4F66B0-B1AF-4675-A0C1-355C496EBDE7}" type="presParOf" srcId="{322A88CC-0AEA-4FDB-83AB-CB64EEECD7A5}" destId="{1FA73983-6D48-47FA-A062-48C273303105}" srcOrd="10" destOrd="0" presId="urn:microsoft.com/office/officeart/2008/layout/LinedList"/>
    <dgm:cxn modelId="{F6B86E0F-D23C-4465-9961-CD3BA5038AC9}" type="presParOf" srcId="{322A88CC-0AEA-4FDB-83AB-CB64EEECD7A5}" destId="{3FAEEF1E-78C6-4F67-9D2B-2E8AD2DCEB34}" srcOrd="11" destOrd="0" presId="urn:microsoft.com/office/officeart/2008/layout/LinedList"/>
    <dgm:cxn modelId="{01F7D25E-2BED-4DCF-8B5B-E9D7AE19252F}" type="presParOf" srcId="{3FAEEF1E-78C6-4F67-9D2B-2E8AD2DCEB34}" destId="{F8F3791C-883D-474D-8309-99379ACE4B11}" srcOrd="0" destOrd="0" presId="urn:microsoft.com/office/officeart/2008/layout/LinedList"/>
    <dgm:cxn modelId="{262629EF-0D1B-45FD-85AE-3A4D096BEFCF}" type="presParOf" srcId="{3FAEEF1E-78C6-4F67-9D2B-2E8AD2DCEB34}" destId="{D326D8D0-E0A6-4463-987A-089DC3DF8F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3E5EF2-134A-40D0-A8B0-2E1066636370}"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DB4C3C41-9297-43D0-9587-B325C7CBB206}" type="pres">
      <dgm:prSet presAssocID="{293E5EF2-134A-40D0-A8B0-2E1066636370}" presName="Name0" presStyleCnt="0">
        <dgm:presLayoutVars>
          <dgm:animLvl val="lvl"/>
          <dgm:resizeHandles val="exact"/>
        </dgm:presLayoutVars>
      </dgm:prSet>
      <dgm:spPr/>
    </dgm:pt>
  </dgm:ptLst>
  <dgm:cxnLst>
    <dgm:cxn modelId="{97D243FD-E0FB-4419-9524-57D88B8D79BB}" type="presOf" srcId="{293E5EF2-134A-40D0-A8B0-2E1066636370}" destId="{DB4C3C41-9297-43D0-9587-B325C7CBB206}"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FE2DC3-9F22-4611-BB93-2D31087758AB}" type="doc">
      <dgm:prSet loTypeId="urn:microsoft.com/office/officeart/2005/8/layout/hList1" loCatId="list" qsTypeId="urn:microsoft.com/office/officeart/2005/8/quickstyle/simple5" qsCatId="simple" csTypeId="urn:microsoft.com/office/officeart/2005/8/colors/accent2_3" csCatId="accent2" phldr="1"/>
      <dgm:spPr/>
      <dgm:t>
        <a:bodyPr/>
        <a:lstStyle/>
        <a:p>
          <a:endParaRPr lang="tr-TR"/>
        </a:p>
      </dgm:t>
    </dgm:pt>
    <dgm:pt modelId="{69F44FFB-41FA-4240-98C4-01C38DFDBBBE}">
      <dgm:prSet phldrT="[Text]"/>
      <dgm:spPr/>
      <dgm:t>
        <a:bodyPr/>
        <a:lstStyle/>
        <a:p>
          <a:r>
            <a:rPr lang="tr-TR" dirty="0">
              <a:latin typeface="Rockwell" panose="02060603020205020403" pitchFamily="18" charset="0"/>
            </a:rPr>
            <a:t>Anahtar partnerler</a:t>
          </a:r>
        </a:p>
      </dgm:t>
    </dgm:pt>
    <dgm:pt modelId="{5ECFE6AD-B2EE-4318-B4AA-D01E84C21F67}" type="parTrans" cxnId="{9D3F1160-CB4C-4483-A9C0-63945840D39D}">
      <dgm:prSet/>
      <dgm:spPr/>
      <dgm:t>
        <a:bodyPr/>
        <a:lstStyle/>
        <a:p>
          <a:endParaRPr lang="tr-TR"/>
        </a:p>
      </dgm:t>
    </dgm:pt>
    <dgm:pt modelId="{CB3E20CD-0FD9-45AB-AF04-C9AE233449AA}" type="sibTrans" cxnId="{9D3F1160-CB4C-4483-A9C0-63945840D39D}">
      <dgm:prSet/>
      <dgm:spPr/>
      <dgm:t>
        <a:bodyPr/>
        <a:lstStyle/>
        <a:p>
          <a:endParaRPr lang="tr-TR"/>
        </a:p>
      </dgm:t>
    </dgm:pt>
    <dgm:pt modelId="{1A2172B5-34F9-4E5F-824E-CF6DAD3044CC}">
      <dgm:prSet phldrT="[Text]"/>
      <dgm:spPr>
        <a:solidFill>
          <a:schemeClr val="bg1">
            <a:lumMod val="75000"/>
            <a:alpha val="90000"/>
          </a:schemeClr>
        </a:solidFill>
      </dgm:spPr>
      <dgm:t>
        <a:bodyPr/>
        <a:lstStyle/>
        <a:p>
          <a:r>
            <a:rPr lang="tr-TR">
              <a:latin typeface="Rockwell" panose="02060603020205020403" pitchFamily="18" charset="0"/>
            </a:rPr>
            <a:t>Hizmet Sağlayıcılar</a:t>
          </a:r>
          <a:endParaRPr lang="tr-TR" dirty="0">
            <a:latin typeface="Rockwell" panose="02060603020205020403" pitchFamily="18" charset="0"/>
          </a:endParaRPr>
        </a:p>
      </dgm:t>
    </dgm:pt>
    <dgm:pt modelId="{65041444-1813-42D0-8905-A877B5CE914A}" type="parTrans" cxnId="{A02F650E-E8D7-4161-BD65-26E4DD58343D}">
      <dgm:prSet/>
      <dgm:spPr/>
      <dgm:t>
        <a:bodyPr/>
        <a:lstStyle/>
        <a:p>
          <a:endParaRPr lang="tr-TR"/>
        </a:p>
      </dgm:t>
    </dgm:pt>
    <dgm:pt modelId="{DFDF7054-C6CD-406A-BAA7-6CBD512AA1ED}" type="sibTrans" cxnId="{A02F650E-E8D7-4161-BD65-26E4DD58343D}">
      <dgm:prSet/>
      <dgm:spPr/>
      <dgm:t>
        <a:bodyPr/>
        <a:lstStyle/>
        <a:p>
          <a:endParaRPr lang="tr-TR"/>
        </a:p>
      </dgm:t>
    </dgm:pt>
    <dgm:pt modelId="{7DBBE429-3A84-43F3-BCEF-6001893C2328}">
      <dgm:prSet phldrT="[Text]"/>
      <dgm:spPr/>
      <dgm:t>
        <a:bodyPr/>
        <a:lstStyle/>
        <a:p>
          <a:r>
            <a:rPr lang="tr-TR" dirty="0">
              <a:latin typeface="Rockwell" panose="02060603020205020403" pitchFamily="18" charset="0"/>
            </a:rPr>
            <a:t>Anahtar etkinlikler</a:t>
          </a:r>
        </a:p>
      </dgm:t>
    </dgm:pt>
    <dgm:pt modelId="{4B5B7AC5-84BF-4A10-A946-BD637D31E1E7}" type="parTrans" cxnId="{72881A8A-28B4-478E-B23B-73600F48CB71}">
      <dgm:prSet/>
      <dgm:spPr/>
      <dgm:t>
        <a:bodyPr/>
        <a:lstStyle/>
        <a:p>
          <a:endParaRPr lang="tr-TR"/>
        </a:p>
      </dgm:t>
    </dgm:pt>
    <dgm:pt modelId="{FD7D7CDF-6A30-42FC-AA98-FB8417B021C7}" type="sibTrans" cxnId="{72881A8A-28B4-478E-B23B-73600F48CB71}">
      <dgm:prSet/>
      <dgm:spPr/>
      <dgm:t>
        <a:bodyPr/>
        <a:lstStyle/>
        <a:p>
          <a:endParaRPr lang="tr-TR"/>
        </a:p>
      </dgm:t>
    </dgm:pt>
    <dgm:pt modelId="{B8AEB7DB-1A7E-4E23-87AF-02E6D6766FB0}">
      <dgm:prSet phldrT="[Text]"/>
      <dgm:spPr>
        <a:solidFill>
          <a:schemeClr val="bg1">
            <a:lumMod val="75000"/>
            <a:alpha val="90000"/>
          </a:schemeClr>
        </a:solidFill>
      </dgm:spPr>
      <dgm:t>
        <a:bodyPr/>
        <a:lstStyle/>
        <a:p>
          <a:r>
            <a:rPr lang="tr-TR">
              <a:latin typeface="Rockwell" panose="02060603020205020403" pitchFamily="18" charset="0"/>
            </a:rPr>
            <a:t>Aracılık Hizmeti</a:t>
          </a:r>
          <a:endParaRPr lang="tr-TR" dirty="0">
            <a:latin typeface="Rockwell" panose="02060603020205020403" pitchFamily="18" charset="0"/>
          </a:endParaRPr>
        </a:p>
      </dgm:t>
    </dgm:pt>
    <dgm:pt modelId="{860B2C8F-A01A-48A6-A8A7-D500C92D3DB5}" type="parTrans" cxnId="{3E1CFF2A-D16D-4224-A38C-AE7A8A9884B6}">
      <dgm:prSet/>
      <dgm:spPr/>
      <dgm:t>
        <a:bodyPr/>
        <a:lstStyle/>
        <a:p>
          <a:endParaRPr lang="tr-TR"/>
        </a:p>
      </dgm:t>
    </dgm:pt>
    <dgm:pt modelId="{132D22C5-CB46-4E1C-9CA2-CC35E1966E7A}" type="sibTrans" cxnId="{3E1CFF2A-D16D-4224-A38C-AE7A8A9884B6}">
      <dgm:prSet/>
      <dgm:spPr/>
      <dgm:t>
        <a:bodyPr/>
        <a:lstStyle/>
        <a:p>
          <a:endParaRPr lang="tr-TR"/>
        </a:p>
      </dgm:t>
    </dgm:pt>
    <dgm:pt modelId="{25817C9C-21A8-44A2-BDA7-10B8AD6AEFBB}">
      <dgm:prSet phldrT="[Text]"/>
      <dgm:spPr>
        <a:solidFill>
          <a:schemeClr val="bg1">
            <a:lumMod val="75000"/>
            <a:alpha val="90000"/>
          </a:schemeClr>
        </a:solidFill>
      </dgm:spPr>
      <dgm:t>
        <a:bodyPr/>
        <a:lstStyle/>
        <a:p>
          <a:r>
            <a:rPr lang="tr-TR">
              <a:latin typeface="Rockwell" panose="02060603020205020403" pitchFamily="18" charset="0"/>
            </a:rPr>
            <a:t>Serbest Piyasa Oluşturma</a:t>
          </a:r>
          <a:endParaRPr lang="tr-TR" dirty="0">
            <a:latin typeface="Rockwell" panose="02060603020205020403" pitchFamily="18" charset="0"/>
          </a:endParaRPr>
        </a:p>
      </dgm:t>
    </dgm:pt>
    <dgm:pt modelId="{195D1CE5-B429-41DE-B598-1EDA44F23A87}" type="parTrans" cxnId="{B8906F6B-3AE0-4CCD-93D1-13DA208B4420}">
      <dgm:prSet/>
      <dgm:spPr/>
      <dgm:t>
        <a:bodyPr/>
        <a:lstStyle/>
        <a:p>
          <a:endParaRPr lang="tr-TR"/>
        </a:p>
      </dgm:t>
    </dgm:pt>
    <dgm:pt modelId="{D584EE82-6616-4735-98CD-F3D050D93361}" type="sibTrans" cxnId="{B8906F6B-3AE0-4CCD-93D1-13DA208B4420}">
      <dgm:prSet/>
      <dgm:spPr/>
      <dgm:t>
        <a:bodyPr/>
        <a:lstStyle/>
        <a:p>
          <a:endParaRPr lang="tr-TR"/>
        </a:p>
      </dgm:t>
    </dgm:pt>
    <dgm:pt modelId="{41B06DA8-F1BB-4619-90B1-2FC0800CE29D}">
      <dgm:prSet phldrT="[Text]"/>
      <dgm:spPr/>
      <dgm:t>
        <a:bodyPr/>
        <a:lstStyle/>
        <a:p>
          <a:r>
            <a:rPr lang="tr-TR" dirty="0">
              <a:latin typeface="Rockwell" panose="02060603020205020403" pitchFamily="18" charset="0"/>
            </a:rPr>
            <a:t>Müşteri ilişkileri</a:t>
          </a:r>
        </a:p>
      </dgm:t>
    </dgm:pt>
    <dgm:pt modelId="{E615F445-65AC-420A-983D-24207C196DE5}" type="parTrans" cxnId="{F396FA04-401F-411E-AB8E-E54451591C35}">
      <dgm:prSet/>
      <dgm:spPr/>
      <dgm:t>
        <a:bodyPr/>
        <a:lstStyle/>
        <a:p>
          <a:endParaRPr lang="tr-TR"/>
        </a:p>
      </dgm:t>
    </dgm:pt>
    <dgm:pt modelId="{71AE6940-53F9-4141-A96F-818CA3D46B2F}" type="sibTrans" cxnId="{F396FA04-401F-411E-AB8E-E54451591C35}">
      <dgm:prSet/>
      <dgm:spPr/>
      <dgm:t>
        <a:bodyPr/>
        <a:lstStyle/>
        <a:p>
          <a:endParaRPr lang="tr-TR"/>
        </a:p>
      </dgm:t>
    </dgm:pt>
    <dgm:pt modelId="{0BFC84E2-74BF-4432-AC26-C06D9C396B6D}">
      <dgm:prSet phldrT="[Text]"/>
      <dgm:spPr>
        <a:solidFill>
          <a:schemeClr val="bg1">
            <a:lumMod val="75000"/>
            <a:alpha val="90000"/>
          </a:schemeClr>
        </a:solidFill>
      </dgm:spPr>
      <dgm:t>
        <a:bodyPr/>
        <a:lstStyle/>
        <a:p>
          <a:r>
            <a:rPr lang="tr-TR">
              <a:latin typeface="Rockwell" panose="02060603020205020403" pitchFamily="18" charset="0"/>
            </a:rPr>
            <a:t>Toplanan verilere dayalı destek</a:t>
          </a:r>
          <a:endParaRPr lang="tr-TR" dirty="0">
            <a:latin typeface="Rockwell" panose="02060603020205020403" pitchFamily="18" charset="0"/>
          </a:endParaRPr>
        </a:p>
      </dgm:t>
    </dgm:pt>
    <dgm:pt modelId="{563967C8-A50D-40D7-9A9D-0502B2509408}" type="parTrans" cxnId="{415677AC-BA05-4175-A10D-6554B416BA83}">
      <dgm:prSet/>
      <dgm:spPr/>
      <dgm:t>
        <a:bodyPr/>
        <a:lstStyle/>
        <a:p>
          <a:endParaRPr lang="tr-TR"/>
        </a:p>
      </dgm:t>
    </dgm:pt>
    <dgm:pt modelId="{624AF5E1-5C4B-44DE-99E4-0F341EEC22A8}" type="sibTrans" cxnId="{415677AC-BA05-4175-A10D-6554B416BA83}">
      <dgm:prSet/>
      <dgm:spPr/>
      <dgm:t>
        <a:bodyPr/>
        <a:lstStyle/>
        <a:p>
          <a:endParaRPr lang="tr-TR"/>
        </a:p>
      </dgm:t>
    </dgm:pt>
    <dgm:pt modelId="{575353FC-6F80-42F8-A5BE-2CDA7940C40E}">
      <dgm:prSet phldrT="[Text]"/>
      <dgm:spPr>
        <a:solidFill>
          <a:schemeClr val="bg1">
            <a:lumMod val="75000"/>
            <a:alpha val="90000"/>
          </a:schemeClr>
        </a:solidFill>
      </dgm:spPr>
      <dgm:t>
        <a:bodyPr/>
        <a:lstStyle/>
        <a:p>
          <a:r>
            <a:rPr lang="tr-TR">
              <a:latin typeface="Rockwell" panose="02060603020205020403" pitchFamily="18" charset="0"/>
            </a:rPr>
            <a:t>Reklam Verenler</a:t>
          </a:r>
          <a:endParaRPr lang="tr-TR" dirty="0">
            <a:latin typeface="Rockwell" panose="02060603020205020403" pitchFamily="18" charset="0"/>
          </a:endParaRPr>
        </a:p>
      </dgm:t>
    </dgm:pt>
    <dgm:pt modelId="{EC7415A7-10B0-4714-8B64-876D45760045}" type="parTrans" cxnId="{C048A3CE-5DD9-4B04-82CF-62B83CF1C54F}">
      <dgm:prSet/>
      <dgm:spPr/>
      <dgm:t>
        <a:bodyPr/>
        <a:lstStyle/>
        <a:p>
          <a:endParaRPr lang="tr-TR"/>
        </a:p>
      </dgm:t>
    </dgm:pt>
    <dgm:pt modelId="{EBEF13B4-8CB9-4BDD-BA41-540908D57BF6}" type="sibTrans" cxnId="{C048A3CE-5DD9-4B04-82CF-62B83CF1C54F}">
      <dgm:prSet/>
      <dgm:spPr/>
      <dgm:t>
        <a:bodyPr/>
        <a:lstStyle/>
        <a:p>
          <a:endParaRPr lang="tr-TR"/>
        </a:p>
      </dgm:t>
    </dgm:pt>
    <dgm:pt modelId="{C1AC2F09-E27E-4BC0-AEA8-D515F5E2CED3}">
      <dgm:prSet phldrT="[Text]"/>
      <dgm:spPr>
        <a:solidFill>
          <a:schemeClr val="bg1">
            <a:lumMod val="75000"/>
            <a:alpha val="90000"/>
          </a:schemeClr>
        </a:solidFill>
      </dgm:spPr>
      <dgm:t>
        <a:bodyPr/>
        <a:lstStyle/>
        <a:p>
          <a:r>
            <a:rPr lang="tr-TR">
              <a:latin typeface="Rockwell" panose="02060603020205020403" pitchFamily="18" charset="0"/>
            </a:rPr>
            <a:t>Teknik Altyapı Sağlayıcılar</a:t>
          </a:r>
          <a:endParaRPr lang="tr-TR" dirty="0">
            <a:latin typeface="Rockwell" panose="02060603020205020403" pitchFamily="18" charset="0"/>
          </a:endParaRPr>
        </a:p>
      </dgm:t>
    </dgm:pt>
    <dgm:pt modelId="{ACE2799F-8605-490F-BDFC-607599D41DFE}" type="parTrans" cxnId="{1A94A32B-10CD-4BF2-A598-5FFCDD21FDC6}">
      <dgm:prSet/>
      <dgm:spPr/>
      <dgm:t>
        <a:bodyPr/>
        <a:lstStyle/>
        <a:p>
          <a:endParaRPr lang="tr-TR"/>
        </a:p>
      </dgm:t>
    </dgm:pt>
    <dgm:pt modelId="{CBBA3870-6E70-43DC-9369-4ACBB12654F8}" type="sibTrans" cxnId="{1A94A32B-10CD-4BF2-A598-5FFCDD21FDC6}">
      <dgm:prSet/>
      <dgm:spPr/>
      <dgm:t>
        <a:bodyPr/>
        <a:lstStyle/>
        <a:p>
          <a:endParaRPr lang="tr-TR"/>
        </a:p>
      </dgm:t>
    </dgm:pt>
    <dgm:pt modelId="{AEED1017-D9B0-4843-A0F8-9DFB0550545E}">
      <dgm:prSet phldrT="[Text]"/>
      <dgm:spPr>
        <a:solidFill>
          <a:schemeClr val="bg1">
            <a:lumMod val="75000"/>
            <a:alpha val="90000"/>
          </a:schemeClr>
        </a:solidFill>
      </dgm:spPr>
      <dgm:t>
        <a:bodyPr/>
        <a:lstStyle/>
        <a:p>
          <a:r>
            <a:rPr lang="tr-TR" dirty="0">
              <a:latin typeface="Rockwell" panose="02060603020205020403" pitchFamily="18" charset="0"/>
            </a:rPr>
            <a:t>Kişiselleştirilmiş Asistanlık Hizmeti</a:t>
          </a:r>
        </a:p>
      </dgm:t>
    </dgm:pt>
    <dgm:pt modelId="{A3FE4F37-4418-4BE6-9A3A-902F83B62D9D}" type="parTrans" cxnId="{94CD84A8-729F-4673-8DE6-76F4A20F4F21}">
      <dgm:prSet/>
      <dgm:spPr/>
      <dgm:t>
        <a:bodyPr/>
        <a:lstStyle/>
        <a:p>
          <a:endParaRPr lang="tr-TR"/>
        </a:p>
      </dgm:t>
    </dgm:pt>
    <dgm:pt modelId="{7F5A72F0-DECF-41B8-A660-7306E15F9235}" type="sibTrans" cxnId="{94CD84A8-729F-4673-8DE6-76F4A20F4F21}">
      <dgm:prSet/>
      <dgm:spPr/>
      <dgm:t>
        <a:bodyPr/>
        <a:lstStyle/>
        <a:p>
          <a:endParaRPr lang="tr-TR"/>
        </a:p>
      </dgm:t>
    </dgm:pt>
    <dgm:pt modelId="{66EB2788-7FC0-4182-AD73-F51665A157A6}">
      <dgm:prSet phldrT="[Text]"/>
      <dgm:spPr>
        <a:solidFill>
          <a:schemeClr val="bg1">
            <a:lumMod val="75000"/>
            <a:alpha val="90000"/>
          </a:schemeClr>
        </a:solidFill>
      </dgm:spPr>
      <dgm:t>
        <a:bodyPr/>
        <a:lstStyle/>
        <a:p>
          <a:r>
            <a:rPr lang="tr-TR">
              <a:latin typeface="Rockwell" panose="02060603020205020403" pitchFamily="18" charset="0"/>
            </a:rPr>
            <a:t>Uygulama destek birimi</a:t>
          </a:r>
          <a:endParaRPr lang="tr-TR" dirty="0">
            <a:latin typeface="Rockwell" panose="02060603020205020403" pitchFamily="18" charset="0"/>
          </a:endParaRPr>
        </a:p>
      </dgm:t>
    </dgm:pt>
    <dgm:pt modelId="{06CEC3C4-344C-45F5-A86A-FC442F67F4F3}" type="parTrans" cxnId="{CCD249DD-BB70-4387-B2CA-91DAEB1D5626}">
      <dgm:prSet/>
      <dgm:spPr/>
      <dgm:t>
        <a:bodyPr/>
        <a:lstStyle/>
        <a:p>
          <a:endParaRPr lang="tr-TR"/>
        </a:p>
      </dgm:t>
    </dgm:pt>
    <dgm:pt modelId="{01FA86FE-7E3F-4E85-AE9B-0E4755AC53CF}" type="sibTrans" cxnId="{CCD249DD-BB70-4387-B2CA-91DAEB1D5626}">
      <dgm:prSet/>
      <dgm:spPr/>
      <dgm:t>
        <a:bodyPr/>
        <a:lstStyle/>
        <a:p>
          <a:endParaRPr lang="tr-TR"/>
        </a:p>
      </dgm:t>
    </dgm:pt>
    <dgm:pt modelId="{4DB064D2-BB7F-4B89-AFCD-82D55C00E851}">
      <dgm:prSet phldrT="[Text]"/>
      <dgm:spPr>
        <a:solidFill>
          <a:schemeClr val="bg1">
            <a:lumMod val="75000"/>
            <a:alpha val="90000"/>
          </a:schemeClr>
        </a:solidFill>
      </dgm:spPr>
      <dgm:t>
        <a:bodyPr/>
        <a:lstStyle/>
        <a:p>
          <a:r>
            <a:rPr lang="tr-TR">
              <a:latin typeface="Rockwell" panose="02060603020205020403" pitchFamily="18" charset="0"/>
            </a:rPr>
            <a:t>Anketler</a:t>
          </a:r>
          <a:endParaRPr lang="tr-TR" dirty="0">
            <a:latin typeface="Rockwell" panose="02060603020205020403" pitchFamily="18" charset="0"/>
          </a:endParaRPr>
        </a:p>
      </dgm:t>
    </dgm:pt>
    <dgm:pt modelId="{DFC9772E-6019-43CC-8C52-1186DEB5606E}" type="parTrans" cxnId="{5B4D228E-1C25-402A-8279-8E7A4F47E63C}">
      <dgm:prSet/>
      <dgm:spPr/>
      <dgm:t>
        <a:bodyPr/>
        <a:lstStyle/>
        <a:p>
          <a:endParaRPr lang="tr-TR"/>
        </a:p>
      </dgm:t>
    </dgm:pt>
    <dgm:pt modelId="{87217183-EB10-4563-A2CC-4F5BDBEDA6B7}" type="sibTrans" cxnId="{5B4D228E-1C25-402A-8279-8E7A4F47E63C}">
      <dgm:prSet/>
      <dgm:spPr/>
      <dgm:t>
        <a:bodyPr/>
        <a:lstStyle/>
        <a:p>
          <a:endParaRPr lang="tr-TR"/>
        </a:p>
      </dgm:t>
    </dgm:pt>
    <dgm:pt modelId="{389FF80E-F7C6-4A41-B91D-9A95E2A44B13}" type="pres">
      <dgm:prSet presAssocID="{80FE2DC3-9F22-4611-BB93-2D31087758AB}" presName="Name0" presStyleCnt="0">
        <dgm:presLayoutVars>
          <dgm:dir/>
          <dgm:animLvl val="lvl"/>
          <dgm:resizeHandles val="exact"/>
        </dgm:presLayoutVars>
      </dgm:prSet>
      <dgm:spPr/>
    </dgm:pt>
    <dgm:pt modelId="{9B87A68D-A85A-4B70-8379-5F44244B9052}" type="pres">
      <dgm:prSet presAssocID="{69F44FFB-41FA-4240-98C4-01C38DFDBBBE}" presName="composite" presStyleCnt="0"/>
      <dgm:spPr/>
    </dgm:pt>
    <dgm:pt modelId="{D979012C-FB2F-46C9-B8A7-2B07BC25B5D9}" type="pres">
      <dgm:prSet presAssocID="{69F44FFB-41FA-4240-98C4-01C38DFDBBBE}" presName="parTx" presStyleLbl="alignNode1" presStyleIdx="0" presStyleCnt="3" custScaleX="125640">
        <dgm:presLayoutVars>
          <dgm:chMax val="0"/>
          <dgm:chPref val="0"/>
          <dgm:bulletEnabled val="1"/>
        </dgm:presLayoutVars>
      </dgm:prSet>
      <dgm:spPr/>
    </dgm:pt>
    <dgm:pt modelId="{E046373A-C314-4F27-9E1B-0A71F09B4B49}" type="pres">
      <dgm:prSet presAssocID="{69F44FFB-41FA-4240-98C4-01C38DFDBBBE}" presName="desTx" presStyleLbl="alignAccFollowNode1" presStyleIdx="0" presStyleCnt="3" custScaleX="126704" custScaleY="100860">
        <dgm:presLayoutVars>
          <dgm:bulletEnabled val="1"/>
        </dgm:presLayoutVars>
      </dgm:prSet>
      <dgm:spPr/>
    </dgm:pt>
    <dgm:pt modelId="{2171C046-52EE-4FDD-8DF2-F73A2CBC4B3E}" type="pres">
      <dgm:prSet presAssocID="{CB3E20CD-0FD9-45AB-AF04-C9AE233449AA}" presName="space" presStyleCnt="0"/>
      <dgm:spPr/>
    </dgm:pt>
    <dgm:pt modelId="{7FF44D79-DC1E-47B2-B714-1B608C094DAC}" type="pres">
      <dgm:prSet presAssocID="{7DBBE429-3A84-43F3-BCEF-6001893C2328}" presName="composite" presStyleCnt="0"/>
      <dgm:spPr/>
    </dgm:pt>
    <dgm:pt modelId="{DC296B4D-F077-4A6B-B00A-51776BA7B796}" type="pres">
      <dgm:prSet presAssocID="{7DBBE429-3A84-43F3-BCEF-6001893C2328}" presName="parTx" presStyleLbl="alignNode1" presStyleIdx="1" presStyleCnt="3" custScaleX="127824">
        <dgm:presLayoutVars>
          <dgm:chMax val="0"/>
          <dgm:chPref val="0"/>
          <dgm:bulletEnabled val="1"/>
        </dgm:presLayoutVars>
      </dgm:prSet>
      <dgm:spPr/>
    </dgm:pt>
    <dgm:pt modelId="{98BECC69-65D8-4C99-AD33-88462A425699}" type="pres">
      <dgm:prSet presAssocID="{7DBBE429-3A84-43F3-BCEF-6001893C2328}" presName="desTx" presStyleLbl="alignAccFollowNode1" presStyleIdx="1" presStyleCnt="3" custScaleX="128492">
        <dgm:presLayoutVars>
          <dgm:bulletEnabled val="1"/>
        </dgm:presLayoutVars>
      </dgm:prSet>
      <dgm:spPr/>
    </dgm:pt>
    <dgm:pt modelId="{7F7B86A9-3B4A-4BAA-A02F-7B16A8EF876E}" type="pres">
      <dgm:prSet presAssocID="{FD7D7CDF-6A30-42FC-AA98-FB8417B021C7}" presName="space" presStyleCnt="0"/>
      <dgm:spPr/>
    </dgm:pt>
    <dgm:pt modelId="{CCC1C66C-7D5A-4A8D-A459-5E875E8CA9DC}" type="pres">
      <dgm:prSet presAssocID="{41B06DA8-F1BB-4619-90B1-2FC0800CE29D}" presName="composite" presStyleCnt="0"/>
      <dgm:spPr/>
    </dgm:pt>
    <dgm:pt modelId="{CC8AA425-8760-4023-9747-F8ADF4A40E92}" type="pres">
      <dgm:prSet presAssocID="{41B06DA8-F1BB-4619-90B1-2FC0800CE29D}" presName="parTx" presStyleLbl="alignNode1" presStyleIdx="2" presStyleCnt="3" custScaleX="128859">
        <dgm:presLayoutVars>
          <dgm:chMax val="0"/>
          <dgm:chPref val="0"/>
          <dgm:bulletEnabled val="1"/>
        </dgm:presLayoutVars>
      </dgm:prSet>
      <dgm:spPr/>
    </dgm:pt>
    <dgm:pt modelId="{11D6DF69-CF8A-405A-A547-18DF573FA3D9}" type="pres">
      <dgm:prSet presAssocID="{41B06DA8-F1BB-4619-90B1-2FC0800CE29D}" presName="desTx" presStyleLbl="alignAccFollowNode1" presStyleIdx="2" presStyleCnt="3" custScaleX="129494">
        <dgm:presLayoutVars>
          <dgm:bulletEnabled val="1"/>
        </dgm:presLayoutVars>
      </dgm:prSet>
      <dgm:spPr/>
    </dgm:pt>
  </dgm:ptLst>
  <dgm:cxnLst>
    <dgm:cxn modelId="{F396FA04-401F-411E-AB8E-E54451591C35}" srcId="{80FE2DC3-9F22-4611-BB93-2D31087758AB}" destId="{41B06DA8-F1BB-4619-90B1-2FC0800CE29D}" srcOrd="2" destOrd="0" parTransId="{E615F445-65AC-420A-983D-24207C196DE5}" sibTransId="{71AE6940-53F9-4141-A96F-818CA3D46B2F}"/>
    <dgm:cxn modelId="{77407006-2E50-43EA-9F95-42D1697F70CF}" type="presOf" srcId="{C1AC2F09-E27E-4BC0-AEA8-D515F5E2CED3}" destId="{E046373A-C314-4F27-9E1B-0A71F09B4B49}" srcOrd="0" destOrd="2" presId="urn:microsoft.com/office/officeart/2005/8/layout/hList1"/>
    <dgm:cxn modelId="{A02F650E-E8D7-4161-BD65-26E4DD58343D}" srcId="{69F44FFB-41FA-4240-98C4-01C38DFDBBBE}" destId="{1A2172B5-34F9-4E5F-824E-CF6DAD3044CC}" srcOrd="0" destOrd="0" parTransId="{65041444-1813-42D0-8905-A877B5CE914A}" sibTransId="{DFDF7054-C6CD-406A-BAA7-6CBD512AA1ED}"/>
    <dgm:cxn modelId="{C5F6A416-AB3D-4A16-BA01-4A8E848CBFBF}" type="presOf" srcId="{1A2172B5-34F9-4E5F-824E-CF6DAD3044CC}" destId="{E046373A-C314-4F27-9E1B-0A71F09B4B49}" srcOrd="0" destOrd="0" presId="urn:microsoft.com/office/officeart/2005/8/layout/hList1"/>
    <dgm:cxn modelId="{3E1CFF2A-D16D-4224-A38C-AE7A8A9884B6}" srcId="{7DBBE429-3A84-43F3-BCEF-6001893C2328}" destId="{B8AEB7DB-1A7E-4E23-87AF-02E6D6766FB0}" srcOrd="0" destOrd="0" parTransId="{860B2C8F-A01A-48A6-A8A7-D500C92D3DB5}" sibTransId="{132D22C5-CB46-4E1C-9CA2-CC35E1966E7A}"/>
    <dgm:cxn modelId="{1A94A32B-10CD-4BF2-A598-5FFCDD21FDC6}" srcId="{69F44FFB-41FA-4240-98C4-01C38DFDBBBE}" destId="{C1AC2F09-E27E-4BC0-AEA8-D515F5E2CED3}" srcOrd="2" destOrd="0" parTransId="{ACE2799F-8605-490F-BDFC-607599D41DFE}" sibTransId="{CBBA3870-6E70-43DC-9369-4ACBB12654F8}"/>
    <dgm:cxn modelId="{D6CE0140-B39C-458D-81D4-DB4A50C91C34}" type="presOf" srcId="{575353FC-6F80-42F8-A5BE-2CDA7940C40E}" destId="{E046373A-C314-4F27-9E1B-0A71F09B4B49}" srcOrd="0" destOrd="1" presId="urn:microsoft.com/office/officeart/2005/8/layout/hList1"/>
    <dgm:cxn modelId="{9D3F1160-CB4C-4483-A9C0-63945840D39D}" srcId="{80FE2DC3-9F22-4611-BB93-2D31087758AB}" destId="{69F44FFB-41FA-4240-98C4-01C38DFDBBBE}" srcOrd="0" destOrd="0" parTransId="{5ECFE6AD-B2EE-4318-B4AA-D01E84C21F67}" sibTransId="{CB3E20CD-0FD9-45AB-AF04-C9AE233449AA}"/>
    <dgm:cxn modelId="{B8906F6B-3AE0-4CCD-93D1-13DA208B4420}" srcId="{7DBBE429-3A84-43F3-BCEF-6001893C2328}" destId="{25817C9C-21A8-44A2-BDA7-10B8AD6AEFBB}" srcOrd="1" destOrd="0" parTransId="{195D1CE5-B429-41DE-B598-1EDA44F23A87}" sibTransId="{D584EE82-6616-4735-98CD-F3D050D93361}"/>
    <dgm:cxn modelId="{7679AC6C-2539-4095-A7FC-0E2106573187}" type="presOf" srcId="{41B06DA8-F1BB-4619-90B1-2FC0800CE29D}" destId="{CC8AA425-8760-4023-9747-F8ADF4A40E92}" srcOrd="0" destOrd="0" presId="urn:microsoft.com/office/officeart/2005/8/layout/hList1"/>
    <dgm:cxn modelId="{CEEABC6E-6B64-4600-9B0D-BE1B35B86E84}" type="presOf" srcId="{B8AEB7DB-1A7E-4E23-87AF-02E6D6766FB0}" destId="{98BECC69-65D8-4C99-AD33-88462A425699}" srcOrd="0" destOrd="0" presId="urn:microsoft.com/office/officeart/2005/8/layout/hList1"/>
    <dgm:cxn modelId="{2A352475-2FC8-4541-A4EE-56975FD286B2}" type="presOf" srcId="{80FE2DC3-9F22-4611-BB93-2D31087758AB}" destId="{389FF80E-F7C6-4A41-B91D-9A95E2A44B13}" srcOrd="0" destOrd="0" presId="urn:microsoft.com/office/officeart/2005/8/layout/hList1"/>
    <dgm:cxn modelId="{72881A8A-28B4-478E-B23B-73600F48CB71}" srcId="{80FE2DC3-9F22-4611-BB93-2D31087758AB}" destId="{7DBBE429-3A84-43F3-BCEF-6001893C2328}" srcOrd="1" destOrd="0" parTransId="{4B5B7AC5-84BF-4A10-A946-BD637D31E1E7}" sibTransId="{FD7D7CDF-6A30-42FC-AA98-FB8417B021C7}"/>
    <dgm:cxn modelId="{5B4D228E-1C25-402A-8279-8E7A4F47E63C}" srcId="{41B06DA8-F1BB-4619-90B1-2FC0800CE29D}" destId="{4DB064D2-BB7F-4B89-AFCD-82D55C00E851}" srcOrd="2" destOrd="0" parTransId="{DFC9772E-6019-43CC-8C52-1186DEB5606E}" sibTransId="{87217183-EB10-4563-A2CC-4F5BDBEDA6B7}"/>
    <dgm:cxn modelId="{60BC4B98-DA59-4008-BD8A-969EFDD72688}" type="presOf" srcId="{25817C9C-21A8-44A2-BDA7-10B8AD6AEFBB}" destId="{98BECC69-65D8-4C99-AD33-88462A425699}" srcOrd="0" destOrd="1" presId="urn:microsoft.com/office/officeart/2005/8/layout/hList1"/>
    <dgm:cxn modelId="{16E5559D-D58E-4973-9BFA-730165B39AC7}" type="presOf" srcId="{AEED1017-D9B0-4843-A0F8-9DFB0550545E}" destId="{98BECC69-65D8-4C99-AD33-88462A425699}" srcOrd="0" destOrd="2" presId="urn:microsoft.com/office/officeart/2005/8/layout/hList1"/>
    <dgm:cxn modelId="{FD6ED4A6-0E5B-401B-BF1C-33FEB8347D79}" type="presOf" srcId="{66EB2788-7FC0-4182-AD73-F51665A157A6}" destId="{11D6DF69-CF8A-405A-A547-18DF573FA3D9}" srcOrd="0" destOrd="1" presId="urn:microsoft.com/office/officeart/2005/8/layout/hList1"/>
    <dgm:cxn modelId="{94CD84A8-729F-4673-8DE6-76F4A20F4F21}" srcId="{7DBBE429-3A84-43F3-BCEF-6001893C2328}" destId="{AEED1017-D9B0-4843-A0F8-9DFB0550545E}" srcOrd="2" destOrd="0" parTransId="{A3FE4F37-4418-4BE6-9A3A-902F83B62D9D}" sibTransId="{7F5A72F0-DECF-41B8-A660-7306E15F9235}"/>
    <dgm:cxn modelId="{415677AC-BA05-4175-A10D-6554B416BA83}" srcId="{41B06DA8-F1BB-4619-90B1-2FC0800CE29D}" destId="{0BFC84E2-74BF-4432-AC26-C06D9C396B6D}" srcOrd="0" destOrd="0" parTransId="{563967C8-A50D-40D7-9A9D-0502B2509408}" sibTransId="{624AF5E1-5C4B-44DE-99E4-0F341EEC22A8}"/>
    <dgm:cxn modelId="{EFE974B1-4EB0-4FF2-9EA5-D81E4C6E6A19}" type="presOf" srcId="{7DBBE429-3A84-43F3-BCEF-6001893C2328}" destId="{DC296B4D-F077-4A6B-B00A-51776BA7B796}" srcOrd="0" destOrd="0" presId="urn:microsoft.com/office/officeart/2005/8/layout/hList1"/>
    <dgm:cxn modelId="{07614AB6-0054-463E-AF8B-86FCEDCBC70F}" type="presOf" srcId="{0BFC84E2-74BF-4432-AC26-C06D9C396B6D}" destId="{11D6DF69-CF8A-405A-A547-18DF573FA3D9}" srcOrd="0" destOrd="0" presId="urn:microsoft.com/office/officeart/2005/8/layout/hList1"/>
    <dgm:cxn modelId="{C048A3CE-5DD9-4B04-82CF-62B83CF1C54F}" srcId="{69F44FFB-41FA-4240-98C4-01C38DFDBBBE}" destId="{575353FC-6F80-42F8-A5BE-2CDA7940C40E}" srcOrd="1" destOrd="0" parTransId="{EC7415A7-10B0-4714-8B64-876D45760045}" sibTransId="{EBEF13B4-8CB9-4BDD-BA41-540908D57BF6}"/>
    <dgm:cxn modelId="{7189D8D9-55FD-4B3A-9697-DDDDB9A2684F}" type="presOf" srcId="{4DB064D2-BB7F-4B89-AFCD-82D55C00E851}" destId="{11D6DF69-CF8A-405A-A547-18DF573FA3D9}" srcOrd="0" destOrd="2" presId="urn:microsoft.com/office/officeart/2005/8/layout/hList1"/>
    <dgm:cxn modelId="{CCD249DD-BB70-4387-B2CA-91DAEB1D5626}" srcId="{41B06DA8-F1BB-4619-90B1-2FC0800CE29D}" destId="{66EB2788-7FC0-4182-AD73-F51665A157A6}" srcOrd="1" destOrd="0" parTransId="{06CEC3C4-344C-45F5-A86A-FC442F67F4F3}" sibTransId="{01FA86FE-7E3F-4E85-AE9B-0E4755AC53CF}"/>
    <dgm:cxn modelId="{3F1703F8-3005-4D3D-8657-F5769FF51738}" type="presOf" srcId="{69F44FFB-41FA-4240-98C4-01C38DFDBBBE}" destId="{D979012C-FB2F-46C9-B8A7-2B07BC25B5D9}" srcOrd="0" destOrd="0" presId="urn:microsoft.com/office/officeart/2005/8/layout/hList1"/>
    <dgm:cxn modelId="{9606F8BF-0093-4504-BBE9-92C34DA66B43}" type="presParOf" srcId="{389FF80E-F7C6-4A41-B91D-9A95E2A44B13}" destId="{9B87A68D-A85A-4B70-8379-5F44244B9052}" srcOrd="0" destOrd="0" presId="urn:microsoft.com/office/officeart/2005/8/layout/hList1"/>
    <dgm:cxn modelId="{EAE1E138-A7BD-4023-8E58-2B2778CD65C0}" type="presParOf" srcId="{9B87A68D-A85A-4B70-8379-5F44244B9052}" destId="{D979012C-FB2F-46C9-B8A7-2B07BC25B5D9}" srcOrd="0" destOrd="0" presId="urn:microsoft.com/office/officeart/2005/8/layout/hList1"/>
    <dgm:cxn modelId="{2C253E0F-475E-4817-A34B-2DEB089FE9B3}" type="presParOf" srcId="{9B87A68D-A85A-4B70-8379-5F44244B9052}" destId="{E046373A-C314-4F27-9E1B-0A71F09B4B49}" srcOrd="1" destOrd="0" presId="urn:microsoft.com/office/officeart/2005/8/layout/hList1"/>
    <dgm:cxn modelId="{7A94E257-B808-4310-973F-C756327899E2}" type="presParOf" srcId="{389FF80E-F7C6-4A41-B91D-9A95E2A44B13}" destId="{2171C046-52EE-4FDD-8DF2-F73A2CBC4B3E}" srcOrd="1" destOrd="0" presId="urn:microsoft.com/office/officeart/2005/8/layout/hList1"/>
    <dgm:cxn modelId="{85DB5244-2DDA-4F05-A58A-742F700ED5DC}" type="presParOf" srcId="{389FF80E-F7C6-4A41-B91D-9A95E2A44B13}" destId="{7FF44D79-DC1E-47B2-B714-1B608C094DAC}" srcOrd="2" destOrd="0" presId="urn:microsoft.com/office/officeart/2005/8/layout/hList1"/>
    <dgm:cxn modelId="{F1A03EA4-AEBF-4235-BB87-5FCC4579B1E3}" type="presParOf" srcId="{7FF44D79-DC1E-47B2-B714-1B608C094DAC}" destId="{DC296B4D-F077-4A6B-B00A-51776BA7B796}" srcOrd="0" destOrd="0" presId="urn:microsoft.com/office/officeart/2005/8/layout/hList1"/>
    <dgm:cxn modelId="{72A90C4F-DD57-440F-9FAF-D05FAA9571D5}" type="presParOf" srcId="{7FF44D79-DC1E-47B2-B714-1B608C094DAC}" destId="{98BECC69-65D8-4C99-AD33-88462A425699}" srcOrd="1" destOrd="0" presId="urn:microsoft.com/office/officeart/2005/8/layout/hList1"/>
    <dgm:cxn modelId="{9179A110-41EF-4D38-A313-335E561D677A}" type="presParOf" srcId="{389FF80E-F7C6-4A41-B91D-9A95E2A44B13}" destId="{7F7B86A9-3B4A-4BAA-A02F-7B16A8EF876E}" srcOrd="3" destOrd="0" presId="urn:microsoft.com/office/officeart/2005/8/layout/hList1"/>
    <dgm:cxn modelId="{AA7EE369-5981-4EB0-A169-1863347E5C82}" type="presParOf" srcId="{389FF80E-F7C6-4A41-B91D-9A95E2A44B13}" destId="{CCC1C66C-7D5A-4A8D-A459-5E875E8CA9DC}" srcOrd="4" destOrd="0" presId="urn:microsoft.com/office/officeart/2005/8/layout/hList1"/>
    <dgm:cxn modelId="{B9BBC1B1-5557-456D-9347-D9132D9E4EA7}" type="presParOf" srcId="{CCC1C66C-7D5A-4A8D-A459-5E875E8CA9DC}" destId="{CC8AA425-8760-4023-9747-F8ADF4A40E92}" srcOrd="0" destOrd="0" presId="urn:microsoft.com/office/officeart/2005/8/layout/hList1"/>
    <dgm:cxn modelId="{75770189-337A-4098-80D8-7E7811A12570}" type="presParOf" srcId="{CCC1C66C-7D5A-4A8D-A459-5E875E8CA9DC}" destId="{11D6DF69-CF8A-405A-A547-18DF573FA3D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FE2DC3-9F22-4611-BB93-2D31087758AB}" type="doc">
      <dgm:prSet loTypeId="urn:microsoft.com/office/officeart/2005/8/layout/hList1" loCatId="list" qsTypeId="urn:microsoft.com/office/officeart/2005/8/quickstyle/3d6" qsCatId="3D" csTypeId="urn:microsoft.com/office/officeart/2005/8/colors/accent2_3" csCatId="accent2" phldr="1"/>
      <dgm:spPr/>
      <dgm:t>
        <a:bodyPr/>
        <a:lstStyle/>
        <a:p>
          <a:endParaRPr lang="tr-TR"/>
        </a:p>
      </dgm:t>
    </dgm:pt>
    <dgm:pt modelId="{69F44FFB-41FA-4240-98C4-01C38DFDBBBE}">
      <dgm:prSet phldrT="[Text]"/>
      <dgm:spPr/>
      <dgm:t>
        <a:bodyPr/>
        <a:lstStyle/>
        <a:p>
          <a:r>
            <a:rPr lang="tr-TR" dirty="0">
              <a:latin typeface="Rockwell" panose="02060603020205020403" pitchFamily="18" charset="0"/>
            </a:rPr>
            <a:t>B2B</a:t>
          </a:r>
        </a:p>
      </dgm:t>
    </dgm:pt>
    <dgm:pt modelId="{5ECFE6AD-B2EE-4318-B4AA-D01E84C21F67}" type="parTrans" cxnId="{9D3F1160-CB4C-4483-A9C0-63945840D39D}">
      <dgm:prSet/>
      <dgm:spPr/>
      <dgm:t>
        <a:bodyPr/>
        <a:lstStyle/>
        <a:p>
          <a:endParaRPr lang="tr-TR"/>
        </a:p>
      </dgm:t>
    </dgm:pt>
    <dgm:pt modelId="{CB3E20CD-0FD9-45AB-AF04-C9AE233449AA}" type="sibTrans" cxnId="{9D3F1160-CB4C-4483-A9C0-63945840D39D}">
      <dgm:prSet/>
      <dgm:spPr/>
      <dgm:t>
        <a:bodyPr/>
        <a:lstStyle/>
        <a:p>
          <a:endParaRPr lang="tr-TR"/>
        </a:p>
      </dgm:t>
    </dgm:pt>
    <dgm:pt modelId="{1A2172B5-34F9-4E5F-824E-CF6DAD3044CC}">
      <dgm:prSet phldrT="[Text]" custT="1"/>
      <dgm:spPr/>
      <dgm:t>
        <a:bodyPr/>
        <a:lstStyle/>
        <a:p>
          <a:r>
            <a:rPr lang="tr-TR" sz="2400" dirty="0">
              <a:latin typeface="Rockwell" panose="02060603020205020403" pitchFamily="18" charset="0"/>
            </a:rPr>
            <a:t>Şirketlerin iş verimliliğinin artması</a:t>
          </a:r>
        </a:p>
      </dgm:t>
    </dgm:pt>
    <dgm:pt modelId="{65041444-1813-42D0-8905-A877B5CE914A}" type="parTrans" cxnId="{A02F650E-E8D7-4161-BD65-26E4DD58343D}">
      <dgm:prSet/>
      <dgm:spPr/>
      <dgm:t>
        <a:bodyPr/>
        <a:lstStyle/>
        <a:p>
          <a:endParaRPr lang="tr-TR"/>
        </a:p>
      </dgm:t>
    </dgm:pt>
    <dgm:pt modelId="{DFDF7054-C6CD-406A-BAA7-6CBD512AA1ED}" type="sibTrans" cxnId="{A02F650E-E8D7-4161-BD65-26E4DD58343D}">
      <dgm:prSet/>
      <dgm:spPr/>
      <dgm:t>
        <a:bodyPr/>
        <a:lstStyle/>
        <a:p>
          <a:endParaRPr lang="tr-TR"/>
        </a:p>
      </dgm:t>
    </dgm:pt>
    <dgm:pt modelId="{7DBBE429-3A84-43F3-BCEF-6001893C2328}">
      <dgm:prSet phldrT="[Text]"/>
      <dgm:spPr/>
      <dgm:t>
        <a:bodyPr/>
        <a:lstStyle/>
        <a:p>
          <a:r>
            <a:rPr lang="tr-TR" dirty="0">
              <a:latin typeface="Rockwell" panose="02060603020205020403" pitchFamily="18" charset="0"/>
            </a:rPr>
            <a:t>B2C</a:t>
          </a:r>
        </a:p>
      </dgm:t>
    </dgm:pt>
    <dgm:pt modelId="{4B5B7AC5-84BF-4A10-A946-BD637D31E1E7}" type="parTrans" cxnId="{72881A8A-28B4-478E-B23B-73600F48CB71}">
      <dgm:prSet/>
      <dgm:spPr/>
      <dgm:t>
        <a:bodyPr/>
        <a:lstStyle/>
        <a:p>
          <a:endParaRPr lang="tr-TR"/>
        </a:p>
      </dgm:t>
    </dgm:pt>
    <dgm:pt modelId="{FD7D7CDF-6A30-42FC-AA98-FB8417B021C7}" type="sibTrans" cxnId="{72881A8A-28B4-478E-B23B-73600F48CB71}">
      <dgm:prSet/>
      <dgm:spPr/>
      <dgm:t>
        <a:bodyPr/>
        <a:lstStyle/>
        <a:p>
          <a:endParaRPr lang="tr-TR"/>
        </a:p>
      </dgm:t>
    </dgm:pt>
    <dgm:pt modelId="{B8AEB7DB-1A7E-4E23-87AF-02E6D6766FB0}">
      <dgm:prSet phldrT="[Text]" custT="1"/>
      <dgm:spPr/>
      <dgm:t>
        <a:bodyPr/>
        <a:lstStyle/>
        <a:p>
          <a:r>
            <a:rPr lang="tr-TR" sz="2400" dirty="0">
              <a:latin typeface="Rockwell" panose="02060603020205020403" pitchFamily="18" charset="0"/>
            </a:rPr>
            <a:t>Zaman kazanma</a:t>
          </a:r>
        </a:p>
      </dgm:t>
    </dgm:pt>
    <dgm:pt modelId="{860B2C8F-A01A-48A6-A8A7-D500C92D3DB5}" type="parTrans" cxnId="{3E1CFF2A-D16D-4224-A38C-AE7A8A9884B6}">
      <dgm:prSet/>
      <dgm:spPr/>
      <dgm:t>
        <a:bodyPr/>
        <a:lstStyle/>
        <a:p>
          <a:endParaRPr lang="tr-TR"/>
        </a:p>
      </dgm:t>
    </dgm:pt>
    <dgm:pt modelId="{132D22C5-CB46-4E1C-9CA2-CC35E1966E7A}" type="sibTrans" cxnId="{3E1CFF2A-D16D-4224-A38C-AE7A8A9884B6}">
      <dgm:prSet/>
      <dgm:spPr/>
      <dgm:t>
        <a:bodyPr/>
        <a:lstStyle/>
        <a:p>
          <a:endParaRPr lang="tr-TR"/>
        </a:p>
      </dgm:t>
    </dgm:pt>
    <dgm:pt modelId="{0BFC84E2-74BF-4432-AC26-C06D9C396B6D}">
      <dgm:prSet phldrT="[Text]" custT="1"/>
      <dgm:spPr/>
      <dgm:t>
        <a:bodyPr/>
        <a:lstStyle/>
        <a:p>
          <a:r>
            <a:rPr lang="tr-TR" sz="2400" dirty="0">
              <a:latin typeface="Rockwell" panose="02060603020205020403" pitchFamily="18" charset="0"/>
            </a:rPr>
            <a:t>Hizmet sağlayıcı iş veriminin artması</a:t>
          </a:r>
        </a:p>
      </dgm:t>
    </dgm:pt>
    <dgm:pt modelId="{41B06DA8-F1BB-4619-90B1-2FC0800CE29D}">
      <dgm:prSet phldrT="[Text]"/>
      <dgm:spPr/>
      <dgm:t>
        <a:bodyPr/>
        <a:lstStyle/>
        <a:p>
          <a:r>
            <a:rPr lang="tr-TR" dirty="0">
              <a:latin typeface="Rockwell" panose="02060603020205020403" pitchFamily="18" charset="0"/>
            </a:rPr>
            <a:t>C2C</a:t>
          </a:r>
        </a:p>
      </dgm:t>
    </dgm:pt>
    <dgm:pt modelId="{71AE6940-53F9-4141-A96F-818CA3D46B2F}" type="sibTrans" cxnId="{F396FA04-401F-411E-AB8E-E54451591C35}">
      <dgm:prSet/>
      <dgm:spPr/>
      <dgm:t>
        <a:bodyPr/>
        <a:lstStyle/>
        <a:p>
          <a:endParaRPr lang="tr-TR"/>
        </a:p>
      </dgm:t>
    </dgm:pt>
    <dgm:pt modelId="{E615F445-65AC-420A-983D-24207C196DE5}" type="parTrans" cxnId="{F396FA04-401F-411E-AB8E-E54451591C35}">
      <dgm:prSet/>
      <dgm:spPr/>
      <dgm:t>
        <a:bodyPr/>
        <a:lstStyle/>
        <a:p>
          <a:endParaRPr lang="tr-TR"/>
        </a:p>
      </dgm:t>
    </dgm:pt>
    <dgm:pt modelId="{624AF5E1-5C4B-44DE-99E4-0F341EEC22A8}" type="sibTrans" cxnId="{415677AC-BA05-4175-A10D-6554B416BA83}">
      <dgm:prSet/>
      <dgm:spPr/>
      <dgm:t>
        <a:bodyPr/>
        <a:lstStyle/>
        <a:p>
          <a:endParaRPr lang="tr-TR"/>
        </a:p>
      </dgm:t>
    </dgm:pt>
    <dgm:pt modelId="{563967C8-A50D-40D7-9A9D-0502B2509408}" type="parTrans" cxnId="{415677AC-BA05-4175-A10D-6554B416BA83}">
      <dgm:prSet/>
      <dgm:spPr/>
      <dgm:t>
        <a:bodyPr/>
        <a:lstStyle/>
        <a:p>
          <a:endParaRPr lang="tr-TR"/>
        </a:p>
      </dgm:t>
    </dgm:pt>
    <dgm:pt modelId="{CD147270-DB41-482A-8147-446081D97729}">
      <dgm:prSet phldrT="[Text]" custT="1"/>
      <dgm:spPr/>
      <dgm:t>
        <a:bodyPr/>
        <a:lstStyle/>
        <a:p>
          <a:r>
            <a:rPr lang="tr-TR" sz="2400" dirty="0">
              <a:latin typeface="Rockwell" panose="02060603020205020403" pitchFamily="18" charset="0"/>
            </a:rPr>
            <a:t>Anlaşmaları olan şirketlerin kazandığı sosyal prestij değeri </a:t>
          </a:r>
        </a:p>
      </dgm:t>
    </dgm:pt>
    <dgm:pt modelId="{0A804F77-9EF1-4C83-999E-F237A0AFC76C}" type="parTrans" cxnId="{EA3D4D9E-4B08-49E3-99E5-D5D936F333D3}">
      <dgm:prSet/>
      <dgm:spPr/>
      <dgm:t>
        <a:bodyPr/>
        <a:lstStyle/>
        <a:p>
          <a:endParaRPr lang="tr-TR"/>
        </a:p>
      </dgm:t>
    </dgm:pt>
    <dgm:pt modelId="{FAA299AD-FCB8-470E-9230-F9AA15ED222E}" type="sibTrans" cxnId="{EA3D4D9E-4B08-49E3-99E5-D5D936F333D3}">
      <dgm:prSet/>
      <dgm:spPr/>
      <dgm:t>
        <a:bodyPr/>
        <a:lstStyle/>
        <a:p>
          <a:endParaRPr lang="tr-TR"/>
        </a:p>
      </dgm:t>
    </dgm:pt>
    <dgm:pt modelId="{3179C2ED-7EA7-47F3-9FA7-63ACC6161FC7}">
      <dgm:prSet phldrT="[Text]"/>
      <dgm:spPr/>
      <dgm:t>
        <a:bodyPr/>
        <a:lstStyle/>
        <a:p>
          <a:endParaRPr lang="tr-TR" sz="2900" dirty="0">
            <a:latin typeface="Rockwell" panose="02060603020205020403" pitchFamily="18" charset="0"/>
          </a:endParaRPr>
        </a:p>
      </dgm:t>
    </dgm:pt>
    <dgm:pt modelId="{614EFA9F-8A46-4F16-A010-E0EDB418CA4D}" type="parTrans" cxnId="{32FB1354-3CDD-42AD-B93B-03797EFDF679}">
      <dgm:prSet/>
      <dgm:spPr/>
      <dgm:t>
        <a:bodyPr/>
        <a:lstStyle/>
        <a:p>
          <a:endParaRPr lang="tr-TR"/>
        </a:p>
      </dgm:t>
    </dgm:pt>
    <dgm:pt modelId="{140EE16C-F2FF-4F1D-A3EA-03C9F14D794A}" type="sibTrans" cxnId="{32FB1354-3CDD-42AD-B93B-03797EFDF679}">
      <dgm:prSet/>
      <dgm:spPr/>
      <dgm:t>
        <a:bodyPr/>
        <a:lstStyle/>
        <a:p>
          <a:endParaRPr lang="tr-TR"/>
        </a:p>
      </dgm:t>
    </dgm:pt>
    <dgm:pt modelId="{BCFA3199-B4C1-4BAC-8B01-DC32D5CC2461}">
      <dgm:prSet phldrT="[Text]"/>
      <dgm:spPr/>
      <dgm:t>
        <a:bodyPr/>
        <a:lstStyle/>
        <a:p>
          <a:endParaRPr lang="tr-TR" sz="2900" dirty="0">
            <a:latin typeface="Rockwell" panose="02060603020205020403" pitchFamily="18" charset="0"/>
          </a:endParaRPr>
        </a:p>
      </dgm:t>
    </dgm:pt>
    <dgm:pt modelId="{BAEC43D5-7EC1-405A-BD51-06D0435F745A}" type="parTrans" cxnId="{BB9C9691-3995-44D9-BA46-05FDFC9B933F}">
      <dgm:prSet/>
      <dgm:spPr/>
      <dgm:t>
        <a:bodyPr/>
        <a:lstStyle/>
        <a:p>
          <a:endParaRPr lang="tr-TR"/>
        </a:p>
      </dgm:t>
    </dgm:pt>
    <dgm:pt modelId="{8955ECFE-A376-4AB1-84D7-D4AA9094297F}" type="sibTrans" cxnId="{BB9C9691-3995-44D9-BA46-05FDFC9B933F}">
      <dgm:prSet/>
      <dgm:spPr/>
      <dgm:t>
        <a:bodyPr/>
        <a:lstStyle/>
        <a:p>
          <a:endParaRPr lang="tr-TR"/>
        </a:p>
      </dgm:t>
    </dgm:pt>
    <dgm:pt modelId="{8F08DCC8-F65E-44FF-B5D9-521E48B032B7}">
      <dgm:prSet phldrT="[Text]" custT="1"/>
      <dgm:spPr/>
      <dgm:t>
        <a:bodyPr/>
        <a:lstStyle/>
        <a:p>
          <a:r>
            <a:rPr lang="tr-TR" sz="2400" dirty="0">
              <a:latin typeface="Rockwell" panose="02060603020205020403" pitchFamily="18" charset="0"/>
            </a:rPr>
            <a:t>Kişisel sağlık asistanlığı</a:t>
          </a:r>
        </a:p>
      </dgm:t>
    </dgm:pt>
    <dgm:pt modelId="{791634F5-C166-407C-826D-5B2A722FA61A}" type="parTrans" cxnId="{7FC7FB77-CA76-4F65-B1E3-997D9F623362}">
      <dgm:prSet/>
      <dgm:spPr/>
      <dgm:t>
        <a:bodyPr/>
        <a:lstStyle/>
        <a:p>
          <a:endParaRPr lang="tr-TR"/>
        </a:p>
      </dgm:t>
    </dgm:pt>
    <dgm:pt modelId="{FCBDD74F-A5F1-4C3A-A319-248ADB00F097}" type="sibTrans" cxnId="{7FC7FB77-CA76-4F65-B1E3-997D9F623362}">
      <dgm:prSet/>
      <dgm:spPr/>
      <dgm:t>
        <a:bodyPr/>
        <a:lstStyle/>
        <a:p>
          <a:endParaRPr lang="tr-TR"/>
        </a:p>
      </dgm:t>
    </dgm:pt>
    <dgm:pt modelId="{47650774-398A-426C-9E02-640D99E31785}">
      <dgm:prSet phldrT="[Text]" custT="1"/>
      <dgm:spPr/>
      <dgm:t>
        <a:bodyPr/>
        <a:lstStyle/>
        <a:p>
          <a:r>
            <a:rPr lang="tr-TR" sz="2400" dirty="0">
              <a:latin typeface="Rockwell" panose="02060603020205020403" pitchFamily="18" charset="0"/>
            </a:rPr>
            <a:t>Özelleştirilmiş kullanım</a:t>
          </a:r>
        </a:p>
      </dgm:t>
    </dgm:pt>
    <dgm:pt modelId="{8D6A2C7D-88F2-4173-9F6E-3B80B5D70313}" type="parTrans" cxnId="{0EA2B8B2-7C04-43F5-8261-1575691639C0}">
      <dgm:prSet/>
      <dgm:spPr/>
      <dgm:t>
        <a:bodyPr/>
        <a:lstStyle/>
        <a:p>
          <a:endParaRPr lang="tr-TR"/>
        </a:p>
      </dgm:t>
    </dgm:pt>
    <dgm:pt modelId="{DC0AB909-D88C-417B-9259-05BC9E26B80D}" type="sibTrans" cxnId="{0EA2B8B2-7C04-43F5-8261-1575691639C0}">
      <dgm:prSet/>
      <dgm:spPr/>
      <dgm:t>
        <a:bodyPr/>
        <a:lstStyle/>
        <a:p>
          <a:endParaRPr lang="tr-TR"/>
        </a:p>
      </dgm:t>
    </dgm:pt>
    <dgm:pt modelId="{E37E8DAD-5201-4C06-9483-92D09DFC4282}">
      <dgm:prSet phldrT="[Text]" custT="1"/>
      <dgm:spPr/>
      <dgm:t>
        <a:bodyPr/>
        <a:lstStyle/>
        <a:p>
          <a:endParaRPr lang="tr-TR" sz="2400" dirty="0">
            <a:latin typeface="Rockwell" panose="02060603020205020403" pitchFamily="18" charset="0"/>
          </a:endParaRPr>
        </a:p>
      </dgm:t>
    </dgm:pt>
    <dgm:pt modelId="{04147248-A8B2-4E3D-8445-0E03E67E0909}" type="parTrans" cxnId="{B2889553-9E37-48CA-A405-26E74A991C03}">
      <dgm:prSet/>
      <dgm:spPr/>
      <dgm:t>
        <a:bodyPr/>
        <a:lstStyle/>
        <a:p>
          <a:endParaRPr lang="tr-TR"/>
        </a:p>
      </dgm:t>
    </dgm:pt>
    <dgm:pt modelId="{2A73FCF4-BF71-4390-BD2D-2C9FC85CF844}" type="sibTrans" cxnId="{B2889553-9E37-48CA-A405-26E74A991C03}">
      <dgm:prSet/>
      <dgm:spPr/>
      <dgm:t>
        <a:bodyPr/>
        <a:lstStyle/>
        <a:p>
          <a:endParaRPr lang="tr-TR"/>
        </a:p>
      </dgm:t>
    </dgm:pt>
    <dgm:pt modelId="{B1E668ED-E74E-4156-B9AB-899AAC0B2DC4}">
      <dgm:prSet phldrT="[Text]" custT="1"/>
      <dgm:spPr/>
      <dgm:t>
        <a:bodyPr/>
        <a:lstStyle/>
        <a:p>
          <a:endParaRPr lang="tr-TR" sz="2400" dirty="0">
            <a:latin typeface="Rockwell" panose="02060603020205020403" pitchFamily="18" charset="0"/>
          </a:endParaRPr>
        </a:p>
      </dgm:t>
    </dgm:pt>
    <dgm:pt modelId="{820C53AD-AF4A-47FE-8296-10C5B50169FD}" type="parTrans" cxnId="{637F8B59-FE2A-4B3B-AAA3-997C981501CB}">
      <dgm:prSet/>
      <dgm:spPr/>
      <dgm:t>
        <a:bodyPr/>
        <a:lstStyle/>
        <a:p>
          <a:endParaRPr lang="tr-TR"/>
        </a:p>
      </dgm:t>
    </dgm:pt>
    <dgm:pt modelId="{0F9DAA21-B713-42D8-B4C9-388479F3E484}" type="sibTrans" cxnId="{637F8B59-FE2A-4B3B-AAA3-997C981501CB}">
      <dgm:prSet/>
      <dgm:spPr/>
      <dgm:t>
        <a:bodyPr/>
        <a:lstStyle/>
        <a:p>
          <a:endParaRPr lang="tr-TR"/>
        </a:p>
      </dgm:t>
    </dgm:pt>
    <dgm:pt modelId="{4089AA3A-3D24-4696-9BCD-A6711C76F98A}">
      <dgm:prSet phldrT="[Text]" custT="1"/>
      <dgm:spPr/>
      <dgm:t>
        <a:bodyPr/>
        <a:lstStyle/>
        <a:p>
          <a:endParaRPr lang="tr-TR" sz="2400" dirty="0">
            <a:latin typeface="Rockwell" panose="02060603020205020403" pitchFamily="18" charset="0"/>
          </a:endParaRPr>
        </a:p>
      </dgm:t>
    </dgm:pt>
    <dgm:pt modelId="{BC9AA21B-3E66-4ECE-8D82-D66EBEE6C10F}" type="parTrans" cxnId="{3E3B4C94-58F5-4070-8B92-1AA2ABAC1E92}">
      <dgm:prSet/>
      <dgm:spPr/>
      <dgm:t>
        <a:bodyPr/>
        <a:lstStyle/>
        <a:p>
          <a:endParaRPr lang="tr-TR"/>
        </a:p>
      </dgm:t>
    </dgm:pt>
    <dgm:pt modelId="{9CE2E2AB-AC64-4CC1-8AE2-46453C570874}" type="sibTrans" cxnId="{3E3B4C94-58F5-4070-8B92-1AA2ABAC1E92}">
      <dgm:prSet/>
      <dgm:spPr/>
      <dgm:t>
        <a:bodyPr/>
        <a:lstStyle/>
        <a:p>
          <a:endParaRPr lang="tr-TR"/>
        </a:p>
      </dgm:t>
    </dgm:pt>
    <dgm:pt modelId="{F49A7608-E868-4B95-9013-50DD4AA1BBD1}">
      <dgm:prSet phldrT="[Text]" custT="1"/>
      <dgm:spPr/>
      <dgm:t>
        <a:bodyPr/>
        <a:lstStyle/>
        <a:p>
          <a:r>
            <a:rPr lang="tr-TR" sz="2400" dirty="0">
              <a:latin typeface="Rockwell" panose="02060603020205020403" pitchFamily="18" charset="0"/>
            </a:rPr>
            <a:t>Oluşan serbest piyasanın yarattığı katma değer</a:t>
          </a:r>
        </a:p>
      </dgm:t>
    </dgm:pt>
    <dgm:pt modelId="{E589F818-F418-4898-8FB3-9C529D65242D}" type="parTrans" cxnId="{799DDD20-F571-49AA-B2EF-C7E9CC18F1FD}">
      <dgm:prSet/>
      <dgm:spPr/>
      <dgm:t>
        <a:bodyPr/>
        <a:lstStyle/>
        <a:p>
          <a:endParaRPr lang="tr-TR"/>
        </a:p>
      </dgm:t>
    </dgm:pt>
    <dgm:pt modelId="{BA7FE9FA-5BC1-4142-8CE6-5AF43AA8E454}" type="sibTrans" cxnId="{799DDD20-F571-49AA-B2EF-C7E9CC18F1FD}">
      <dgm:prSet/>
      <dgm:spPr/>
      <dgm:t>
        <a:bodyPr/>
        <a:lstStyle/>
        <a:p>
          <a:endParaRPr lang="tr-TR"/>
        </a:p>
      </dgm:t>
    </dgm:pt>
    <dgm:pt modelId="{AC5F85AB-43F5-4F19-A823-657178B489CC}">
      <dgm:prSet phldrT="[Text]" custT="1"/>
      <dgm:spPr/>
      <dgm:t>
        <a:bodyPr/>
        <a:lstStyle/>
        <a:p>
          <a:endParaRPr lang="tr-TR" sz="2800" dirty="0">
            <a:latin typeface="Rockwell" panose="02060603020205020403" pitchFamily="18" charset="0"/>
          </a:endParaRPr>
        </a:p>
      </dgm:t>
    </dgm:pt>
    <dgm:pt modelId="{6D74FA45-3472-43FF-B25C-8D64B1FD0420}" type="parTrans" cxnId="{A96A7A68-C104-4045-A194-ACBEEB951FD4}">
      <dgm:prSet/>
      <dgm:spPr/>
      <dgm:t>
        <a:bodyPr/>
        <a:lstStyle/>
        <a:p>
          <a:endParaRPr lang="tr-TR"/>
        </a:p>
      </dgm:t>
    </dgm:pt>
    <dgm:pt modelId="{257D2E0D-AA24-4875-A395-F05D6800CD05}" type="sibTrans" cxnId="{A96A7A68-C104-4045-A194-ACBEEB951FD4}">
      <dgm:prSet/>
      <dgm:spPr/>
      <dgm:t>
        <a:bodyPr/>
        <a:lstStyle/>
        <a:p>
          <a:endParaRPr lang="tr-TR"/>
        </a:p>
      </dgm:t>
    </dgm:pt>
    <dgm:pt modelId="{2B29014E-798A-4727-BC0D-025560BBD0B3}">
      <dgm:prSet phldrT="[Text]" custT="1"/>
      <dgm:spPr/>
      <dgm:t>
        <a:bodyPr/>
        <a:lstStyle/>
        <a:p>
          <a:endParaRPr lang="tr-TR" sz="2800" dirty="0">
            <a:latin typeface="Rockwell" panose="02060603020205020403" pitchFamily="18" charset="0"/>
          </a:endParaRPr>
        </a:p>
      </dgm:t>
    </dgm:pt>
    <dgm:pt modelId="{8E989B6A-197C-4376-9458-14449BFD9814}" type="parTrans" cxnId="{F12CDAFB-ED1C-4EB7-B714-ECC14DDA9F66}">
      <dgm:prSet/>
      <dgm:spPr/>
      <dgm:t>
        <a:bodyPr/>
        <a:lstStyle/>
        <a:p>
          <a:endParaRPr lang="tr-TR"/>
        </a:p>
      </dgm:t>
    </dgm:pt>
    <dgm:pt modelId="{7EEE28BC-825C-4B82-8B08-DEC63F932326}" type="sibTrans" cxnId="{F12CDAFB-ED1C-4EB7-B714-ECC14DDA9F66}">
      <dgm:prSet/>
      <dgm:spPr/>
      <dgm:t>
        <a:bodyPr/>
        <a:lstStyle/>
        <a:p>
          <a:endParaRPr lang="tr-TR"/>
        </a:p>
      </dgm:t>
    </dgm:pt>
    <dgm:pt modelId="{389FF80E-F7C6-4A41-B91D-9A95E2A44B13}" type="pres">
      <dgm:prSet presAssocID="{80FE2DC3-9F22-4611-BB93-2D31087758AB}" presName="Name0" presStyleCnt="0">
        <dgm:presLayoutVars>
          <dgm:dir/>
          <dgm:animLvl val="lvl"/>
          <dgm:resizeHandles val="exact"/>
        </dgm:presLayoutVars>
      </dgm:prSet>
      <dgm:spPr/>
    </dgm:pt>
    <dgm:pt modelId="{9B87A68D-A85A-4B70-8379-5F44244B9052}" type="pres">
      <dgm:prSet presAssocID="{69F44FFB-41FA-4240-98C4-01C38DFDBBBE}" presName="composite" presStyleCnt="0"/>
      <dgm:spPr/>
    </dgm:pt>
    <dgm:pt modelId="{D979012C-FB2F-46C9-B8A7-2B07BC25B5D9}" type="pres">
      <dgm:prSet presAssocID="{69F44FFB-41FA-4240-98C4-01C38DFDBBBE}" presName="parTx" presStyleLbl="alignNode1" presStyleIdx="0" presStyleCnt="3" custScaleX="125640">
        <dgm:presLayoutVars>
          <dgm:chMax val="0"/>
          <dgm:chPref val="0"/>
          <dgm:bulletEnabled val="1"/>
        </dgm:presLayoutVars>
      </dgm:prSet>
      <dgm:spPr/>
    </dgm:pt>
    <dgm:pt modelId="{E046373A-C314-4F27-9E1B-0A71F09B4B49}" type="pres">
      <dgm:prSet presAssocID="{69F44FFB-41FA-4240-98C4-01C38DFDBBBE}" presName="desTx" presStyleLbl="alignAccFollowNode1" presStyleIdx="0" presStyleCnt="3" custScaleX="126704" custScaleY="86787">
        <dgm:presLayoutVars>
          <dgm:bulletEnabled val="1"/>
        </dgm:presLayoutVars>
      </dgm:prSet>
      <dgm:spPr/>
    </dgm:pt>
    <dgm:pt modelId="{2171C046-52EE-4FDD-8DF2-F73A2CBC4B3E}" type="pres">
      <dgm:prSet presAssocID="{CB3E20CD-0FD9-45AB-AF04-C9AE233449AA}" presName="space" presStyleCnt="0"/>
      <dgm:spPr/>
    </dgm:pt>
    <dgm:pt modelId="{7FF44D79-DC1E-47B2-B714-1B608C094DAC}" type="pres">
      <dgm:prSet presAssocID="{7DBBE429-3A84-43F3-BCEF-6001893C2328}" presName="composite" presStyleCnt="0"/>
      <dgm:spPr/>
    </dgm:pt>
    <dgm:pt modelId="{DC296B4D-F077-4A6B-B00A-51776BA7B796}" type="pres">
      <dgm:prSet presAssocID="{7DBBE429-3A84-43F3-BCEF-6001893C2328}" presName="parTx" presStyleLbl="alignNode1" presStyleIdx="1" presStyleCnt="3" custScaleX="127824">
        <dgm:presLayoutVars>
          <dgm:chMax val="0"/>
          <dgm:chPref val="0"/>
          <dgm:bulletEnabled val="1"/>
        </dgm:presLayoutVars>
      </dgm:prSet>
      <dgm:spPr/>
    </dgm:pt>
    <dgm:pt modelId="{98BECC69-65D8-4C99-AD33-88462A425699}" type="pres">
      <dgm:prSet presAssocID="{7DBBE429-3A84-43F3-BCEF-6001893C2328}" presName="desTx" presStyleLbl="alignAccFollowNode1" presStyleIdx="1" presStyleCnt="3" custScaleX="128492" custScaleY="87142">
        <dgm:presLayoutVars>
          <dgm:bulletEnabled val="1"/>
        </dgm:presLayoutVars>
      </dgm:prSet>
      <dgm:spPr/>
    </dgm:pt>
    <dgm:pt modelId="{7F7B86A9-3B4A-4BAA-A02F-7B16A8EF876E}" type="pres">
      <dgm:prSet presAssocID="{FD7D7CDF-6A30-42FC-AA98-FB8417B021C7}" presName="space" presStyleCnt="0"/>
      <dgm:spPr/>
    </dgm:pt>
    <dgm:pt modelId="{CCC1C66C-7D5A-4A8D-A459-5E875E8CA9DC}" type="pres">
      <dgm:prSet presAssocID="{41B06DA8-F1BB-4619-90B1-2FC0800CE29D}" presName="composite" presStyleCnt="0"/>
      <dgm:spPr/>
    </dgm:pt>
    <dgm:pt modelId="{CC8AA425-8760-4023-9747-F8ADF4A40E92}" type="pres">
      <dgm:prSet presAssocID="{41B06DA8-F1BB-4619-90B1-2FC0800CE29D}" presName="parTx" presStyleLbl="alignNode1" presStyleIdx="2" presStyleCnt="3" custScaleX="128859">
        <dgm:presLayoutVars>
          <dgm:chMax val="0"/>
          <dgm:chPref val="0"/>
          <dgm:bulletEnabled val="1"/>
        </dgm:presLayoutVars>
      </dgm:prSet>
      <dgm:spPr/>
    </dgm:pt>
    <dgm:pt modelId="{11D6DF69-CF8A-405A-A547-18DF573FA3D9}" type="pres">
      <dgm:prSet presAssocID="{41B06DA8-F1BB-4619-90B1-2FC0800CE29D}" presName="desTx" presStyleLbl="alignAccFollowNode1" presStyleIdx="2" presStyleCnt="3" custScaleX="129494" custScaleY="85874">
        <dgm:presLayoutVars>
          <dgm:bulletEnabled val="1"/>
        </dgm:presLayoutVars>
      </dgm:prSet>
      <dgm:spPr/>
    </dgm:pt>
  </dgm:ptLst>
  <dgm:cxnLst>
    <dgm:cxn modelId="{F396FA04-401F-411E-AB8E-E54451591C35}" srcId="{80FE2DC3-9F22-4611-BB93-2D31087758AB}" destId="{41B06DA8-F1BB-4619-90B1-2FC0800CE29D}" srcOrd="2" destOrd="0" parTransId="{E615F445-65AC-420A-983D-24207C196DE5}" sibTransId="{71AE6940-53F9-4141-A96F-818CA3D46B2F}"/>
    <dgm:cxn modelId="{DAF53309-0BDC-427C-BBCC-406A97AA7C6F}" type="presOf" srcId="{3179C2ED-7EA7-47F3-9FA7-63ACC6161FC7}" destId="{E046373A-C314-4F27-9E1B-0A71F09B4B49}" srcOrd="0" destOrd="2" presId="urn:microsoft.com/office/officeart/2005/8/layout/hList1"/>
    <dgm:cxn modelId="{A02F650E-E8D7-4161-BD65-26E4DD58343D}" srcId="{69F44FFB-41FA-4240-98C4-01C38DFDBBBE}" destId="{1A2172B5-34F9-4E5F-824E-CF6DAD3044CC}" srcOrd="1" destOrd="0" parTransId="{65041444-1813-42D0-8905-A877B5CE914A}" sibTransId="{DFDF7054-C6CD-406A-BAA7-6CBD512AA1ED}"/>
    <dgm:cxn modelId="{F0A4AD14-7CEF-4F7C-867E-AFC764387DC7}" type="presOf" srcId="{BCFA3199-B4C1-4BAC-8B01-DC32D5CC2461}" destId="{E046373A-C314-4F27-9E1B-0A71F09B4B49}" srcOrd="0" destOrd="0" presId="urn:microsoft.com/office/officeart/2005/8/layout/hList1"/>
    <dgm:cxn modelId="{799DDD20-F571-49AA-B2EF-C7E9CC18F1FD}" srcId="{41B06DA8-F1BB-4619-90B1-2FC0800CE29D}" destId="{F49A7608-E868-4B95-9013-50DD4AA1BBD1}" srcOrd="3" destOrd="0" parTransId="{E589F818-F418-4898-8FB3-9C529D65242D}" sibTransId="{BA7FE9FA-5BC1-4142-8CE6-5AF43AA8E454}"/>
    <dgm:cxn modelId="{3E1CFF2A-D16D-4224-A38C-AE7A8A9884B6}" srcId="{7DBBE429-3A84-43F3-BCEF-6001893C2328}" destId="{B8AEB7DB-1A7E-4E23-87AF-02E6D6766FB0}" srcOrd="1" destOrd="0" parTransId="{860B2C8F-A01A-48A6-A8A7-D500C92D3DB5}" sibTransId="{132D22C5-CB46-4E1C-9CA2-CC35E1966E7A}"/>
    <dgm:cxn modelId="{9D3F1160-CB4C-4483-A9C0-63945840D39D}" srcId="{80FE2DC3-9F22-4611-BB93-2D31087758AB}" destId="{69F44FFB-41FA-4240-98C4-01C38DFDBBBE}" srcOrd="0" destOrd="0" parTransId="{5ECFE6AD-B2EE-4318-B4AA-D01E84C21F67}" sibTransId="{CB3E20CD-0FD9-45AB-AF04-C9AE233449AA}"/>
    <dgm:cxn modelId="{2C58C860-E37A-42FE-B2F8-8914C957FE86}" type="presOf" srcId="{B8AEB7DB-1A7E-4E23-87AF-02E6D6766FB0}" destId="{98BECC69-65D8-4C99-AD33-88462A425699}" srcOrd="0" destOrd="1" presId="urn:microsoft.com/office/officeart/2005/8/layout/hList1"/>
    <dgm:cxn modelId="{C40A6444-0899-494E-8C81-6B847CD71BA2}" type="presOf" srcId="{CD147270-DB41-482A-8147-446081D97729}" destId="{E046373A-C314-4F27-9E1B-0A71F09B4B49}" srcOrd="0" destOrd="3" presId="urn:microsoft.com/office/officeart/2005/8/layout/hList1"/>
    <dgm:cxn modelId="{7298D744-5F18-4CD7-B12C-5AC3015C7C2A}" type="presOf" srcId="{1A2172B5-34F9-4E5F-824E-CF6DAD3044CC}" destId="{E046373A-C314-4F27-9E1B-0A71F09B4B49}" srcOrd="0" destOrd="1" presId="urn:microsoft.com/office/officeart/2005/8/layout/hList1"/>
    <dgm:cxn modelId="{A96A7A68-C104-4045-A194-ACBEEB951FD4}" srcId="{41B06DA8-F1BB-4619-90B1-2FC0800CE29D}" destId="{AC5F85AB-43F5-4F19-A823-657178B489CC}" srcOrd="0" destOrd="0" parTransId="{6D74FA45-3472-43FF-B25C-8D64B1FD0420}" sibTransId="{257D2E0D-AA24-4875-A395-F05D6800CD05}"/>
    <dgm:cxn modelId="{F1A6C148-223B-4965-B901-DBB96E42EDAE}" type="presOf" srcId="{41B06DA8-F1BB-4619-90B1-2FC0800CE29D}" destId="{CC8AA425-8760-4023-9747-F8ADF4A40E92}" srcOrd="0" destOrd="0" presId="urn:microsoft.com/office/officeart/2005/8/layout/hList1"/>
    <dgm:cxn modelId="{CEB8176E-2426-4A7D-A2AD-2787B06F8ECE}" type="presOf" srcId="{2B29014E-798A-4727-BC0D-025560BBD0B3}" destId="{11D6DF69-CF8A-405A-A547-18DF573FA3D9}" srcOrd="0" destOrd="2" presId="urn:microsoft.com/office/officeart/2005/8/layout/hList1"/>
    <dgm:cxn modelId="{36982E4F-CBD2-42F4-8FA2-4EB874E30B87}" type="presOf" srcId="{AC5F85AB-43F5-4F19-A823-657178B489CC}" destId="{11D6DF69-CF8A-405A-A547-18DF573FA3D9}" srcOrd="0" destOrd="0" presId="urn:microsoft.com/office/officeart/2005/8/layout/hList1"/>
    <dgm:cxn modelId="{7EF44D6F-7678-42C5-BDB0-A3FDA44FCB7B}" type="presOf" srcId="{69F44FFB-41FA-4240-98C4-01C38DFDBBBE}" destId="{D979012C-FB2F-46C9-B8A7-2B07BC25B5D9}" srcOrd="0" destOrd="0" presId="urn:microsoft.com/office/officeart/2005/8/layout/hList1"/>
    <dgm:cxn modelId="{9869C44F-7F2D-4346-A33D-D86925AEE1EB}" type="presOf" srcId="{8F08DCC8-F65E-44FF-B5D9-521E48B032B7}" destId="{98BECC69-65D8-4C99-AD33-88462A425699}" srcOrd="0" destOrd="3" presId="urn:microsoft.com/office/officeart/2005/8/layout/hList1"/>
    <dgm:cxn modelId="{B2889553-9E37-48CA-A405-26E74A991C03}" srcId="{7DBBE429-3A84-43F3-BCEF-6001893C2328}" destId="{E37E8DAD-5201-4C06-9483-92D09DFC4282}" srcOrd="2" destOrd="0" parTransId="{04147248-A8B2-4E3D-8445-0E03E67E0909}" sibTransId="{2A73FCF4-BF71-4390-BD2D-2C9FC85CF844}"/>
    <dgm:cxn modelId="{32FB1354-3CDD-42AD-B93B-03797EFDF679}" srcId="{69F44FFB-41FA-4240-98C4-01C38DFDBBBE}" destId="{3179C2ED-7EA7-47F3-9FA7-63ACC6161FC7}" srcOrd="2" destOrd="0" parTransId="{614EFA9F-8A46-4F16-A010-E0EDB418CA4D}" sibTransId="{140EE16C-F2FF-4F1D-A3EA-03C9F14D794A}"/>
    <dgm:cxn modelId="{7FC7FB77-CA76-4F65-B1E3-997D9F623362}" srcId="{7DBBE429-3A84-43F3-BCEF-6001893C2328}" destId="{8F08DCC8-F65E-44FF-B5D9-521E48B032B7}" srcOrd="3" destOrd="0" parTransId="{791634F5-C166-407C-826D-5B2A722FA61A}" sibTransId="{FCBDD74F-A5F1-4C3A-A319-248ADB00F097}"/>
    <dgm:cxn modelId="{637F8B59-FE2A-4B3B-AAA3-997C981501CB}" srcId="{7DBBE429-3A84-43F3-BCEF-6001893C2328}" destId="{B1E668ED-E74E-4156-B9AB-899AAC0B2DC4}" srcOrd="4" destOrd="0" parTransId="{820C53AD-AF4A-47FE-8296-10C5B50169FD}" sibTransId="{0F9DAA21-B713-42D8-B4C9-388479F3E484}"/>
    <dgm:cxn modelId="{72881A8A-28B4-478E-B23B-73600F48CB71}" srcId="{80FE2DC3-9F22-4611-BB93-2D31087758AB}" destId="{7DBBE429-3A84-43F3-BCEF-6001893C2328}" srcOrd="1" destOrd="0" parTransId="{4B5B7AC5-84BF-4A10-A946-BD637D31E1E7}" sibTransId="{FD7D7CDF-6A30-42FC-AA98-FB8417B021C7}"/>
    <dgm:cxn modelId="{BB9C9691-3995-44D9-BA46-05FDFC9B933F}" srcId="{69F44FFB-41FA-4240-98C4-01C38DFDBBBE}" destId="{BCFA3199-B4C1-4BAC-8B01-DC32D5CC2461}" srcOrd="0" destOrd="0" parTransId="{BAEC43D5-7EC1-405A-BD51-06D0435F745A}" sibTransId="{8955ECFE-A376-4AB1-84D7-D4AA9094297F}"/>
    <dgm:cxn modelId="{5A1CDA91-D6E5-49C5-9481-AE1F0836CB69}" type="presOf" srcId="{E37E8DAD-5201-4C06-9483-92D09DFC4282}" destId="{98BECC69-65D8-4C99-AD33-88462A425699}" srcOrd="0" destOrd="2" presId="urn:microsoft.com/office/officeart/2005/8/layout/hList1"/>
    <dgm:cxn modelId="{3E3B4C94-58F5-4070-8B92-1AA2ABAC1E92}" srcId="{7DBBE429-3A84-43F3-BCEF-6001893C2328}" destId="{4089AA3A-3D24-4696-9BCD-A6711C76F98A}" srcOrd="0" destOrd="0" parTransId="{BC9AA21B-3E66-4ECE-8D82-D66EBEE6C10F}" sibTransId="{9CE2E2AB-AC64-4CC1-8AE2-46453C570874}"/>
    <dgm:cxn modelId="{5F95519D-D0CC-4D58-8A63-9FBE988EEBD8}" type="presOf" srcId="{7DBBE429-3A84-43F3-BCEF-6001893C2328}" destId="{DC296B4D-F077-4A6B-B00A-51776BA7B796}" srcOrd="0" destOrd="0" presId="urn:microsoft.com/office/officeart/2005/8/layout/hList1"/>
    <dgm:cxn modelId="{EA3D4D9E-4B08-49E3-99E5-D5D936F333D3}" srcId="{69F44FFB-41FA-4240-98C4-01C38DFDBBBE}" destId="{CD147270-DB41-482A-8147-446081D97729}" srcOrd="3" destOrd="0" parTransId="{0A804F77-9EF1-4C83-999E-F237A0AFC76C}" sibTransId="{FAA299AD-FCB8-470E-9230-F9AA15ED222E}"/>
    <dgm:cxn modelId="{3A73A6A0-FE1A-4FD2-80D7-766C51B04BF5}" type="presOf" srcId="{F49A7608-E868-4B95-9013-50DD4AA1BBD1}" destId="{11D6DF69-CF8A-405A-A547-18DF573FA3D9}" srcOrd="0" destOrd="3" presId="urn:microsoft.com/office/officeart/2005/8/layout/hList1"/>
    <dgm:cxn modelId="{415677AC-BA05-4175-A10D-6554B416BA83}" srcId="{41B06DA8-F1BB-4619-90B1-2FC0800CE29D}" destId="{0BFC84E2-74BF-4432-AC26-C06D9C396B6D}" srcOrd="1" destOrd="0" parTransId="{563967C8-A50D-40D7-9A9D-0502B2509408}" sibTransId="{624AF5E1-5C4B-44DE-99E4-0F341EEC22A8}"/>
    <dgm:cxn modelId="{0EA2B8B2-7C04-43F5-8261-1575691639C0}" srcId="{7DBBE429-3A84-43F3-BCEF-6001893C2328}" destId="{47650774-398A-426C-9E02-640D99E31785}" srcOrd="5" destOrd="0" parTransId="{8D6A2C7D-88F2-4173-9F6E-3B80B5D70313}" sibTransId="{DC0AB909-D88C-417B-9259-05BC9E26B80D}"/>
    <dgm:cxn modelId="{F7EE29C6-B203-4D7B-9EBD-6227505BFB26}" type="presOf" srcId="{47650774-398A-426C-9E02-640D99E31785}" destId="{98BECC69-65D8-4C99-AD33-88462A425699}" srcOrd="0" destOrd="5" presId="urn:microsoft.com/office/officeart/2005/8/layout/hList1"/>
    <dgm:cxn modelId="{CBFF51E9-4B54-463C-B3A7-76D943682FB8}" type="presOf" srcId="{0BFC84E2-74BF-4432-AC26-C06D9C396B6D}" destId="{11D6DF69-CF8A-405A-A547-18DF573FA3D9}" srcOrd="0" destOrd="1" presId="urn:microsoft.com/office/officeart/2005/8/layout/hList1"/>
    <dgm:cxn modelId="{AF76C6F7-3C54-41C4-95E4-43F7D50621AB}" type="presOf" srcId="{B1E668ED-E74E-4156-B9AB-899AAC0B2DC4}" destId="{98BECC69-65D8-4C99-AD33-88462A425699}" srcOrd="0" destOrd="4" presId="urn:microsoft.com/office/officeart/2005/8/layout/hList1"/>
    <dgm:cxn modelId="{B6A122F9-EF42-4F38-95AD-E9AEF2827790}" type="presOf" srcId="{4089AA3A-3D24-4696-9BCD-A6711C76F98A}" destId="{98BECC69-65D8-4C99-AD33-88462A425699}" srcOrd="0" destOrd="0" presId="urn:microsoft.com/office/officeart/2005/8/layout/hList1"/>
    <dgm:cxn modelId="{F9C08FF9-9DC7-4186-9258-28605E0235A8}" type="presOf" srcId="{80FE2DC3-9F22-4611-BB93-2D31087758AB}" destId="{389FF80E-F7C6-4A41-B91D-9A95E2A44B13}" srcOrd="0" destOrd="0" presId="urn:microsoft.com/office/officeart/2005/8/layout/hList1"/>
    <dgm:cxn modelId="{F12CDAFB-ED1C-4EB7-B714-ECC14DDA9F66}" srcId="{41B06DA8-F1BB-4619-90B1-2FC0800CE29D}" destId="{2B29014E-798A-4727-BC0D-025560BBD0B3}" srcOrd="2" destOrd="0" parTransId="{8E989B6A-197C-4376-9458-14449BFD9814}" sibTransId="{7EEE28BC-825C-4B82-8B08-DEC63F932326}"/>
    <dgm:cxn modelId="{6283ECB5-0DC5-4CE6-BB51-6D7C7FD10587}" type="presParOf" srcId="{389FF80E-F7C6-4A41-B91D-9A95E2A44B13}" destId="{9B87A68D-A85A-4B70-8379-5F44244B9052}" srcOrd="0" destOrd="0" presId="urn:microsoft.com/office/officeart/2005/8/layout/hList1"/>
    <dgm:cxn modelId="{3850F8D0-4264-4979-B87E-84008A43578C}" type="presParOf" srcId="{9B87A68D-A85A-4B70-8379-5F44244B9052}" destId="{D979012C-FB2F-46C9-B8A7-2B07BC25B5D9}" srcOrd="0" destOrd="0" presId="urn:microsoft.com/office/officeart/2005/8/layout/hList1"/>
    <dgm:cxn modelId="{4B6D6CF0-4ECC-4483-B00B-72200482A952}" type="presParOf" srcId="{9B87A68D-A85A-4B70-8379-5F44244B9052}" destId="{E046373A-C314-4F27-9E1B-0A71F09B4B49}" srcOrd="1" destOrd="0" presId="urn:microsoft.com/office/officeart/2005/8/layout/hList1"/>
    <dgm:cxn modelId="{76F013FC-5D8D-45E5-B50A-3419DA6E65EA}" type="presParOf" srcId="{389FF80E-F7C6-4A41-B91D-9A95E2A44B13}" destId="{2171C046-52EE-4FDD-8DF2-F73A2CBC4B3E}" srcOrd="1" destOrd="0" presId="urn:microsoft.com/office/officeart/2005/8/layout/hList1"/>
    <dgm:cxn modelId="{41760131-1512-44AD-8630-C55DAEEB80FB}" type="presParOf" srcId="{389FF80E-F7C6-4A41-B91D-9A95E2A44B13}" destId="{7FF44D79-DC1E-47B2-B714-1B608C094DAC}" srcOrd="2" destOrd="0" presId="urn:microsoft.com/office/officeart/2005/8/layout/hList1"/>
    <dgm:cxn modelId="{BF300862-4041-4AF6-B0B1-446E848CB70E}" type="presParOf" srcId="{7FF44D79-DC1E-47B2-B714-1B608C094DAC}" destId="{DC296B4D-F077-4A6B-B00A-51776BA7B796}" srcOrd="0" destOrd="0" presId="urn:microsoft.com/office/officeart/2005/8/layout/hList1"/>
    <dgm:cxn modelId="{103A525B-14C0-4A75-9797-E705F2AEE78F}" type="presParOf" srcId="{7FF44D79-DC1E-47B2-B714-1B608C094DAC}" destId="{98BECC69-65D8-4C99-AD33-88462A425699}" srcOrd="1" destOrd="0" presId="urn:microsoft.com/office/officeart/2005/8/layout/hList1"/>
    <dgm:cxn modelId="{6F13B382-6D7B-464C-AF9E-5C4780D4B4A9}" type="presParOf" srcId="{389FF80E-F7C6-4A41-B91D-9A95E2A44B13}" destId="{7F7B86A9-3B4A-4BAA-A02F-7B16A8EF876E}" srcOrd="3" destOrd="0" presId="urn:microsoft.com/office/officeart/2005/8/layout/hList1"/>
    <dgm:cxn modelId="{F02A117D-E5C5-4FEA-8D62-22A45E8D23B3}" type="presParOf" srcId="{389FF80E-F7C6-4A41-B91D-9A95E2A44B13}" destId="{CCC1C66C-7D5A-4A8D-A459-5E875E8CA9DC}" srcOrd="4" destOrd="0" presId="urn:microsoft.com/office/officeart/2005/8/layout/hList1"/>
    <dgm:cxn modelId="{DF3EDB36-1A99-4DA9-972B-0654D8BA4C58}" type="presParOf" srcId="{CCC1C66C-7D5A-4A8D-A459-5E875E8CA9DC}" destId="{CC8AA425-8760-4023-9747-F8ADF4A40E92}" srcOrd="0" destOrd="0" presId="urn:microsoft.com/office/officeart/2005/8/layout/hList1"/>
    <dgm:cxn modelId="{79329E1F-282A-474F-BBE7-AB5B222CA807}" type="presParOf" srcId="{CCC1C66C-7D5A-4A8D-A459-5E875E8CA9DC}" destId="{11D6DF69-CF8A-405A-A547-18DF573FA3D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3E5EF2-134A-40D0-A8B0-2E1066636370}"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DB4C3C41-9297-43D0-9587-B325C7CBB206}" type="pres">
      <dgm:prSet presAssocID="{293E5EF2-134A-40D0-A8B0-2E1066636370}" presName="Name0" presStyleCnt="0">
        <dgm:presLayoutVars>
          <dgm:animLvl val="lvl"/>
          <dgm:resizeHandles val="exact"/>
        </dgm:presLayoutVars>
      </dgm:prSet>
      <dgm:spPr/>
    </dgm:pt>
  </dgm:ptLst>
  <dgm:cxnLst>
    <dgm:cxn modelId="{58EAF43D-D7DB-48B1-8D28-9078901A0066}" type="presOf" srcId="{293E5EF2-134A-40D0-A8B0-2E1066636370}" destId="{DB4C3C41-9297-43D0-9587-B325C7CBB206}"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2D870E-379E-4831-BCB5-7AF4BABC419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122A080-D42B-479C-9B78-3EB8190D4281}">
      <dgm:prSet custT="1"/>
      <dgm:spPr/>
      <dgm:t>
        <a:bodyPr anchor="ctr"/>
        <a:lstStyle/>
        <a:p>
          <a:pPr algn="ctr"/>
          <a:r>
            <a:rPr lang="tr-TR" sz="4000" dirty="0">
              <a:latin typeface="Rockwell" panose="02060603020205020403" pitchFamily="18" charset="0"/>
            </a:rPr>
            <a:t>Komisyon gelirleri</a:t>
          </a:r>
          <a:endParaRPr lang="en-US" sz="4000" dirty="0">
            <a:latin typeface="Rockwell" panose="02060603020205020403" pitchFamily="18" charset="0"/>
          </a:endParaRPr>
        </a:p>
      </dgm:t>
    </dgm:pt>
    <dgm:pt modelId="{9D9D4D6D-F5CB-4080-945B-9BF04EEF46C9}" type="parTrans" cxnId="{9A205FA4-BB3E-401C-9797-961E4AB721CA}">
      <dgm:prSet/>
      <dgm:spPr/>
      <dgm:t>
        <a:bodyPr/>
        <a:lstStyle/>
        <a:p>
          <a:endParaRPr lang="en-US"/>
        </a:p>
      </dgm:t>
    </dgm:pt>
    <dgm:pt modelId="{9A73EE89-1996-43F6-9C4B-F8A7AB6AEED1}" type="sibTrans" cxnId="{9A205FA4-BB3E-401C-9797-961E4AB721CA}">
      <dgm:prSet/>
      <dgm:spPr/>
      <dgm:t>
        <a:bodyPr/>
        <a:lstStyle/>
        <a:p>
          <a:endParaRPr lang="en-US"/>
        </a:p>
      </dgm:t>
    </dgm:pt>
    <dgm:pt modelId="{078A9BAB-CF81-4C03-B3A2-4E9987238049}">
      <dgm:prSet custT="1"/>
      <dgm:spPr/>
      <dgm:t>
        <a:bodyPr anchor="ctr"/>
        <a:lstStyle/>
        <a:p>
          <a:pPr algn="ctr"/>
          <a:r>
            <a:rPr lang="tr-TR" sz="4000" dirty="0">
              <a:latin typeface="Rockwell" panose="02060603020205020403" pitchFamily="18" charset="0"/>
            </a:rPr>
            <a:t>Reklam gelirleri</a:t>
          </a:r>
          <a:endParaRPr lang="en-US" sz="4000" dirty="0">
            <a:latin typeface="Rockwell" panose="02060603020205020403" pitchFamily="18" charset="0"/>
          </a:endParaRPr>
        </a:p>
      </dgm:t>
    </dgm:pt>
    <dgm:pt modelId="{13C2DD49-5EA4-429D-A90D-BC66E0826A8F}" type="parTrans" cxnId="{B36E5FFC-8508-4B8D-955D-1265E35FF747}">
      <dgm:prSet/>
      <dgm:spPr/>
      <dgm:t>
        <a:bodyPr/>
        <a:lstStyle/>
        <a:p>
          <a:endParaRPr lang="en-US"/>
        </a:p>
      </dgm:t>
    </dgm:pt>
    <dgm:pt modelId="{57594C9A-76F5-4BBA-A3FA-5C941FA40EFF}" type="sibTrans" cxnId="{B36E5FFC-8508-4B8D-955D-1265E35FF747}">
      <dgm:prSet/>
      <dgm:spPr/>
      <dgm:t>
        <a:bodyPr/>
        <a:lstStyle/>
        <a:p>
          <a:endParaRPr lang="en-US"/>
        </a:p>
      </dgm:t>
    </dgm:pt>
    <dgm:pt modelId="{47E3CE05-E85E-4314-B902-93637B581027}">
      <dgm:prSet custT="1"/>
      <dgm:spPr/>
      <dgm:t>
        <a:bodyPr anchor="ctr"/>
        <a:lstStyle/>
        <a:p>
          <a:pPr algn="ctr"/>
          <a:r>
            <a:rPr lang="tr-TR" sz="4000" dirty="0">
              <a:latin typeface="Rockwell" panose="02060603020205020403" pitchFamily="18" charset="0"/>
            </a:rPr>
            <a:t>Sabit giderler</a:t>
          </a:r>
          <a:endParaRPr lang="en-US" sz="4000" dirty="0">
            <a:latin typeface="Rockwell" panose="02060603020205020403" pitchFamily="18" charset="0"/>
          </a:endParaRPr>
        </a:p>
      </dgm:t>
    </dgm:pt>
    <dgm:pt modelId="{AC0DE25E-92F0-4448-A0ED-6D7079BA5063}" type="parTrans" cxnId="{6BB903B5-49FC-436A-90D7-38F1D10E032E}">
      <dgm:prSet/>
      <dgm:spPr/>
      <dgm:t>
        <a:bodyPr/>
        <a:lstStyle/>
        <a:p>
          <a:endParaRPr lang="en-US"/>
        </a:p>
      </dgm:t>
    </dgm:pt>
    <dgm:pt modelId="{89CC6E90-5B14-430E-A4C9-55F29BAAB5F5}" type="sibTrans" cxnId="{6BB903B5-49FC-436A-90D7-38F1D10E032E}">
      <dgm:prSet/>
      <dgm:spPr/>
      <dgm:t>
        <a:bodyPr/>
        <a:lstStyle/>
        <a:p>
          <a:endParaRPr lang="en-US"/>
        </a:p>
      </dgm:t>
    </dgm:pt>
    <dgm:pt modelId="{FB5B6392-4C14-4C78-9312-5FD45CBF65A3}">
      <dgm:prSet custT="1"/>
      <dgm:spPr/>
      <dgm:t>
        <a:bodyPr anchor="ctr"/>
        <a:lstStyle/>
        <a:p>
          <a:pPr algn="ctr"/>
          <a:r>
            <a:rPr lang="tr-TR" sz="4000" dirty="0">
              <a:latin typeface="Rockwell" panose="02060603020205020403" pitchFamily="18" charset="0"/>
            </a:rPr>
            <a:t>Değişken giderler</a:t>
          </a:r>
          <a:endParaRPr lang="en-US" sz="4000" dirty="0">
            <a:latin typeface="Rockwell" panose="02060603020205020403" pitchFamily="18" charset="0"/>
          </a:endParaRPr>
        </a:p>
      </dgm:t>
    </dgm:pt>
    <dgm:pt modelId="{CBCE28DF-054A-4241-BCC9-639CFDA97E1D}" type="parTrans" cxnId="{B0028A66-4EA8-4D77-9F9F-EDD39B103020}">
      <dgm:prSet/>
      <dgm:spPr/>
      <dgm:t>
        <a:bodyPr/>
        <a:lstStyle/>
        <a:p>
          <a:endParaRPr lang="en-US"/>
        </a:p>
      </dgm:t>
    </dgm:pt>
    <dgm:pt modelId="{FB522AD8-370F-4CEE-B133-F54C3062ECEB}" type="sibTrans" cxnId="{B0028A66-4EA8-4D77-9F9F-EDD39B103020}">
      <dgm:prSet/>
      <dgm:spPr/>
      <dgm:t>
        <a:bodyPr/>
        <a:lstStyle/>
        <a:p>
          <a:endParaRPr lang="en-US"/>
        </a:p>
      </dgm:t>
    </dgm:pt>
    <dgm:pt modelId="{322A88CC-0AEA-4FDB-83AB-CB64EEECD7A5}" type="pres">
      <dgm:prSet presAssocID="{B32D870E-379E-4831-BCB5-7AF4BABC419D}" presName="vert0" presStyleCnt="0">
        <dgm:presLayoutVars>
          <dgm:dir/>
          <dgm:animOne val="branch"/>
          <dgm:animLvl val="lvl"/>
        </dgm:presLayoutVars>
      </dgm:prSet>
      <dgm:spPr/>
    </dgm:pt>
    <dgm:pt modelId="{4431F213-657E-413D-AA73-6A35AA263BFB}" type="pres">
      <dgm:prSet presAssocID="{6122A080-D42B-479C-9B78-3EB8190D4281}" presName="thickLine" presStyleLbl="alignNode1" presStyleIdx="0" presStyleCnt="4"/>
      <dgm:spPr/>
    </dgm:pt>
    <dgm:pt modelId="{A9531D20-D434-4118-B39A-A983ED4CF557}" type="pres">
      <dgm:prSet presAssocID="{6122A080-D42B-479C-9B78-3EB8190D4281}" presName="horz1" presStyleCnt="0"/>
      <dgm:spPr/>
    </dgm:pt>
    <dgm:pt modelId="{6A7F91AD-21F2-417E-B1BC-75EEB7C22E2A}" type="pres">
      <dgm:prSet presAssocID="{6122A080-D42B-479C-9B78-3EB8190D4281}" presName="tx1" presStyleLbl="revTx" presStyleIdx="0" presStyleCnt="4"/>
      <dgm:spPr/>
    </dgm:pt>
    <dgm:pt modelId="{6F37BD85-BD34-490F-99B7-60E40353F210}" type="pres">
      <dgm:prSet presAssocID="{6122A080-D42B-479C-9B78-3EB8190D4281}" presName="vert1" presStyleCnt="0"/>
      <dgm:spPr/>
    </dgm:pt>
    <dgm:pt modelId="{FF16556C-B5C1-4323-B8FE-B890698BA823}" type="pres">
      <dgm:prSet presAssocID="{078A9BAB-CF81-4C03-B3A2-4E9987238049}" presName="thickLine" presStyleLbl="alignNode1" presStyleIdx="1" presStyleCnt="4"/>
      <dgm:spPr/>
    </dgm:pt>
    <dgm:pt modelId="{11692AF8-545A-4F18-8580-D223586DC1BA}" type="pres">
      <dgm:prSet presAssocID="{078A9BAB-CF81-4C03-B3A2-4E9987238049}" presName="horz1" presStyleCnt="0"/>
      <dgm:spPr/>
    </dgm:pt>
    <dgm:pt modelId="{AF8D4378-0AC6-4F44-AADF-1291DDD9764D}" type="pres">
      <dgm:prSet presAssocID="{078A9BAB-CF81-4C03-B3A2-4E9987238049}" presName="tx1" presStyleLbl="revTx" presStyleIdx="1" presStyleCnt="4"/>
      <dgm:spPr/>
    </dgm:pt>
    <dgm:pt modelId="{EE6B6D40-09CC-4A27-A857-9F8898AAACDC}" type="pres">
      <dgm:prSet presAssocID="{078A9BAB-CF81-4C03-B3A2-4E9987238049}" presName="vert1" presStyleCnt="0"/>
      <dgm:spPr/>
    </dgm:pt>
    <dgm:pt modelId="{56A319CF-8495-48BB-8684-1CC56136E8E7}" type="pres">
      <dgm:prSet presAssocID="{47E3CE05-E85E-4314-B902-93637B581027}" presName="thickLine" presStyleLbl="alignNode1" presStyleIdx="2" presStyleCnt="4"/>
      <dgm:spPr/>
    </dgm:pt>
    <dgm:pt modelId="{6B2D0B9D-E479-4E28-A867-42E11C2EF75E}" type="pres">
      <dgm:prSet presAssocID="{47E3CE05-E85E-4314-B902-93637B581027}" presName="horz1" presStyleCnt="0"/>
      <dgm:spPr/>
    </dgm:pt>
    <dgm:pt modelId="{DB1D279E-F8FC-43CF-B7EF-CC6200142071}" type="pres">
      <dgm:prSet presAssocID="{47E3CE05-E85E-4314-B902-93637B581027}" presName="tx1" presStyleLbl="revTx" presStyleIdx="2" presStyleCnt="4"/>
      <dgm:spPr/>
    </dgm:pt>
    <dgm:pt modelId="{1B1C1073-9517-4BF9-A455-5648376FBEB4}" type="pres">
      <dgm:prSet presAssocID="{47E3CE05-E85E-4314-B902-93637B581027}" presName="vert1" presStyleCnt="0"/>
      <dgm:spPr/>
    </dgm:pt>
    <dgm:pt modelId="{9C198B1E-4DC8-453D-BABE-A276D7352FEB}" type="pres">
      <dgm:prSet presAssocID="{FB5B6392-4C14-4C78-9312-5FD45CBF65A3}" presName="thickLine" presStyleLbl="alignNode1" presStyleIdx="3" presStyleCnt="4"/>
      <dgm:spPr/>
    </dgm:pt>
    <dgm:pt modelId="{FC66254B-08A3-4436-B716-196752EA2421}" type="pres">
      <dgm:prSet presAssocID="{FB5B6392-4C14-4C78-9312-5FD45CBF65A3}" presName="horz1" presStyleCnt="0"/>
      <dgm:spPr/>
    </dgm:pt>
    <dgm:pt modelId="{D1B9C9AD-71CA-4FD7-AB35-6AD22B84A99D}" type="pres">
      <dgm:prSet presAssocID="{FB5B6392-4C14-4C78-9312-5FD45CBF65A3}" presName="tx1" presStyleLbl="revTx" presStyleIdx="3" presStyleCnt="4"/>
      <dgm:spPr/>
    </dgm:pt>
    <dgm:pt modelId="{030F80FD-96E4-4EEA-8B0C-716EB3B6A403}" type="pres">
      <dgm:prSet presAssocID="{FB5B6392-4C14-4C78-9312-5FD45CBF65A3}" presName="vert1" presStyleCnt="0"/>
      <dgm:spPr/>
    </dgm:pt>
  </dgm:ptLst>
  <dgm:cxnLst>
    <dgm:cxn modelId="{B0028A66-4EA8-4D77-9F9F-EDD39B103020}" srcId="{B32D870E-379E-4831-BCB5-7AF4BABC419D}" destId="{FB5B6392-4C14-4C78-9312-5FD45CBF65A3}" srcOrd="3" destOrd="0" parTransId="{CBCE28DF-054A-4241-BCC9-639CFDA97E1D}" sibTransId="{FB522AD8-370F-4CEE-B133-F54C3062ECEB}"/>
    <dgm:cxn modelId="{6EF4C68E-83AC-4449-BEEC-9F94F403D863}" type="presOf" srcId="{47E3CE05-E85E-4314-B902-93637B581027}" destId="{DB1D279E-F8FC-43CF-B7EF-CC6200142071}" srcOrd="0" destOrd="0" presId="urn:microsoft.com/office/officeart/2008/layout/LinedList"/>
    <dgm:cxn modelId="{D6EBFA9D-E31C-405B-946E-F446BFB35F56}" type="presOf" srcId="{078A9BAB-CF81-4C03-B3A2-4E9987238049}" destId="{AF8D4378-0AC6-4F44-AADF-1291DDD9764D}" srcOrd="0" destOrd="0" presId="urn:microsoft.com/office/officeart/2008/layout/LinedList"/>
    <dgm:cxn modelId="{9A205FA4-BB3E-401C-9797-961E4AB721CA}" srcId="{B32D870E-379E-4831-BCB5-7AF4BABC419D}" destId="{6122A080-D42B-479C-9B78-3EB8190D4281}" srcOrd="0" destOrd="0" parTransId="{9D9D4D6D-F5CB-4080-945B-9BF04EEF46C9}" sibTransId="{9A73EE89-1996-43F6-9C4B-F8A7AB6AEED1}"/>
    <dgm:cxn modelId="{6BB903B5-49FC-436A-90D7-38F1D10E032E}" srcId="{B32D870E-379E-4831-BCB5-7AF4BABC419D}" destId="{47E3CE05-E85E-4314-B902-93637B581027}" srcOrd="2" destOrd="0" parTransId="{AC0DE25E-92F0-4448-A0ED-6D7079BA5063}" sibTransId="{89CC6E90-5B14-430E-A4C9-55F29BAAB5F5}"/>
    <dgm:cxn modelId="{C8842EB9-9DBD-42D8-B55F-3CD442A942C0}" type="presOf" srcId="{6122A080-D42B-479C-9B78-3EB8190D4281}" destId="{6A7F91AD-21F2-417E-B1BC-75EEB7C22E2A}" srcOrd="0" destOrd="0" presId="urn:microsoft.com/office/officeart/2008/layout/LinedList"/>
    <dgm:cxn modelId="{3A689DF2-2F75-4112-A24F-F433472F924F}" type="presOf" srcId="{FB5B6392-4C14-4C78-9312-5FD45CBF65A3}" destId="{D1B9C9AD-71CA-4FD7-AB35-6AD22B84A99D}" srcOrd="0" destOrd="0" presId="urn:microsoft.com/office/officeart/2008/layout/LinedList"/>
    <dgm:cxn modelId="{3A7FC7F4-E918-4947-BB89-0537976D0DD5}" type="presOf" srcId="{B32D870E-379E-4831-BCB5-7AF4BABC419D}" destId="{322A88CC-0AEA-4FDB-83AB-CB64EEECD7A5}" srcOrd="0" destOrd="0" presId="urn:microsoft.com/office/officeart/2008/layout/LinedList"/>
    <dgm:cxn modelId="{B36E5FFC-8508-4B8D-955D-1265E35FF747}" srcId="{B32D870E-379E-4831-BCB5-7AF4BABC419D}" destId="{078A9BAB-CF81-4C03-B3A2-4E9987238049}" srcOrd="1" destOrd="0" parTransId="{13C2DD49-5EA4-429D-A90D-BC66E0826A8F}" sibTransId="{57594C9A-76F5-4BBA-A3FA-5C941FA40EFF}"/>
    <dgm:cxn modelId="{B7B8AF47-C42C-440E-9248-B3174598EF3E}" type="presParOf" srcId="{322A88CC-0AEA-4FDB-83AB-CB64EEECD7A5}" destId="{4431F213-657E-413D-AA73-6A35AA263BFB}" srcOrd="0" destOrd="0" presId="urn:microsoft.com/office/officeart/2008/layout/LinedList"/>
    <dgm:cxn modelId="{61577E4C-D6F9-4AB9-BB6B-AEE5F725737D}" type="presParOf" srcId="{322A88CC-0AEA-4FDB-83AB-CB64EEECD7A5}" destId="{A9531D20-D434-4118-B39A-A983ED4CF557}" srcOrd="1" destOrd="0" presId="urn:microsoft.com/office/officeart/2008/layout/LinedList"/>
    <dgm:cxn modelId="{BF3F68BF-47F6-4564-8085-E37E74F7CF21}" type="presParOf" srcId="{A9531D20-D434-4118-B39A-A983ED4CF557}" destId="{6A7F91AD-21F2-417E-B1BC-75EEB7C22E2A}" srcOrd="0" destOrd="0" presId="urn:microsoft.com/office/officeart/2008/layout/LinedList"/>
    <dgm:cxn modelId="{333B5605-7E98-430A-BD6C-8DD76A1A32F3}" type="presParOf" srcId="{A9531D20-D434-4118-B39A-A983ED4CF557}" destId="{6F37BD85-BD34-490F-99B7-60E40353F210}" srcOrd="1" destOrd="0" presId="urn:microsoft.com/office/officeart/2008/layout/LinedList"/>
    <dgm:cxn modelId="{91F07AA5-354F-4A65-B03F-67859F72FD19}" type="presParOf" srcId="{322A88CC-0AEA-4FDB-83AB-CB64EEECD7A5}" destId="{FF16556C-B5C1-4323-B8FE-B890698BA823}" srcOrd="2" destOrd="0" presId="urn:microsoft.com/office/officeart/2008/layout/LinedList"/>
    <dgm:cxn modelId="{22DA2791-42C7-432A-A2AD-CDF5C85D5855}" type="presParOf" srcId="{322A88CC-0AEA-4FDB-83AB-CB64EEECD7A5}" destId="{11692AF8-545A-4F18-8580-D223586DC1BA}" srcOrd="3" destOrd="0" presId="urn:microsoft.com/office/officeart/2008/layout/LinedList"/>
    <dgm:cxn modelId="{8D02C90B-4B66-44CA-AE7F-E1800352C3D9}" type="presParOf" srcId="{11692AF8-545A-4F18-8580-D223586DC1BA}" destId="{AF8D4378-0AC6-4F44-AADF-1291DDD9764D}" srcOrd="0" destOrd="0" presId="urn:microsoft.com/office/officeart/2008/layout/LinedList"/>
    <dgm:cxn modelId="{78716D51-2417-4876-8E79-094BDED657C1}" type="presParOf" srcId="{11692AF8-545A-4F18-8580-D223586DC1BA}" destId="{EE6B6D40-09CC-4A27-A857-9F8898AAACDC}" srcOrd="1" destOrd="0" presId="urn:microsoft.com/office/officeart/2008/layout/LinedList"/>
    <dgm:cxn modelId="{1D1059FD-9192-45E2-9643-853D8F7B9972}" type="presParOf" srcId="{322A88CC-0AEA-4FDB-83AB-CB64EEECD7A5}" destId="{56A319CF-8495-48BB-8684-1CC56136E8E7}" srcOrd="4" destOrd="0" presId="urn:microsoft.com/office/officeart/2008/layout/LinedList"/>
    <dgm:cxn modelId="{5586D88C-2B74-4605-B62A-522449ACA9D8}" type="presParOf" srcId="{322A88CC-0AEA-4FDB-83AB-CB64EEECD7A5}" destId="{6B2D0B9D-E479-4E28-A867-42E11C2EF75E}" srcOrd="5" destOrd="0" presId="urn:microsoft.com/office/officeart/2008/layout/LinedList"/>
    <dgm:cxn modelId="{D765C6CA-F740-4BD3-9DF3-6E5E72E0B3AF}" type="presParOf" srcId="{6B2D0B9D-E479-4E28-A867-42E11C2EF75E}" destId="{DB1D279E-F8FC-43CF-B7EF-CC6200142071}" srcOrd="0" destOrd="0" presId="urn:microsoft.com/office/officeart/2008/layout/LinedList"/>
    <dgm:cxn modelId="{77A2453D-94C8-408E-9191-6DA1DC6C41E5}" type="presParOf" srcId="{6B2D0B9D-E479-4E28-A867-42E11C2EF75E}" destId="{1B1C1073-9517-4BF9-A455-5648376FBEB4}" srcOrd="1" destOrd="0" presId="urn:microsoft.com/office/officeart/2008/layout/LinedList"/>
    <dgm:cxn modelId="{F60C9270-7E34-4F1F-9D54-749B2AAC8B21}" type="presParOf" srcId="{322A88CC-0AEA-4FDB-83AB-CB64EEECD7A5}" destId="{9C198B1E-4DC8-453D-BABE-A276D7352FEB}" srcOrd="6" destOrd="0" presId="urn:microsoft.com/office/officeart/2008/layout/LinedList"/>
    <dgm:cxn modelId="{F94E3543-AD83-4368-AB7A-EC7BDE356845}" type="presParOf" srcId="{322A88CC-0AEA-4FDB-83AB-CB64EEECD7A5}" destId="{FC66254B-08A3-4436-B716-196752EA2421}" srcOrd="7" destOrd="0" presId="urn:microsoft.com/office/officeart/2008/layout/LinedList"/>
    <dgm:cxn modelId="{9DBB9896-ADC3-45EA-90AD-845F529E1333}" type="presParOf" srcId="{FC66254B-08A3-4436-B716-196752EA2421}" destId="{D1B9C9AD-71CA-4FD7-AB35-6AD22B84A99D}" srcOrd="0" destOrd="0" presId="urn:microsoft.com/office/officeart/2008/layout/LinedList"/>
    <dgm:cxn modelId="{229FD246-2E83-4451-AB41-39D78374A596}" type="presParOf" srcId="{FC66254B-08A3-4436-B716-196752EA2421}" destId="{030F80FD-96E4-4EEA-8B0C-716EB3B6A4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0C13F10-B7BF-42FB-9B14-94C7E85B2BE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1B6F072-74A5-4A98-AF5B-2CAF4E0A21BF}">
      <dgm:prSet/>
      <dgm:spPr/>
      <dgm:t>
        <a:bodyPr/>
        <a:lstStyle/>
        <a:p>
          <a:r>
            <a:rPr lang="tr-TR" dirty="0"/>
            <a:t>Gelişen müşteri ağı sayesinde yapılacak pazar araştırmaları</a:t>
          </a:r>
          <a:endParaRPr lang="en-US" dirty="0"/>
        </a:p>
      </dgm:t>
    </dgm:pt>
    <dgm:pt modelId="{232930A0-E525-4D3E-94FC-F28C94DBFC30}" type="parTrans" cxnId="{D315F281-B896-4BDC-9ECB-D051C96B2C5B}">
      <dgm:prSet/>
      <dgm:spPr/>
      <dgm:t>
        <a:bodyPr/>
        <a:lstStyle/>
        <a:p>
          <a:endParaRPr lang="en-US"/>
        </a:p>
      </dgm:t>
    </dgm:pt>
    <dgm:pt modelId="{8EA7FD8E-457A-4B84-8273-EE78FAE4675D}" type="sibTrans" cxnId="{D315F281-B896-4BDC-9ECB-D051C96B2C5B}">
      <dgm:prSet/>
      <dgm:spPr/>
      <dgm:t>
        <a:bodyPr/>
        <a:lstStyle/>
        <a:p>
          <a:endParaRPr lang="en-US"/>
        </a:p>
      </dgm:t>
    </dgm:pt>
    <dgm:pt modelId="{03F37400-A5E4-4DCB-A1D0-D0698758A4B3}">
      <dgm:prSet/>
      <dgm:spPr/>
      <dgm:t>
        <a:bodyPr/>
        <a:lstStyle/>
        <a:p>
          <a:r>
            <a:rPr lang="tr-TR" dirty="0"/>
            <a:t>Araştırmalardan elde edilecek sonuçlar doğrultusunda hedef kitlemizin genişletilmesi </a:t>
          </a:r>
          <a:endParaRPr lang="en-US" dirty="0"/>
        </a:p>
      </dgm:t>
    </dgm:pt>
    <dgm:pt modelId="{EF6C477A-45D5-423B-B65C-08D772EAB4FE}" type="parTrans" cxnId="{0EFF1F3B-68D4-4C38-B88D-866EB4327D61}">
      <dgm:prSet/>
      <dgm:spPr/>
      <dgm:t>
        <a:bodyPr/>
        <a:lstStyle/>
        <a:p>
          <a:endParaRPr lang="en-US"/>
        </a:p>
      </dgm:t>
    </dgm:pt>
    <dgm:pt modelId="{B2099B7B-FF1F-4F8D-A216-D2DDD7EE0A16}" type="sibTrans" cxnId="{0EFF1F3B-68D4-4C38-B88D-866EB4327D61}">
      <dgm:prSet/>
      <dgm:spPr/>
      <dgm:t>
        <a:bodyPr/>
        <a:lstStyle/>
        <a:p>
          <a:endParaRPr lang="en-US"/>
        </a:p>
      </dgm:t>
    </dgm:pt>
    <dgm:pt modelId="{2AC2099F-397D-4FDD-BA43-9ED86881E915}">
      <dgm:prSet/>
      <dgm:spPr/>
      <dgm:t>
        <a:bodyPr/>
        <a:lstStyle/>
        <a:p>
          <a:r>
            <a:rPr lang="tr-TR" dirty="0"/>
            <a:t>Genişleyen hedef kitlemizin mevcut hizmetlerden farklı olarak hangi alanlarda hizmet talep ettiğinin belirlenmesi ve hizmet verenlerden talep toplama</a:t>
          </a:r>
          <a:endParaRPr lang="en-US" dirty="0"/>
        </a:p>
      </dgm:t>
    </dgm:pt>
    <dgm:pt modelId="{D9EDC635-CD5E-4022-8B5E-2772495887D1}" type="parTrans" cxnId="{29920D09-14C5-4AEA-9497-BA25B13B3B18}">
      <dgm:prSet/>
      <dgm:spPr/>
      <dgm:t>
        <a:bodyPr/>
        <a:lstStyle/>
        <a:p>
          <a:endParaRPr lang="en-US"/>
        </a:p>
      </dgm:t>
    </dgm:pt>
    <dgm:pt modelId="{91923993-5CAA-4447-AAA9-AE830C0F14BA}" type="sibTrans" cxnId="{29920D09-14C5-4AEA-9497-BA25B13B3B18}">
      <dgm:prSet/>
      <dgm:spPr/>
      <dgm:t>
        <a:bodyPr/>
        <a:lstStyle/>
        <a:p>
          <a:endParaRPr lang="en-US"/>
        </a:p>
      </dgm:t>
    </dgm:pt>
    <dgm:pt modelId="{FC0D3965-7807-4E1E-991D-A5E70EF903C6}">
      <dgm:prSet/>
      <dgm:spPr/>
      <dgm:t>
        <a:bodyPr/>
        <a:lstStyle/>
        <a:p>
          <a:r>
            <a:rPr lang="tr-TR" dirty="0"/>
            <a:t>Pandemi sonrası dönemde, sağlık sektörü içinde diğer alanları da kapsayan bir kişisel sağlık asistanı uygulamasına evrimleşme </a:t>
          </a:r>
          <a:endParaRPr lang="en-US" dirty="0"/>
        </a:p>
      </dgm:t>
    </dgm:pt>
    <dgm:pt modelId="{C4ECB4D8-928F-4CB8-9D54-DDAF4F7C8365}" type="parTrans" cxnId="{6F5BA6F9-7E5B-4760-87DA-65F2135A9941}">
      <dgm:prSet/>
      <dgm:spPr/>
      <dgm:t>
        <a:bodyPr/>
        <a:lstStyle/>
        <a:p>
          <a:endParaRPr lang="en-US"/>
        </a:p>
      </dgm:t>
    </dgm:pt>
    <dgm:pt modelId="{984E50B7-3981-4EB2-9AC5-A80065B491DA}" type="sibTrans" cxnId="{6F5BA6F9-7E5B-4760-87DA-65F2135A9941}">
      <dgm:prSet/>
      <dgm:spPr/>
      <dgm:t>
        <a:bodyPr/>
        <a:lstStyle/>
        <a:p>
          <a:endParaRPr lang="en-US"/>
        </a:p>
      </dgm:t>
    </dgm:pt>
    <dgm:pt modelId="{B7EFEBFE-D5E4-4CBF-A255-D611EDDA2F1B}" type="pres">
      <dgm:prSet presAssocID="{A0C13F10-B7BF-42FB-9B14-94C7E85B2BE6}" presName="linear" presStyleCnt="0">
        <dgm:presLayoutVars>
          <dgm:animLvl val="lvl"/>
          <dgm:resizeHandles val="exact"/>
        </dgm:presLayoutVars>
      </dgm:prSet>
      <dgm:spPr/>
    </dgm:pt>
    <dgm:pt modelId="{975FFD17-C1E7-4280-8B22-48353D7EC76E}" type="pres">
      <dgm:prSet presAssocID="{01B6F072-74A5-4A98-AF5B-2CAF4E0A21BF}" presName="parentText" presStyleLbl="node1" presStyleIdx="0" presStyleCnt="4">
        <dgm:presLayoutVars>
          <dgm:chMax val="0"/>
          <dgm:bulletEnabled val="1"/>
        </dgm:presLayoutVars>
      </dgm:prSet>
      <dgm:spPr/>
    </dgm:pt>
    <dgm:pt modelId="{F905A184-0D11-48E8-A5C9-314D98554D0A}" type="pres">
      <dgm:prSet presAssocID="{8EA7FD8E-457A-4B84-8273-EE78FAE4675D}" presName="spacer" presStyleCnt="0"/>
      <dgm:spPr/>
    </dgm:pt>
    <dgm:pt modelId="{94C447E0-8BD0-4CD3-B163-0E1670CF4AF7}" type="pres">
      <dgm:prSet presAssocID="{03F37400-A5E4-4DCB-A1D0-D0698758A4B3}" presName="parentText" presStyleLbl="node1" presStyleIdx="1" presStyleCnt="4">
        <dgm:presLayoutVars>
          <dgm:chMax val="0"/>
          <dgm:bulletEnabled val="1"/>
        </dgm:presLayoutVars>
      </dgm:prSet>
      <dgm:spPr/>
    </dgm:pt>
    <dgm:pt modelId="{219099A2-90D4-4C0C-9E29-4C45D1A62D20}" type="pres">
      <dgm:prSet presAssocID="{B2099B7B-FF1F-4F8D-A216-D2DDD7EE0A16}" presName="spacer" presStyleCnt="0"/>
      <dgm:spPr/>
    </dgm:pt>
    <dgm:pt modelId="{1F044767-F379-44CE-BFBA-2378B3A6E2AA}" type="pres">
      <dgm:prSet presAssocID="{2AC2099F-397D-4FDD-BA43-9ED86881E915}" presName="parentText" presStyleLbl="node1" presStyleIdx="2" presStyleCnt="4" custLinFactNeighborX="350" custLinFactNeighborY="15766">
        <dgm:presLayoutVars>
          <dgm:chMax val="0"/>
          <dgm:bulletEnabled val="1"/>
        </dgm:presLayoutVars>
      </dgm:prSet>
      <dgm:spPr/>
    </dgm:pt>
    <dgm:pt modelId="{E29D623C-2892-475E-B719-6E4CAACBE750}" type="pres">
      <dgm:prSet presAssocID="{91923993-5CAA-4447-AAA9-AE830C0F14BA}" presName="spacer" presStyleCnt="0"/>
      <dgm:spPr/>
    </dgm:pt>
    <dgm:pt modelId="{5D5F1F94-A41B-409C-B3BC-FA2568191B24}" type="pres">
      <dgm:prSet presAssocID="{FC0D3965-7807-4E1E-991D-A5E70EF903C6}" presName="parentText" presStyleLbl="node1" presStyleIdx="3" presStyleCnt="4">
        <dgm:presLayoutVars>
          <dgm:chMax val="0"/>
          <dgm:bulletEnabled val="1"/>
        </dgm:presLayoutVars>
      </dgm:prSet>
      <dgm:spPr/>
    </dgm:pt>
  </dgm:ptLst>
  <dgm:cxnLst>
    <dgm:cxn modelId="{29920D09-14C5-4AEA-9497-BA25B13B3B18}" srcId="{A0C13F10-B7BF-42FB-9B14-94C7E85B2BE6}" destId="{2AC2099F-397D-4FDD-BA43-9ED86881E915}" srcOrd="2" destOrd="0" parTransId="{D9EDC635-CD5E-4022-8B5E-2772495887D1}" sibTransId="{91923993-5CAA-4447-AAA9-AE830C0F14BA}"/>
    <dgm:cxn modelId="{90A4621D-1DED-400B-8965-BE587F1FDD05}" type="presOf" srcId="{01B6F072-74A5-4A98-AF5B-2CAF4E0A21BF}" destId="{975FFD17-C1E7-4280-8B22-48353D7EC76E}" srcOrd="0" destOrd="0" presId="urn:microsoft.com/office/officeart/2005/8/layout/vList2"/>
    <dgm:cxn modelId="{C9956B25-8B1F-47A4-9AE8-99A82ED75FB5}" type="presOf" srcId="{2AC2099F-397D-4FDD-BA43-9ED86881E915}" destId="{1F044767-F379-44CE-BFBA-2378B3A6E2AA}" srcOrd="0" destOrd="0" presId="urn:microsoft.com/office/officeart/2005/8/layout/vList2"/>
    <dgm:cxn modelId="{0EFF1F3B-68D4-4C38-B88D-866EB4327D61}" srcId="{A0C13F10-B7BF-42FB-9B14-94C7E85B2BE6}" destId="{03F37400-A5E4-4DCB-A1D0-D0698758A4B3}" srcOrd="1" destOrd="0" parTransId="{EF6C477A-45D5-423B-B65C-08D772EAB4FE}" sibTransId="{B2099B7B-FF1F-4F8D-A216-D2DDD7EE0A16}"/>
    <dgm:cxn modelId="{7214BA62-A6BA-4967-BECE-1B5D5BA95A3F}" type="presOf" srcId="{A0C13F10-B7BF-42FB-9B14-94C7E85B2BE6}" destId="{B7EFEBFE-D5E4-4CBF-A255-D611EDDA2F1B}" srcOrd="0" destOrd="0" presId="urn:microsoft.com/office/officeart/2005/8/layout/vList2"/>
    <dgm:cxn modelId="{D315F281-B896-4BDC-9ECB-D051C96B2C5B}" srcId="{A0C13F10-B7BF-42FB-9B14-94C7E85B2BE6}" destId="{01B6F072-74A5-4A98-AF5B-2CAF4E0A21BF}" srcOrd="0" destOrd="0" parTransId="{232930A0-E525-4D3E-94FC-F28C94DBFC30}" sibTransId="{8EA7FD8E-457A-4B84-8273-EE78FAE4675D}"/>
    <dgm:cxn modelId="{CD0621A5-16F8-4543-B681-8E4C75009EAA}" type="presOf" srcId="{FC0D3965-7807-4E1E-991D-A5E70EF903C6}" destId="{5D5F1F94-A41B-409C-B3BC-FA2568191B24}" srcOrd="0" destOrd="0" presId="urn:microsoft.com/office/officeart/2005/8/layout/vList2"/>
    <dgm:cxn modelId="{CC4BA6EA-B793-4B09-B29F-179349D453C8}" type="presOf" srcId="{03F37400-A5E4-4DCB-A1D0-D0698758A4B3}" destId="{94C447E0-8BD0-4CD3-B163-0E1670CF4AF7}" srcOrd="0" destOrd="0" presId="urn:microsoft.com/office/officeart/2005/8/layout/vList2"/>
    <dgm:cxn modelId="{6F5BA6F9-7E5B-4760-87DA-65F2135A9941}" srcId="{A0C13F10-B7BF-42FB-9B14-94C7E85B2BE6}" destId="{FC0D3965-7807-4E1E-991D-A5E70EF903C6}" srcOrd="3" destOrd="0" parTransId="{C4ECB4D8-928F-4CB8-9D54-DDAF4F7C8365}" sibTransId="{984E50B7-3981-4EB2-9AC5-A80065B491DA}"/>
    <dgm:cxn modelId="{58F30E3A-DF93-469B-9A19-8F3E06DBCA17}" type="presParOf" srcId="{B7EFEBFE-D5E4-4CBF-A255-D611EDDA2F1B}" destId="{975FFD17-C1E7-4280-8B22-48353D7EC76E}" srcOrd="0" destOrd="0" presId="urn:microsoft.com/office/officeart/2005/8/layout/vList2"/>
    <dgm:cxn modelId="{580257C2-97F9-4365-B8D1-2783C45675B0}" type="presParOf" srcId="{B7EFEBFE-D5E4-4CBF-A255-D611EDDA2F1B}" destId="{F905A184-0D11-48E8-A5C9-314D98554D0A}" srcOrd="1" destOrd="0" presId="urn:microsoft.com/office/officeart/2005/8/layout/vList2"/>
    <dgm:cxn modelId="{6A7E184A-655C-48B5-A170-EB679027B434}" type="presParOf" srcId="{B7EFEBFE-D5E4-4CBF-A255-D611EDDA2F1B}" destId="{94C447E0-8BD0-4CD3-B163-0E1670CF4AF7}" srcOrd="2" destOrd="0" presId="urn:microsoft.com/office/officeart/2005/8/layout/vList2"/>
    <dgm:cxn modelId="{FA235735-6E61-4645-8349-2D2271EF27A9}" type="presParOf" srcId="{B7EFEBFE-D5E4-4CBF-A255-D611EDDA2F1B}" destId="{219099A2-90D4-4C0C-9E29-4C45D1A62D20}" srcOrd="3" destOrd="0" presId="urn:microsoft.com/office/officeart/2005/8/layout/vList2"/>
    <dgm:cxn modelId="{4F808226-22EC-4EE0-BD05-46241ACA786C}" type="presParOf" srcId="{B7EFEBFE-D5E4-4CBF-A255-D611EDDA2F1B}" destId="{1F044767-F379-44CE-BFBA-2378B3A6E2AA}" srcOrd="4" destOrd="0" presId="urn:microsoft.com/office/officeart/2005/8/layout/vList2"/>
    <dgm:cxn modelId="{9B3A1612-D9C2-4429-93A6-4FB039425581}" type="presParOf" srcId="{B7EFEBFE-D5E4-4CBF-A255-D611EDDA2F1B}" destId="{E29D623C-2892-475E-B719-6E4CAACBE750}" srcOrd="5" destOrd="0" presId="urn:microsoft.com/office/officeart/2005/8/layout/vList2"/>
    <dgm:cxn modelId="{C378BB6F-63D3-488F-9BA9-D6CDE21CF9FD}" type="presParOf" srcId="{B7EFEBFE-D5E4-4CBF-A255-D611EDDA2F1B}" destId="{5D5F1F94-A41B-409C-B3BC-FA2568191B2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91EDC-7FB6-45C3-B7E0-CF96E9E1387A}">
      <dsp:nvSpPr>
        <dsp:cNvPr id="0" name=""/>
        <dsp:cNvSpPr/>
      </dsp:nvSpPr>
      <dsp:spPr>
        <a:xfrm>
          <a:off x="0" y="2098"/>
          <a:ext cx="5457824" cy="49551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Problem Tanımı</a:t>
          </a:r>
          <a:endParaRPr lang="en-US" sz="2500" kern="1200" dirty="0"/>
        </a:p>
      </dsp:txBody>
      <dsp:txXfrm>
        <a:off x="24189" y="26287"/>
        <a:ext cx="5409446" cy="447135"/>
      </dsp:txXfrm>
    </dsp:sp>
    <dsp:sp modelId="{EF0E334F-C324-47CC-8B25-F5BF57495BEF}">
      <dsp:nvSpPr>
        <dsp:cNvPr id="0" name=""/>
        <dsp:cNvSpPr/>
      </dsp:nvSpPr>
      <dsp:spPr>
        <a:xfrm>
          <a:off x="0" y="509340"/>
          <a:ext cx="5457824" cy="495513"/>
        </a:xfrm>
        <a:prstGeom prst="roundRect">
          <a:avLst/>
        </a:prstGeom>
        <a:solidFill>
          <a:schemeClr val="accent2">
            <a:hueOff val="-145536"/>
            <a:satOff val="-8393"/>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Hedef Kitlemiz</a:t>
          </a:r>
          <a:endParaRPr lang="en-US" sz="2500" kern="1200" dirty="0"/>
        </a:p>
      </dsp:txBody>
      <dsp:txXfrm>
        <a:off x="24189" y="533529"/>
        <a:ext cx="5409446" cy="447135"/>
      </dsp:txXfrm>
    </dsp:sp>
    <dsp:sp modelId="{F7049257-D59D-4976-8CAB-CEAD263CB8D5}">
      <dsp:nvSpPr>
        <dsp:cNvPr id="0" name=""/>
        <dsp:cNvSpPr/>
      </dsp:nvSpPr>
      <dsp:spPr>
        <a:xfrm>
          <a:off x="0" y="1016581"/>
          <a:ext cx="5457824" cy="495513"/>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Çözüm Önerilerimiz</a:t>
          </a:r>
          <a:endParaRPr lang="en-US" sz="2500" kern="1200" dirty="0"/>
        </a:p>
      </dsp:txBody>
      <dsp:txXfrm>
        <a:off x="24189" y="1040770"/>
        <a:ext cx="5409446" cy="447135"/>
      </dsp:txXfrm>
    </dsp:sp>
    <dsp:sp modelId="{7B43D643-B703-4A83-BDA9-13B213026D98}">
      <dsp:nvSpPr>
        <dsp:cNvPr id="0" name=""/>
        <dsp:cNvSpPr/>
      </dsp:nvSpPr>
      <dsp:spPr>
        <a:xfrm>
          <a:off x="0" y="1523823"/>
          <a:ext cx="5457824" cy="495513"/>
        </a:xfrm>
        <a:prstGeom prst="roundRect">
          <a:avLst/>
        </a:prstGeom>
        <a:solidFill>
          <a:schemeClr val="accent2">
            <a:hueOff val="-436609"/>
            <a:satOff val="-25178"/>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Rakip Analizi</a:t>
          </a:r>
          <a:endParaRPr lang="en-US" sz="2500" kern="1200" dirty="0"/>
        </a:p>
      </dsp:txBody>
      <dsp:txXfrm>
        <a:off x="24189" y="1548012"/>
        <a:ext cx="5409446" cy="447135"/>
      </dsp:txXfrm>
    </dsp:sp>
    <dsp:sp modelId="{617AAF1C-29EB-4154-A8C3-30556552391C}">
      <dsp:nvSpPr>
        <dsp:cNvPr id="0" name=""/>
        <dsp:cNvSpPr/>
      </dsp:nvSpPr>
      <dsp:spPr>
        <a:xfrm>
          <a:off x="0" y="2031064"/>
          <a:ext cx="5457824" cy="495513"/>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Hizmet Alım Süreci</a:t>
          </a:r>
          <a:endParaRPr lang="en-US" sz="2500" kern="1200" dirty="0"/>
        </a:p>
      </dsp:txBody>
      <dsp:txXfrm>
        <a:off x="24189" y="2055253"/>
        <a:ext cx="5409446" cy="447135"/>
      </dsp:txXfrm>
    </dsp:sp>
    <dsp:sp modelId="{4C522B91-CB6E-4195-B252-5E443B7659B7}">
      <dsp:nvSpPr>
        <dsp:cNvPr id="0" name=""/>
        <dsp:cNvSpPr/>
      </dsp:nvSpPr>
      <dsp:spPr>
        <a:xfrm>
          <a:off x="0" y="2538305"/>
          <a:ext cx="5457824" cy="49551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Vizyonumuz/Misyonumuz</a:t>
          </a:r>
          <a:endParaRPr lang="en-US" sz="2500" kern="1200" dirty="0"/>
        </a:p>
      </dsp:txBody>
      <dsp:txXfrm>
        <a:off x="24189" y="2562494"/>
        <a:ext cx="5409446" cy="447135"/>
      </dsp:txXfrm>
    </dsp:sp>
    <dsp:sp modelId="{E98478E0-842E-44B1-A910-7A3BB6CE825D}">
      <dsp:nvSpPr>
        <dsp:cNvPr id="0" name=""/>
        <dsp:cNvSpPr/>
      </dsp:nvSpPr>
      <dsp:spPr>
        <a:xfrm>
          <a:off x="0" y="3039181"/>
          <a:ext cx="5457824" cy="495513"/>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İş Modeli</a:t>
          </a:r>
          <a:endParaRPr lang="en-US" sz="2500" kern="1200" dirty="0"/>
        </a:p>
      </dsp:txBody>
      <dsp:txXfrm>
        <a:off x="24189" y="3063370"/>
        <a:ext cx="5409446" cy="447135"/>
      </dsp:txXfrm>
    </dsp:sp>
    <dsp:sp modelId="{32D708D5-1BCD-4078-AE6D-2C1F7072F037}">
      <dsp:nvSpPr>
        <dsp:cNvPr id="0" name=""/>
        <dsp:cNvSpPr/>
      </dsp:nvSpPr>
      <dsp:spPr>
        <a:xfrm>
          <a:off x="0" y="3552788"/>
          <a:ext cx="5457824" cy="495513"/>
        </a:xfrm>
        <a:prstGeom prst="roundRect">
          <a:avLst/>
        </a:prstGeom>
        <a:solidFill>
          <a:schemeClr val="accent2">
            <a:hueOff val="-1018754"/>
            <a:satOff val="-58750"/>
            <a:lumOff val="6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Değer Yargısı</a:t>
          </a:r>
          <a:endParaRPr lang="en-US" sz="2500" kern="1200" dirty="0"/>
        </a:p>
      </dsp:txBody>
      <dsp:txXfrm>
        <a:off x="24189" y="3576977"/>
        <a:ext cx="5409446" cy="447135"/>
      </dsp:txXfrm>
    </dsp:sp>
    <dsp:sp modelId="{F16641EB-C960-4D9E-837C-3DDBB5C0658C}">
      <dsp:nvSpPr>
        <dsp:cNvPr id="0" name=""/>
        <dsp:cNvSpPr/>
      </dsp:nvSpPr>
      <dsp:spPr>
        <a:xfrm>
          <a:off x="0" y="4048731"/>
          <a:ext cx="5457824" cy="495513"/>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Pazarlama Stratejisi</a:t>
          </a:r>
          <a:endParaRPr lang="en-US" sz="2500" kern="1200" dirty="0"/>
        </a:p>
      </dsp:txBody>
      <dsp:txXfrm>
        <a:off x="24189" y="4072920"/>
        <a:ext cx="5409446" cy="447135"/>
      </dsp:txXfrm>
    </dsp:sp>
    <dsp:sp modelId="{9A225FB7-2460-48EE-8601-130B15113BE4}">
      <dsp:nvSpPr>
        <dsp:cNvPr id="0" name=""/>
        <dsp:cNvSpPr/>
      </dsp:nvSpPr>
      <dsp:spPr>
        <a:xfrm>
          <a:off x="0" y="4556885"/>
          <a:ext cx="5457824" cy="495513"/>
        </a:xfrm>
        <a:prstGeom prst="roundRect">
          <a:avLst/>
        </a:prstGeom>
        <a:solidFill>
          <a:schemeClr val="accent2">
            <a:hueOff val="-1309827"/>
            <a:satOff val="-75535"/>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dirty="0"/>
            <a:t>Nakit Akışımız</a:t>
          </a:r>
        </a:p>
      </dsp:txBody>
      <dsp:txXfrm>
        <a:off x="24189" y="4581074"/>
        <a:ext cx="5409446" cy="447135"/>
      </dsp:txXfrm>
    </dsp:sp>
    <dsp:sp modelId="{1853B863-2E67-482F-9CAA-BA7623D56217}">
      <dsp:nvSpPr>
        <dsp:cNvPr id="0" name=""/>
        <dsp:cNvSpPr/>
      </dsp:nvSpPr>
      <dsp:spPr>
        <a:xfrm>
          <a:off x="0" y="5001023"/>
          <a:ext cx="5457824" cy="49551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800100">
            <a:lnSpc>
              <a:spcPct val="90000"/>
            </a:lnSpc>
            <a:spcBef>
              <a:spcPct val="0"/>
            </a:spcBef>
            <a:spcAft>
              <a:spcPct val="35000"/>
            </a:spcAft>
            <a:buNone/>
          </a:pPr>
          <a:r>
            <a:rPr lang="tr-TR" sz="2500" kern="1200" dirty="0">
              <a:solidFill>
                <a:prstClr val="white"/>
              </a:solidFill>
              <a:latin typeface="Calibri" panose="020F0502020204030204"/>
              <a:ea typeface="+mn-ea"/>
              <a:cs typeface="+mn-cs"/>
            </a:rPr>
            <a:t>Geliştirme Önerileri</a:t>
          </a:r>
          <a:endParaRPr lang="en-US" sz="2500" kern="1200" dirty="0">
            <a:solidFill>
              <a:prstClr val="white"/>
            </a:solidFill>
            <a:latin typeface="Calibri" panose="020F0502020204030204"/>
            <a:ea typeface="+mn-ea"/>
            <a:cs typeface="+mn-cs"/>
          </a:endParaRPr>
        </a:p>
      </dsp:txBody>
      <dsp:txXfrm>
        <a:off x="24189" y="5025212"/>
        <a:ext cx="5409446" cy="447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FFD17-C1E7-4280-8B22-48353D7EC76E}">
      <dsp:nvSpPr>
        <dsp:cNvPr id="0" name=""/>
        <dsp:cNvSpPr/>
      </dsp:nvSpPr>
      <dsp:spPr>
        <a:xfrm>
          <a:off x="0" y="490053"/>
          <a:ext cx="4925921" cy="8154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tr-TR" sz="3400" kern="1200" dirty="0"/>
            <a:t>Hareketsizlik</a:t>
          </a:r>
          <a:endParaRPr lang="en-US" sz="3400" kern="1200" dirty="0"/>
        </a:p>
      </dsp:txBody>
      <dsp:txXfrm>
        <a:off x="39809" y="529862"/>
        <a:ext cx="4846303" cy="735872"/>
      </dsp:txXfrm>
    </dsp:sp>
    <dsp:sp modelId="{94C447E0-8BD0-4CD3-B163-0E1670CF4AF7}">
      <dsp:nvSpPr>
        <dsp:cNvPr id="0" name=""/>
        <dsp:cNvSpPr/>
      </dsp:nvSpPr>
      <dsp:spPr>
        <a:xfrm>
          <a:off x="0" y="1403463"/>
          <a:ext cx="4925921" cy="81549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tr-TR" sz="3400" kern="1200" dirty="0"/>
            <a:t>İş kaynaklı yoğun stres</a:t>
          </a:r>
          <a:endParaRPr lang="en-US" sz="3400" kern="1200" dirty="0"/>
        </a:p>
      </dsp:txBody>
      <dsp:txXfrm>
        <a:off x="39809" y="1443272"/>
        <a:ext cx="4846303" cy="735872"/>
      </dsp:txXfrm>
    </dsp:sp>
    <dsp:sp modelId="{1F044767-F379-44CE-BFBA-2378B3A6E2AA}">
      <dsp:nvSpPr>
        <dsp:cNvPr id="0" name=""/>
        <dsp:cNvSpPr/>
      </dsp:nvSpPr>
      <dsp:spPr>
        <a:xfrm>
          <a:off x="0" y="2332311"/>
          <a:ext cx="4925921" cy="81549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tr-TR" sz="3400" kern="1200" dirty="0"/>
            <a:t>Fiziksel ve ruhsal sıkıntılar</a:t>
          </a:r>
          <a:endParaRPr lang="en-US" sz="3400" kern="1200" dirty="0"/>
        </a:p>
      </dsp:txBody>
      <dsp:txXfrm>
        <a:off x="39809" y="2372120"/>
        <a:ext cx="4846303" cy="735872"/>
      </dsp:txXfrm>
    </dsp:sp>
    <dsp:sp modelId="{5D5F1F94-A41B-409C-B3BC-FA2568191B24}">
      <dsp:nvSpPr>
        <dsp:cNvPr id="0" name=""/>
        <dsp:cNvSpPr/>
      </dsp:nvSpPr>
      <dsp:spPr>
        <a:xfrm>
          <a:off x="0" y="3230283"/>
          <a:ext cx="4925921" cy="8154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tr-TR" sz="3400" kern="1200" dirty="0"/>
            <a:t>Düşük verimlilik</a:t>
          </a:r>
          <a:endParaRPr lang="en-US" sz="3400" kern="1200" dirty="0"/>
        </a:p>
      </dsp:txBody>
      <dsp:txXfrm>
        <a:off x="39809" y="3270092"/>
        <a:ext cx="4846303" cy="735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1F213-657E-413D-AA73-6A35AA263BFB}">
      <dsp:nvSpPr>
        <dsp:cNvPr id="0" name=""/>
        <dsp:cNvSpPr/>
      </dsp:nvSpPr>
      <dsp:spPr>
        <a:xfrm>
          <a:off x="0" y="2717"/>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7F91AD-21F2-417E-B1BC-75EEB7C22E2A}">
      <dsp:nvSpPr>
        <dsp:cNvPr id="0" name=""/>
        <dsp:cNvSpPr/>
      </dsp:nvSpPr>
      <dsp:spPr>
        <a:xfrm>
          <a:off x="0" y="2717"/>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tr-TR" sz="3200" kern="1200" dirty="0">
              <a:latin typeface="Rockwell" panose="02060603020205020403" pitchFamily="18" charset="0"/>
            </a:rPr>
            <a:t>Üyelik açılması</a:t>
          </a:r>
          <a:endParaRPr lang="en-US" sz="3200" kern="1200" dirty="0">
            <a:latin typeface="Rockwell" panose="02060603020205020403" pitchFamily="18" charset="0"/>
          </a:endParaRPr>
        </a:p>
      </dsp:txBody>
      <dsp:txXfrm>
        <a:off x="0" y="2717"/>
        <a:ext cx="6735443" cy="926527"/>
      </dsp:txXfrm>
    </dsp:sp>
    <dsp:sp modelId="{FF16556C-B5C1-4323-B8FE-B890698BA823}">
      <dsp:nvSpPr>
        <dsp:cNvPr id="0" name=""/>
        <dsp:cNvSpPr/>
      </dsp:nvSpPr>
      <dsp:spPr>
        <a:xfrm>
          <a:off x="0" y="929245"/>
          <a:ext cx="6735443"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D4378-0AC6-4F44-AADF-1291DDD9764D}">
      <dsp:nvSpPr>
        <dsp:cNvPr id="0" name=""/>
        <dsp:cNvSpPr/>
      </dsp:nvSpPr>
      <dsp:spPr>
        <a:xfrm>
          <a:off x="0" y="929245"/>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tr-TR" sz="3200" kern="1200" dirty="0">
              <a:latin typeface="Rockwell" panose="02060603020205020403" pitchFamily="18" charset="0"/>
            </a:rPr>
            <a:t>Sisteme kişisel bilgilerin girilmesi</a:t>
          </a:r>
          <a:endParaRPr lang="en-US" sz="3200" kern="1200" dirty="0">
            <a:latin typeface="Rockwell" panose="02060603020205020403" pitchFamily="18" charset="0"/>
          </a:endParaRPr>
        </a:p>
      </dsp:txBody>
      <dsp:txXfrm>
        <a:off x="0" y="929245"/>
        <a:ext cx="6735443" cy="926527"/>
      </dsp:txXfrm>
    </dsp:sp>
    <dsp:sp modelId="{56A319CF-8495-48BB-8684-1CC56136E8E7}">
      <dsp:nvSpPr>
        <dsp:cNvPr id="0" name=""/>
        <dsp:cNvSpPr/>
      </dsp:nvSpPr>
      <dsp:spPr>
        <a:xfrm>
          <a:off x="0" y="1855773"/>
          <a:ext cx="6735443"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1D279E-F8FC-43CF-B7EF-CC6200142071}">
      <dsp:nvSpPr>
        <dsp:cNvPr id="0" name=""/>
        <dsp:cNvSpPr/>
      </dsp:nvSpPr>
      <dsp:spPr>
        <a:xfrm>
          <a:off x="0" y="1855773"/>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tr-TR" sz="3200" kern="1200" dirty="0">
              <a:latin typeface="Rockwell" panose="02060603020205020403" pitchFamily="18" charset="0"/>
            </a:rPr>
            <a:t>Uygun hizmetin seçilmesi</a:t>
          </a:r>
          <a:endParaRPr lang="en-US" sz="3200" kern="1200" dirty="0">
            <a:latin typeface="Rockwell" panose="02060603020205020403" pitchFamily="18" charset="0"/>
          </a:endParaRPr>
        </a:p>
      </dsp:txBody>
      <dsp:txXfrm>
        <a:off x="0" y="1855773"/>
        <a:ext cx="6735443" cy="926527"/>
      </dsp:txXfrm>
    </dsp:sp>
    <dsp:sp modelId="{9C198B1E-4DC8-453D-BABE-A276D7352FEB}">
      <dsp:nvSpPr>
        <dsp:cNvPr id="0" name=""/>
        <dsp:cNvSpPr/>
      </dsp:nvSpPr>
      <dsp:spPr>
        <a:xfrm>
          <a:off x="0" y="2782301"/>
          <a:ext cx="6735443"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9C9AD-71CA-4FD7-AB35-6AD22B84A99D}">
      <dsp:nvSpPr>
        <dsp:cNvPr id="0" name=""/>
        <dsp:cNvSpPr/>
      </dsp:nvSpPr>
      <dsp:spPr>
        <a:xfrm>
          <a:off x="0" y="2782301"/>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tr-TR" sz="3200" kern="1200" dirty="0">
              <a:latin typeface="Rockwell" panose="02060603020205020403" pitchFamily="18" charset="0"/>
            </a:rPr>
            <a:t>Ödeme yapılması</a:t>
          </a:r>
          <a:endParaRPr lang="en-US" sz="3200" kern="1200" dirty="0">
            <a:latin typeface="Rockwell" panose="02060603020205020403" pitchFamily="18" charset="0"/>
          </a:endParaRPr>
        </a:p>
      </dsp:txBody>
      <dsp:txXfrm>
        <a:off x="0" y="2782301"/>
        <a:ext cx="6735443" cy="926527"/>
      </dsp:txXfrm>
    </dsp:sp>
    <dsp:sp modelId="{E116810D-C7B9-4410-A549-6AB3E33100DA}">
      <dsp:nvSpPr>
        <dsp:cNvPr id="0" name=""/>
        <dsp:cNvSpPr/>
      </dsp:nvSpPr>
      <dsp:spPr>
        <a:xfrm>
          <a:off x="0" y="3708828"/>
          <a:ext cx="6735443"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2EA8E8-ABBB-4474-90CF-07E38450A353}">
      <dsp:nvSpPr>
        <dsp:cNvPr id="0" name=""/>
        <dsp:cNvSpPr/>
      </dsp:nvSpPr>
      <dsp:spPr>
        <a:xfrm>
          <a:off x="0" y="3708828"/>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tr-TR" sz="3200" kern="1200" dirty="0">
              <a:latin typeface="Rockwell" panose="02060603020205020403" pitchFamily="18" charset="0"/>
            </a:rPr>
            <a:t>Hizmet alınması</a:t>
          </a:r>
          <a:endParaRPr lang="en-US" sz="3200" kern="1200" dirty="0">
            <a:latin typeface="Rockwell" panose="02060603020205020403" pitchFamily="18" charset="0"/>
          </a:endParaRPr>
        </a:p>
      </dsp:txBody>
      <dsp:txXfrm>
        <a:off x="0" y="3708828"/>
        <a:ext cx="6735443" cy="926527"/>
      </dsp:txXfrm>
    </dsp:sp>
    <dsp:sp modelId="{1FA73983-6D48-47FA-A062-48C273303105}">
      <dsp:nvSpPr>
        <dsp:cNvPr id="0" name=""/>
        <dsp:cNvSpPr/>
      </dsp:nvSpPr>
      <dsp:spPr>
        <a:xfrm>
          <a:off x="0" y="4635356"/>
          <a:ext cx="6735443"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F3791C-883D-474D-8309-99379ACE4B11}">
      <dsp:nvSpPr>
        <dsp:cNvPr id="0" name=""/>
        <dsp:cNvSpPr/>
      </dsp:nvSpPr>
      <dsp:spPr>
        <a:xfrm>
          <a:off x="0" y="4635356"/>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tr-TR" sz="3200" kern="1200" dirty="0">
              <a:latin typeface="Rockwell" panose="02060603020205020403" pitchFamily="18" charset="0"/>
            </a:rPr>
            <a:t>Hizmetin puanlanması</a:t>
          </a:r>
          <a:endParaRPr lang="en-US" sz="3200" kern="1200" dirty="0">
            <a:latin typeface="Rockwell" panose="02060603020205020403" pitchFamily="18" charset="0"/>
          </a:endParaRPr>
        </a:p>
      </dsp:txBody>
      <dsp:txXfrm>
        <a:off x="0" y="4635356"/>
        <a:ext cx="6735443" cy="9265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9012C-FB2F-46C9-B8A7-2B07BC25B5D9}">
      <dsp:nvSpPr>
        <dsp:cNvPr id="0" name=""/>
        <dsp:cNvSpPr/>
      </dsp:nvSpPr>
      <dsp:spPr>
        <a:xfrm>
          <a:off x="18572" y="1021645"/>
          <a:ext cx="3653837" cy="886227"/>
        </a:xfrm>
        <a:prstGeom prst="rect">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tr-TR" sz="2500" kern="1200" dirty="0">
              <a:latin typeface="Rockwell" panose="02060603020205020403" pitchFamily="18" charset="0"/>
            </a:rPr>
            <a:t>Anahtar partnerler</a:t>
          </a:r>
        </a:p>
      </dsp:txBody>
      <dsp:txXfrm>
        <a:off x="18572" y="1021645"/>
        <a:ext cx="3653837" cy="886227"/>
      </dsp:txXfrm>
    </dsp:sp>
    <dsp:sp modelId="{E046373A-C314-4F27-9E1B-0A71F09B4B49}">
      <dsp:nvSpPr>
        <dsp:cNvPr id="0" name=""/>
        <dsp:cNvSpPr/>
      </dsp:nvSpPr>
      <dsp:spPr>
        <a:xfrm>
          <a:off x="3100" y="1896779"/>
          <a:ext cx="3684780" cy="2601962"/>
        </a:xfrm>
        <a:prstGeom prst="rect">
          <a:avLst/>
        </a:prstGeom>
        <a:solidFill>
          <a:schemeClr val="bg1">
            <a:lumMod val="75000"/>
            <a:alpha val="9000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tr-TR" sz="2500" kern="1200">
              <a:latin typeface="Rockwell" panose="02060603020205020403" pitchFamily="18" charset="0"/>
            </a:rPr>
            <a:t>Hizmet Sağlayıcılar</a:t>
          </a:r>
          <a:endParaRPr lang="tr-TR" sz="2500" kern="1200" dirty="0">
            <a:latin typeface="Rockwell" panose="02060603020205020403" pitchFamily="18" charset="0"/>
          </a:endParaRPr>
        </a:p>
        <a:p>
          <a:pPr marL="228600" lvl="1" indent="-228600" algn="l" defTabSz="1111250">
            <a:lnSpc>
              <a:spcPct val="90000"/>
            </a:lnSpc>
            <a:spcBef>
              <a:spcPct val="0"/>
            </a:spcBef>
            <a:spcAft>
              <a:spcPct val="15000"/>
            </a:spcAft>
            <a:buChar char="•"/>
          </a:pPr>
          <a:r>
            <a:rPr lang="tr-TR" sz="2500" kern="1200">
              <a:latin typeface="Rockwell" panose="02060603020205020403" pitchFamily="18" charset="0"/>
            </a:rPr>
            <a:t>Reklam Verenler</a:t>
          </a:r>
          <a:endParaRPr lang="tr-TR" sz="2500" kern="1200" dirty="0">
            <a:latin typeface="Rockwell" panose="02060603020205020403" pitchFamily="18" charset="0"/>
          </a:endParaRPr>
        </a:p>
        <a:p>
          <a:pPr marL="228600" lvl="1" indent="-228600" algn="l" defTabSz="1111250">
            <a:lnSpc>
              <a:spcPct val="90000"/>
            </a:lnSpc>
            <a:spcBef>
              <a:spcPct val="0"/>
            </a:spcBef>
            <a:spcAft>
              <a:spcPct val="15000"/>
            </a:spcAft>
            <a:buChar char="•"/>
          </a:pPr>
          <a:r>
            <a:rPr lang="tr-TR" sz="2500" kern="1200">
              <a:latin typeface="Rockwell" panose="02060603020205020403" pitchFamily="18" charset="0"/>
            </a:rPr>
            <a:t>Teknik Altyapı Sağlayıcılar</a:t>
          </a:r>
          <a:endParaRPr lang="tr-TR" sz="2500" kern="1200" dirty="0">
            <a:latin typeface="Rockwell" panose="02060603020205020403" pitchFamily="18" charset="0"/>
          </a:endParaRPr>
        </a:p>
      </dsp:txBody>
      <dsp:txXfrm>
        <a:off x="3100" y="1896779"/>
        <a:ext cx="3684780" cy="2601962"/>
      </dsp:txXfrm>
    </dsp:sp>
    <dsp:sp modelId="{DC296B4D-F077-4A6B-B00A-51776BA7B796}">
      <dsp:nvSpPr>
        <dsp:cNvPr id="0" name=""/>
        <dsp:cNvSpPr/>
      </dsp:nvSpPr>
      <dsp:spPr>
        <a:xfrm>
          <a:off x="4104739" y="1027191"/>
          <a:ext cx="3717352" cy="886227"/>
        </a:xfrm>
        <a:prstGeom prst="rect">
          <a:avLst/>
        </a:prstGeom>
        <a:gradFill rotWithShape="0">
          <a:gsLst>
            <a:gs pos="0">
              <a:schemeClr val="accent2">
                <a:shade val="80000"/>
                <a:hueOff val="-240708"/>
                <a:satOff val="5083"/>
                <a:lumOff val="13541"/>
                <a:alphaOff val="0"/>
                <a:satMod val="103000"/>
                <a:lumMod val="102000"/>
                <a:tint val="94000"/>
              </a:schemeClr>
            </a:gs>
            <a:gs pos="50000">
              <a:schemeClr val="accent2">
                <a:shade val="80000"/>
                <a:hueOff val="-240708"/>
                <a:satOff val="5083"/>
                <a:lumOff val="13541"/>
                <a:alphaOff val="0"/>
                <a:satMod val="110000"/>
                <a:lumMod val="100000"/>
                <a:shade val="100000"/>
              </a:schemeClr>
            </a:gs>
            <a:gs pos="100000">
              <a:schemeClr val="accent2">
                <a:shade val="80000"/>
                <a:hueOff val="-240708"/>
                <a:satOff val="5083"/>
                <a:lumOff val="13541"/>
                <a:alphaOff val="0"/>
                <a:lumMod val="99000"/>
                <a:satMod val="120000"/>
                <a:shade val="78000"/>
              </a:schemeClr>
            </a:gs>
          </a:gsLst>
          <a:lin ang="5400000" scaled="0"/>
        </a:gradFill>
        <a:ln w="6350" cap="flat" cmpd="sng" algn="ctr">
          <a:solidFill>
            <a:schemeClr val="accent2">
              <a:shade val="80000"/>
              <a:hueOff val="-240708"/>
              <a:satOff val="5083"/>
              <a:lumOff val="1354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tr-TR" sz="2500" kern="1200" dirty="0">
              <a:latin typeface="Rockwell" panose="02060603020205020403" pitchFamily="18" charset="0"/>
            </a:rPr>
            <a:t>Anahtar etkinlikler</a:t>
          </a:r>
        </a:p>
      </dsp:txBody>
      <dsp:txXfrm>
        <a:off x="4104739" y="1027191"/>
        <a:ext cx="3717352" cy="886227"/>
      </dsp:txXfrm>
    </dsp:sp>
    <dsp:sp modelId="{98BECC69-65D8-4C99-AD33-88462A425699}">
      <dsp:nvSpPr>
        <dsp:cNvPr id="0" name=""/>
        <dsp:cNvSpPr/>
      </dsp:nvSpPr>
      <dsp:spPr>
        <a:xfrm>
          <a:off x="4095026" y="1913418"/>
          <a:ext cx="3736778" cy="2579776"/>
        </a:xfrm>
        <a:prstGeom prst="rect">
          <a:avLst/>
        </a:prstGeom>
        <a:solidFill>
          <a:schemeClr val="bg1">
            <a:lumMod val="75000"/>
            <a:alpha val="9000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tr-TR" sz="2500" kern="1200">
              <a:latin typeface="Rockwell" panose="02060603020205020403" pitchFamily="18" charset="0"/>
            </a:rPr>
            <a:t>Aracılık Hizmeti</a:t>
          </a:r>
          <a:endParaRPr lang="tr-TR" sz="2500" kern="1200" dirty="0">
            <a:latin typeface="Rockwell" panose="02060603020205020403" pitchFamily="18" charset="0"/>
          </a:endParaRPr>
        </a:p>
        <a:p>
          <a:pPr marL="228600" lvl="1" indent="-228600" algn="l" defTabSz="1111250">
            <a:lnSpc>
              <a:spcPct val="90000"/>
            </a:lnSpc>
            <a:spcBef>
              <a:spcPct val="0"/>
            </a:spcBef>
            <a:spcAft>
              <a:spcPct val="15000"/>
            </a:spcAft>
            <a:buChar char="•"/>
          </a:pPr>
          <a:r>
            <a:rPr lang="tr-TR" sz="2500" kern="1200">
              <a:latin typeface="Rockwell" panose="02060603020205020403" pitchFamily="18" charset="0"/>
            </a:rPr>
            <a:t>Serbest Piyasa Oluşturma</a:t>
          </a:r>
          <a:endParaRPr lang="tr-TR" sz="2500" kern="1200" dirty="0">
            <a:latin typeface="Rockwell" panose="02060603020205020403" pitchFamily="18" charset="0"/>
          </a:endParaRPr>
        </a:p>
        <a:p>
          <a:pPr marL="228600" lvl="1" indent="-228600" algn="l" defTabSz="1111250">
            <a:lnSpc>
              <a:spcPct val="90000"/>
            </a:lnSpc>
            <a:spcBef>
              <a:spcPct val="0"/>
            </a:spcBef>
            <a:spcAft>
              <a:spcPct val="15000"/>
            </a:spcAft>
            <a:buChar char="•"/>
          </a:pPr>
          <a:r>
            <a:rPr lang="tr-TR" sz="2500" kern="1200" dirty="0">
              <a:latin typeface="Rockwell" panose="02060603020205020403" pitchFamily="18" charset="0"/>
            </a:rPr>
            <a:t>Kişiselleştirilmiş Asistanlık Hizmeti</a:t>
          </a:r>
        </a:p>
      </dsp:txBody>
      <dsp:txXfrm>
        <a:off x="4095026" y="1913418"/>
        <a:ext cx="3736778" cy="2579776"/>
      </dsp:txXfrm>
    </dsp:sp>
    <dsp:sp modelId="{CC8AA425-8760-4023-9747-F8ADF4A40E92}">
      <dsp:nvSpPr>
        <dsp:cNvPr id="0" name=""/>
        <dsp:cNvSpPr/>
      </dsp:nvSpPr>
      <dsp:spPr>
        <a:xfrm>
          <a:off x="8248184" y="1027191"/>
          <a:ext cx="3747451" cy="886227"/>
        </a:xfrm>
        <a:prstGeom prst="rect">
          <a:avLst/>
        </a:prstGeom>
        <a:gradFill rotWithShape="0">
          <a:gsLst>
            <a:gs pos="0">
              <a:schemeClr val="accent2">
                <a:shade val="80000"/>
                <a:hueOff val="-481415"/>
                <a:satOff val="10166"/>
                <a:lumOff val="27081"/>
                <a:alphaOff val="0"/>
                <a:satMod val="103000"/>
                <a:lumMod val="102000"/>
                <a:tint val="94000"/>
              </a:schemeClr>
            </a:gs>
            <a:gs pos="50000">
              <a:schemeClr val="accent2">
                <a:shade val="80000"/>
                <a:hueOff val="-481415"/>
                <a:satOff val="10166"/>
                <a:lumOff val="27081"/>
                <a:alphaOff val="0"/>
                <a:satMod val="110000"/>
                <a:lumMod val="100000"/>
                <a:shade val="100000"/>
              </a:schemeClr>
            </a:gs>
            <a:gs pos="100000">
              <a:schemeClr val="accent2">
                <a:shade val="80000"/>
                <a:hueOff val="-481415"/>
                <a:satOff val="10166"/>
                <a:lumOff val="27081"/>
                <a:alphaOff val="0"/>
                <a:lumMod val="99000"/>
                <a:satMod val="120000"/>
                <a:shade val="78000"/>
              </a:schemeClr>
            </a:gs>
          </a:gsLst>
          <a:lin ang="5400000" scaled="0"/>
        </a:gradFill>
        <a:ln w="6350" cap="flat" cmpd="sng" algn="ctr">
          <a:solidFill>
            <a:schemeClr val="accent2">
              <a:shade val="80000"/>
              <a:hueOff val="-481415"/>
              <a:satOff val="10166"/>
              <a:lumOff val="2708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tr-TR" sz="2500" kern="1200" dirty="0">
              <a:latin typeface="Rockwell" panose="02060603020205020403" pitchFamily="18" charset="0"/>
            </a:rPr>
            <a:t>Müşteri ilişkileri</a:t>
          </a:r>
        </a:p>
      </dsp:txBody>
      <dsp:txXfrm>
        <a:off x="8248184" y="1027191"/>
        <a:ext cx="3747451" cy="886227"/>
      </dsp:txXfrm>
    </dsp:sp>
    <dsp:sp modelId="{11D6DF69-CF8A-405A-A547-18DF573FA3D9}">
      <dsp:nvSpPr>
        <dsp:cNvPr id="0" name=""/>
        <dsp:cNvSpPr/>
      </dsp:nvSpPr>
      <dsp:spPr>
        <a:xfrm>
          <a:off x="8238950" y="1913418"/>
          <a:ext cx="3765918" cy="2579776"/>
        </a:xfrm>
        <a:prstGeom prst="rect">
          <a:avLst/>
        </a:prstGeom>
        <a:solidFill>
          <a:schemeClr val="bg1">
            <a:lumMod val="75000"/>
            <a:alpha val="9000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tr-TR" sz="2500" kern="1200">
              <a:latin typeface="Rockwell" panose="02060603020205020403" pitchFamily="18" charset="0"/>
            </a:rPr>
            <a:t>Toplanan verilere dayalı destek</a:t>
          </a:r>
          <a:endParaRPr lang="tr-TR" sz="2500" kern="1200" dirty="0">
            <a:latin typeface="Rockwell" panose="02060603020205020403" pitchFamily="18" charset="0"/>
          </a:endParaRPr>
        </a:p>
        <a:p>
          <a:pPr marL="228600" lvl="1" indent="-228600" algn="l" defTabSz="1111250">
            <a:lnSpc>
              <a:spcPct val="90000"/>
            </a:lnSpc>
            <a:spcBef>
              <a:spcPct val="0"/>
            </a:spcBef>
            <a:spcAft>
              <a:spcPct val="15000"/>
            </a:spcAft>
            <a:buChar char="•"/>
          </a:pPr>
          <a:r>
            <a:rPr lang="tr-TR" sz="2500" kern="1200">
              <a:latin typeface="Rockwell" panose="02060603020205020403" pitchFamily="18" charset="0"/>
            </a:rPr>
            <a:t>Uygulama destek birimi</a:t>
          </a:r>
          <a:endParaRPr lang="tr-TR" sz="2500" kern="1200" dirty="0">
            <a:latin typeface="Rockwell" panose="02060603020205020403" pitchFamily="18" charset="0"/>
          </a:endParaRPr>
        </a:p>
        <a:p>
          <a:pPr marL="228600" lvl="1" indent="-228600" algn="l" defTabSz="1111250">
            <a:lnSpc>
              <a:spcPct val="90000"/>
            </a:lnSpc>
            <a:spcBef>
              <a:spcPct val="0"/>
            </a:spcBef>
            <a:spcAft>
              <a:spcPct val="15000"/>
            </a:spcAft>
            <a:buChar char="•"/>
          </a:pPr>
          <a:r>
            <a:rPr lang="tr-TR" sz="2500" kern="1200">
              <a:latin typeface="Rockwell" panose="02060603020205020403" pitchFamily="18" charset="0"/>
            </a:rPr>
            <a:t>Anketler</a:t>
          </a:r>
          <a:endParaRPr lang="tr-TR" sz="2500" kern="1200" dirty="0">
            <a:latin typeface="Rockwell" panose="02060603020205020403" pitchFamily="18" charset="0"/>
          </a:endParaRPr>
        </a:p>
      </dsp:txBody>
      <dsp:txXfrm>
        <a:off x="8238950" y="1913418"/>
        <a:ext cx="3765918" cy="25797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9012C-FB2F-46C9-B8A7-2B07BC25B5D9}">
      <dsp:nvSpPr>
        <dsp:cNvPr id="0" name=""/>
        <dsp:cNvSpPr/>
      </dsp:nvSpPr>
      <dsp:spPr>
        <a:xfrm>
          <a:off x="18572" y="1027382"/>
          <a:ext cx="3653837" cy="1163272"/>
        </a:xfrm>
        <a:prstGeom prst="rect">
          <a:avLst/>
        </a:prstGeom>
        <a:solidFill>
          <a:schemeClr val="accent2">
            <a:shade val="80000"/>
            <a:hueOff val="0"/>
            <a:satOff val="0"/>
            <a:lumOff val="0"/>
            <a:alphaOff val="0"/>
          </a:schemeClr>
        </a:solidFill>
        <a:ln w="6350" cap="flat" cmpd="sng" algn="ctr">
          <a:solidFill>
            <a:schemeClr val="accent2">
              <a:shade val="80000"/>
              <a:hueOff val="0"/>
              <a:satOff val="0"/>
              <a:lumOff val="0"/>
              <a:alphaOff val="0"/>
            </a:schemeClr>
          </a:solidFill>
          <a:prstDash val="solid"/>
          <a:miter lim="800000"/>
        </a:ln>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376936" tIns="215392" rIns="376936" bIns="215392" numCol="1" spcCol="1270" anchor="ctr" anchorCtr="0">
          <a:noAutofit/>
        </a:bodyPr>
        <a:lstStyle/>
        <a:p>
          <a:pPr marL="0" lvl="0" indent="0" algn="ctr" defTabSz="2355850">
            <a:lnSpc>
              <a:spcPct val="90000"/>
            </a:lnSpc>
            <a:spcBef>
              <a:spcPct val="0"/>
            </a:spcBef>
            <a:spcAft>
              <a:spcPct val="35000"/>
            </a:spcAft>
            <a:buNone/>
          </a:pPr>
          <a:r>
            <a:rPr lang="tr-TR" sz="5300" kern="1200" dirty="0">
              <a:latin typeface="Rockwell" panose="02060603020205020403" pitchFamily="18" charset="0"/>
            </a:rPr>
            <a:t>B2B</a:t>
          </a:r>
        </a:p>
      </dsp:txBody>
      <dsp:txXfrm>
        <a:off x="18572" y="1027382"/>
        <a:ext cx="3653837" cy="1163272"/>
      </dsp:txXfrm>
    </dsp:sp>
    <dsp:sp modelId="{E046373A-C314-4F27-9E1B-0A71F09B4B49}">
      <dsp:nvSpPr>
        <dsp:cNvPr id="0" name=""/>
        <dsp:cNvSpPr/>
      </dsp:nvSpPr>
      <dsp:spPr>
        <a:xfrm>
          <a:off x="3100" y="2433493"/>
          <a:ext cx="3684780" cy="3190090"/>
        </a:xfrm>
        <a:prstGeom prst="rect">
          <a:avLst/>
        </a:prstGeom>
        <a:solidFill>
          <a:schemeClr val="accent2">
            <a:alpha val="90000"/>
            <a:tint val="40000"/>
            <a:hueOff val="0"/>
            <a:satOff val="0"/>
            <a:lumOff val="0"/>
            <a:alphaOff val="0"/>
          </a:schemeClr>
        </a:solidFill>
        <a:ln>
          <a:noFill/>
        </a:ln>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85750" lvl="1" indent="-285750" algn="l" defTabSz="1289050">
            <a:lnSpc>
              <a:spcPct val="90000"/>
            </a:lnSpc>
            <a:spcBef>
              <a:spcPct val="0"/>
            </a:spcBef>
            <a:spcAft>
              <a:spcPct val="15000"/>
            </a:spcAft>
            <a:buChar char="•"/>
          </a:pPr>
          <a:endParaRPr lang="tr-TR" sz="2900" kern="1200" dirty="0">
            <a:latin typeface="Rockwell" panose="02060603020205020403" pitchFamily="18" charset="0"/>
          </a:endParaRPr>
        </a:p>
        <a:p>
          <a:pPr marL="228600" lvl="1" indent="-228600" algn="l" defTabSz="1066800">
            <a:lnSpc>
              <a:spcPct val="90000"/>
            </a:lnSpc>
            <a:spcBef>
              <a:spcPct val="0"/>
            </a:spcBef>
            <a:spcAft>
              <a:spcPct val="15000"/>
            </a:spcAft>
            <a:buChar char="•"/>
          </a:pPr>
          <a:r>
            <a:rPr lang="tr-TR" sz="2400" kern="1200" dirty="0">
              <a:latin typeface="Rockwell" panose="02060603020205020403" pitchFamily="18" charset="0"/>
            </a:rPr>
            <a:t>Şirketlerin iş verimliliğinin artması</a:t>
          </a:r>
        </a:p>
        <a:p>
          <a:pPr marL="285750" lvl="1" indent="-285750" algn="l" defTabSz="1289050">
            <a:lnSpc>
              <a:spcPct val="90000"/>
            </a:lnSpc>
            <a:spcBef>
              <a:spcPct val="0"/>
            </a:spcBef>
            <a:spcAft>
              <a:spcPct val="15000"/>
            </a:spcAft>
            <a:buChar char="•"/>
          </a:pPr>
          <a:endParaRPr lang="tr-TR" sz="2900" kern="1200" dirty="0">
            <a:latin typeface="Rockwell" panose="02060603020205020403" pitchFamily="18" charset="0"/>
          </a:endParaRPr>
        </a:p>
        <a:p>
          <a:pPr marL="228600" lvl="1" indent="-228600" algn="l" defTabSz="1066800">
            <a:lnSpc>
              <a:spcPct val="90000"/>
            </a:lnSpc>
            <a:spcBef>
              <a:spcPct val="0"/>
            </a:spcBef>
            <a:spcAft>
              <a:spcPct val="15000"/>
            </a:spcAft>
            <a:buChar char="•"/>
          </a:pPr>
          <a:r>
            <a:rPr lang="tr-TR" sz="2400" kern="1200" dirty="0">
              <a:latin typeface="Rockwell" panose="02060603020205020403" pitchFamily="18" charset="0"/>
            </a:rPr>
            <a:t>Anlaşmaları olan şirketlerin kazandığı sosyal prestij değeri </a:t>
          </a:r>
        </a:p>
      </dsp:txBody>
      <dsp:txXfrm>
        <a:off x="3100" y="2433493"/>
        <a:ext cx="3684780" cy="3190090"/>
      </dsp:txXfrm>
    </dsp:sp>
    <dsp:sp modelId="{DC296B4D-F077-4A6B-B00A-51776BA7B796}">
      <dsp:nvSpPr>
        <dsp:cNvPr id="0" name=""/>
        <dsp:cNvSpPr/>
      </dsp:nvSpPr>
      <dsp:spPr>
        <a:xfrm>
          <a:off x="4104739" y="1024119"/>
          <a:ext cx="3717352" cy="1163272"/>
        </a:xfrm>
        <a:prstGeom prst="rect">
          <a:avLst/>
        </a:prstGeom>
        <a:solidFill>
          <a:schemeClr val="accent2">
            <a:shade val="80000"/>
            <a:hueOff val="-240708"/>
            <a:satOff val="5083"/>
            <a:lumOff val="13541"/>
            <a:alphaOff val="0"/>
          </a:schemeClr>
        </a:solidFill>
        <a:ln w="6350" cap="flat" cmpd="sng" algn="ctr">
          <a:solidFill>
            <a:schemeClr val="accent2">
              <a:shade val="80000"/>
              <a:hueOff val="-240708"/>
              <a:satOff val="5083"/>
              <a:lumOff val="13541"/>
              <a:alphaOff val="0"/>
            </a:schemeClr>
          </a:solidFill>
          <a:prstDash val="solid"/>
          <a:miter lim="800000"/>
        </a:ln>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376936" tIns="215392" rIns="376936" bIns="215392" numCol="1" spcCol="1270" anchor="ctr" anchorCtr="0">
          <a:noAutofit/>
        </a:bodyPr>
        <a:lstStyle/>
        <a:p>
          <a:pPr marL="0" lvl="0" indent="0" algn="ctr" defTabSz="2355850">
            <a:lnSpc>
              <a:spcPct val="90000"/>
            </a:lnSpc>
            <a:spcBef>
              <a:spcPct val="0"/>
            </a:spcBef>
            <a:spcAft>
              <a:spcPct val="35000"/>
            </a:spcAft>
            <a:buNone/>
          </a:pPr>
          <a:r>
            <a:rPr lang="tr-TR" sz="5300" kern="1200" dirty="0">
              <a:latin typeface="Rockwell" panose="02060603020205020403" pitchFamily="18" charset="0"/>
            </a:rPr>
            <a:t>B2C</a:t>
          </a:r>
        </a:p>
      </dsp:txBody>
      <dsp:txXfrm>
        <a:off x="4104739" y="1024119"/>
        <a:ext cx="3717352" cy="1163272"/>
      </dsp:txXfrm>
    </dsp:sp>
    <dsp:sp modelId="{98BECC69-65D8-4C99-AD33-88462A425699}">
      <dsp:nvSpPr>
        <dsp:cNvPr id="0" name=""/>
        <dsp:cNvSpPr/>
      </dsp:nvSpPr>
      <dsp:spPr>
        <a:xfrm>
          <a:off x="4095026" y="2423707"/>
          <a:ext cx="3736778" cy="3203139"/>
        </a:xfrm>
        <a:prstGeom prst="rect">
          <a:avLst/>
        </a:prstGeom>
        <a:solidFill>
          <a:schemeClr val="accent2">
            <a:alpha val="90000"/>
            <a:tint val="40000"/>
            <a:hueOff val="0"/>
            <a:satOff val="0"/>
            <a:lumOff val="0"/>
            <a:alphaOff val="0"/>
          </a:schemeClr>
        </a:solidFill>
        <a:ln>
          <a:noFill/>
        </a:ln>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endParaRPr lang="tr-TR" sz="2400" kern="1200" dirty="0">
            <a:latin typeface="Rockwell" panose="02060603020205020403" pitchFamily="18" charset="0"/>
          </a:endParaRPr>
        </a:p>
        <a:p>
          <a:pPr marL="228600" lvl="1" indent="-228600" algn="l" defTabSz="1066800">
            <a:lnSpc>
              <a:spcPct val="90000"/>
            </a:lnSpc>
            <a:spcBef>
              <a:spcPct val="0"/>
            </a:spcBef>
            <a:spcAft>
              <a:spcPct val="15000"/>
            </a:spcAft>
            <a:buChar char="•"/>
          </a:pPr>
          <a:r>
            <a:rPr lang="tr-TR" sz="2400" kern="1200" dirty="0">
              <a:latin typeface="Rockwell" panose="02060603020205020403" pitchFamily="18" charset="0"/>
            </a:rPr>
            <a:t>Zaman kazanma</a:t>
          </a:r>
        </a:p>
        <a:p>
          <a:pPr marL="228600" lvl="1" indent="-228600" algn="l" defTabSz="1066800">
            <a:lnSpc>
              <a:spcPct val="90000"/>
            </a:lnSpc>
            <a:spcBef>
              <a:spcPct val="0"/>
            </a:spcBef>
            <a:spcAft>
              <a:spcPct val="15000"/>
            </a:spcAft>
            <a:buChar char="•"/>
          </a:pPr>
          <a:endParaRPr lang="tr-TR" sz="2400" kern="1200" dirty="0">
            <a:latin typeface="Rockwell" panose="02060603020205020403" pitchFamily="18" charset="0"/>
          </a:endParaRPr>
        </a:p>
        <a:p>
          <a:pPr marL="228600" lvl="1" indent="-228600" algn="l" defTabSz="1066800">
            <a:lnSpc>
              <a:spcPct val="90000"/>
            </a:lnSpc>
            <a:spcBef>
              <a:spcPct val="0"/>
            </a:spcBef>
            <a:spcAft>
              <a:spcPct val="15000"/>
            </a:spcAft>
            <a:buChar char="•"/>
          </a:pPr>
          <a:r>
            <a:rPr lang="tr-TR" sz="2400" kern="1200" dirty="0">
              <a:latin typeface="Rockwell" panose="02060603020205020403" pitchFamily="18" charset="0"/>
            </a:rPr>
            <a:t>Kişisel sağlık asistanlığı</a:t>
          </a:r>
        </a:p>
        <a:p>
          <a:pPr marL="228600" lvl="1" indent="-228600" algn="l" defTabSz="1066800">
            <a:lnSpc>
              <a:spcPct val="90000"/>
            </a:lnSpc>
            <a:spcBef>
              <a:spcPct val="0"/>
            </a:spcBef>
            <a:spcAft>
              <a:spcPct val="15000"/>
            </a:spcAft>
            <a:buChar char="•"/>
          </a:pPr>
          <a:endParaRPr lang="tr-TR" sz="2400" kern="1200" dirty="0">
            <a:latin typeface="Rockwell" panose="02060603020205020403" pitchFamily="18" charset="0"/>
          </a:endParaRPr>
        </a:p>
        <a:p>
          <a:pPr marL="228600" lvl="1" indent="-228600" algn="l" defTabSz="1066800">
            <a:lnSpc>
              <a:spcPct val="90000"/>
            </a:lnSpc>
            <a:spcBef>
              <a:spcPct val="0"/>
            </a:spcBef>
            <a:spcAft>
              <a:spcPct val="15000"/>
            </a:spcAft>
            <a:buChar char="•"/>
          </a:pPr>
          <a:r>
            <a:rPr lang="tr-TR" sz="2400" kern="1200" dirty="0">
              <a:latin typeface="Rockwell" panose="02060603020205020403" pitchFamily="18" charset="0"/>
            </a:rPr>
            <a:t>Özelleştirilmiş kullanım</a:t>
          </a:r>
        </a:p>
      </dsp:txBody>
      <dsp:txXfrm>
        <a:off x="4095026" y="2423707"/>
        <a:ext cx="3736778" cy="3203139"/>
      </dsp:txXfrm>
    </dsp:sp>
    <dsp:sp modelId="{CC8AA425-8760-4023-9747-F8ADF4A40E92}">
      <dsp:nvSpPr>
        <dsp:cNvPr id="0" name=""/>
        <dsp:cNvSpPr/>
      </dsp:nvSpPr>
      <dsp:spPr>
        <a:xfrm>
          <a:off x="8248184" y="1035772"/>
          <a:ext cx="3747451" cy="1163272"/>
        </a:xfrm>
        <a:prstGeom prst="rect">
          <a:avLst/>
        </a:prstGeom>
        <a:solidFill>
          <a:schemeClr val="accent2">
            <a:shade val="80000"/>
            <a:hueOff val="-481415"/>
            <a:satOff val="10166"/>
            <a:lumOff val="27081"/>
            <a:alphaOff val="0"/>
          </a:schemeClr>
        </a:solidFill>
        <a:ln w="6350" cap="flat" cmpd="sng" algn="ctr">
          <a:solidFill>
            <a:schemeClr val="accent2">
              <a:shade val="80000"/>
              <a:hueOff val="-481415"/>
              <a:satOff val="10166"/>
              <a:lumOff val="27081"/>
              <a:alphaOff val="0"/>
            </a:schemeClr>
          </a:solidFill>
          <a:prstDash val="solid"/>
          <a:miter lim="800000"/>
        </a:ln>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376936" tIns="215392" rIns="376936" bIns="215392" numCol="1" spcCol="1270" anchor="ctr" anchorCtr="0">
          <a:noAutofit/>
        </a:bodyPr>
        <a:lstStyle/>
        <a:p>
          <a:pPr marL="0" lvl="0" indent="0" algn="ctr" defTabSz="2355850">
            <a:lnSpc>
              <a:spcPct val="90000"/>
            </a:lnSpc>
            <a:spcBef>
              <a:spcPct val="0"/>
            </a:spcBef>
            <a:spcAft>
              <a:spcPct val="35000"/>
            </a:spcAft>
            <a:buNone/>
          </a:pPr>
          <a:r>
            <a:rPr lang="tr-TR" sz="5300" kern="1200" dirty="0">
              <a:latin typeface="Rockwell" panose="02060603020205020403" pitchFamily="18" charset="0"/>
            </a:rPr>
            <a:t>C2C</a:t>
          </a:r>
        </a:p>
      </dsp:txBody>
      <dsp:txXfrm>
        <a:off x="8248184" y="1035772"/>
        <a:ext cx="3747451" cy="1163272"/>
      </dsp:txXfrm>
    </dsp:sp>
    <dsp:sp modelId="{11D6DF69-CF8A-405A-A547-18DF573FA3D9}">
      <dsp:nvSpPr>
        <dsp:cNvPr id="0" name=""/>
        <dsp:cNvSpPr/>
      </dsp:nvSpPr>
      <dsp:spPr>
        <a:xfrm>
          <a:off x="8238950" y="2458663"/>
          <a:ext cx="3765918" cy="3156530"/>
        </a:xfrm>
        <a:prstGeom prst="rect">
          <a:avLst/>
        </a:prstGeom>
        <a:solidFill>
          <a:schemeClr val="accent2">
            <a:alpha val="90000"/>
            <a:tint val="40000"/>
            <a:hueOff val="0"/>
            <a:satOff val="0"/>
            <a:lumOff val="0"/>
            <a:alphaOff val="0"/>
          </a:schemeClr>
        </a:solidFill>
        <a:ln>
          <a:noFill/>
        </a:ln>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endParaRPr lang="tr-TR" sz="2800" kern="1200" dirty="0">
            <a:latin typeface="Rockwell" panose="02060603020205020403" pitchFamily="18" charset="0"/>
          </a:endParaRPr>
        </a:p>
        <a:p>
          <a:pPr marL="228600" lvl="1" indent="-228600" algn="l" defTabSz="1066800">
            <a:lnSpc>
              <a:spcPct val="90000"/>
            </a:lnSpc>
            <a:spcBef>
              <a:spcPct val="0"/>
            </a:spcBef>
            <a:spcAft>
              <a:spcPct val="15000"/>
            </a:spcAft>
            <a:buChar char="•"/>
          </a:pPr>
          <a:r>
            <a:rPr lang="tr-TR" sz="2400" kern="1200" dirty="0">
              <a:latin typeface="Rockwell" panose="02060603020205020403" pitchFamily="18" charset="0"/>
            </a:rPr>
            <a:t>Hizmet sağlayıcı iş veriminin artması</a:t>
          </a:r>
        </a:p>
        <a:p>
          <a:pPr marL="285750" lvl="1" indent="-285750" algn="l" defTabSz="1244600">
            <a:lnSpc>
              <a:spcPct val="90000"/>
            </a:lnSpc>
            <a:spcBef>
              <a:spcPct val="0"/>
            </a:spcBef>
            <a:spcAft>
              <a:spcPct val="15000"/>
            </a:spcAft>
            <a:buChar char="•"/>
          </a:pPr>
          <a:endParaRPr lang="tr-TR" sz="2800" kern="1200" dirty="0">
            <a:latin typeface="Rockwell" panose="02060603020205020403" pitchFamily="18" charset="0"/>
          </a:endParaRPr>
        </a:p>
        <a:p>
          <a:pPr marL="228600" lvl="1" indent="-228600" algn="l" defTabSz="1066800">
            <a:lnSpc>
              <a:spcPct val="90000"/>
            </a:lnSpc>
            <a:spcBef>
              <a:spcPct val="0"/>
            </a:spcBef>
            <a:spcAft>
              <a:spcPct val="15000"/>
            </a:spcAft>
            <a:buChar char="•"/>
          </a:pPr>
          <a:r>
            <a:rPr lang="tr-TR" sz="2400" kern="1200" dirty="0">
              <a:latin typeface="Rockwell" panose="02060603020205020403" pitchFamily="18" charset="0"/>
            </a:rPr>
            <a:t>Oluşan serbest piyasanın yarattığı katma değer</a:t>
          </a:r>
        </a:p>
      </dsp:txBody>
      <dsp:txXfrm>
        <a:off x="8238950" y="2458663"/>
        <a:ext cx="3765918" cy="31565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1F213-657E-413D-AA73-6A35AA263BFB}">
      <dsp:nvSpPr>
        <dsp:cNvPr id="0" name=""/>
        <dsp:cNvSpPr/>
      </dsp:nvSpPr>
      <dsp:spPr>
        <a:xfrm>
          <a:off x="0" y="0"/>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7F91AD-21F2-417E-B1BC-75EEB7C22E2A}">
      <dsp:nvSpPr>
        <dsp:cNvPr id="0" name=""/>
        <dsp:cNvSpPr/>
      </dsp:nvSpPr>
      <dsp:spPr>
        <a:xfrm>
          <a:off x="0" y="0"/>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tr-TR" sz="4000" kern="1200" dirty="0">
              <a:latin typeface="Rockwell" panose="02060603020205020403" pitchFamily="18" charset="0"/>
            </a:rPr>
            <a:t>Komisyon gelirleri</a:t>
          </a:r>
          <a:endParaRPr lang="en-US" sz="4000" kern="1200" dirty="0">
            <a:latin typeface="Rockwell" panose="02060603020205020403" pitchFamily="18" charset="0"/>
          </a:endParaRPr>
        </a:p>
      </dsp:txBody>
      <dsp:txXfrm>
        <a:off x="0" y="0"/>
        <a:ext cx="6735443" cy="1391150"/>
      </dsp:txXfrm>
    </dsp:sp>
    <dsp:sp modelId="{FF16556C-B5C1-4323-B8FE-B890698BA823}">
      <dsp:nvSpPr>
        <dsp:cNvPr id="0" name=""/>
        <dsp:cNvSpPr/>
      </dsp:nvSpPr>
      <dsp:spPr>
        <a:xfrm>
          <a:off x="0" y="1391150"/>
          <a:ext cx="6735443"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D4378-0AC6-4F44-AADF-1291DDD9764D}">
      <dsp:nvSpPr>
        <dsp:cNvPr id="0" name=""/>
        <dsp:cNvSpPr/>
      </dsp:nvSpPr>
      <dsp:spPr>
        <a:xfrm>
          <a:off x="0" y="1391150"/>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tr-TR" sz="4000" kern="1200" dirty="0">
              <a:latin typeface="Rockwell" panose="02060603020205020403" pitchFamily="18" charset="0"/>
            </a:rPr>
            <a:t>Reklam gelirleri</a:t>
          </a:r>
          <a:endParaRPr lang="en-US" sz="4000" kern="1200" dirty="0">
            <a:latin typeface="Rockwell" panose="02060603020205020403" pitchFamily="18" charset="0"/>
          </a:endParaRPr>
        </a:p>
      </dsp:txBody>
      <dsp:txXfrm>
        <a:off x="0" y="1391150"/>
        <a:ext cx="6735443" cy="1391150"/>
      </dsp:txXfrm>
    </dsp:sp>
    <dsp:sp modelId="{56A319CF-8495-48BB-8684-1CC56136E8E7}">
      <dsp:nvSpPr>
        <dsp:cNvPr id="0" name=""/>
        <dsp:cNvSpPr/>
      </dsp:nvSpPr>
      <dsp:spPr>
        <a:xfrm>
          <a:off x="0" y="2782301"/>
          <a:ext cx="6735443"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1D279E-F8FC-43CF-B7EF-CC6200142071}">
      <dsp:nvSpPr>
        <dsp:cNvPr id="0" name=""/>
        <dsp:cNvSpPr/>
      </dsp:nvSpPr>
      <dsp:spPr>
        <a:xfrm>
          <a:off x="0" y="2782301"/>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tr-TR" sz="4000" kern="1200" dirty="0">
              <a:latin typeface="Rockwell" panose="02060603020205020403" pitchFamily="18" charset="0"/>
            </a:rPr>
            <a:t>Sabit giderler</a:t>
          </a:r>
          <a:endParaRPr lang="en-US" sz="4000" kern="1200" dirty="0">
            <a:latin typeface="Rockwell" panose="02060603020205020403" pitchFamily="18" charset="0"/>
          </a:endParaRPr>
        </a:p>
      </dsp:txBody>
      <dsp:txXfrm>
        <a:off x="0" y="2782301"/>
        <a:ext cx="6735443" cy="1391150"/>
      </dsp:txXfrm>
    </dsp:sp>
    <dsp:sp modelId="{9C198B1E-4DC8-453D-BABE-A276D7352FEB}">
      <dsp:nvSpPr>
        <dsp:cNvPr id="0" name=""/>
        <dsp:cNvSpPr/>
      </dsp:nvSpPr>
      <dsp:spPr>
        <a:xfrm>
          <a:off x="0" y="4173451"/>
          <a:ext cx="6735443"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9C9AD-71CA-4FD7-AB35-6AD22B84A99D}">
      <dsp:nvSpPr>
        <dsp:cNvPr id="0" name=""/>
        <dsp:cNvSpPr/>
      </dsp:nvSpPr>
      <dsp:spPr>
        <a:xfrm>
          <a:off x="0" y="4173451"/>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tr-TR" sz="4000" kern="1200" dirty="0">
              <a:latin typeface="Rockwell" panose="02060603020205020403" pitchFamily="18" charset="0"/>
            </a:rPr>
            <a:t>Değişken giderler</a:t>
          </a:r>
          <a:endParaRPr lang="en-US" sz="4000" kern="1200" dirty="0">
            <a:latin typeface="Rockwell" panose="02060603020205020403" pitchFamily="18" charset="0"/>
          </a:endParaRPr>
        </a:p>
      </dsp:txBody>
      <dsp:txXfrm>
        <a:off x="0" y="4173451"/>
        <a:ext cx="6735443" cy="13911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FFD17-C1E7-4280-8B22-48353D7EC76E}">
      <dsp:nvSpPr>
        <dsp:cNvPr id="0" name=""/>
        <dsp:cNvSpPr/>
      </dsp:nvSpPr>
      <dsp:spPr>
        <a:xfrm>
          <a:off x="0" y="176290"/>
          <a:ext cx="4925921"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t>Gelişen müşteri ağı sayesinde yapılacak pazar araştırmaları</a:t>
          </a:r>
          <a:endParaRPr lang="en-US" sz="1800" kern="1200" dirty="0"/>
        </a:p>
      </dsp:txBody>
      <dsp:txXfrm>
        <a:off x="49154" y="225444"/>
        <a:ext cx="4827613" cy="908623"/>
      </dsp:txXfrm>
    </dsp:sp>
    <dsp:sp modelId="{94C447E0-8BD0-4CD3-B163-0E1670CF4AF7}">
      <dsp:nvSpPr>
        <dsp:cNvPr id="0" name=""/>
        <dsp:cNvSpPr/>
      </dsp:nvSpPr>
      <dsp:spPr>
        <a:xfrm>
          <a:off x="0" y="1235062"/>
          <a:ext cx="4925921" cy="1006931"/>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t>Araştırmalardan elde edilecek sonuçlar doğrultusunda hedef kitlemizin genişletilmesi </a:t>
          </a:r>
          <a:endParaRPr lang="en-US" sz="1800" kern="1200" dirty="0"/>
        </a:p>
      </dsp:txBody>
      <dsp:txXfrm>
        <a:off x="49154" y="1284216"/>
        <a:ext cx="4827613" cy="908623"/>
      </dsp:txXfrm>
    </dsp:sp>
    <dsp:sp modelId="{1F044767-F379-44CE-BFBA-2378B3A6E2AA}">
      <dsp:nvSpPr>
        <dsp:cNvPr id="0" name=""/>
        <dsp:cNvSpPr/>
      </dsp:nvSpPr>
      <dsp:spPr>
        <a:xfrm>
          <a:off x="0" y="2302006"/>
          <a:ext cx="4925921" cy="1006931"/>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t>Genişleyen hedef kitlemizin mevcut hizmetlerden farklı olarak hangi alanlarda hizmet talep ettiğinin belirlenmesi ve hizmet verenlerden talep toplama</a:t>
          </a:r>
          <a:endParaRPr lang="en-US" sz="1800" kern="1200" dirty="0"/>
        </a:p>
      </dsp:txBody>
      <dsp:txXfrm>
        <a:off x="49154" y="2351160"/>
        <a:ext cx="4827613" cy="908623"/>
      </dsp:txXfrm>
    </dsp:sp>
    <dsp:sp modelId="{5D5F1F94-A41B-409C-B3BC-FA2568191B24}">
      <dsp:nvSpPr>
        <dsp:cNvPr id="0" name=""/>
        <dsp:cNvSpPr/>
      </dsp:nvSpPr>
      <dsp:spPr>
        <a:xfrm>
          <a:off x="0" y="3352604"/>
          <a:ext cx="4925921" cy="100693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t>Pandemi sonrası dönemde, sağlık sektörü içinde diğer alanları da kapsayan bir kişisel sağlık asistanı uygulamasına evrimleşme </a:t>
          </a:r>
          <a:endParaRPr lang="en-US" sz="1800" kern="1200" dirty="0"/>
        </a:p>
      </dsp:txBody>
      <dsp:txXfrm>
        <a:off x="49154" y="3401758"/>
        <a:ext cx="4827613" cy="9086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6AF8-DE21-441B-9CE4-BA24AB2FC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BE1F15-C73E-4666-A7E3-2DB608E15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1F1A4-1CD2-4F86-815C-91C745AEF01A}"/>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5" name="Footer Placeholder 4">
            <a:extLst>
              <a:ext uri="{FF2B5EF4-FFF2-40B4-BE49-F238E27FC236}">
                <a16:creationId xmlns:a16="http://schemas.microsoft.com/office/drawing/2014/main" id="{DC468CED-66C8-43CA-A1A4-BCB27802B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B5D57-EC02-4451-A4B9-29F337256734}"/>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57449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DDCD-C6B9-4E36-A4C1-A7491F1441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52FB8D-CEA8-43B7-809F-73CAB29DA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3AE37-68B4-4699-BBA2-CBECA30CDCA5}"/>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5" name="Footer Placeholder 4">
            <a:extLst>
              <a:ext uri="{FF2B5EF4-FFF2-40B4-BE49-F238E27FC236}">
                <a16:creationId xmlns:a16="http://schemas.microsoft.com/office/drawing/2014/main" id="{DD8874A5-EC6D-492E-845C-64ED11A07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6CF1B-B879-4A17-8056-CC6B6D37830B}"/>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125457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C76019-EEE2-493D-8532-0BB536772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A81D45-4FB6-4A38-BA30-4ED8F2FEE8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02AAA-6712-469C-8E4E-87C2A2F5264D}"/>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5" name="Footer Placeholder 4">
            <a:extLst>
              <a:ext uri="{FF2B5EF4-FFF2-40B4-BE49-F238E27FC236}">
                <a16:creationId xmlns:a16="http://schemas.microsoft.com/office/drawing/2014/main" id="{DC2B1B04-93A3-4868-8B3A-855FC0EB9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B1716-1D80-4142-85BA-6AAB26A80260}"/>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343074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46107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73FB-AFBC-49E3-B170-59B74604F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C1B0C-230C-46F4-87C3-66506DBEE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A08B7-32A0-4A7E-93B5-C20F2D6E0279}"/>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5" name="Footer Placeholder 4">
            <a:extLst>
              <a:ext uri="{FF2B5EF4-FFF2-40B4-BE49-F238E27FC236}">
                <a16:creationId xmlns:a16="http://schemas.microsoft.com/office/drawing/2014/main" id="{995C0ED7-2CF1-4930-A408-B0CBB78F9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87ACB-B68E-497B-A15F-B08036E7C4C8}"/>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203421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6D6B-D3A4-4D2A-AC79-155DE962D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6A8CC7-1E32-43C8-A755-23F46EB31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7EA33E-4F75-4B04-89A4-7F27441BE25B}"/>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5" name="Footer Placeholder 4">
            <a:extLst>
              <a:ext uri="{FF2B5EF4-FFF2-40B4-BE49-F238E27FC236}">
                <a16:creationId xmlns:a16="http://schemas.microsoft.com/office/drawing/2014/main" id="{533DC24F-9254-4DB3-BD2F-80F2533A2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44ACC-C8DF-41DA-8F54-DBE5321B33CF}"/>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417448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1797-93B9-42D8-AAC3-33986BC73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2E604-B97B-4118-BE8A-4D6583C0FD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7583D2-DBAA-4BB9-9738-B6A99AE4CB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712BF-D13A-4B44-805E-582F8440827D}"/>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6" name="Footer Placeholder 5">
            <a:extLst>
              <a:ext uri="{FF2B5EF4-FFF2-40B4-BE49-F238E27FC236}">
                <a16:creationId xmlns:a16="http://schemas.microsoft.com/office/drawing/2014/main" id="{2A90FD2B-A7EA-4062-BD92-1C0EC84C5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C18FE-2A17-4864-B3FD-4CD99A6CC218}"/>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180817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06B-2C62-4E8D-A9BC-3F5904993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876416-610C-4AE1-84EC-725E401C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B7A4A-3613-4938-A705-2EB358BBD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AEBB8D-E002-47C3-A4B2-C71164D3B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336E4-A47B-40B8-9ED0-6AB7E3CB7D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D1AEC3-D7D3-4864-BF51-244682C4DB53}"/>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8" name="Footer Placeholder 7">
            <a:extLst>
              <a:ext uri="{FF2B5EF4-FFF2-40B4-BE49-F238E27FC236}">
                <a16:creationId xmlns:a16="http://schemas.microsoft.com/office/drawing/2014/main" id="{3D19A227-251E-4256-9D6A-DCDCC4D9D9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8D5CB1-40E8-4A85-A1CA-AC44CB906CAF}"/>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142663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26D6-52B0-4EC0-A05A-11B01ABF51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038C24-17FF-433D-AA4B-4B5B587D52E4}"/>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4" name="Footer Placeholder 3">
            <a:extLst>
              <a:ext uri="{FF2B5EF4-FFF2-40B4-BE49-F238E27FC236}">
                <a16:creationId xmlns:a16="http://schemas.microsoft.com/office/drawing/2014/main" id="{438DC9C1-E2C6-4C15-8EC9-3EB5178786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9B8AC-F96E-41D6-ACC4-869509430410}"/>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403193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DB3CA-B4F7-48B5-BC49-18ED1FB5093C}"/>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3" name="Footer Placeholder 2">
            <a:extLst>
              <a:ext uri="{FF2B5EF4-FFF2-40B4-BE49-F238E27FC236}">
                <a16:creationId xmlns:a16="http://schemas.microsoft.com/office/drawing/2014/main" id="{EBE70B25-3161-4D58-95EA-5E0D038B28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7F22C-EA79-438C-B3F9-A2D8F95F66C9}"/>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222177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CA33-9CA7-4B4E-8052-75484A284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E795D0-E053-40F0-BE65-3D98195D8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0806A6-26AE-476B-9AA0-27BF05A65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687BD-9134-4881-A293-DF802F83A504}"/>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6" name="Footer Placeholder 5">
            <a:extLst>
              <a:ext uri="{FF2B5EF4-FFF2-40B4-BE49-F238E27FC236}">
                <a16:creationId xmlns:a16="http://schemas.microsoft.com/office/drawing/2014/main" id="{557ACF78-5F4D-4EE0-875D-B8088237E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CFB81-657C-499F-93D2-2F333B9CB1B7}"/>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66708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58F7-E130-4FF9-8BC5-19C87F779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561554-DDAA-49B9-A09D-F288B46EA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13749-3FE2-462B-AA47-77CFC4935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C837A-1FEE-47CE-AC16-2442FB9475BE}"/>
              </a:ext>
            </a:extLst>
          </p:cNvPr>
          <p:cNvSpPr>
            <a:spLocks noGrp="1"/>
          </p:cNvSpPr>
          <p:nvPr>
            <p:ph type="dt" sz="half" idx="10"/>
          </p:nvPr>
        </p:nvSpPr>
        <p:spPr/>
        <p:txBody>
          <a:bodyPr/>
          <a:lstStyle/>
          <a:p>
            <a:fld id="{CE45741A-26B8-40E1-A433-E8456574A6A0}" type="datetimeFigureOut">
              <a:rPr lang="en-US" smtClean="0"/>
              <a:t>8/14/2020</a:t>
            </a:fld>
            <a:endParaRPr lang="en-US"/>
          </a:p>
        </p:txBody>
      </p:sp>
      <p:sp>
        <p:nvSpPr>
          <p:cNvPr id="6" name="Footer Placeholder 5">
            <a:extLst>
              <a:ext uri="{FF2B5EF4-FFF2-40B4-BE49-F238E27FC236}">
                <a16:creationId xmlns:a16="http://schemas.microsoft.com/office/drawing/2014/main" id="{D79A714C-7116-49FF-9D11-A9016C2D3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EF214-C420-4F47-92CD-0296A02D4B4E}"/>
              </a:ext>
            </a:extLst>
          </p:cNvPr>
          <p:cNvSpPr>
            <a:spLocks noGrp="1"/>
          </p:cNvSpPr>
          <p:nvPr>
            <p:ph type="sldNum" sz="quarter" idx="12"/>
          </p:nvPr>
        </p:nvSpPr>
        <p:spPr/>
        <p:txBody>
          <a:bodyPr/>
          <a:lstStyle/>
          <a:p>
            <a:fld id="{2166BA5D-111A-4D2E-82CD-0197C7B60DF6}" type="slidenum">
              <a:rPr lang="en-US" smtClean="0"/>
              <a:t>‹#›</a:t>
            </a:fld>
            <a:endParaRPr lang="en-US"/>
          </a:p>
        </p:txBody>
      </p:sp>
    </p:spTree>
    <p:extLst>
      <p:ext uri="{BB962C8B-B14F-4D97-AF65-F5344CB8AC3E}">
        <p14:creationId xmlns:p14="http://schemas.microsoft.com/office/powerpoint/2010/main" val="147867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046AA-679F-49EF-94B0-B81A53EE1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4DC29F-AB35-4941-9CA4-3618341A9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731CC-AFAA-495B-ABAF-D983A5983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5741A-26B8-40E1-A433-E8456574A6A0}" type="datetimeFigureOut">
              <a:rPr lang="en-US" smtClean="0"/>
              <a:t>8/14/2020</a:t>
            </a:fld>
            <a:endParaRPr lang="en-US"/>
          </a:p>
        </p:txBody>
      </p:sp>
      <p:sp>
        <p:nvSpPr>
          <p:cNvPr id="5" name="Footer Placeholder 4">
            <a:extLst>
              <a:ext uri="{FF2B5EF4-FFF2-40B4-BE49-F238E27FC236}">
                <a16:creationId xmlns:a16="http://schemas.microsoft.com/office/drawing/2014/main" id="{70425638-A4BC-4050-9837-D462742EB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FFF29-3949-4543-8884-178B7E0F9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66BA5D-111A-4D2E-82CD-0197C7B60DF6}" type="slidenum">
              <a:rPr lang="en-US" smtClean="0"/>
              <a:t>‹#›</a:t>
            </a:fld>
            <a:endParaRPr lang="en-US"/>
          </a:p>
        </p:txBody>
      </p:sp>
    </p:spTree>
    <p:extLst>
      <p:ext uri="{BB962C8B-B14F-4D97-AF65-F5344CB8AC3E}">
        <p14:creationId xmlns:p14="http://schemas.microsoft.com/office/powerpoint/2010/main" val="345057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837" y="998175"/>
            <a:ext cx="8779467" cy="6054805"/>
          </a:xfrm>
          <a:prstGeom prst="rect">
            <a:avLst/>
          </a:prstGeom>
        </p:spPr>
      </p:pic>
      <p:sp>
        <p:nvSpPr>
          <p:cNvPr id="7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F38DD3C-0C4D-44D0-A6FF-50300F00F347}"/>
              </a:ext>
            </a:extLst>
          </p:cNvPr>
          <p:cNvSpPr>
            <a:spLocks noGrp="1"/>
          </p:cNvSpPr>
          <p:nvPr>
            <p:ph type="ctrTitle"/>
          </p:nvPr>
        </p:nvSpPr>
        <p:spPr>
          <a:xfrm>
            <a:off x="652692" y="2289870"/>
            <a:ext cx="4204137" cy="1342754"/>
          </a:xfrm>
        </p:spPr>
        <p:txBody>
          <a:bodyPr vert="horz" lIns="91440" tIns="45720" rIns="91440" bIns="45720" rtlCol="0" anchor="ctr">
            <a:normAutofit/>
          </a:bodyPr>
          <a:lstStyle/>
          <a:p>
            <a:r>
              <a:rPr lang="tr-TR" sz="3600" b="1" dirty="0">
                <a:latin typeface="Rockwell" panose="02060603020205020403" pitchFamily="18" charset="0"/>
                <a:cs typeface="Aharoni" panose="02010803020104030203" pitchFamily="2" charset="-79"/>
              </a:rPr>
              <a:t>BAYKUŞ APP</a:t>
            </a:r>
            <a:endParaRPr lang="en-US" sz="3600" b="1" dirty="0">
              <a:latin typeface="Rockwell" panose="02060603020205020403" pitchFamily="18" charset="0"/>
              <a:cs typeface="Aharoni" panose="02010803020104030203" pitchFamily="2" charset="-79"/>
            </a:endParaRPr>
          </a:p>
        </p:txBody>
      </p:sp>
      <p:cxnSp>
        <p:nvCxnSpPr>
          <p:cNvPr id="1030" name="Straight Connector 7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08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293047671"/>
              </p:ext>
            </p:extLst>
          </p:nvPr>
        </p:nvGraphicFramePr>
        <p:xfrm>
          <a:off x="60385" y="1130579"/>
          <a:ext cx="12007970" cy="5520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56285" y="138817"/>
            <a:ext cx="2371656" cy="1635625"/>
          </a:xfrm>
          <a:prstGeom prst="rect">
            <a:avLst/>
          </a:prstGeom>
        </p:spPr>
      </p:pic>
      <p:sp>
        <p:nvSpPr>
          <p:cNvPr id="9" name="TextBox 8"/>
          <p:cNvSpPr txBox="1"/>
          <p:nvPr/>
        </p:nvSpPr>
        <p:spPr>
          <a:xfrm>
            <a:off x="664234" y="422694"/>
            <a:ext cx="4037162" cy="707886"/>
          </a:xfrm>
          <a:prstGeom prst="rect">
            <a:avLst/>
          </a:prstGeom>
          <a:noFill/>
        </p:spPr>
        <p:txBody>
          <a:bodyPr wrap="square" rtlCol="0">
            <a:spAutoFit/>
          </a:bodyPr>
          <a:lstStyle/>
          <a:p>
            <a:r>
              <a:rPr lang="tr-TR" sz="4000" b="1" dirty="0">
                <a:latin typeface="Rockwell" panose="02060603020205020403" pitchFamily="18" charset="0"/>
              </a:rPr>
              <a:t>İş Modelimiz</a:t>
            </a:r>
          </a:p>
        </p:txBody>
      </p:sp>
    </p:spTree>
    <p:extLst>
      <p:ext uri="{BB962C8B-B14F-4D97-AF65-F5344CB8AC3E}">
        <p14:creationId xmlns:p14="http://schemas.microsoft.com/office/powerpoint/2010/main" val="413148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79784209"/>
              </p:ext>
            </p:extLst>
          </p:nvPr>
        </p:nvGraphicFramePr>
        <p:xfrm>
          <a:off x="94890" y="422694"/>
          <a:ext cx="12007970" cy="6650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56285" y="138817"/>
            <a:ext cx="2371656" cy="1635625"/>
          </a:xfrm>
          <a:prstGeom prst="rect">
            <a:avLst/>
          </a:prstGeom>
        </p:spPr>
      </p:pic>
      <p:sp>
        <p:nvSpPr>
          <p:cNvPr id="9" name="TextBox 8"/>
          <p:cNvSpPr txBox="1"/>
          <p:nvPr/>
        </p:nvSpPr>
        <p:spPr>
          <a:xfrm>
            <a:off x="664233" y="422694"/>
            <a:ext cx="7504981" cy="584775"/>
          </a:xfrm>
          <a:prstGeom prst="rect">
            <a:avLst/>
          </a:prstGeom>
          <a:noFill/>
        </p:spPr>
        <p:txBody>
          <a:bodyPr wrap="square" rtlCol="0">
            <a:spAutoFit/>
          </a:bodyPr>
          <a:lstStyle/>
          <a:p>
            <a:r>
              <a:rPr lang="tr-TR" sz="3200" b="1" dirty="0">
                <a:latin typeface="Rockwell" panose="02060603020205020403" pitchFamily="18" charset="0"/>
              </a:rPr>
              <a:t>Oluşturduğumuz Katma Değerler</a:t>
            </a:r>
          </a:p>
        </p:txBody>
      </p:sp>
    </p:spTree>
    <p:extLst>
      <p:ext uri="{BB962C8B-B14F-4D97-AF65-F5344CB8AC3E}">
        <p14:creationId xmlns:p14="http://schemas.microsoft.com/office/powerpoint/2010/main" val="383554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15004" y="136525"/>
            <a:ext cx="2371656" cy="1635625"/>
          </a:xfrm>
          <a:prstGeom prst="rect">
            <a:avLst/>
          </a:prstGeom>
        </p:spPr>
      </p:pic>
      <p:sp>
        <p:nvSpPr>
          <p:cNvPr id="33" name="Arc 2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466A12-1ACE-460F-80E5-B3EC48F56981}"/>
              </a:ext>
            </a:extLst>
          </p:cNvPr>
          <p:cNvSpPr>
            <a:spLocks noGrp="1"/>
          </p:cNvSpPr>
          <p:nvPr>
            <p:ph type="title"/>
          </p:nvPr>
        </p:nvSpPr>
        <p:spPr>
          <a:xfrm>
            <a:off x="838200" y="365125"/>
            <a:ext cx="10515600" cy="1325563"/>
          </a:xfrm>
        </p:spPr>
        <p:txBody>
          <a:bodyPr>
            <a:normAutofit/>
          </a:bodyPr>
          <a:lstStyle/>
          <a:p>
            <a:r>
              <a:rPr lang="tr-TR" dirty="0">
                <a:latin typeface="Rockwell" panose="02060603020205020403" pitchFamily="18" charset="0"/>
              </a:rPr>
              <a:t>Pazarlama Stratejilerimiz</a:t>
            </a:r>
            <a:endParaRPr lang="en-US" dirty="0">
              <a:latin typeface="Rockwell" panose="02060603020205020403" pitchFamily="18" charset="0"/>
            </a:endParaRPr>
          </a:p>
        </p:txBody>
      </p:sp>
      <p:graphicFrame>
        <p:nvGraphicFramePr>
          <p:cNvPr id="16" name="Content Placeholder 2">
            <a:extLst>
              <a:ext uri="{FF2B5EF4-FFF2-40B4-BE49-F238E27FC236}">
                <a16:creationId xmlns:a16="http://schemas.microsoft.com/office/drawing/2014/main" id="{6A50D465-4F45-491E-B77B-71EA40FDA4D6}"/>
              </a:ext>
            </a:extLst>
          </p:cNvPr>
          <p:cNvGraphicFramePr>
            <a:graphicFrameLocks noGrp="1"/>
          </p:cNvGraphicFramePr>
          <p:nvPr>
            <p:ph idx="1"/>
            <p:extLst>
              <p:ext uri="{D42A27DB-BD31-4B8C-83A1-F6EECF244321}">
                <p14:modId xmlns:p14="http://schemas.microsoft.com/office/powerpoint/2010/main" val="2892934897"/>
              </p:ext>
            </p:extLst>
          </p:nvPr>
        </p:nvGraphicFramePr>
        <p:xfrm>
          <a:off x="695781"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FC02AE8C-6D84-4387-9109-4E046C444096}"/>
              </a:ext>
            </a:extLst>
          </p:cNvPr>
          <p:cNvSpPr/>
          <p:nvPr/>
        </p:nvSpPr>
        <p:spPr>
          <a:xfrm>
            <a:off x="835152" y="1383362"/>
            <a:ext cx="4680000" cy="468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latin typeface="Rockwell" panose="02060603020205020403" pitchFamily="18" charset="0"/>
              </a:rPr>
              <a:t>Dijital pazarlama</a:t>
            </a:r>
          </a:p>
          <a:p>
            <a:pPr algn="ctr"/>
            <a:endParaRPr lang="tr-TR" sz="1800" dirty="0">
              <a:latin typeface="Rockwell" panose="02060603020205020403" pitchFamily="18" charset="0"/>
            </a:endParaRPr>
          </a:p>
          <a:p>
            <a:pPr algn="ctr"/>
            <a:endParaRPr lang="tr-TR" sz="1800" dirty="0">
              <a:latin typeface="Rockwell" panose="02060603020205020403" pitchFamily="18" charset="0"/>
            </a:endParaRPr>
          </a:p>
          <a:p>
            <a:pPr marL="285750" indent="-285750" algn="just">
              <a:buFont typeface="Arial" panose="020B0604020202020204" pitchFamily="34" charset="0"/>
              <a:buChar char="•"/>
            </a:pPr>
            <a:r>
              <a:rPr lang="tr-TR" sz="2800" dirty="0">
                <a:latin typeface="Rockwell" panose="02060603020205020403" pitchFamily="18" charset="0"/>
              </a:rPr>
              <a:t>SEO</a:t>
            </a:r>
          </a:p>
          <a:p>
            <a:pPr marL="285750" indent="-285750" algn="just">
              <a:buFont typeface="Arial" panose="020B0604020202020204" pitchFamily="34" charset="0"/>
              <a:buChar char="•"/>
            </a:pPr>
            <a:r>
              <a:rPr lang="tr-TR" sz="2800" dirty="0">
                <a:latin typeface="Rockwell" panose="02060603020205020403" pitchFamily="18" charset="0"/>
              </a:rPr>
              <a:t>SEM</a:t>
            </a:r>
          </a:p>
          <a:p>
            <a:pPr marL="285750" indent="-285750" algn="just">
              <a:buFont typeface="Arial" panose="020B0604020202020204" pitchFamily="34" charset="0"/>
              <a:buChar char="•"/>
            </a:pPr>
            <a:r>
              <a:rPr lang="tr-TR" sz="2800" dirty="0">
                <a:latin typeface="Rockwell" panose="02060603020205020403" pitchFamily="18" charset="0"/>
              </a:rPr>
              <a:t>Sosyal Medya</a:t>
            </a:r>
          </a:p>
          <a:p>
            <a:pPr marL="285750" indent="-285750" algn="just">
              <a:buFont typeface="Arial" panose="020B0604020202020204" pitchFamily="34" charset="0"/>
              <a:buChar char="•"/>
            </a:pPr>
            <a:r>
              <a:rPr lang="tr-TR" sz="2800" dirty="0">
                <a:latin typeface="Rockwell" panose="02060603020205020403" pitchFamily="18" charset="0"/>
              </a:rPr>
              <a:t>Hediye çekleri</a:t>
            </a:r>
            <a:endParaRPr lang="en-US" sz="2800" dirty="0">
              <a:latin typeface="Rockwell" panose="02060603020205020403" pitchFamily="18" charset="0"/>
            </a:endParaRPr>
          </a:p>
        </p:txBody>
      </p:sp>
      <p:sp>
        <p:nvSpPr>
          <p:cNvPr id="5" name="Rectangle 4">
            <a:extLst>
              <a:ext uri="{FF2B5EF4-FFF2-40B4-BE49-F238E27FC236}">
                <a16:creationId xmlns:a16="http://schemas.microsoft.com/office/drawing/2014/main" id="{AE83D9CE-FDF8-4E8D-9A1A-25493BA9E73C}"/>
              </a:ext>
            </a:extLst>
          </p:cNvPr>
          <p:cNvSpPr/>
          <p:nvPr/>
        </p:nvSpPr>
        <p:spPr>
          <a:xfrm>
            <a:off x="6094476" y="1383362"/>
            <a:ext cx="4680000" cy="4680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3200" dirty="0">
              <a:latin typeface="Bahnschrift SemiBold" panose="020B0502040204020203" pitchFamily="34" charset="0"/>
            </a:endParaRPr>
          </a:p>
          <a:p>
            <a:pPr algn="ctr"/>
            <a:endParaRPr lang="tr-TR" sz="3200" dirty="0">
              <a:latin typeface="Bahnschrift SemiBold" panose="020B0502040204020203" pitchFamily="34" charset="0"/>
            </a:endParaRPr>
          </a:p>
          <a:p>
            <a:pPr algn="ctr"/>
            <a:r>
              <a:rPr lang="tr-TR" sz="4100" dirty="0">
                <a:latin typeface="Rockwell" panose="02060603020205020403" pitchFamily="18" charset="0"/>
              </a:rPr>
              <a:t>Fiziksel pazarlama</a:t>
            </a:r>
          </a:p>
          <a:p>
            <a:pPr algn="ctr"/>
            <a:endParaRPr lang="tr-TR" sz="3200" dirty="0">
              <a:latin typeface="Bahnschrift SemiBold" panose="020B0502040204020203" pitchFamily="34" charset="0"/>
            </a:endParaRPr>
          </a:p>
          <a:p>
            <a:pPr marL="457200" indent="-457200">
              <a:buFont typeface="Arial" panose="020B0604020202020204" pitchFamily="34" charset="0"/>
              <a:buChar char="•"/>
            </a:pPr>
            <a:r>
              <a:rPr lang="tr-TR" sz="2800" dirty="0">
                <a:latin typeface="Rockwell" panose="02060603020205020403" pitchFamily="18" charset="0"/>
              </a:rPr>
              <a:t>Handoutlar</a:t>
            </a:r>
          </a:p>
          <a:p>
            <a:pPr marL="457200" indent="-457200">
              <a:buFont typeface="Arial" panose="020B0604020202020204" pitchFamily="34" charset="0"/>
              <a:buChar char="•"/>
            </a:pPr>
            <a:r>
              <a:rPr lang="tr-TR" sz="2800" dirty="0">
                <a:latin typeface="Rockwell" panose="02060603020205020403" pitchFamily="18" charset="0"/>
              </a:rPr>
              <a:t>Şirketlerle iş birlikleri</a:t>
            </a:r>
          </a:p>
          <a:p>
            <a:pPr marL="457200" indent="-457200">
              <a:buFont typeface="Arial" panose="020B0604020202020204" pitchFamily="34" charset="0"/>
              <a:buChar char="•"/>
            </a:pPr>
            <a:r>
              <a:rPr lang="tr-TR" sz="2800" dirty="0">
                <a:latin typeface="Rockwell" panose="02060603020205020403" pitchFamily="18" charset="0"/>
              </a:rPr>
              <a:t>Word of Mouth</a:t>
            </a:r>
          </a:p>
          <a:p>
            <a:pPr marL="457200" indent="-457200">
              <a:buFont typeface="Arial" panose="020B0604020202020204" pitchFamily="34" charset="0"/>
              <a:buChar char="•"/>
            </a:pPr>
            <a:endParaRPr lang="tr-TR" sz="2800" dirty="0">
              <a:latin typeface="Rockwell" panose="02060603020205020403" pitchFamily="18" charset="0"/>
            </a:endParaRPr>
          </a:p>
          <a:p>
            <a:pPr marL="457200" indent="-457200">
              <a:buFont typeface="Arial" panose="020B0604020202020204" pitchFamily="34" charset="0"/>
              <a:buChar char="•"/>
            </a:pPr>
            <a:endParaRPr lang="tr-TR" dirty="0"/>
          </a:p>
          <a:p>
            <a:pPr algn="ctr"/>
            <a:endParaRPr lang="tr-TR" dirty="0"/>
          </a:p>
          <a:p>
            <a:pPr algn="ctr"/>
            <a:endParaRPr lang="tr-TR" dirty="0"/>
          </a:p>
          <a:p>
            <a:pPr algn="ctr"/>
            <a:endParaRPr lang="en-US" dirty="0"/>
          </a:p>
        </p:txBody>
      </p:sp>
      <p:sp>
        <p:nvSpPr>
          <p:cNvPr id="3" name="TextBox 2"/>
          <p:cNvSpPr txBox="1"/>
          <p:nvPr/>
        </p:nvSpPr>
        <p:spPr>
          <a:xfrm>
            <a:off x="3689824" y="6370688"/>
            <a:ext cx="4527514" cy="461665"/>
          </a:xfrm>
          <a:prstGeom prst="rect">
            <a:avLst/>
          </a:prstGeom>
          <a:noFill/>
        </p:spPr>
        <p:txBody>
          <a:bodyPr wrap="square" rtlCol="0">
            <a:spAutoFit/>
          </a:bodyPr>
          <a:lstStyle/>
          <a:p>
            <a:r>
              <a:rPr lang="tr-TR" sz="2400" dirty="0">
                <a:solidFill>
                  <a:srgbClr val="FF0000"/>
                </a:solidFill>
                <a:latin typeface="Rockwell" panose="02060603020205020403" pitchFamily="18" charset="0"/>
              </a:rPr>
              <a:t>EN UÇ KULLANICIYA ULAŞMA</a:t>
            </a:r>
          </a:p>
        </p:txBody>
      </p:sp>
    </p:spTree>
    <p:extLst>
      <p:ext uri="{BB962C8B-B14F-4D97-AF65-F5344CB8AC3E}">
        <p14:creationId xmlns:p14="http://schemas.microsoft.com/office/powerpoint/2010/main" val="2984943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EA8B67-FDFA-4FEB-8289-810DA226C5A8}"/>
              </a:ext>
            </a:extLst>
          </p:cNvPr>
          <p:cNvSpPr>
            <a:spLocks noGrp="1"/>
          </p:cNvSpPr>
          <p:nvPr>
            <p:ph type="title"/>
          </p:nvPr>
        </p:nvSpPr>
        <p:spPr>
          <a:xfrm>
            <a:off x="829533" y="609600"/>
            <a:ext cx="3452120" cy="5571066"/>
          </a:xfrm>
        </p:spPr>
        <p:txBody>
          <a:bodyPr>
            <a:normAutofit/>
          </a:bodyPr>
          <a:lstStyle/>
          <a:p>
            <a:r>
              <a:rPr lang="tr-TR" sz="3600" b="1" dirty="0">
                <a:solidFill>
                  <a:schemeClr val="bg1"/>
                </a:solidFill>
                <a:latin typeface="Rockwell" panose="02060603020205020403" pitchFamily="18" charset="0"/>
              </a:rPr>
              <a:t>Nakit Akışı</a:t>
            </a:r>
            <a:endParaRPr lang="en-US" sz="3600" b="1" dirty="0">
              <a:solidFill>
                <a:srgbClr val="FFFFFF"/>
              </a:solidFill>
              <a:latin typeface="Rockwell" panose="02060603020205020403" pitchFamily="18" charset="0"/>
            </a:endParaRPr>
          </a:p>
        </p:txBody>
      </p:sp>
      <p:sp>
        <p:nvSpPr>
          <p:cNvPr id="18" name="Rectangle: Rounded Corners 17">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D35D574-FEF2-47D8-B7DE-49F04977A282}"/>
              </a:ext>
            </a:extLst>
          </p:cNvPr>
          <p:cNvGraphicFramePr>
            <a:graphicFrameLocks noGrp="1"/>
          </p:cNvGraphicFramePr>
          <p:nvPr>
            <p:ph idx="1"/>
            <p:extLst>
              <p:ext uri="{D42A27DB-BD31-4B8C-83A1-F6EECF244321}">
                <p14:modId xmlns:p14="http://schemas.microsoft.com/office/powerpoint/2010/main" val="3941966119"/>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9656285" y="138817"/>
            <a:ext cx="2371656" cy="1635625"/>
          </a:xfrm>
          <a:prstGeom prst="rect">
            <a:avLst/>
          </a:prstGeom>
        </p:spPr>
      </p:pic>
    </p:spTree>
    <p:extLst>
      <p:ext uri="{BB962C8B-B14F-4D97-AF65-F5344CB8AC3E}">
        <p14:creationId xmlns:p14="http://schemas.microsoft.com/office/powerpoint/2010/main" val="41613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A241-29AA-4F81-BBFA-D03A0B10BE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59C1B0-731A-4F25-B8F2-36C898A74740}"/>
              </a:ext>
            </a:extLst>
          </p:cNvPr>
          <p:cNvSpPr>
            <a:spLocks noGrp="1"/>
          </p:cNvSpPr>
          <p:nvPr>
            <p:ph idx="1"/>
          </p:nvPr>
        </p:nvSpPr>
        <p:spPr/>
        <p:txBody>
          <a:bodyPr/>
          <a:lstStyle/>
          <a:p>
            <a:endParaRPr lang="en-US" dirty="0"/>
          </a:p>
        </p:txBody>
      </p:sp>
      <p:graphicFrame>
        <p:nvGraphicFramePr>
          <p:cNvPr id="5" name="Chart 4">
            <a:extLst>
              <a:ext uri="{FF2B5EF4-FFF2-40B4-BE49-F238E27FC236}">
                <a16:creationId xmlns:a16="http://schemas.microsoft.com/office/drawing/2014/main" id="{390DFDF7-34BC-43B4-90B2-C1808B963323}"/>
              </a:ext>
            </a:extLst>
          </p:cNvPr>
          <p:cNvGraphicFramePr>
            <a:graphicFrameLocks noGrp="1"/>
          </p:cNvGraphicFramePr>
          <p:nvPr/>
        </p:nvGraphicFramePr>
        <p:xfrm>
          <a:off x="1454150" y="387350"/>
          <a:ext cx="9283700" cy="6083300"/>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6E2915D5-41CE-45B0-97ED-E64B52E8B169}"/>
              </a:ext>
            </a:extLst>
          </p:cNvPr>
          <p:cNvPicPr>
            <a:picLocks noChangeAspect="1"/>
          </p:cNvPicPr>
          <p:nvPr/>
        </p:nvPicPr>
        <p:blipFill>
          <a:blip r:embed="rId3"/>
          <a:stretch>
            <a:fillRect/>
          </a:stretch>
        </p:blipFill>
        <p:spPr>
          <a:xfrm>
            <a:off x="1160082" y="331259"/>
            <a:ext cx="9465082" cy="6203269"/>
          </a:xfrm>
          <a:prstGeom prst="rect">
            <a:avLst/>
          </a:prstGeom>
        </p:spPr>
      </p:pic>
    </p:spTree>
    <p:extLst>
      <p:ext uri="{BB962C8B-B14F-4D97-AF65-F5344CB8AC3E}">
        <p14:creationId xmlns:p14="http://schemas.microsoft.com/office/powerpoint/2010/main" val="415511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56285" y="138817"/>
            <a:ext cx="2371656" cy="1635625"/>
          </a:xfrm>
          <a:prstGeom prst="rect">
            <a:avLst/>
          </a:prstGeom>
        </p:spPr>
      </p:pic>
      <p:sp>
        <p:nvSpPr>
          <p:cNvPr id="4" name="Title 3"/>
          <p:cNvSpPr>
            <a:spLocks noGrp="1"/>
          </p:cNvSpPr>
          <p:nvPr>
            <p:ph type="title"/>
          </p:nvPr>
        </p:nvSpPr>
        <p:spPr>
          <a:xfrm>
            <a:off x="1" y="684672"/>
            <a:ext cx="12191999" cy="775778"/>
          </a:xfrm>
        </p:spPr>
        <p:txBody>
          <a:bodyPr/>
          <a:lstStyle/>
          <a:p>
            <a:r>
              <a:rPr lang="tr-TR" dirty="0">
                <a:latin typeface="Rockwell" panose="02060603020205020403" pitchFamily="18" charset="0"/>
              </a:rPr>
              <a:t>Önemli Tarihler</a:t>
            </a:r>
            <a:endParaRPr lang="en-US" dirty="0">
              <a:latin typeface="Rockwell" panose="02060603020205020403" pitchFamily="18" charset="0"/>
            </a:endParaRPr>
          </a:p>
        </p:txBody>
      </p:sp>
      <p:sp>
        <p:nvSpPr>
          <p:cNvPr id="3750" name="Rectangle 1">
            <a:extLst>
              <a:ext uri="{FF2B5EF4-FFF2-40B4-BE49-F238E27FC236}">
                <a16:creationId xmlns:a16="http://schemas.microsoft.com/office/drawing/2014/main" id="{F3272203-9853-4BDD-8364-F9C01A65AA29}"/>
              </a:ext>
            </a:extLst>
          </p:cNvPr>
          <p:cNvSpPr/>
          <p:nvPr/>
        </p:nvSpPr>
        <p:spPr>
          <a:xfrm rot="10800000">
            <a:off x="1942297" y="3681248"/>
            <a:ext cx="2078486" cy="398958"/>
          </a:xfrm>
          <a:custGeom>
            <a:avLst/>
            <a:gdLst/>
            <a:ahLst/>
            <a:cxnLst/>
            <a:rect l="l" t="t" r="r" b="b"/>
            <a:pathLst>
              <a:path w="1548000" h="936032">
                <a:moveTo>
                  <a:pt x="0" y="0"/>
                </a:moveTo>
                <a:lnTo>
                  <a:pt x="606942" y="0"/>
                </a:lnTo>
                <a:lnTo>
                  <a:pt x="774000" y="288032"/>
                </a:lnTo>
                <a:lnTo>
                  <a:pt x="941059" y="0"/>
                </a:lnTo>
                <a:lnTo>
                  <a:pt x="1548000" y="0"/>
                </a:lnTo>
                <a:lnTo>
                  <a:pt x="1548000" y="648000"/>
                </a:lnTo>
                <a:lnTo>
                  <a:pt x="941059" y="648000"/>
                </a:lnTo>
                <a:lnTo>
                  <a:pt x="774000" y="936032"/>
                </a:lnTo>
                <a:lnTo>
                  <a:pt x="606942" y="648000"/>
                </a:lnTo>
                <a:lnTo>
                  <a:pt x="0" y="64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lumMod val="75000"/>
                    <a:lumOff val="25000"/>
                  </a:schemeClr>
                </a:solidFill>
              </a:rPr>
              <a:t> </a:t>
            </a:r>
            <a:endParaRPr lang="ko-KR" altLang="en-US" sz="2700" dirty="0">
              <a:solidFill>
                <a:schemeClr val="tx1">
                  <a:lumMod val="75000"/>
                  <a:lumOff val="25000"/>
                </a:schemeClr>
              </a:solidFill>
            </a:endParaRPr>
          </a:p>
        </p:txBody>
      </p:sp>
      <p:sp>
        <p:nvSpPr>
          <p:cNvPr id="3751" name="Rectangle 1">
            <a:extLst>
              <a:ext uri="{FF2B5EF4-FFF2-40B4-BE49-F238E27FC236}">
                <a16:creationId xmlns:a16="http://schemas.microsoft.com/office/drawing/2014/main" id="{FD49ACBF-96F1-488C-99E8-CF9F8FDCC206}"/>
              </a:ext>
            </a:extLst>
          </p:cNvPr>
          <p:cNvSpPr/>
          <p:nvPr/>
        </p:nvSpPr>
        <p:spPr>
          <a:xfrm>
            <a:off x="4022074" y="3798296"/>
            <a:ext cx="2078486" cy="398958"/>
          </a:xfrm>
          <a:custGeom>
            <a:avLst/>
            <a:gdLst/>
            <a:ahLst/>
            <a:cxnLst/>
            <a:rect l="l" t="t" r="r" b="b"/>
            <a:pathLst>
              <a:path w="1548000" h="936032">
                <a:moveTo>
                  <a:pt x="0" y="0"/>
                </a:moveTo>
                <a:lnTo>
                  <a:pt x="606942" y="0"/>
                </a:lnTo>
                <a:lnTo>
                  <a:pt x="774000" y="288032"/>
                </a:lnTo>
                <a:lnTo>
                  <a:pt x="941059" y="0"/>
                </a:lnTo>
                <a:lnTo>
                  <a:pt x="1548000" y="0"/>
                </a:lnTo>
                <a:lnTo>
                  <a:pt x="1548000" y="648000"/>
                </a:lnTo>
                <a:lnTo>
                  <a:pt x="941059" y="648000"/>
                </a:lnTo>
                <a:lnTo>
                  <a:pt x="774000" y="936032"/>
                </a:lnTo>
                <a:lnTo>
                  <a:pt x="606942"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lumMod val="75000"/>
                    <a:lumOff val="25000"/>
                  </a:schemeClr>
                </a:solidFill>
              </a:rPr>
              <a:t>            </a:t>
            </a:r>
            <a:endParaRPr lang="ko-KR" altLang="en-US" sz="2700" dirty="0">
              <a:solidFill>
                <a:schemeClr val="tx1">
                  <a:lumMod val="75000"/>
                  <a:lumOff val="25000"/>
                </a:schemeClr>
              </a:solidFill>
            </a:endParaRPr>
          </a:p>
        </p:txBody>
      </p:sp>
      <p:sp>
        <p:nvSpPr>
          <p:cNvPr id="3752" name="Rectangle 1">
            <a:extLst>
              <a:ext uri="{FF2B5EF4-FFF2-40B4-BE49-F238E27FC236}">
                <a16:creationId xmlns:a16="http://schemas.microsoft.com/office/drawing/2014/main" id="{28E8548A-44B9-4E5C-B492-E47AD2C9103D}"/>
              </a:ext>
            </a:extLst>
          </p:cNvPr>
          <p:cNvSpPr/>
          <p:nvPr/>
        </p:nvSpPr>
        <p:spPr>
          <a:xfrm rot="10800000">
            <a:off x="6095999" y="3687458"/>
            <a:ext cx="2078486" cy="398958"/>
          </a:xfrm>
          <a:custGeom>
            <a:avLst/>
            <a:gdLst/>
            <a:ahLst/>
            <a:cxnLst/>
            <a:rect l="l" t="t" r="r" b="b"/>
            <a:pathLst>
              <a:path w="1548000" h="936032">
                <a:moveTo>
                  <a:pt x="0" y="0"/>
                </a:moveTo>
                <a:lnTo>
                  <a:pt x="606942" y="0"/>
                </a:lnTo>
                <a:lnTo>
                  <a:pt x="774000" y="288032"/>
                </a:lnTo>
                <a:lnTo>
                  <a:pt x="941059" y="0"/>
                </a:lnTo>
                <a:lnTo>
                  <a:pt x="1548000" y="0"/>
                </a:lnTo>
                <a:lnTo>
                  <a:pt x="1548000" y="648000"/>
                </a:lnTo>
                <a:lnTo>
                  <a:pt x="941059" y="648000"/>
                </a:lnTo>
                <a:lnTo>
                  <a:pt x="774000" y="936032"/>
                </a:lnTo>
                <a:lnTo>
                  <a:pt x="606942" y="648000"/>
                </a:lnTo>
                <a:lnTo>
                  <a:pt x="0" y="64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lumMod val="75000"/>
                    <a:lumOff val="25000"/>
                  </a:schemeClr>
                </a:solidFill>
              </a:rPr>
              <a:t>            </a:t>
            </a:r>
            <a:endParaRPr lang="ko-KR" altLang="en-US" sz="2700" dirty="0">
              <a:solidFill>
                <a:schemeClr val="tx1">
                  <a:lumMod val="75000"/>
                  <a:lumOff val="25000"/>
                </a:schemeClr>
              </a:solidFill>
            </a:endParaRPr>
          </a:p>
        </p:txBody>
      </p:sp>
      <p:sp>
        <p:nvSpPr>
          <p:cNvPr id="3753" name="Rectangle 1">
            <a:extLst>
              <a:ext uri="{FF2B5EF4-FFF2-40B4-BE49-F238E27FC236}">
                <a16:creationId xmlns:a16="http://schemas.microsoft.com/office/drawing/2014/main" id="{E06CDBD7-B22A-4BDA-B32C-1DB121BC305F}"/>
              </a:ext>
            </a:extLst>
          </p:cNvPr>
          <p:cNvSpPr/>
          <p:nvPr/>
        </p:nvSpPr>
        <p:spPr>
          <a:xfrm>
            <a:off x="8174484" y="3798296"/>
            <a:ext cx="2078486" cy="398958"/>
          </a:xfrm>
          <a:custGeom>
            <a:avLst/>
            <a:gdLst/>
            <a:ahLst/>
            <a:cxnLst/>
            <a:rect l="l" t="t" r="r" b="b"/>
            <a:pathLst>
              <a:path w="1548000" h="936032">
                <a:moveTo>
                  <a:pt x="0" y="0"/>
                </a:moveTo>
                <a:lnTo>
                  <a:pt x="606942" y="0"/>
                </a:lnTo>
                <a:lnTo>
                  <a:pt x="774000" y="288032"/>
                </a:lnTo>
                <a:lnTo>
                  <a:pt x="941059" y="0"/>
                </a:lnTo>
                <a:lnTo>
                  <a:pt x="1548000" y="0"/>
                </a:lnTo>
                <a:lnTo>
                  <a:pt x="1548000" y="648000"/>
                </a:lnTo>
                <a:lnTo>
                  <a:pt x="941059" y="648000"/>
                </a:lnTo>
                <a:lnTo>
                  <a:pt x="774000" y="936032"/>
                </a:lnTo>
                <a:lnTo>
                  <a:pt x="606942" y="648000"/>
                </a:lnTo>
                <a:lnTo>
                  <a:pt x="0" y="648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lumMod val="75000"/>
                    <a:lumOff val="25000"/>
                  </a:schemeClr>
                </a:solidFill>
              </a:rPr>
              <a:t>       </a:t>
            </a:r>
            <a:endParaRPr lang="ko-KR" altLang="en-US" sz="2700" dirty="0">
              <a:solidFill>
                <a:schemeClr val="tx1">
                  <a:lumMod val="75000"/>
                  <a:lumOff val="25000"/>
                </a:schemeClr>
              </a:solidFill>
            </a:endParaRPr>
          </a:p>
        </p:txBody>
      </p:sp>
      <p:sp>
        <p:nvSpPr>
          <p:cNvPr id="3755" name="TextBox 3754">
            <a:extLst>
              <a:ext uri="{FF2B5EF4-FFF2-40B4-BE49-F238E27FC236}">
                <a16:creationId xmlns:a16="http://schemas.microsoft.com/office/drawing/2014/main" id="{C498A62F-40C4-4A0A-B9B6-89B43671BDEF}"/>
              </a:ext>
            </a:extLst>
          </p:cNvPr>
          <p:cNvSpPr txBox="1"/>
          <p:nvPr/>
        </p:nvSpPr>
        <p:spPr>
          <a:xfrm>
            <a:off x="1957811" y="4328910"/>
            <a:ext cx="2045824" cy="461665"/>
          </a:xfrm>
          <a:prstGeom prst="rect">
            <a:avLst/>
          </a:prstGeom>
          <a:noFill/>
        </p:spPr>
        <p:txBody>
          <a:bodyPr wrap="square" rtlCol="0" anchor="ctr">
            <a:spAutoFit/>
          </a:bodyPr>
          <a:lstStyle/>
          <a:p>
            <a:pPr algn="ctr"/>
            <a:r>
              <a:rPr lang="tr-TR" altLang="ko-KR" sz="2400" b="1" dirty="0">
                <a:solidFill>
                  <a:schemeClr val="tx1">
                    <a:lumMod val="75000"/>
                    <a:lumOff val="25000"/>
                  </a:schemeClr>
                </a:solidFill>
                <a:latin typeface="Calibri" panose="020F0502020204030204" pitchFamily="34" charset="0"/>
                <a:cs typeface="Calibri" panose="020F0502020204030204" pitchFamily="34" charset="0"/>
              </a:rPr>
              <a:t>Ağustos 2020</a:t>
            </a:r>
            <a:endParaRPr lang="ko-KR" altLang="en-US" sz="24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756" name="TextBox 3755">
            <a:extLst>
              <a:ext uri="{FF2B5EF4-FFF2-40B4-BE49-F238E27FC236}">
                <a16:creationId xmlns:a16="http://schemas.microsoft.com/office/drawing/2014/main" id="{4FA694ED-0E20-4D45-B771-61EDF8D2CFC9}"/>
              </a:ext>
            </a:extLst>
          </p:cNvPr>
          <p:cNvSpPr txBox="1"/>
          <p:nvPr/>
        </p:nvSpPr>
        <p:spPr>
          <a:xfrm>
            <a:off x="4068034" y="3105387"/>
            <a:ext cx="1956241" cy="523220"/>
          </a:xfrm>
          <a:prstGeom prst="rect">
            <a:avLst/>
          </a:prstGeom>
          <a:noFill/>
        </p:spPr>
        <p:txBody>
          <a:bodyPr wrap="square" rtlCol="0" anchor="ctr">
            <a:spAutoFit/>
          </a:bodyPr>
          <a:lstStyle/>
          <a:p>
            <a:pPr algn="ctr"/>
            <a:r>
              <a:rPr lang="tr-TR" altLang="ko-KR" sz="2800" b="1" dirty="0">
                <a:solidFill>
                  <a:schemeClr val="tx1">
                    <a:lumMod val="75000"/>
                    <a:lumOff val="25000"/>
                  </a:schemeClr>
                </a:solidFill>
                <a:latin typeface="Calibri" panose="020F0502020204030204" pitchFamily="34" charset="0"/>
                <a:cs typeface="Calibri" panose="020F0502020204030204" pitchFamily="34" charset="0"/>
              </a:rPr>
              <a:t>Eylül 2020</a:t>
            </a:r>
            <a:endParaRPr lang="ko-KR"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757" name="TextBox 3756">
            <a:extLst>
              <a:ext uri="{FF2B5EF4-FFF2-40B4-BE49-F238E27FC236}">
                <a16:creationId xmlns:a16="http://schemas.microsoft.com/office/drawing/2014/main" id="{EAB3E864-564F-4B51-B29D-8F540A105630}"/>
              </a:ext>
            </a:extLst>
          </p:cNvPr>
          <p:cNvSpPr txBox="1"/>
          <p:nvPr/>
        </p:nvSpPr>
        <p:spPr>
          <a:xfrm>
            <a:off x="6297970" y="4228008"/>
            <a:ext cx="1877805" cy="523220"/>
          </a:xfrm>
          <a:prstGeom prst="rect">
            <a:avLst/>
          </a:prstGeom>
          <a:noFill/>
        </p:spPr>
        <p:txBody>
          <a:bodyPr wrap="square" rtlCol="0" anchor="ctr">
            <a:spAutoFit/>
          </a:bodyPr>
          <a:lstStyle/>
          <a:p>
            <a:pPr algn="ctr"/>
            <a:r>
              <a:rPr lang="tr-TR" altLang="ko-KR" sz="2800" b="1" dirty="0">
                <a:solidFill>
                  <a:schemeClr val="tx1">
                    <a:lumMod val="75000"/>
                    <a:lumOff val="25000"/>
                  </a:schemeClr>
                </a:solidFill>
                <a:latin typeface="Calibri" panose="020F0502020204030204" pitchFamily="34" charset="0"/>
                <a:cs typeface="Calibri" panose="020F0502020204030204" pitchFamily="34" charset="0"/>
              </a:rPr>
              <a:t>Ekim 2020</a:t>
            </a:r>
            <a:endParaRPr lang="ko-KR"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758" name="TextBox 3757">
            <a:extLst>
              <a:ext uri="{FF2B5EF4-FFF2-40B4-BE49-F238E27FC236}">
                <a16:creationId xmlns:a16="http://schemas.microsoft.com/office/drawing/2014/main" id="{FB8BC4A6-A5AE-404B-86D4-1A0E061A144E}"/>
              </a:ext>
            </a:extLst>
          </p:cNvPr>
          <p:cNvSpPr txBox="1"/>
          <p:nvPr/>
        </p:nvSpPr>
        <p:spPr>
          <a:xfrm>
            <a:off x="7788798" y="3113373"/>
            <a:ext cx="2849857" cy="523220"/>
          </a:xfrm>
          <a:prstGeom prst="rect">
            <a:avLst/>
          </a:prstGeom>
          <a:noFill/>
        </p:spPr>
        <p:txBody>
          <a:bodyPr wrap="square" rtlCol="0" anchor="ctr">
            <a:spAutoFit/>
          </a:bodyPr>
          <a:lstStyle/>
          <a:p>
            <a:pPr algn="ctr"/>
            <a:r>
              <a:rPr lang="tr-TR" altLang="ko-KR" sz="2800" b="1" dirty="0">
                <a:solidFill>
                  <a:schemeClr val="tx1">
                    <a:lumMod val="75000"/>
                    <a:lumOff val="25000"/>
                  </a:schemeClr>
                </a:solidFill>
                <a:latin typeface="Calibri" panose="020F0502020204030204" pitchFamily="34" charset="0"/>
                <a:cs typeface="Calibri" panose="020F0502020204030204" pitchFamily="34" charset="0"/>
              </a:rPr>
              <a:t>Kasım 2020</a:t>
            </a:r>
            <a:endParaRPr lang="ko-KR"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760" name="Oval 3759">
            <a:extLst>
              <a:ext uri="{FF2B5EF4-FFF2-40B4-BE49-F238E27FC236}">
                <a16:creationId xmlns:a16="http://schemas.microsoft.com/office/drawing/2014/main" id="{4BED3B7C-E6C3-44DB-8398-10DA7D062E57}"/>
              </a:ext>
            </a:extLst>
          </p:cNvPr>
          <p:cNvSpPr/>
          <p:nvPr/>
        </p:nvSpPr>
        <p:spPr>
          <a:xfrm>
            <a:off x="4680786" y="2249055"/>
            <a:ext cx="745494" cy="745494"/>
          </a:xfrm>
          <a:prstGeom prst="ellipse">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61" name="Oval 3760">
            <a:extLst>
              <a:ext uri="{FF2B5EF4-FFF2-40B4-BE49-F238E27FC236}">
                <a16:creationId xmlns:a16="http://schemas.microsoft.com/office/drawing/2014/main" id="{957AE18C-AA59-4C30-9D06-6DFF5310E099}"/>
              </a:ext>
            </a:extLst>
          </p:cNvPr>
          <p:cNvSpPr/>
          <p:nvPr/>
        </p:nvSpPr>
        <p:spPr>
          <a:xfrm>
            <a:off x="8846869" y="2249055"/>
            <a:ext cx="745494" cy="745494"/>
          </a:xfrm>
          <a:prstGeom prst="ellipse">
            <a:avLst/>
          </a:pr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62" name="Oval 3761">
            <a:extLst>
              <a:ext uri="{FF2B5EF4-FFF2-40B4-BE49-F238E27FC236}">
                <a16:creationId xmlns:a16="http://schemas.microsoft.com/office/drawing/2014/main" id="{F0BCCD39-F4D0-451B-A5F8-2ED0BF8ED52A}"/>
              </a:ext>
            </a:extLst>
          </p:cNvPr>
          <p:cNvSpPr/>
          <p:nvPr/>
        </p:nvSpPr>
        <p:spPr>
          <a:xfrm>
            <a:off x="2608833" y="4860570"/>
            <a:ext cx="745411" cy="745411"/>
          </a:xfrm>
          <a:prstGeom prst="ellipse">
            <a:avLst/>
          </a:prstGeom>
          <a:solidFill>
            <a:schemeClr val="accent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63" name="Oval 3762">
            <a:extLst>
              <a:ext uri="{FF2B5EF4-FFF2-40B4-BE49-F238E27FC236}">
                <a16:creationId xmlns:a16="http://schemas.microsoft.com/office/drawing/2014/main" id="{4944074E-EB16-40BA-9F66-4D276700B8E1}"/>
              </a:ext>
            </a:extLst>
          </p:cNvPr>
          <p:cNvSpPr/>
          <p:nvPr/>
        </p:nvSpPr>
        <p:spPr>
          <a:xfrm>
            <a:off x="6788949" y="4860569"/>
            <a:ext cx="745411" cy="745411"/>
          </a:xfrm>
          <a:prstGeom prst="ellipse">
            <a:avLst/>
          </a:prstGeom>
          <a:solidFill>
            <a:schemeClr val="accent3"/>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3767" name="Group 3766">
            <a:extLst>
              <a:ext uri="{FF2B5EF4-FFF2-40B4-BE49-F238E27FC236}">
                <a16:creationId xmlns:a16="http://schemas.microsoft.com/office/drawing/2014/main" id="{24F5EF6B-CC76-418D-A595-3CD8EE7AE451}"/>
              </a:ext>
            </a:extLst>
          </p:cNvPr>
          <p:cNvGrpSpPr/>
          <p:nvPr/>
        </p:nvGrpSpPr>
        <p:grpSpPr>
          <a:xfrm>
            <a:off x="1865607" y="2556645"/>
            <a:ext cx="2230232" cy="1015663"/>
            <a:chOff x="981433" y="4021867"/>
            <a:chExt cx="3475114" cy="1015663"/>
          </a:xfrm>
        </p:grpSpPr>
        <p:sp>
          <p:nvSpPr>
            <p:cNvPr id="3768" name="TextBox 3767">
              <a:extLst>
                <a:ext uri="{FF2B5EF4-FFF2-40B4-BE49-F238E27FC236}">
                  <a16:creationId xmlns:a16="http://schemas.microsoft.com/office/drawing/2014/main" id="{8949A5E2-17BC-464D-8278-EF2E04B59472}"/>
                </a:ext>
              </a:extLst>
            </p:cNvPr>
            <p:cNvSpPr txBox="1"/>
            <p:nvPr/>
          </p:nvSpPr>
          <p:spPr>
            <a:xfrm>
              <a:off x="981433" y="4021867"/>
              <a:ext cx="3456087" cy="1015663"/>
            </a:xfrm>
            <a:prstGeom prst="rect">
              <a:avLst/>
            </a:prstGeom>
            <a:noFill/>
          </p:spPr>
          <p:txBody>
            <a:bodyPr wrap="square" rtlCol="0">
              <a:spAutoFit/>
            </a:bodyPr>
            <a:lstStyle/>
            <a:p>
              <a:pPr algn="ctr"/>
              <a:r>
                <a:rPr lang="tr-TR" altLang="ko-KR" sz="2000" dirty="0">
                  <a:solidFill>
                    <a:schemeClr val="tx1">
                      <a:lumMod val="75000"/>
                      <a:lumOff val="25000"/>
                    </a:schemeClr>
                  </a:solidFill>
                  <a:latin typeface="Calibri" panose="020F0502020204030204" pitchFamily="34" charset="0"/>
                  <a:cs typeface="Calibri" panose="020F0502020204030204" pitchFamily="34" charset="0"/>
                </a:rPr>
                <a:t>Fikir olgunlaştırma ve detaylı pazar araştırması</a:t>
              </a:r>
              <a:endParaRPr lang="en-US" altLang="ko-KR"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769" name="TextBox 3768">
              <a:extLst>
                <a:ext uri="{FF2B5EF4-FFF2-40B4-BE49-F238E27FC236}">
                  <a16:creationId xmlns:a16="http://schemas.microsoft.com/office/drawing/2014/main" id="{0FB7816C-F643-408B-9FE0-B9AC08FEE753}"/>
                </a:ext>
              </a:extLst>
            </p:cNvPr>
            <p:cNvSpPr txBox="1"/>
            <p:nvPr/>
          </p:nvSpPr>
          <p:spPr>
            <a:xfrm>
              <a:off x="1985515" y="4307149"/>
              <a:ext cx="2471032"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grpSp>
        <p:nvGrpSpPr>
          <p:cNvPr id="3770" name="Group 3769">
            <a:extLst>
              <a:ext uri="{FF2B5EF4-FFF2-40B4-BE49-F238E27FC236}">
                <a16:creationId xmlns:a16="http://schemas.microsoft.com/office/drawing/2014/main" id="{32A1AAF1-0F1E-4CE6-AE03-4D1C9D165C7A}"/>
              </a:ext>
            </a:extLst>
          </p:cNvPr>
          <p:cNvGrpSpPr/>
          <p:nvPr/>
        </p:nvGrpSpPr>
        <p:grpSpPr>
          <a:xfrm>
            <a:off x="3901969" y="4189147"/>
            <a:ext cx="2299078" cy="961050"/>
            <a:chOff x="874158" y="4307149"/>
            <a:chExt cx="3582389" cy="961050"/>
          </a:xfrm>
        </p:grpSpPr>
        <p:sp>
          <p:nvSpPr>
            <p:cNvPr id="3771" name="TextBox 3770">
              <a:extLst>
                <a:ext uri="{FF2B5EF4-FFF2-40B4-BE49-F238E27FC236}">
                  <a16:creationId xmlns:a16="http://schemas.microsoft.com/office/drawing/2014/main" id="{76CB704F-30CD-403D-B6C0-327992FA5FF5}"/>
                </a:ext>
              </a:extLst>
            </p:cNvPr>
            <p:cNvSpPr txBox="1"/>
            <p:nvPr/>
          </p:nvSpPr>
          <p:spPr>
            <a:xfrm>
              <a:off x="874158" y="4560313"/>
              <a:ext cx="3565707" cy="707886"/>
            </a:xfrm>
            <a:prstGeom prst="rect">
              <a:avLst/>
            </a:prstGeom>
            <a:noFill/>
          </p:spPr>
          <p:txBody>
            <a:bodyPr wrap="square" rtlCol="0">
              <a:spAutoFit/>
            </a:bodyPr>
            <a:lstStyle/>
            <a:p>
              <a:pPr algn="ctr"/>
              <a:r>
                <a:rPr lang="tr-TR" altLang="ko-KR" sz="2000" dirty="0">
                  <a:solidFill>
                    <a:schemeClr val="tx1">
                      <a:lumMod val="75000"/>
                      <a:lumOff val="25000"/>
                    </a:schemeClr>
                  </a:solidFill>
                  <a:latin typeface="Calibri" panose="020F0502020204030204" pitchFamily="34" charset="0"/>
                  <a:cs typeface="Calibri" panose="020F0502020204030204" pitchFamily="34" charset="0"/>
                </a:rPr>
                <a:t>İş geliştirme ve uygulama tasarımı </a:t>
              </a:r>
              <a:endParaRPr lang="en-US" altLang="ko-KR"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772" name="TextBox 3771">
              <a:extLst>
                <a:ext uri="{FF2B5EF4-FFF2-40B4-BE49-F238E27FC236}">
                  <a16:creationId xmlns:a16="http://schemas.microsoft.com/office/drawing/2014/main" id="{07B19EE5-F073-4C99-B2FF-CDEE0F62C43A}"/>
                </a:ext>
              </a:extLst>
            </p:cNvPr>
            <p:cNvSpPr txBox="1"/>
            <p:nvPr/>
          </p:nvSpPr>
          <p:spPr>
            <a:xfrm>
              <a:off x="1173393" y="4307149"/>
              <a:ext cx="3283154"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grpSp>
        <p:nvGrpSpPr>
          <p:cNvPr id="3776" name="Group 3775">
            <a:extLst>
              <a:ext uri="{FF2B5EF4-FFF2-40B4-BE49-F238E27FC236}">
                <a16:creationId xmlns:a16="http://schemas.microsoft.com/office/drawing/2014/main" id="{DCEAF2AB-3D44-40AA-BCD8-EACE17CCE279}"/>
              </a:ext>
            </a:extLst>
          </p:cNvPr>
          <p:cNvGrpSpPr/>
          <p:nvPr/>
        </p:nvGrpSpPr>
        <p:grpSpPr>
          <a:xfrm>
            <a:off x="8201143" y="4410972"/>
            <a:ext cx="2131806" cy="707886"/>
            <a:chOff x="1521076" y="4104014"/>
            <a:chExt cx="3321748" cy="707886"/>
          </a:xfrm>
        </p:grpSpPr>
        <p:sp>
          <p:nvSpPr>
            <p:cNvPr id="3777" name="TextBox 3776">
              <a:extLst>
                <a:ext uri="{FF2B5EF4-FFF2-40B4-BE49-F238E27FC236}">
                  <a16:creationId xmlns:a16="http://schemas.microsoft.com/office/drawing/2014/main" id="{A58F391B-8E31-4EA8-83BE-9689B1141632}"/>
                </a:ext>
              </a:extLst>
            </p:cNvPr>
            <p:cNvSpPr txBox="1"/>
            <p:nvPr/>
          </p:nvSpPr>
          <p:spPr>
            <a:xfrm>
              <a:off x="1521076" y="4104014"/>
              <a:ext cx="3321748" cy="707886"/>
            </a:xfrm>
            <a:prstGeom prst="rect">
              <a:avLst/>
            </a:prstGeom>
            <a:noFill/>
          </p:spPr>
          <p:txBody>
            <a:bodyPr wrap="square" rtlCol="0">
              <a:spAutoFit/>
            </a:bodyPr>
            <a:lstStyle/>
            <a:p>
              <a:pPr algn="ctr"/>
              <a:r>
                <a:rPr lang="tr-TR" altLang="ko-KR" sz="2000" dirty="0">
                  <a:solidFill>
                    <a:schemeClr val="tx1">
                      <a:lumMod val="75000"/>
                      <a:lumOff val="25000"/>
                    </a:schemeClr>
                  </a:solidFill>
                  <a:latin typeface="Calibri" panose="020F0502020204030204" pitchFamily="34" charset="0"/>
                  <a:cs typeface="Calibri" panose="020F0502020204030204" pitchFamily="34" charset="0"/>
                </a:rPr>
                <a:t>Uygulamanın lansmanı</a:t>
              </a:r>
              <a:endParaRPr lang="en-US" altLang="ko-KR"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778" name="TextBox 3777">
              <a:extLst>
                <a:ext uri="{FF2B5EF4-FFF2-40B4-BE49-F238E27FC236}">
                  <a16:creationId xmlns:a16="http://schemas.microsoft.com/office/drawing/2014/main" id="{689BAAC8-7CB8-4E4B-ADF1-C72EE1E7F1C2}"/>
                </a:ext>
              </a:extLst>
            </p:cNvPr>
            <p:cNvSpPr txBox="1"/>
            <p:nvPr/>
          </p:nvSpPr>
          <p:spPr>
            <a:xfrm>
              <a:off x="1929858" y="4355286"/>
              <a:ext cx="2471032"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sp>
        <p:nvSpPr>
          <p:cNvPr id="3781" name="Oval 6">
            <a:extLst>
              <a:ext uri="{FF2B5EF4-FFF2-40B4-BE49-F238E27FC236}">
                <a16:creationId xmlns:a16="http://schemas.microsoft.com/office/drawing/2014/main" id="{F4BEA7C6-5FEB-4554-B204-C2523936655C}"/>
              </a:ext>
            </a:extLst>
          </p:cNvPr>
          <p:cNvSpPr/>
          <p:nvPr/>
        </p:nvSpPr>
        <p:spPr>
          <a:xfrm>
            <a:off x="6974899" y="5048474"/>
            <a:ext cx="373510" cy="369598"/>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3782" name="Block Arc 25">
            <a:extLst>
              <a:ext uri="{FF2B5EF4-FFF2-40B4-BE49-F238E27FC236}">
                <a16:creationId xmlns:a16="http://schemas.microsoft.com/office/drawing/2014/main" id="{7CE348DD-CE9A-431E-BDF0-C7CEE8926513}"/>
              </a:ext>
            </a:extLst>
          </p:cNvPr>
          <p:cNvSpPr>
            <a:spLocks noChangeAspect="1"/>
          </p:cNvSpPr>
          <p:nvPr/>
        </p:nvSpPr>
        <p:spPr>
          <a:xfrm>
            <a:off x="4921330" y="2412122"/>
            <a:ext cx="283779" cy="40997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2" name="5-Point Star 1"/>
          <p:cNvSpPr/>
          <p:nvPr/>
        </p:nvSpPr>
        <p:spPr>
          <a:xfrm>
            <a:off x="2724239" y="5012414"/>
            <a:ext cx="514596" cy="441718"/>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Heart 2"/>
          <p:cNvSpPr/>
          <p:nvPr/>
        </p:nvSpPr>
        <p:spPr>
          <a:xfrm>
            <a:off x="9028670" y="2450272"/>
            <a:ext cx="370114" cy="358201"/>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30" name="Group 29">
            <a:extLst>
              <a:ext uri="{FF2B5EF4-FFF2-40B4-BE49-F238E27FC236}">
                <a16:creationId xmlns:a16="http://schemas.microsoft.com/office/drawing/2014/main" id="{DCEAF2AB-3D44-40AA-BCD8-EACE17CCE279}"/>
              </a:ext>
            </a:extLst>
          </p:cNvPr>
          <p:cNvGrpSpPr/>
          <p:nvPr/>
        </p:nvGrpSpPr>
        <p:grpSpPr>
          <a:xfrm>
            <a:off x="6069337" y="2450272"/>
            <a:ext cx="2131806" cy="1015663"/>
            <a:chOff x="1521076" y="4104014"/>
            <a:chExt cx="3321748" cy="1015663"/>
          </a:xfrm>
        </p:grpSpPr>
        <p:sp>
          <p:nvSpPr>
            <p:cNvPr id="31" name="TextBox 30">
              <a:extLst>
                <a:ext uri="{FF2B5EF4-FFF2-40B4-BE49-F238E27FC236}">
                  <a16:creationId xmlns:a16="http://schemas.microsoft.com/office/drawing/2014/main" id="{A58F391B-8E31-4EA8-83BE-9689B1141632}"/>
                </a:ext>
              </a:extLst>
            </p:cNvPr>
            <p:cNvSpPr txBox="1"/>
            <p:nvPr/>
          </p:nvSpPr>
          <p:spPr>
            <a:xfrm>
              <a:off x="1521076" y="4104014"/>
              <a:ext cx="3321748" cy="1015663"/>
            </a:xfrm>
            <a:prstGeom prst="rect">
              <a:avLst/>
            </a:prstGeom>
            <a:noFill/>
          </p:spPr>
          <p:txBody>
            <a:bodyPr wrap="square" rtlCol="0">
              <a:spAutoFit/>
            </a:bodyPr>
            <a:lstStyle/>
            <a:p>
              <a:pPr algn="ctr"/>
              <a:r>
                <a:rPr lang="tr-TR" altLang="ko-KR" sz="2000" dirty="0">
                  <a:solidFill>
                    <a:schemeClr val="tx1">
                      <a:lumMod val="75000"/>
                      <a:lumOff val="25000"/>
                    </a:schemeClr>
                  </a:solidFill>
                  <a:latin typeface="Calibri" panose="020F0502020204030204" pitchFamily="34" charset="0"/>
                  <a:cs typeface="Calibri" panose="020F0502020204030204" pitchFamily="34" charset="0"/>
                </a:rPr>
                <a:t>Belirlenecek kanallardan tanıtım</a:t>
              </a:r>
              <a:endParaRPr lang="en-US" altLang="ko-KR"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689BAAC8-7CB8-4E4B-ADF1-C72EE1E7F1C2}"/>
                </a:ext>
              </a:extLst>
            </p:cNvPr>
            <p:cNvSpPr txBox="1"/>
            <p:nvPr/>
          </p:nvSpPr>
          <p:spPr>
            <a:xfrm>
              <a:off x="1985515" y="4307149"/>
              <a:ext cx="2471032"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441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0" grpId="0" animBg="1"/>
      <p:bldP spid="3751" grpId="0" animBg="1"/>
      <p:bldP spid="3752" grpId="0" animBg="1"/>
      <p:bldP spid="3753" grpId="0" animBg="1"/>
      <p:bldP spid="3755" grpId="0"/>
      <p:bldP spid="3756" grpId="0"/>
      <p:bldP spid="3757" grpId="0"/>
      <p:bldP spid="3758" grpId="0"/>
      <p:bldP spid="3760" grpId="0" animBg="1"/>
      <p:bldP spid="3761" grpId="0" animBg="1"/>
      <p:bldP spid="3762" grpId="0" animBg="1"/>
      <p:bldP spid="3763" grpId="0" animBg="1"/>
      <p:bldP spid="3781" grpId="0" animBg="1"/>
      <p:bldP spid="3782" grpId="0" animBg="1"/>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0710-AE37-433F-91FF-86B12BB8DAD5}"/>
              </a:ext>
            </a:extLst>
          </p:cNvPr>
          <p:cNvSpPr>
            <a:spLocks noGrp="1"/>
          </p:cNvSpPr>
          <p:nvPr>
            <p:ph type="title"/>
          </p:nvPr>
        </p:nvSpPr>
        <p:spPr>
          <a:xfrm>
            <a:off x="602987" y="913169"/>
            <a:ext cx="3802276" cy="5256371"/>
          </a:xfrm>
        </p:spPr>
        <p:txBody>
          <a:bodyPr>
            <a:normAutofit/>
          </a:bodyPr>
          <a:lstStyle/>
          <a:p>
            <a:pPr algn="ctr"/>
            <a:r>
              <a:rPr lang="tr-TR" b="1" dirty="0">
                <a:latin typeface="Rockwell" panose="02060603020205020403" pitchFamily="18" charset="0"/>
              </a:rPr>
              <a:t>Pandemi sonrası dönemde BaykuşApp</a:t>
            </a:r>
            <a:endParaRPr lang="en-US" b="1" dirty="0">
              <a:latin typeface="Rockwell" panose="02060603020205020403" pitchFamily="18" charset="0"/>
            </a:endParaRPr>
          </a:p>
        </p:txBody>
      </p:sp>
      <p:graphicFrame>
        <p:nvGraphicFramePr>
          <p:cNvPr id="22" name="Content Placeholder 2">
            <a:extLst>
              <a:ext uri="{FF2B5EF4-FFF2-40B4-BE49-F238E27FC236}">
                <a16:creationId xmlns:a16="http://schemas.microsoft.com/office/drawing/2014/main" id="{F73B646C-DDAA-499A-BFBB-A9601D2CE091}"/>
              </a:ext>
            </a:extLst>
          </p:cNvPr>
          <p:cNvGraphicFramePr>
            <a:graphicFrameLocks noGrp="1"/>
          </p:cNvGraphicFramePr>
          <p:nvPr>
            <p:ph idx="1"/>
            <p:extLst>
              <p:ext uri="{D42A27DB-BD31-4B8C-83A1-F6EECF244321}">
                <p14:modId xmlns:p14="http://schemas.microsoft.com/office/powerpoint/2010/main" val="412674059"/>
              </p:ext>
            </p:extLst>
          </p:nvPr>
        </p:nvGraphicFramePr>
        <p:xfrm>
          <a:off x="5409733" y="1273442"/>
          <a:ext cx="4925921" cy="4535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56285" y="138817"/>
            <a:ext cx="2371656" cy="1635625"/>
          </a:xfrm>
          <a:prstGeom prst="rect">
            <a:avLst/>
          </a:prstGeom>
        </p:spPr>
      </p:pic>
    </p:spTree>
    <p:extLst>
      <p:ext uri="{BB962C8B-B14F-4D97-AF65-F5344CB8AC3E}">
        <p14:creationId xmlns:p14="http://schemas.microsoft.com/office/powerpoint/2010/main" val="391180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latin typeface="Rockwell" panose="02060603020205020403" pitchFamily="18" charset="0"/>
              </a:rPr>
              <a:t>Ne bekliyorsun, hadi indirsene!</a:t>
            </a:r>
          </a:p>
        </p:txBody>
      </p:sp>
      <p:pic>
        <p:nvPicPr>
          <p:cNvPr id="1026" name="Picture 2" descr="Google-Play-Icon | Teknoloji Projele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4191" y="3618710"/>
            <a:ext cx="3333750"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sya:Download on the App Store Badge.svg - Vikipe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6762" y="4806241"/>
            <a:ext cx="2941304" cy="87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named (4) - N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038" y="5529539"/>
            <a:ext cx="3358752" cy="12948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39198" t="13063" r="39576" b="14574"/>
          <a:stretch/>
        </p:blipFill>
        <p:spPr>
          <a:xfrm>
            <a:off x="4706020" y="1293962"/>
            <a:ext cx="2587924" cy="4960189"/>
          </a:xfrm>
          <a:prstGeom prst="rect">
            <a:avLst/>
          </a:prstGeom>
        </p:spPr>
      </p:pic>
      <p:pic>
        <p:nvPicPr>
          <p:cNvPr id="11" name="Picture 10"/>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56285" y="138817"/>
            <a:ext cx="2371656" cy="1635625"/>
          </a:xfrm>
          <a:prstGeom prst="rect">
            <a:avLst/>
          </a:prstGeom>
        </p:spPr>
      </p:pic>
    </p:spTree>
    <p:extLst>
      <p:ext uri="{BB962C8B-B14F-4D97-AF65-F5344CB8AC3E}">
        <p14:creationId xmlns:p14="http://schemas.microsoft.com/office/powerpoint/2010/main" val="261715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04" y="0"/>
            <a:ext cx="12301104" cy="6858000"/>
          </a:xfrm>
        </p:spPr>
      </p:pic>
      <p:sp>
        <p:nvSpPr>
          <p:cNvPr id="2" name="Title 1"/>
          <p:cNvSpPr>
            <a:spLocks noGrp="1"/>
          </p:cNvSpPr>
          <p:nvPr>
            <p:ph type="title"/>
          </p:nvPr>
        </p:nvSpPr>
        <p:spPr/>
        <p:txBody>
          <a:bodyPr/>
          <a:lstStyle/>
          <a:p>
            <a:endParaRPr lang="tr-TR" dirty="0"/>
          </a:p>
        </p:txBody>
      </p:sp>
      <p:pic>
        <p:nvPicPr>
          <p:cNvPr id="4" name="Picture 3"/>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56285" y="138817"/>
            <a:ext cx="2371656" cy="1635625"/>
          </a:xfrm>
          <a:prstGeom prst="rect">
            <a:avLst/>
          </a:prstGeom>
        </p:spPr>
      </p:pic>
      <p:sp>
        <p:nvSpPr>
          <p:cNvPr id="7" name="TextBox 6"/>
          <p:cNvSpPr txBox="1"/>
          <p:nvPr/>
        </p:nvSpPr>
        <p:spPr>
          <a:xfrm>
            <a:off x="923026" y="3010619"/>
            <a:ext cx="10430774" cy="369332"/>
          </a:xfrm>
          <a:prstGeom prst="rect">
            <a:avLst/>
          </a:prstGeom>
          <a:noFill/>
        </p:spPr>
        <p:txBody>
          <a:bodyPr wrap="square" rtlCol="0">
            <a:spAutoFit/>
          </a:bodyPr>
          <a:lstStyle/>
          <a:p>
            <a:r>
              <a:rPr lang="tr-TR" dirty="0">
                <a:solidFill>
                  <a:schemeClr val="accent2"/>
                </a:solidFill>
                <a:latin typeface="Rockwell" panose="02060603020205020403" pitchFamily="18" charset="0"/>
              </a:rPr>
              <a:t>Muharrem Yalman  	Mustafa Avcı	           Münevver Sena Özden	     Naim Gürbüz</a:t>
            </a:r>
          </a:p>
        </p:txBody>
      </p:sp>
      <p:sp>
        <p:nvSpPr>
          <p:cNvPr id="8" name="TextBox 7"/>
          <p:cNvSpPr txBox="1"/>
          <p:nvPr/>
        </p:nvSpPr>
        <p:spPr>
          <a:xfrm>
            <a:off x="1794294" y="6081623"/>
            <a:ext cx="8212348" cy="369332"/>
          </a:xfrm>
          <a:prstGeom prst="rect">
            <a:avLst/>
          </a:prstGeom>
          <a:noFill/>
        </p:spPr>
        <p:txBody>
          <a:bodyPr wrap="square" rtlCol="0">
            <a:spAutoFit/>
          </a:bodyPr>
          <a:lstStyle/>
          <a:p>
            <a:r>
              <a:rPr lang="tr-TR" dirty="0">
                <a:solidFill>
                  <a:schemeClr val="accent2"/>
                </a:solidFill>
                <a:latin typeface="Rockwell" panose="02060603020205020403" pitchFamily="18" charset="0"/>
              </a:rPr>
              <a:t>  Nur Ömeroğlu		         Nuri Özkan		         Oğulcan Patlar</a:t>
            </a:r>
          </a:p>
        </p:txBody>
      </p:sp>
    </p:spTree>
    <p:extLst>
      <p:ext uri="{BB962C8B-B14F-4D97-AF65-F5344CB8AC3E}">
        <p14:creationId xmlns:p14="http://schemas.microsoft.com/office/powerpoint/2010/main" val="1330775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40D638-7C6F-4F60-BBB5-C7DC8EE663CD}"/>
              </a:ext>
            </a:extLst>
          </p:cNvPr>
          <p:cNvSpPr/>
          <p:nvPr/>
        </p:nvSpPr>
        <p:spPr>
          <a:xfrm>
            <a:off x="3039064" y="2793573"/>
            <a:ext cx="6113872"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tr-TR" sz="4400" b="1" dirty="0">
                <a:latin typeface="Rockwell" panose="02060603020205020403" pitchFamily="18" charset="0"/>
                <a:ea typeface="+mj-ea"/>
                <a:cs typeface="+mj-cs"/>
              </a:rPr>
              <a:t>TEŞEKKÜRLER!</a:t>
            </a:r>
            <a:endParaRPr lang="en-US" sz="4400" b="1" dirty="0">
              <a:latin typeface="Rockwell" panose="02060603020205020403" pitchFamily="18" charset="0"/>
              <a:ea typeface="+mj-ea"/>
              <a:cs typeface="+mj-cs"/>
            </a:endParaRPr>
          </a:p>
        </p:txBody>
      </p:sp>
      <p:pic>
        <p:nvPicPr>
          <p:cNvPr id="6" name="Picture 5"/>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9656285" y="138817"/>
            <a:ext cx="2371656" cy="1635625"/>
          </a:xfrm>
          <a:prstGeom prst="rect">
            <a:avLst/>
          </a:prstGeom>
        </p:spPr>
      </p:pic>
    </p:spTree>
    <p:extLst>
      <p:ext uri="{BB962C8B-B14F-4D97-AF65-F5344CB8AC3E}">
        <p14:creationId xmlns:p14="http://schemas.microsoft.com/office/powerpoint/2010/main" val="155252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xEl>
                                              <p:pRg st="0" end="0"/>
                                            </p:txEl>
                                          </p:spTgt>
                                        </p:tgtEl>
                                        <p:attrNameLst>
                                          <p:attrName>r</p:attrName>
                                        </p:attrNameLst>
                                      </p:cBhvr>
                                    </p:animRot>
                                    <p:animRot by="-240000">
                                      <p:cBhvr>
                                        <p:cTn id="7" dur="200" fill="hold">
                                          <p:stCondLst>
                                            <p:cond delay="200"/>
                                          </p:stCondLst>
                                        </p:cTn>
                                        <p:tgtEl>
                                          <p:spTgt spid="4">
                                            <p:txEl>
                                              <p:pRg st="0" end="0"/>
                                            </p:txEl>
                                          </p:spTgt>
                                        </p:tgtEl>
                                        <p:attrNameLst>
                                          <p:attrName>r</p:attrName>
                                        </p:attrNameLst>
                                      </p:cBhvr>
                                    </p:animRot>
                                    <p:animRot by="240000">
                                      <p:cBhvr>
                                        <p:cTn id="8" dur="200" fill="hold">
                                          <p:stCondLst>
                                            <p:cond delay="400"/>
                                          </p:stCondLst>
                                        </p:cTn>
                                        <p:tgtEl>
                                          <p:spTgt spid="4">
                                            <p:txEl>
                                              <p:pRg st="0" end="0"/>
                                            </p:txEl>
                                          </p:spTgt>
                                        </p:tgtEl>
                                        <p:attrNameLst>
                                          <p:attrName>r</p:attrName>
                                        </p:attrNameLst>
                                      </p:cBhvr>
                                    </p:animRot>
                                    <p:animRot by="-240000">
                                      <p:cBhvr>
                                        <p:cTn id="9" dur="200" fill="hold">
                                          <p:stCondLst>
                                            <p:cond delay="600"/>
                                          </p:stCondLst>
                                        </p:cTn>
                                        <p:tgtEl>
                                          <p:spTgt spid="4">
                                            <p:txEl>
                                              <p:pRg st="0" end="0"/>
                                            </p:txEl>
                                          </p:spTgt>
                                        </p:tgtEl>
                                        <p:attrNameLst>
                                          <p:attrName>r</p:attrName>
                                        </p:attrNameLst>
                                      </p:cBhvr>
                                    </p:animRot>
                                    <p:animRot by="120000">
                                      <p:cBhvr>
                                        <p:cTn id="10" dur="200" fill="hold">
                                          <p:stCondLst>
                                            <p:cond delay="800"/>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26B1C-B344-41F7-BE33-07833296CFC8}"/>
              </a:ext>
            </a:extLst>
          </p:cNvPr>
          <p:cNvSpPr>
            <a:spLocks noGrp="1"/>
          </p:cNvSpPr>
          <p:nvPr>
            <p:ph type="title"/>
          </p:nvPr>
        </p:nvSpPr>
        <p:spPr>
          <a:xfrm>
            <a:off x="643468" y="643467"/>
            <a:ext cx="4804064" cy="5571065"/>
          </a:xfrm>
        </p:spPr>
        <p:txBody>
          <a:bodyPr>
            <a:normAutofit/>
          </a:bodyPr>
          <a:lstStyle/>
          <a:p>
            <a:r>
              <a:rPr lang="tr-TR" sz="3600" b="1" dirty="0">
                <a:latin typeface="Rockwell" panose="02060603020205020403" pitchFamily="18" charset="0"/>
              </a:rPr>
              <a:t>	İÇERİK</a:t>
            </a:r>
            <a:endParaRPr lang="en-US" sz="3600" b="1" dirty="0">
              <a:latin typeface="Rockwell" panose="02060603020205020403" pitchFamily="18" charset="0"/>
            </a:endParaRPr>
          </a:p>
        </p:txBody>
      </p:sp>
      <p:sp>
        <p:nvSpPr>
          <p:cNvPr id="62" name="Freeform: Shape 61">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6" name="Content Placeholder 2">
            <a:extLst>
              <a:ext uri="{FF2B5EF4-FFF2-40B4-BE49-F238E27FC236}">
                <a16:creationId xmlns:a16="http://schemas.microsoft.com/office/drawing/2014/main" id="{A28E80CB-44CA-47C0-BCF1-37CF224F4C19}"/>
              </a:ext>
            </a:extLst>
          </p:cNvPr>
          <p:cNvGraphicFramePr>
            <a:graphicFrameLocks noGrp="1"/>
          </p:cNvGraphicFramePr>
          <p:nvPr>
            <p:ph idx="1"/>
            <p:extLst>
              <p:ext uri="{D42A27DB-BD31-4B8C-83A1-F6EECF244321}">
                <p14:modId xmlns:p14="http://schemas.microsoft.com/office/powerpoint/2010/main" val="2176183548"/>
              </p:ext>
            </p:extLst>
          </p:nvPr>
        </p:nvGraphicFramePr>
        <p:xfrm>
          <a:off x="5660138" y="784225"/>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15004" y="136525"/>
            <a:ext cx="2371656" cy="1635625"/>
          </a:xfrm>
          <a:prstGeom prst="rect">
            <a:avLst/>
          </a:prstGeom>
        </p:spPr>
      </p:pic>
    </p:spTree>
    <p:extLst>
      <p:ext uri="{BB962C8B-B14F-4D97-AF65-F5344CB8AC3E}">
        <p14:creationId xmlns:p14="http://schemas.microsoft.com/office/powerpoint/2010/main" val="48812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8054D-C34D-47B7-BFA6-264C198111F8}"/>
              </a:ext>
            </a:extLst>
          </p:cNvPr>
          <p:cNvSpPr>
            <a:spLocks noGrp="1"/>
          </p:cNvSpPr>
          <p:nvPr>
            <p:ph type="title"/>
          </p:nvPr>
        </p:nvSpPr>
        <p:spPr>
          <a:xfrm>
            <a:off x="-1" y="1153572"/>
            <a:ext cx="4325257" cy="4461163"/>
          </a:xfrm>
        </p:spPr>
        <p:txBody>
          <a:bodyPr>
            <a:normAutofit/>
          </a:bodyPr>
          <a:lstStyle/>
          <a:p>
            <a:r>
              <a:rPr lang="tr-TR" sz="4000" dirty="0">
                <a:solidFill>
                  <a:srgbClr val="FFFFFF"/>
                </a:solidFill>
                <a:latin typeface="Rockwell Nova Extra Bold" panose="02060903020205020403" pitchFamily="18" charset="0"/>
              </a:rPr>
              <a:t>Problem Tanımı</a:t>
            </a:r>
            <a:endParaRPr lang="en-US" sz="4000" dirty="0">
              <a:solidFill>
                <a:srgbClr val="FFFFFF"/>
              </a:solidFill>
              <a:latin typeface="Rockwell Nova Extra Bold" panose="02060903020205020403" pitchFamily="18" charset="0"/>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8" name="Content Placeholder 2">
            <a:extLst>
              <a:ext uri="{FF2B5EF4-FFF2-40B4-BE49-F238E27FC236}">
                <a16:creationId xmlns:a16="http://schemas.microsoft.com/office/drawing/2014/main" id="{F73B646C-DDAA-499A-BFBB-A9601D2CE091}"/>
              </a:ext>
            </a:extLst>
          </p:cNvPr>
          <p:cNvGraphicFramePr>
            <a:graphicFrameLocks/>
          </p:cNvGraphicFramePr>
          <p:nvPr>
            <p:extLst>
              <p:ext uri="{D42A27DB-BD31-4B8C-83A1-F6EECF244321}">
                <p14:modId xmlns:p14="http://schemas.microsoft.com/office/powerpoint/2010/main" val="948140420"/>
              </p:ext>
            </p:extLst>
          </p:nvPr>
        </p:nvGraphicFramePr>
        <p:xfrm>
          <a:off x="5357974" y="1116239"/>
          <a:ext cx="4925921" cy="4535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15004" y="136525"/>
            <a:ext cx="2371656" cy="1635625"/>
          </a:xfrm>
          <a:prstGeom prst="rect">
            <a:avLst/>
          </a:prstGeom>
        </p:spPr>
      </p:pic>
    </p:spTree>
    <p:extLst>
      <p:ext uri="{BB962C8B-B14F-4D97-AF65-F5344CB8AC3E}">
        <p14:creationId xmlns:p14="http://schemas.microsoft.com/office/powerpoint/2010/main" val="175131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Freeform: Shape 90">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3B5E19D-8BE3-4648-B13A-C6B2C9B38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918" y="-18367"/>
            <a:ext cx="8892654" cy="6894733"/>
          </a:xfrm>
          <a:prstGeom prst="rect">
            <a:avLst/>
          </a:prstGeom>
        </p:spPr>
      </p:pic>
      <p:sp useBgFill="1">
        <p:nvSpPr>
          <p:cNvPr id="93" name="Freeform: Shape 92">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81A46B-BE91-4654-BCCA-51A268EF338E}"/>
              </a:ext>
            </a:extLst>
          </p:cNvPr>
          <p:cNvSpPr>
            <a:spLocks noGrp="1"/>
          </p:cNvSpPr>
          <p:nvPr>
            <p:ph type="title"/>
          </p:nvPr>
        </p:nvSpPr>
        <p:spPr>
          <a:xfrm>
            <a:off x="371094" y="1161288"/>
            <a:ext cx="3438144" cy="1124712"/>
          </a:xfrm>
        </p:spPr>
        <p:txBody>
          <a:bodyPr anchor="b">
            <a:normAutofit/>
          </a:bodyPr>
          <a:lstStyle/>
          <a:p>
            <a:r>
              <a:rPr lang="tr-TR" sz="2800" dirty="0">
                <a:solidFill>
                  <a:schemeClr val="accent2"/>
                </a:solidFill>
                <a:latin typeface="Rockwell Nova Extra Bold" panose="02060903020205020403" pitchFamily="18" charset="0"/>
              </a:rPr>
              <a:t>Hedef Kitlemiz</a:t>
            </a:r>
            <a:endParaRPr lang="en-US" sz="2800" dirty="0">
              <a:solidFill>
                <a:schemeClr val="accent2"/>
              </a:solidFill>
              <a:latin typeface="Rockwell Nova Extra Bold" panose="02060903020205020403" pitchFamily="18" charset="0"/>
            </a:endParaRPr>
          </a:p>
        </p:txBody>
      </p:sp>
      <p:sp>
        <p:nvSpPr>
          <p:cNvPr id="95" name="Rectangle 9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7" name="Rectangle 9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A28D72E-2C8F-4840-A516-39585BA70F2C}"/>
              </a:ext>
            </a:extLst>
          </p:cNvPr>
          <p:cNvSpPr>
            <a:spLocks noGrp="1"/>
          </p:cNvSpPr>
          <p:nvPr>
            <p:ph idx="1"/>
          </p:nvPr>
        </p:nvSpPr>
        <p:spPr>
          <a:xfrm>
            <a:off x="241697" y="2530601"/>
            <a:ext cx="3933487" cy="3363569"/>
          </a:xfrm>
        </p:spPr>
        <p:txBody>
          <a:bodyPr anchor="t">
            <a:normAutofit lnSpcReduction="10000"/>
          </a:bodyPr>
          <a:lstStyle/>
          <a:p>
            <a:r>
              <a:rPr lang="tr-TR" sz="1400" dirty="0">
                <a:latin typeface="Rockwell" panose="02060603020205020403" pitchFamily="18" charset="0"/>
              </a:rPr>
              <a:t>Evden çalışan ve hareketsizlik sorunu bulunan</a:t>
            </a:r>
          </a:p>
          <a:p>
            <a:r>
              <a:rPr lang="tr-TR" sz="1400" dirty="0">
                <a:latin typeface="Rockwell" panose="02060603020205020403" pitchFamily="18" charset="0"/>
              </a:rPr>
              <a:t>Büyük iş yükü ve yoğun stresli programı olan</a:t>
            </a:r>
          </a:p>
          <a:p>
            <a:r>
              <a:rPr lang="tr-TR" sz="1400" dirty="0">
                <a:latin typeface="Rockwell" panose="02060603020205020403" pitchFamily="18" charset="0"/>
              </a:rPr>
              <a:t>Hareketsizliğin üstünde fiziksel ve ruhsal problemler doğurduğu</a:t>
            </a:r>
          </a:p>
          <a:p>
            <a:r>
              <a:rPr lang="tr-TR" sz="1400" dirty="0">
                <a:latin typeface="Rockwell" panose="02060603020205020403" pitchFamily="18" charset="0"/>
              </a:rPr>
              <a:t>Orta-üst gelir grubunda bulunan</a:t>
            </a:r>
          </a:p>
          <a:p>
            <a:r>
              <a:rPr lang="tr-TR" sz="1400" dirty="0">
                <a:latin typeface="Rockwell" panose="02060603020205020403" pitchFamily="18" charset="0"/>
              </a:rPr>
              <a:t>22-60 yaş aralığında</a:t>
            </a:r>
          </a:p>
          <a:p>
            <a:r>
              <a:rPr lang="tr-TR" sz="1400" dirty="0">
                <a:latin typeface="Rockwell" panose="02060603020205020403" pitchFamily="18" charset="0"/>
              </a:rPr>
              <a:t>Modern ve günceli takip eden beyaz yakalı</a:t>
            </a:r>
          </a:p>
          <a:p>
            <a:r>
              <a:rPr lang="tr-TR" sz="1400" dirty="0">
                <a:latin typeface="Rockwell" panose="02060603020205020403" pitchFamily="18" charset="0"/>
              </a:rPr>
              <a:t>Beyaz yakalılardaki bu sorunun farkında olan, verimlilik optimizasyonunu gözeterek elemanlarının zaman kaybetmesini önlemek amacıyla onlara bu hizmeti tahsis etmeyen şirket yetkilileri</a:t>
            </a:r>
          </a:p>
          <a:p>
            <a:endParaRPr lang="en-US" sz="1200" b="1" dirty="0"/>
          </a:p>
        </p:txBody>
      </p:sp>
      <p:pic>
        <p:nvPicPr>
          <p:cNvPr id="11" name="Picture 10"/>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15004" y="136525"/>
            <a:ext cx="2371656" cy="1635625"/>
          </a:xfrm>
          <a:prstGeom prst="rect">
            <a:avLst/>
          </a:prstGeom>
        </p:spPr>
      </p:pic>
    </p:spTree>
    <p:extLst>
      <p:ext uri="{BB962C8B-B14F-4D97-AF65-F5344CB8AC3E}">
        <p14:creationId xmlns:p14="http://schemas.microsoft.com/office/powerpoint/2010/main" val="54000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EA8B67-FDFA-4FEB-8289-810DA226C5A8}"/>
              </a:ext>
            </a:extLst>
          </p:cNvPr>
          <p:cNvSpPr>
            <a:spLocks noGrp="1"/>
          </p:cNvSpPr>
          <p:nvPr>
            <p:ph type="title"/>
          </p:nvPr>
        </p:nvSpPr>
        <p:spPr>
          <a:xfrm>
            <a:off x="829533" y="609600"/>
            <a:ext cx="3452120" cy="5571066"/>
          </a:xfrm>
        </p:spPr>
        <p:txBody>
          <a:bodyPr>
            <a:normAutofit/>
          </a:bodyPr>
          <a:lstStyle/>
          <a:p>
            <a:r>
              <a:rPr lang="tr-TR" sz="3600" b="1" dirty="0">
                <a:solidFill>
                  <a:schemeClr val="bg1"/>
                </a:solidFill>
                <a:latin typeface="Rockwell" panose="02060603020205020403" pitchFamily="18" charset="0"/>
              </a:rPr>
              <a:t>Çözüm önerilerimiz</a:t>
            </a:r>
            <a:endParaRPr lang="en-US" sz="3600" b="1" dirty="0">
              <a:solidFill>
                <a:srgbClr val="FFFFFF"/>
              </a:solidFill>
              <a:latin typeface="Rockwell" panose="02060603020205020403" pitchFamily="18" charset="0"/>
            </a:endParaRPr>
          </a:p>
        </p:txBody>
      </p:sp>
      <p:sp>
        <p:nvSpPr>
          <p:cNvPr id="3" name="TextBox 2"/>
          <p:cNvSpPr txBox="1"/>
          <p:nvPr/>
        </p:nvSpPr>
        <p:spPr>
          <a:xfrm>
            <a:off x="1350651" y="6349536"/>
            <a:ext cx="10502043" cy="553998"/>
          </a:xfrm>
          <a:prstGeom prst="rect">
            <a:avLst/>
          </a:prstGeom>
          <a:noFill/>
        </p:spPr>
        <p:txBody>
          <a:bodyPr wrap="square" rtlCol="0">
            <a:spAutoFit/>
          </a:bodyPr>
          <a:lstStyle/>
          <a:p>
            <a:r>
              <a:rPr lang="tr-TR" sz="1500" u="sng" dirty="0">
                <a:solidFill>
                  <a:srgbClr val="0070C0"/>
                </a:solidFill>
              </a:rPr>
              <a:t>https://www2.deloitte.com/content/dam/Deloitte/tr/Documents/human-capital/isin-gelecegi-uzaktan-calisma-sisteminde-organizasyonel-dayanikliligi-korumak.pdf</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8119" t="4255" r="38048" b="5512"/>
          <a:stretch/>
        </p:blipFill>
        <p:spPr>
          <a:xfrm>
            <a:off x="3998423" y="196255"/>
            <a:ext cx="2933538" cy="62413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405" y="135870"/>
            <a:ext cx="2873446" cy="6196727"/>
          </a:xfrm>
          <a:prstGeom prst="rect">
            <a:avLst/>
          </a:prstGeom>
        </p:spPr>
      </p:pic>
      <p:pic>
        <p:nvPicPr>
          <p:cNvPr id="9" name="Picture 8"/>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9736791" y="196255"/>
            <a:ext cx="2333856" cy="1609556"/>
          </a:xfrm>
          <a:prstGeom prst="rect">
            <a:avLst/>
          </a:prstGeom>
        </p:spPr>
      </p:pic>
      <p:sp>
        <p:nvSpPr>
          <p:cNvPr id="5" name="AutoShape 2" descr="blob:https://web.whatsapp.com/00a22fbd-7761-4524-992e-a0550eac3fb4"/>
          <p:cNvSpPr>
            <a:spLocks noChangeAspect="1" noChangeArrowheads="1"/>
          </p:cNvSpPr>
          <p:nvPr/>
        </p:nvSpPr>
        <p:spPr bwMode="auto">
          <a:xfrm>
            <a:off x="155575" y="-144463"/>
            <a:ext cx="2956664" cy="29566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79474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pPr marL="0" indent="0">
              <a:buNone/>
            </a:pPr>
            <a:endParaRPr lang="tr-TR" dirty="0"/>
          </a:p>
        </p:txBody>
      </p:sp>
      <p:pic>
        <p:nvPicPr>
          <p:cNvPr id="4" name="Content Placeholder 5"/>
          <p:cNvPicPr>
            <a:picLocks noChangeAspect="1"/>
          </p:cNvPicPr>
          <p:nvPr/>
        </p:nvPicPr>
        <p:blipFill rotWithShape="1">
          <a:blip r:embed="rId2">
            <a:extLst>
              <a:ext uri="{28A0092B-C50C-407E-A947-70E740481C1C}">
                <a14:useLocalDpi xmlns:a14="http://schemas.microsoft.com/office/drawing/2010/main" val="0"/>
              </a:ext>
            </a:extLst>
          </a:blip>
          <a:srcRect l="38407" t="8980" r="38271" b="8350"/>
          <a:stretch/>
        </p:blipFill>
        <p:spPr>
          <a:xfrm>
            <a:off x="2302933" y="365125"/>
            <a:ext cx="3088079" cy="615426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0330" t="13693" r="39505" b="15454"/>
          <a:stretch/>
        </p:blipFill>
        <p:spPr>
          <a:xfrm>
            <a:off x="6643379" y="291297"/>
            <a:ext cx="2979422" cy="5885666"/>
          </a:xfrm>
          <a:prstGeom prst="rect">
            <a:avLst/>
          </a:prstGeom>
        </p:spPr>
      </p:pic>
      <p:pic>
        <p:nvPicPr>
          <p:cNvPr id="6" name="Picture 5"/>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15004" y="136525"/>
            <a:ext cx="2371656" cy="1635625"/>
          </a:xfrm>
          <a:prstGeom prst="rect">
            <a:avLst/>
          </a:prstGeom>
        </p:spPr>
      </p:pic>
    </p:spTree>
    <p:extLst>
      <p:ext uri="{BB962C8B-B14F-4D97-AF65-F5344CB8AC3E}">
        <p14:creationId xmlns:p14="http://schemas.microsoft.com/office/powerpoint/2010/main" val="394003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asketball court&#10;&#10;Description automatically generated">
            <a:extLst>
              <a:ext uri="{FF2B5EF4-FFF2-40B4-BE49-F238E27FC236}">
                <a16:creationId xmlns:a16="http://schemas.microsoft.com/office/drawing/2014/main" id="{E911FB87-2E92-4C00-BB78-4B5842796E00}"/>
              </a:ext>
            </a:extLst>
          </p:cNvPr>
          <p:cNvPicPr>
            <a:picLocks noChangeAspect="1"/>
          </p:cNvPicPr>
          <p:nvPr/>
        </p:nvPicPr>
        <p:blipFill rotWithShape="1">
          <a:blip r:embed="rId2"/>
          <a:srcRect l="22155" r="32726" b="-1"/>
          <a:stretch/>
        </p:blipFill>
        <p:spPr>
          <a:xfrm>
            <a:off x="-6" y="0"/>
            <a:ext cx="12192006" cy="6858000"/>
          </a:xfrm>
          <a:prstGeom prst="rect">
            <a:avLst/>
          </a:prstGeom>
          <a:effectLst/>
        </p:spPr>
      </p:pic>
      <p:sp>
        <p:nvSpPr>
          <p:cNvPr id="2" name="Title 1">
            <a:extLst>
              <a:ext uri="{FF2B5EF4-FFF2-40B4-BE49-F238E27FC236}">
                <a16:creationId xmlns:a16="http://schemas.microsoft.com/office/drawing/2014/main" id="{AEABBD28-2928-451E-883B-7282D035DC29}"/>
              </a:ext>
            </a:extLst>
          </p:cNvPr>
          <p:cNvSpPr>
            <a:spLocks noGrp="1"/>
          </p:cNvSpPr>
          <p:nvPr>
            <p:ph type="title"/>
          </p:nvPr>
        </p:nvSpPr>
        <p:spPr>
          <a:xfrm>
            <a:off x="403590" y="226630"/>
            <a:ext cx="6586491" cy="1286160"/>
          </a:xfrm>
        </p:spPr>
        <p:txBody>
          <a:bodyPr anchor="b">
            <a:normAutofit/>
          </a:bodyPr>
          <a:lstStyle/>
          <a:p>
            <a:br>
              <a:rPr lang="tr-TR" sz="2800" dirty="0">
                <a:solidFill>
                  <a:schemeClr val="bg1"/>
                </a:solidFill>
                <a:latin typeface="Rockwell Nova Extra Bold" panose="02060903020205020403" pitchFamily="18" charset="0"/>
              </a:rPr>
            </a:br>
            <a:r>
              <a:rPr lang="tr-TR" sz="2800" dirty="0">
                <a:solidFill>
                  <a:schemeClr val="bg1"/>
                </a:solidFill>
                <a:latin typeface="Rockwell Nova Extra Bold" panose="02060903020205020403" pitchFamily="18" charset="0"/>
              </a:rPr>
              <a:t>Rakiplerimiz</a:t>
            </a:r>
            <a:br>
              <a:rPr lang="tr-TR" sz="2800" dirty="0">
                <a:solidFill>
                  <a:schemeClr val="bg1"/>
                </a:solidFill>
                <a:latin typeface="Rockwell Nova Extra Bold" panose="02060903020205020403" pitchFamily="18" charset="0"/>
              </a:rPr>
            </a:br>
            <a:endParaRPr lang="en-US" sz="2800" dirty="0">
              <a:solidFill>
                <a:schemeClr val="bg1"/>
              </a:solidFill>
              <a:latin typeface="Rockwell Nova Extra Bold" panose="02060903020205020403" pitchFamily="18" charset="0"/>
            </a:endParaRPr>
          </a:p>
        </p:txBody>
      </p:sp>
      <p:pic>
        <p:nvPicPr>
          <p:cNvPr id="6" name="Picture 5"/>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56285" y="138817"/>
            <a:ext cx="2371656" cy="1635625"/>
          </a:xfrm>
          <a:prstGeom prst="rect">
            <a:avLst/>
          </a:prstGeom>
        </p:spPr>
      </p:pic>
      <p:pic>
        <p:nvPicPr>
          <p:cNvPr id="7" name="Picture 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656285" y="168594"/>
            <a:ext cx="2371656" cy="1635625"/>
          </a:xfrm>
          <a:prstGeom prst="rect">
            <a:avLst/>
          </a:prstGeom>
        </p:spPr>
      </p:pic>
      <p:graphicFrame>
        <p:nvGraphicFramePr>
          <p:cNvPr id="3" name="Table 3">
            <a:extLst>
              <a:ext uri="{FF2B5EF4-FFF2-40B4-BE49-F238E27FC236}">
                <a16:creationId xmlns:a16="http://schemas.microsoft.com/office/drawing/2014/main" id="{2799122A-25DE-48CB-94B6-229AE58558FD}"/>
              </a:ext>
            </a:extLst>
          </p:cNvPr>
          <p:cNvGraphicFramePr>
            <a:graphicFrameLocks noGrp="1"/>
          </p:cNvGraphicFramePr>
          <p:nvPr/>
        </p:nvGraphicFramePr>
        <p:xfrm>
          <a:off x="1190074" y="2225748"/>
          <a:ext cx="9762184" cy="3923466"/>
        </p:xfrm>
        <a:graphic>
          <a:graphicData uri="http://schemas.openxmlformats.org/drawingml/2006/table">
            <a:tbl>
              <a:tblPr firstRow="1" bandRow="1">
                <a:tableStyleId>{5C22544A-7EE6-4342-B048-85BDC9FD1C3A}</a:tableStyleId>
              </a:tblPr>
              <a:tblGrid>
                <a:gridCol w="2440546">
                  <a:extLst>
                    <a:ext uri="{9D8B030D-6E8A-4147-A177-3AD203B41FA5}">
                      <a16:colId xmlns:a16="http://schemas.microsoft.com/office/drawing/2014/main" val="1922052461"/>
                    </a:ext>
                  </a:extLst>
                </a:gridCol>
                <a:gridCol w="2440546">
                  <a:extLst>
                    <a:ext uri="{9D8B030D-6E8A-4147-A177-3AD203B41FA5}">
                      <a16:colId xmlns:a16="http://schemas.microsoft.com/office/drawing/2014/main" val="2307915930"/>
                    </a:ext>
                  </a:extLst>
                </a:gridCol>
                <a:gridCol w="2440546">
                  <a:extLst>
                    <a:ext uri="{9D8B030D-6E8A-4147-A177-3AD203B41FA5}">
                      <a16:colId xmlns:a16="http://schemas.microsoft.com/office/drawing/2014/main" val="4221697190"/>
                    </a:ext>
                  </a:extLst>
                </a:gridCol>
                <a:gridCol w="2440546">
                  <a:extLst>
                    <a:ext uri="{9D8B030D-6E8A-4147-A177-3AD203B41FA5}">
                      <a16:colId xmlns:a16="http://schemas.microsoft.com/office/drawing/2014/main" val="3829815273"/>
                    </a:ext>
                  </a:extLst>
                </a:gridCol>
              </a:tblGrid>
              <a:tr h="479754">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4220188572"/>
                  </a:ext>
                </a:extLst>
              </a:tr>
              <a:tr h="479754">
                <a:tc>
                  <a:txBody>
                    <a:bodyPr/>
                    <a:lstStyle/>
                    <a:p>
                      <a:pPr algn="ctr"/>
                      <a:r>
                        <a:rPr lang="tr-TR" dirty="0"/>
                        <a:t>Aracılık</a:t>
                      </a:r>
                      <a:endParaRPr lang="en-US" dirty="0"/>
                    </a:p>
                  </a:txBody>
                  <a:tcPr/>
                </a:tc>
                <a:tc>
                  <a:txBody>
                    <a:bodyPr/>
                    <a:lstStyle/>
                    <a:p>
                      <a:pPr algn="ctr" fontAlgn="b"/>
                      <a:r>
                        <a:rPr lang="en-US" sz="2800" b="0" i="0" u="none" strike="noStrike" dirty="0">
                          <a:solidFill>
                            <a:srgbClr val="00B050"/>
                          </a:solidFill>
                          <a:effectLst/>
                          <a:latin typeface="Wingdings" panose="05000000000000000000" pitchFamily="2" charset="2"/>
                        </a:rPr>
                        <a:t>ü</a:t>
                      </a:r>
                    </a:p>
                  </a:txBody>
                  <a:tcPr marL="9525" marR="9525" marT="9525" marB="0" anchor="b"/>
                </a:tc>
                <a:tc>
                  <a:txBody>
                    <a:bodyPr/>
                    <a:lstStyle/>
                    <a:p>
                      <a:pPr algn="ctr" fontAlgn="b"/>
                      <a:r>
                        <a:rPr lang="en-US" sz="2800" b="0" i="0" u="none" strike="noStrike" dirty="0">
                          <a:solidFill>
                            <a:srgbClr val="00B050"/>
                          </a:solidFill>
                          <a:effectLst/>
                          <a:latin typeface="Wingdings" panose="05000000000000000000" pitchFamily="2" charset="2"/>
                        </a:rPr>
                        <a:t>ü</a:t>
                      </a:r>
                    </a:p>
                  </a:txBody>
                  <a:tcPr marL="9525" marR="9525" marT="9525" marB="0" anchor="b"/>
                </a:tc>
                <a:tc>
                  <a:txBody>
                    <a:bodyPr/>
                    <a:lstStyle/>
                    <a:p>
                      <a:pPr algn="ctr" fontAlgn="b"/>
                      <a:r>
                        <a:rPr lang="en-US" sz="2800" b="0" i="0" u="none" strike="noStrike" dirty="0">
                          <a:solidFill>
                            <a:srgbClr val="00B050"/>
                          </a:solidFill>
                          <a:effectLst/>
                          <a:latin typeface="Wingdings" panose="05000000000000000000" pitchFamily="2" charset="2"/>
                        </a:rPr>
                        <a:t>ü</a:t>
                      </a:r>
                    </a:p>
                  </a:txBody>
                  <a:tcPr marL="9525" marR="9525" marT="9525" marB="0" anchor="b"/>
                </a:tc>
                <a:extLst>
                  <a:ext uri="{0D108BD9-81ED-4DB2-BD59-A6C34878D82A}">
                    <a16:rowId xmlns:a16="http://schemas.microsoft.com/office/drawing/2014/main" val="2137183076"/>
                  </a:ext>
                </a:extLst>
              </a:tr>
              <a:tr h="479754">
                <a:tc>
                  <a:txBody>
                    <a:bodyPr/>
                    <a:lstStyle/>
                    <a:p>
                      <a:pPr algn="ctr"/>
                      <a:r>
                        <a:rPr lang="tr-TR" dirty="0"/>
                        <a:t>Verimlilik</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B050"/>
                          </a:solidFill>
                          <a:effectLst/>
                          <a:uLnTx/>
                          <a:uFillTx/>
                          <a:latin typeface="Wingdings" panose="05000000000000000000" pitchFamily="2" charset="2"/>
                          <a:ea typeface="+mn-ea"/>
                          <a:cs typeface="+mn-cs"/>
                        </a:rPr>
                        <a:t>ü</a:t>
                      </a:r>
                      <a:endParaRPr kumimoji="0" lang="en-US" sz="28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ü</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ü</a:t>
                      </a:r>
                    </a:p>
                  </a:txBody>
                  <a:tcPr marL="9525" marR="9525" marT="9525" marB="0" anchor="b"/>
                </a:tc>
                <a:extLst>
                  <a:ext uri="{0D108BD9-81ED-4DB2-BD59-A6C34878D82A}">
                    <a16:rowId xmlns:a16="http://schemas.microsoft.com/office/drawing/2014/main" val="1757363305"/>
                  </a:ext>
                </a:extLst>
              </a:tr>
              <a:tr h="828068">
                <a:tc>
                  <a:txBody>
                    <a:bodyPr/>
                    <a:lstStyle/>
                    <a:p>
                      <a:pPr algn="ctr"/>
                      <a:r>
                        <a:rPr lang="tr-TR" dirty="0"/>
                        <a:t>Beyaz Yakalılara Özel Asistanlık </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B050"/>
                          </a:solidFill>
                          <a:effectLst/>
                          <a:uLnTx/>
                          <a:uFillTx/>
                          <a:latin typeface="Wingdings" panose="05000000000000000000" pitchFamily="2" charset="2"/>
                          <a:ea typeface="+mn-ea"/>
                          <a:cs typeface="+mn-cs"/>
                        </a:rPr>
                        <a:t>ü</a:t>
                      </a:r>
                      <a:endParaRPr kumimoji="0" lang="en-US" sz="28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endParaRPr>
                    </a:p>
                  </a:txBody>
                  <a:tcPr marL="9525" marR="9525" marT="9525" marB="0" anchor="b"/>
                </a:tc>
                <a:tc>
                  <a:txBody>
                    <a:bodyPr/>
                    <a:lstStyle/>
                    <a:p>
                      <a:pPr algn="ctr" fontAlgn="b"/>
                      <a:r>
                        <a:rPr lang="en-US" sz="2800" b="0" i="0" u="none" strike="noStrike" dirty="0">
                          <a:solidFill>
                            <a:srgbClr val="FF0000"/>
                          </a:solidFill>
                          <a:effectLst/>
                          <a:latin typeface="Wingdings" panose="05000000000000000000" pitchFamily="2" charset="2"/>
                        </a:rPr>
                        <a:t>û</a:t>
                      </a:r>
                    </a:p>
                  </a:txBody>
                  <a:tcPr marL="9525" marR="9525" marT="9525" marB="0" anchor="b"/>
                </a:tc>
                <a:tc>
                  <a:txBody>
                    <a:bodyPr/>
                    <a:lstStyle/>
                    <a:p>
                      <a:pPr algn="ctr" fontAlgn="b"/>
                      <a:r>
                        <a:rPr lang="en-US" sz="2800" b="0" i="0" u="none" strike="noStrike" dirty="0">
                          <a:solidFill>
                            <a:srgbClr val="FF0000"/>
                          </a:solidFill>
                          <a:effectLst/>
                          <a:latin typeface="Wingdings" panose="05000000000000000000" pitchFamily="2" charset="2"/>
                        </a:rPr>
                        <a:t>û</a:t>
                      </a:r>
                    </a:p>
                  </a:txBody>
                  <a:tcPr marL="9525" marR="9525" marT="9525" marB="0" anchor="b"/>
                </a:tc>
                <a:extLst>
                  <a:ext uri="{0D108BD9-81ED-4DB2-BD59-A6C34878D82A}">
                    <a16:rowId xmlns:a16="http://schemas.microsoft.com/office/drawing/2014/main" val="1903114281"/>
                  </a:ext>
                </a:extLst>
              </a:tr>
              <a:tr h="828068">
                <a:tc>
                  <a:txBody>
                    <a:bodyPr/>
                    <a:lstStyle/>
                    <a:p>
                      <a:pPr algn="ctr"/>
                      <a:r>
                        <a:rPr lang="tr-TR" dirty="0"/>
                        <a:t>Demo / Teşvik uygulamaları</a:t>
                      </a:r>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B050"/>
                          </a:solidFill>
                          <a:effectLst/>
                          <a:uLnTx/>
                          <a:uFillTx/>
                          <a:latin typeface="Wingdings" panose="05000000000000000000" pitchFamily="2" charset="2"/>
                          <a:ea typeface="+mn-ea"/>
                          <a:cs typeface="+mn-cs"/>
                        </a:rPr>
                        <a:t>ü</a:t>
                      </a:r>
                      <a:endParaRPr kumimoji="0" lang="en-US" sz="28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endParaRPr>
                    </a:p>
                  </a:txBody>
                  <a:tcPr marL="9525" marR="9525" marT="9525" marB="0" anchor="b"/>
                </a:tc>
                <a:tc>
                  <a:txBody>
                    <a:bodyPr/>
                    <a:lstStyle/>
                    <a:p>
                      <a:pPr algn="ctr" fontAlgn="b"/>
                      <a:r>
                        <a:rPr lang="en-US" sz="2800" b="0" i="0" u="none" strike="noStrike" dirty="0">
                          <a:solidFill>
                            <a:srgbClr val="FF0000"/>
                          </a:solidFill>
                          <a:effectLst/>
                          <a:latin typeface="Wingdings" panose="05000000000000000000" pitchFamily="2" charset="2"/>
                        </a:rPr>
                        <a:t>û</a:t>
                      </a:r>
                    </a:p>
                  </a:txBody>
                  <a:tcPr marL="9525" marR="9525" marT="9525" marB="0" anchor="b"/>
                </a:tc>
                <a:tc>
                  <a:txBody>
                    <a:bodyPr/>
                    <a:lstStyle/>
                    <a:p>
                      <a:pPr algn="ctr" fontAlgn="b"/>
                      <a:r>
                        <a:rPr lang="en-US" sz="2800" b="0" i="0" u="none" strike="noStrike" dirty="0">
                          <a:solidFill>
                            <a:srgbClr val="FF0000"/>
                          </a:solidFill>
                          <a:effectLst/>
                          <a:latin typeface="Wingdings" panose="05000000000000000000" pitchFamily="2" charset="2"/>
                        </a:rPr>
                        <a:t>û</a:t>
                      </a:r>
                    </a:p>
                  </a:txBody>
                  <a:tcPr marL="9525" marR="9525" marT="9525" marB="0" anchor="b"/>
                </a:tc>
                <a:extLst>
                  <a:ext uri="{0D108BD9-81ED-4DB2-BD59-A6C34878D82A}">
                    <a16:rowId xmlns:a16="http://schemas.microsoft.com/office/drawing/2014/main" val="2702306655"/>
                  </a:ext>
                </a:extLst>
              </a:tr>
              <a:tr h="828068">
                <a:tc>
                  <a:txBody>
                    <a:bodyPr/>
                    <a:lstStyle/>
                    <a:p>
                      <a:pPr algn="ctr"/>
                      <a:r>
                        <a:rPr lang="tr-TR" dirty="0"/>
                        <a:t>Ücretsiz ilan verme hakkı</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ü</a:t>
                      </a:r>
                    </a:p>
                  </a:txBody>
                  <a:tcPr marL="9525" marR="9525" marT="9525" marB="0" anchor="b"/>
                </a:tc>
                <a:tc>
                  <a:txBody>
                    <a:bodyPr/>
                    <a:lstStyle/>
                    <a:p>
                      <a:pPr algn="ctr" fontAlgn="b"/>
                      <a:r>
                        <a:rPr lang="en-US" sz="2800" b="0" i="0" u="none" strike="noStrike" dirty="0">
                          <a:solidFill>
                            <a:srgbClr val="FF0000"/>
                          </a:solidFill>
                          <a:effectLst/>
                          <a:latin typeface="Wingdings" panose="05000000000000000000" pitchFamily="2" charset="2"/>
                        </a:rPr>
                        <a:t>û</a:t>
                      </a:r>
                    </a:p>
                  </a:txBody>
                  <a:tcPr marL="9525" marR="9525" marT="9525" marB="0" anchor="b"/>
                </a:tc>
                <a:tc>
                  <a:txBody>
                    <a:bodyPr/>
                    <a:lstStyle/>
                    <a:p>
                      <a:pPr algn="ctr" fontAlgn="b"/>
                      <a:r>
                        <a:rPr lang="en-US" sz="2800" b="0" i="0" u="none" strike="noStrike" dirty="0">
                          <a:solidFill>
                            <a:srgbClr val="FF0000"/>
                          </a:solidFill>
                          <a:effectLst/>
                          <a:latin typeface="Wingdings" panose="05000000000000000000" pitchFamily="2" charset="2"/>
                        </a:rPr>
                        <a:t>û</a:t>
                      </a:r>
                    </a:p>
                  </a:txBody>
                  <a:tcPr marL="9525" marR="9525" marT="9525" marB="0" anchor="b"/>
                </a:tc>
                <a:extLst>
                  <a:ext uri="{0D108BD9-81ED-4DB2-BD59-A6C34878D82A}">
                    <a16:rowId xmlns:a16="http://schemas.microsoft.com/office/drawing/2014/main" val="3921375002"/>
                  </a:ext>
                </a:extLst>
              </a:tr>
            </a:tbl>
          </a:graphicData>
        </a:graphic>
      </p:graphicFrame>
      <p:pic>
        <p:nvPicPr>
          <p:cNvPr id="9" name="Picture 8">
            <a:extLst>
              <a:ext uri="{FF2B5EF4-FFF2-40B4-BE49-F238E27FC236}">
                <a16:creationId xmlns:a16="http://schemas.microsoft.com/office/drawing/2014/main" id="{00000000-0008-0000-0000-000004000000}"/>
              </a:ext>
            </a:extLst>
          </p:cNvPr>
          <p:cNvPicPr/>
          <p:nvPr/>
        </p:nvPicPr>
        <p:blipFill>
          <a:blip r:embed="rId4"/>
          <a:stretch/>
        </p:blipFill>
        <p:spPr>
          <a:xfrm>
            <a:off x="3768917" y="2268006"/>
            <a:ext cx="2125013" cy="385189"/>
          </a:xfrm>
          <a:prstGeom prst="rect">
            <a:avLst/>
          </a:prstGeom>
          <a:ln>
            <a:noFill/>
          </a:ln>
        </p:spPr>
      </p:pic>
      <p:pic>
        <p:nvPicPr>
          <p:cNvPr id="10" name="Picture 9" descr="ARMUT.COM'DAN YAPILAN EYLEME CEVAP - Kamu Güncel Haber">
            <a:extLst>
              <a:ext uri="{FF2B5EF4-FFF2-40B4-BE49-F238E27FC236}">
                <a16:creationId xmlns:a16="http://schemas.microsoft.com/office/drawing/2014/main" id="{00000000-0008-0000-0000-000002000000}"/>
              </a:ext>
            </a:extLst>
          </p:cNvPr>
          <p:cNvPicPr/>
          <p:nvPr/>
        </p:nvPicPr>
        <p:blipFill>
          <a:blip r:embed="rId5"/>
          <a:stretch/>
        </p:blipFill>
        <p:spPr>
          <a:xfrm>
            <a:off x="6071166" y="2225748"/>
            <a:ext cx="2441143" cy="385189"/>
          </a:xfrm>
          <a:prstGeom prst="rect">
            <a:avLst/>
          </a:prstGeom>
          <a:ln>
            <a:noFill/>
          </a:ln>
        </p:spPr>
      </p:pic>
      <p:pic>
        <p:nvPicPr>
          <p:cNvPr id="11" name="Picture 10" descr="bionluk (@bionluk) | Twitter">
            <a:extLst>
              <a:ext uri="{FF2B5EF4-FFF2-40B4-BE49-F238E27FC236}">
                <a16:creationId xmlns:a16="http://schemas.microsoft.com/office/drawing/2014/main" id="{00000000-0008-0000-0000-000005000000}"/>
              </a:ext>
            </a:extLst>
          </p:cNvPr>
          <p:cNvPicPr/>
          <p:nvPr/>
        </p:nvPicPr>
        <p:blipFill>
          <a:blip r:embed="rId6" cstate="print"/>
          <a:stretch/>
        </p:blipFill>
        <p:spPr>
          <a:xfrm>
            <a:off x="8505873" y="2253300"/>
            <a:ext cx="2444240" cy="414599"/>
          </a:xfrm>
          <a:prstGeom prst="rect">
            <a:avLst/>
          </a:prstGeom>
          <a:ln>
            <a:noFill/>
          </a:ln>
        </p:spPr>
      </p:pic>
    </p:spTree>
    <p:extLst>
      <p:ext uri="{BB962C8B-B14F-4D97-AF65-F5344CB8AC3E}">
        <p14:creationId xmlns:p14="http://schemas.microsoft.com/office/powerpoint/2010/main" val="254695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EA8B67-FDFA-4FEB-8289-810DA226C5A8}"/>
              </a:ext>
            </a:extLst>
          </p:cNvPr>
          <p:cNvSpPr>
            <a:spLocks noGrp="1"/>
          </p:cNvSpPr>
          <p:nvPr>
            <p:ph type="title"/>
          </p:nvPr>
        </p:nvSpPr>
        <p:spPr>
          <a:xfrm>
            <a:off x="829533" y="609600"/>
            <a:ext cx="3452120" cy="5571066"/>
          </a:xfrm>
        </p:spPr>
        <p:txBody>
          <a:bodyPr>
            <a:normAutofit/>
          </a:bodyPr>
          <a:lstStyle/>
          <a:p>
            <a:r>
              <a:rPr lang="tr-TR" sz="3600" b="1" dirty="0">
                <a:solidFill>
                  <a:schemeClr val="bg1"/>
                </a:solidFill>
                <a:latin typeface="Rockwell" panose="02060603020205020403" pitchFamily="18" charset="0"/>
              </a:rPr>
              <a:t>Hizmet alım süreci</a:t>
            </a:r>
            <a:endParaRPr lang="en-US" sz="3600" b="1" dirty="0">
              <a:solidFill>
                <a:srgbClr val="FFFFFF"/>
              </a:solidFill>
              <a:latin typeface="Rockwell" panose="02060603020205020403" pitchFamily="18" charset="0"/>
            </a:endParaRPr>
          </a:p>
        </p:txBody>
      </p:sp>
      <p:sp>
        <p:nvSpPr>
          <p:cNvPr id="12" name="Rectangle: Rounded Corners 17">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7D35D574-FEF2-47D8-B7DE-49F04977A282}"/>
              </a:ext>
            </a:extLst>
          </p:cNvPr>
          <p:cNvGraphicFramePr>
            <a:graphicFrameLocks noGrp="1"/>
          </p:cNvGraphicFramePr>
          <p:nvPr>
            <p:ph idx="1"/>
            <p:extLst>
              <p:ext uri="{D42A27DB-BD31-4B8C-83A1-F6EECF244321}">
                <p14:modId xmlns:p14="http://schemas.microsoft.com/office/powerpoint/2010/main" val="1451258509"/>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9736791" y="196255"/>
            <a:ext cx="2333856" cy="1609556"/>
          </a:xfrm>
          <a:prstGeom prst="rect">
            <a:avLst/>
          </a:prstGeom>
        </p:spPr>
      </p:pic>
    </p:spTree>
    <p:extLst>
      <p:ext uri="{BB962C8B-B14F-4D97-AF65-F5344CB8AC3E}">
        <p14:creationId xmlns:p14="http://schemas.microsoft.com/office/powerpoint/2010/main" val="84816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15004" y="136525"/>
            <a:ext cx="2371656" cy="1635625"/>
          </a:xfrm>
          <a:prstGeom prst="rect">
            <a:avLst/>
          </a:prstGeom>
        </p:spPr>
      </p:pic>
      <p:sp>
        <p:nvSpPr>
          <p:cNvPr id="33" name="Arc 2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466A12-1ACE-460F-80E5-B3EC48F56981}"/>
              </a:ext>
            </a:extLst>
          </p:cNvPr>
          <p:cNvSpPr>
            <a:spLocks noGrp="1"/>
          </p:cNvSpPr>
          <p:nvPr>
            <p:ph type="title"/>
          </p:nvPr>
        </p:nvSpPr>
        <p:spPr>
          <a:xfrm>
            <a:off x="838200" y="365125"/>
            <a:ext cx="10515600" cy="1325563"/>
          </a:xfrm>
        </p:spPr>
        <p:txBody>
          <a:bodyPr>
            <a:normAutofit/>
          </a:bodyPr>
          <a:lstStyle/>
          <a:p>
            <a:pPr algn="ctr"/>
            <a:endParaRPr lang="en-US" dirty="0">
              <a:latin typeface="Rockwell Nova Extra Bold" panose="02060903020205020403" pitchFamily="18" charset="0"/>
            </a:endParaRPr>
          </a:p>
        </p:txBody>
      </p:sp>
      <p:graphicFrame>
        <p:nvGraphicFramePr>
          <p:cNvPr id="16" name="Content Placeholder 2">
            <a:extLst>
              <a:ext uri="{FF2B5EF4-FFF2-40B4-BE49-F238E27FC236}">
                <a16:creationId xmlns:a16="http://schemas.microsoft.com/office/drawing/2014/main" id="{6A50D465-4F45-491E-B77B-71EA40FDA4D6}"/>
              </a:ext>
            </a:extLst>
          </p:cNvPr>
          <p:cNvGraphicFramePr>
            <a:graphicFrameLocks noGrp="1"/>
          </p:cNvGraphicFramePr>
          <p:nvPr>
            <p:ph idx="1"/>
            <p:extLst>
              <p:ext uri="{D42A27DB-BD31-4B8C-83A1-F6EECF244321}">
                <p14:modId xmlns:p14="http://schemas.microsoft.com/office/powerpoint/2010/main" val="2892934897"/>
              </p:ext>
            </p:extLst>
          </p:nvPr>
        </p:nvGraphicFramePr>
        <p:xfrm>
          <a:off x="695781"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FC02AE8C-6D84-4387-9109-4E046C444096}"/>
              </a:ext>
            </a:extLst>
          </p:cNvPr>
          <p:cNvSpPr/>
          <p:nvPr/>
        </p:nvSpPr>
        <p:spPr>
          <a:xfrm>
            <a:off x="835152" y="1383362"/>
            <a:ext cx="4680000" cy="468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dirty="0">
                <a:latin typeface="Rockwell" panose="02060603020205020403" pitchFamily="18" charset="0"/>
              </a:rPr>
              <a:t>MİSYONUMUZ</a:t>
            </a:r>
          </a:p>
          <a:p>
            <a:pPr algn="ctr"/>
            <a:endParaRPr lang="tr-TR" sz="1800" dirty="0">
              <a:latin typeface="Rockwell" panose="02060603020205020403" pitchFamily="18" charset="0"/>
            </a:endParaRPr>
          </a:p>
          <a:p>
            <a:pPr algn="ctr"/>
            <a:endParaRPr lang="tr-TR" sz="1800" dirty="0">
              <a:latin typeface="Rockwell" panose="02060603020205020403" pitchFamily="18" charset="0"/>
            </a:endParaRPr>
          </a:p>
          <a:p>
            <a:pPr algn="ctr"/>
            <a:r>
              <a:rPr lang="tr-TR" sz="1800" dirty="0">
                <a:latin typeface="Rockwell" panose="02060603020205020403" pitchFamily="18" charset="0"/>
              </a:rPr>
              <a:t>Değerli partnerlerimizle birlikte optimum düzeyde müşteri memnuniyeti sağlamak, asimetrik bilgiyi minimuma düşürerek sağlayabileceğimiz kolaylığı azami hale getirmek, insanların yaşam standartlarını ve sosyal refahını geliştirmeye katkıda bulunarak verimliliği artırmak suretiyle daha üretken ve başarılı bir toplum oluşmasına katkıda  bulunmak.</a:t>
            </a:r>
          </a:p>
          <a:p>
            <a:pPr algn="ctr"/>
            <a:endParaRPr lang="en-US" dirty="0">
              <a:latin typeface="Rockwell" panose="02060603020205020403" pitchFamily="18" charset="0"/>
            </a:endParaRPr>
          </a:p>
        </p:txBody>
      </p:sp>
      <p:sp>
        <p:nvSpPr>
          <p:cNvPr id="5" name="Rectangle 4">
            <a:extLst>
              <a:ext uri="{FF2B5EF4-FFF2-40B4-BE49-F238E27FC236}">
                <a16:creationId xmlns:a16="http://schemas.microsoft.com/office/drawing/2014/main" id="{AE83D9CE-FDF8-4E8D-9A1A-25493BA9E73C}"/>
              </a:ext>
            </a:extLst>
          </p:cNvPr>
          <p:cNvSpPr/>
          <p:nvPr/>
        </p:nvSpPr>
        <p:spPr>
          <a:xfrm>
            <a:off x="6094476" y="1383362"/>
            <a:ext cx="4680000" cy="4680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3200" dirty="0">
              <a:latin typeface="Bahnschrift SemiBold" panose="020B0502040204020203" pitchFamily="34" charset="0"/>
            </a:endParaRPr>
          </a:p>
          <a:p>
            <a:pPr algn="ctr"/>
            <a:endParaRPr lang="tr-TR" sz="3200" dirty="0">
              <a:latin typeface="Bahnschrift SemiBold" panose="020B0502040204020203" pitchFamily="34" charset="0"/>
            </a:endParaRPr>
          </a:p>
          <a:p>
            <a:pPr algn="ctr"/>
            <a:r>
              <a:rPr lang="tr-TR" sz="3200" dirty="0">
                <a:latin typeface="Rockwell" panose="02060603020205020403" pitchFamily="18" charset="0"/>
              </a:rPr>
              <a:t>VİZYONUMUZ</a:t>
            </a:r>
          </a:p>
          <a:p>
            <a:pPr algn="ctr"/>
            <a:endParaRPr lang="tr-TR" sz="3200" dirty="0">
              <a:latin typeface="Bahnschrift SemiBold" panose="020B0502040204020203" pitchFamily="34" charset="0"/>
            </a:endParaRPr>
          </a:p>
          <a:p>
            <a:pPr algn="ctr"/>
            <a:endParaRPr lang="tr-TR" sz="3200" dirty="0">
              <a:latin typeface="Bahnschrift SemiBold" panose="020B0502040204020203" pitchFamily="34" charset="0"/>
            </a:endParaRPr>
          </a:p>
          <a:p>
            <a:pPr algn="ctr"/>
            <a:r>
              <a:rPr lang="tr-TR" sz="1800" dirty="0">
                <a:latin typeface="Rockwell" panose="02060603020205020403" pitchFamily="18" charset="0"/>
              </a:rPr>
              <a:t>Ülkemize ve dünyaya hizmetlerimizi geliştirerek yaymak, yeni iş alanları ve </a:t>
            </a:r>
            <a:r>
              <a:rPr lang="tr-TR" sz="1800" dirty="0" err="1">
                <a:latin typeface="Rockwell" panose="02060603020205020403" pitchFamily="18" charset="0"/>
              </a:rPr>
              <a:t>inovatif</a:t>
            </a:r>
            <a:r>
              <a:rPr lang="tr-TR" sz="1800" dirty="0">
                <a:latin typeface="Rockwell" panose="02060603020205020403" pitchFamily="18" charset="0"/>
              </a:rPr>
              <a:t> benliğimizle yolculuğumuzu sürdürerek fırsat eşitliğinin tahsisine katkıda bulunmak.</a:t>
            </a:r>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en-US" dirty="0"/>
          </a:p>
        </p:txBody>
      </p:sp>
    </p:spTree>
    <p:extLst>
      <p:ext uri="{BB962C8B-B14F-4D97-AF65-F5344CB8AC3E}">
        <p14:creationId xmlns:p14="http://schemas.microsoft.com/office/powerpoint/2010/main" val="2826758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2659</TotalTime>
  <Words>459</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 SemiBold</vt:lpstr>
      <vt:lpstr>Calibri</vt:lpstr>
      <vt:lpstr>Calibri Light</vt:lpstr>
      <vt:lpstr>Rockwell</vt:lpstr>
      <vt:lpstr>Rockwell Nova Extra Bold</vt:lpstr>
      <vt:lpstr>Wingdings</vt:lpstr>
      <vt:lpstr>Office Theme</vt:lpstr>
      <vt:lpstr>BAYKUŞ APP</vt:lpstr>
      <vt:lpstr> İÇERİK</vt:lpstr>
      <vt:lpstr>Problem Tanımı</vt:lpstr>
      <vt:lpstr>Hedef Kitlemiz</vt:lpstr>
      <vt:lpstr>Çözüm önerilerimiz</vt:lpstr>
      <vt:lpstr>PowerPoint Presentation</vt:lpstr>
      <vt:lpstr> Rakiplerimiz </vt:lpstr>
      <vt:lpstr>Hizmet alım süreci</vt:lpstr>
      <vt:lpstr>PowerPoint Presentation</vt:lpstr>
      <vt:lpstr>PowerPoint Presentation</vt:lpstr>
      <vt:lpstr>PowerPoint Presentation</vt:lpstr>
      <vt:lpstr>Pazarlama Stratejilerimiz</vt:lpstr>
      <vt:lpstr>Nakit Akışı</vt:lpstr>
      <vt:lpstr>PowerPoint Presentation</vt:lpstr>
      <vt:lpstr>Önemli Tarihler</vt:lpstr>
      <vt:lpstr>Pandemi sonrası dönemde BaykuşApp</vt:lpstr>
      <vt:lpstr>Ne bekliyorsun, hadi indirsene!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ÇEVİK ATÖLYE PR ÇALIŞMASI</dc:title>
  <dc:creator>Ece Zeynep Usta</dc:creator>
  <cp:lastModifiedBy>Sena Ozden</cp:lastModifiedBy>
  <cp:revision>68</cp:revision>
  <dcterms:created xsi:type="dcterms:W3CDTF">2020-08-05T15:23:23Z</dcterms:created>
  <dcterms:modified xsi:type="dcterms:W3CDTF">2020-08-13T23:15:02Z</dcterms:modified>
</cp:coreProperties>
</file>