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4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0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1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6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37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16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6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34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1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6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9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6D3D0D97-958C-016A-6B6C-7F2EB6FBDE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89" r="-1" b="1516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B1AEC0-B6F9-9893-A0AD-E77E974C7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sz="10800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ACAE4-C5E8-3764-7BD5-8D5B78170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endParaRPr lang="en-US" sz="32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45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47EC-C25B-3495-2029-4ADFF2B3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9E88F-8696-177A-BD9F-B5D83AD18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4763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Modern Love</vt:lpstr>
      <vt:lpstr>The Hand</vt:lpstr>
      <vt:lpstr>SketchyVTI</vt:lpstr>
      <vt:lpstr>TITLE</vt:lpstr>
      <vt:lpstr>heading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Phantom Dioxide</dc:creator>
  <cp:lastModifiedBy>Phantom Dioxide</cp:lastModifiedBy>
  <cp:revision>2</cp:revision>
  <dcterms:created xsi:type="dcterms:W3CDTF">2023-03-20T19:32:51Z</dcterms:created>
  <dcterms:modified xsi:type="dcterms:W3CDTF">2023-03-20T19:35:01Z</dcterms:modified>
</cp:coreProperties>
</file>