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Ubuntu"/>
      <p:regular r:id="rId34"/>
      <p:bold r:id="rId35"/>
      <p:italic r:id="rId36"/>
      <p:boldItalic r:id="rId37"/>
    </p:embeddedFont>
    <p:embeddedFont>
      <p:font typeface="Roboto Slab"/>
      <p:regular r:id="rId38"/>
      <p:bold r:id="rId39"/>
    </p:embeddedFont>
    <p:embeddedFont>
      <p:font typeface="Montserrat"/>
      <p:regular r:id="rId40"/>
      <p:bold r:id="rId41"/>
      <p:italic r:id="rId42"/>
      <p:boldItalic r:id="rId43"/>
    </p:embeddedFont>
    <p:embeddedFont>
      <p:font typeface="Montserrat Black"/>
      <p:bold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inS0ITMG0R3AtWCuaEDO6lDCLU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B8D081-FEC6-407D-BCA8-FD0D6B7712EF}">
  <a:tblStyle styleId="{0FB8D081-FEC6-407D-BCA8-FD0D6B7712E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9"/>
          </a:solidFill>
        </a:fill>
      </a:tcStyle>
    </a:wholeTbl>
    <a:band1H>
      <a:tcTxStyle/>
      <a:tcStyle>
        <a:fill>
          <a:solidFill>
            <a:srgbClr val="CACAD1"/>
          </a:solidFill>
        </a:fill>
      </a:tcStyle>
    </a:band1H>
    <a:band2H>
      <a:tcTxStyle/>
    </a:band2H>
    <a:band1V>
      <a:tcTxStyle/>
      <a:tcStyle>
        <a:fill>
          <a:solidFill>
            <a:srgbClr val="CACAD1"/>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Black-bold.fntdata"/><Relationship Id="rId43" Type="http://schemas.openxmlformats.org/officeDocument/2006/relationships/font" Target="fonts/Montserrat-boldItalic.fntdata"/><Relationship Id="rId46" Type="http://schemas.openxmlformats.org/officeDocument/2006/relationships/font" Target="fonts/OpenSans-regular.fntdata"/><Relationship Id="rId45" Type="http://schemas.openxmlformats.org/officeDocument/2006/relationships/font" Target="fonts/Montserrat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Ubuntu-bold.fntdata"/><Relationship Id="rId34" Type="http://schemas.openxmlformats.org/officeDocument/2006/relationships/font" Target="fonts/Ubuntu-regular.fntdata"/><Relationship Id="rId37" Type="http://schemas.openxmlformats.org/officeDocument/2006/relationships/font" Target="fonts/Ubuntu-boldItalic.fntdata"/><Relationship Id="rId36" Type="http://schemas.openxmlformats.org/officeDocument/2006/relationships/font" Target="fonts/Ubuntu-italic.fntdata"/><Relationship Id="rId39" Type="http://schemas.openxmlformats.org/officeDocument/2006/relationships/font" Target="fonts/RobotoSlab-bold.fntdata"/><Relationship Id="rId38" Type="http://schemas.openxmlformats.org/officeDocument/2006/relationships/font" Target="fonts/RobotoSlab-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0" name="Google Shape;164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5" name="Google Shape;167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6" name="Google Shape;20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7" name="Google Shape;211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3" name="Google Shape;223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9" name="Google Shape;223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1d2c22fef0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6" name="Google Shape;2246;g1d2c22fef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1d2c22fef0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3" name="Google Shape;2253;g1d2c22fe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1cd2b6a8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1cd2b6a8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4" name="Shape 2264"/>
        <p:cNvGrpSpPr/>
        <p:nvPr/>
      </p:nvGrpSpPr>
      <p:grpSpPr>
        <a:xfrm>
          <a:off x="0" y="0"/>
          <a:ext cx="0" cy="0"/>
          <a:chOff x="0" y="0"/>
          <a:chExt cx="0" cy="0"/>
        </a:xfrm>
      </p:grpSpPr>
      <p:sp>
        <p:nvSpPr>
          <p:cNvPr id="2265" name="Google Shape;226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6" name="Google Shape;22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2" name="Google Shape;23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6" name="Shape 2376"/>
        <p:cNvGrpSpPr/>
        <p:nvPr/>
      </p:nvGrpSpPr>
      <p:grpSpPr>
        <a:xfrm>
          <a:off x="0" y="0"/>
          <a:ext cx="0" cy="0"/>
          <a:chOff x="0" y="0"/>
          <a:chExt cx="0" cy="0"/>
        </a:xfrm>
      </p:grpSpPr>
      <p:sp>
        <p:nvSpPr>
          <p:cNvPr id="2377" name="Google Shape;237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8" name="Google Shape;23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2" name="Shape 2382"/>
        <p:cNvGrpSpPr/>
        <p:nvPr/>
      </p:nvGrpSpPr>
      <p:grpSpPr>
        <a:xfrm>
          <a:off x="0" y="0"/>
          <a:ext cx="0" cy="0"/>
          <a:chOff x="0" y="0"/>
          <a:chExt cx="0" cy="0"/>
        </a:xfrm>
      </p:grpSpPr>
      <p:sp>
        <p:nvSpPr>
          <p:cNvPr id="2383" name="Google Shape;238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4" name="Google Shape;238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0" name="Shape 2580"/>
        <p:cNvGrpSpPr/>
        <p:nvPr/>
      </p:nvGrpSpPr>
      <p:grpSpPr>
        <a:xfrm>
          <a:off x="0" y="0"/>
          <a:ext cx="0" cy="0"/>
          <a:chOff x="0" y="0"/>
          <a:chExt cx="0" cy="0"/>
        </a:xfrm>
      </p:grpSpPr>
      <p:sp>
        <p:nvSpPr>
          <p:cNvPr id="2581" name="Google Shape;258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2" name="Google Shape;258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8" name="Shape 2608"/>
        <p:cNvGrpSpPr/>
        <p:nvPr/>
      </p:nvGrpSpPr>
      <p:grpSpPr>
        <a:xfrm>
          <a:off x="0" y="0"/>
          <a:ext cx="0" cy="0"/>
          <a:chOff x="0" y="0"/>
          <a:chExt cx="0" cy="0"/>
        </a:xfrm>
      </p:grpSpPr>
      <p:sp>
        <p:nvSpPr>
          <p:cNvPr id="2609" name="Google Shape;260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0" name="Google Shape;26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4" name="Shape 2644"/>
        <p:cNvGrpSpPr/>
        <p:nvPr/>
      </p:nvGrpSpPr>
      <p:grpSpPr>
        <a:xfrm>
          <a:off x="0" y="0"/>
          <a:ext cx="0" cy="0"/>
          <a:chOff x="0" y="0"/>
          <a:chExt cx="0" cy="0"/>
        </a:xfrm>
      </p:grpSpPr>
      <p:sp>
        <p:nvSpPr>
          <p:cNvPr id="2645" name="Google Shape;264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6" name="Google Shape;2646;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5" name="Google Shape;1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8"/>
          <p:cNvSpPr txBox="1"/>
          <p:nvPr>
            <p:ph type="ctrTitle"/>
          </p:nvPr>
        </p:nvSpPr>
        <p:spPr>
          <a:xfrm>
            <a:off x="436875" y="719386"/>
            <a:ext cx="4114800" cy="34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8"/>
          <p:cNvSpPr txBox="1"/>
          <p:nvPr>
            <p:ph idx="1" type="subTitle"/>
          </p:nvPr>
        </p:nvSpPr>
        <p:spPr>
          <a:xfrm>
            <a:off x="449175" y="3542250"/>
            <a:ext cx="2520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8"/>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80" name="Shape 80"/>
        <p:cNvGrpSpPr/>
        <p:nvPr/>
      </p:nvGrpSpPr>
      <p:grpSpPr>
        <a:xfrm>
          <a:off x="0" y="0"/>
          <a:ext cx="0" cy="0"/>
          <a:chOff x="0" y="0"/>
          <a:chExt cx="0" cy="0"/>
        </a:xfrm>
      </p:grpSpPr>
      <p:sp>
        <p:nvSpPr>
          <p:cNvPr id="81" name="Google Shape;81;p37"/>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2" name="Google Shape;82;p37"/>
          <p:cNvSpPr txBox="1"/>
          <p:nvPr>
            <p:ph idx="1" type="subTitle"/>
          </p:nvPr>
        </p:nvSpPr>
        <p:spPr>
          <a:xfrm>
            <a:off x="4810050" y="2534964"/>
            <a:ext cx="3871500" cy="671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37"/>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3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6" name="Google Shape;86;p38"/>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92" name="Shape 92"/>
        <p:cNvGrpSpPr/>
        <p:nvPr/>
      </p:nvGrpSpPr>
      <p:grpSpPr>
        <a:xfrm>
          <a:off x="0" y="0"/>
          <a:ext cx="0" cy="0"/>
          <a:chOff x="0" y="0"/>
          <a:chExt cx="0" cy="0"/>
        </a:xfrm>
      </p:grpSpPr>
      <p:sp>
        <p:nvSpPr>
          <p:cNvPr id="93" name="Google Shape;93;p39"/>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94" name="Google Shape;94;p39"/>
          <p:cNvSpPr txBox="1"/>
          <p:nvPr>
            <p:ph idx="1" type="subTitle"/>
          </p:nvPr>
        </p:nvSpPr>
        <p:spPr>
          <a:xfrm>
            <a:off x="4815300" y="2777674"/>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95" name="Google Shape;95;p39"/>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96" name="Shape 96"/>
        <p:cNvGrpSpPr/>
        <p:nvPr/>
      </p:nvGrpSpPr>
      <p:grpSpPr>
        <a:xfrm>
          <a:off x="0" y="0"/>
          <a:ext cx="0" cy="0"/>
          <a:chOff x="0" y="0"/>
          <a:chExt cx="0" cy="0"/>
        </a:xfrm>
      </p:grpSpPr>
      <p:sp>
        <p:nvSpPr>
          <p:cNvPr id="97" name="Google Shape;97;p40"/>
          <p:cNvSpPr txBox="1"/>
          <p:nvPr>
            <p:ph type="title"/>
          </p:nvPr>
        </p:nvSpPr>
        <p:spPr>
          <a:xfrm>
            <a:off x="1135750" y="2095577"/>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8" name="Google Shape;98;p40"/>
          <p:cNvSpPr txBox="1"/>
          <p:nvPr>
            <p:ph idx="1" type="subTitle"/>
          </p:nvPr>
        </p:nvSpPr>
        <p:spPr>
          <a:xfrm>
            <a:off x="1135750" y="2467122"/>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40"/>
          <p:cNvSpPr txBox="1"/>
          <p:nvPr>
            <p:ph idx="2" type="title"/>
          </p:nvPr>
        </p:nvSpPr>
        <p:spPr>
          <a:xfrm>
            <a:off x="1135750"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0" name="Google Shape;100;p40"/>
          <p:cNvSpPr txBox="1"/>
          <p:nvPr>
            <p:ph idx="3" type="subTitle"/>
          </p:nvPr>
        </p:nvSpPr>
        <p:spPr>
          <a:xfrm>
            <a:off x="1135750"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40"/>
          <p:cNvSpPr txBox="1"/>
          <p:nvPr>
            <p:ph idx="4" type="title"/>
          </p:nvPr>
        </p:nvSpPr>
        <p:spPr>
          <a:xfrm>
            <a:off x="3441529" y="2085352"/>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2" name="Google Shape;102;p40"/>
          <p:cNvSpPr txBox="1"/>
          <p:nvPr>
            <p:ph idx="5" type="subTitle"/>
          </p:nvPr>
        </p:nvSpPr>
        <p:spPr>
          <a:xfrm>
            <a:off x="3441527" y="2467122"/>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40"/>
          <p:cNvSpPr txBox="1"/>
          <p:nvPr>
            <p:ph idx="6" type="title"/>
          </p:nvPr>
        </p:nvSpPr>
        <p:spPr>
          <a:xfrm>
            <a:off x="3441527"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4" name="Google Shape;104;p40"/>
          <p:cNvSpPr txBox="1"/>
          <p:nvPr>
            <p:ph idx="7" type="subTitle"/>
          </p:nvPr>
        </p:nvSpPr>
        <p:spPr>
          <a:xfrm>
            <a:off x="3441527"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40"/>
          <p:cNvSpPr txBox="1"/>
          <p:nvPr>
            <p:ph idx="8" type="title"/>
          </p:nvPr>
        </p:nvSpPr>
        <p:spPr>
          <a:xfrm>
            <a:off x="5768154" y="209411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6" name="Google Shape;106;p40"/>
          <p:cNvSpPr txBox="1"/>
          <p:nvPr>
            <p:ph idx="9" type="subTitle"/>
          </p:nvPr>
        </p:nvSpPr>
        <p:spPr>
          <a:xfrm>
            <a:off x="5768152" y="2465424"/>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40"/>
          <p:cNvSpPr txBox="1"/>
          <p:nvPr>
            <p:ph idx="13" type="title"/>
          </p:nvPr>
        </p:nvSpPr>
        <p:spPr>
          <a:xfrm>
            <a:off x="5768152" y="364186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8" name="Google Shape;108;p40"/>
          <p:cNvSpPr txBox="1"/>
          <p:nvPr>
            <p:ph idx="14" type="subTitle"/>
          </p:nvPr>
        </p:nvSpPr>
        <p:spPr>
          <a:xfrm>
            <a:off x="5768152" y="4004123"/>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9" name="Google Shape;109;p4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10" name="Google Shape;110;p40"/>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12" name="Shape 112"/>
        <p:cNvGrpSpPr/>
        <p:nvPr/>
      </p:nvGrpSpPr>
      <p:grpSpPr>
        <a:xfrm>
          <a:off x="0" y="0"/>
          <a:ext cx="0" cy="0"/>
          <a:chOff x="0" y="0"/>
          <a:chExt cx="0" cy="0"/>
        </a:xfrm>
      </p:grpSpPr>
      <p:sp>
        <p:nvSpPr>
          <p:cNvPr id="113" name="Google Shape;113;p41"/>
          <p:cNvSpPr txBox="1"/>
          <p:nvPr>
            <p:ph type="title"/>
          </p:nvPr>
        </p:nvSpPr>
        <p:spPr>
          <a:xfrm>
            <a:off x="4815309" y="1871700"/>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41"/>
          <p:cNvSpPr txBox="1"/>
          <p:nvPr>
            <p:ph idx="1" type="subTitle"/>
          </p:nvPr>
        </p:nvSpPr>
        <p:spPr>
          <a:xfrm>
            <a:off x="4815300" y="3065475"/>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5" name="Google Shape;115;p41"/>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42"/>
          <p:cNvSpPr txBox="1"/>
          <p:nvPr>
            <p:ph type="title"/>
          </p:nvPr>
        </p:nvSpPr>
        <p:spPr>
          <a:xfrm>
            <a:off x="1620150" y="1739138"/>
            <a:ext cx="5903700" cy="11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118" name="Google Shape;118;p42"/>
          <p:cNvSpPr txBox="1"/>
          <p:nvPr>
            <p:ph idx="1" type="subTitle"/>
          </p:nvPr>
        </p:nvSpPr>
        <p:spPr>
          <a:xfrm>
            <a:off x="1620150" y="2960638"/>
            <a:ext cx="5903700" cy="4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42"/>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20" name="Shape 120"/>
        <p:cNvGrpSpPr/>
        <p:nvPr/>
      </p:nvGrpSpPr>
      <p:grpSpPr>
        <a:xfrm>
          <a:off x="0" y="0"/>
          <a:ext cx="0" cy="0"/>
          <a:chOff x="0" y="0"/>
          <a:chExt cx="0" cy="0"/>
        </a:xfrm>
      </p:grpSpPr>
      <p:sp>
        <p:nvSpPr>
          <p:cNvPr id="121" name="Google Shape;1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22" name="Google Shape;122;p43"/>
          <p:cNvSpPr txBox="1"/>
          <p:nvPr>
            <p:ph type="title"/>
          </p:nvPr>
        </p:nvSpPr>
        <p:spPr>
          <a:xfrm>
            <a:off x="457200" y="951000"/>
            <a:ext cx="3754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3" name="Google Shape;123;p43"/>
          <p:cNvSpPr txBox="1"/>
          <p:nvPr>
            <p:ph idx="1" type="subTitle"/>
          </p:nvPr>
        </p:nvSpPr>
        <p:spPr>
          <a:xfrm>
            <a:off x="457200" y="2234150"/>
            <a:ext cx="3677400" cy="9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4" name="Google Shape;124;p43"/>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27" name="Shape 127"/>
        <p:cNvGrpSpPr/>
        <p:nvPr/>
      </p:nvGrpSpPr>
      <p:grpSpPr>
        <a:xfrm>
          <a:off x="0" y="0"/>
          <a:ext cx="0" cy="0"/>
          <a:chOff x="0" y="0"/>
          <a:chExt cx="0" cy="0"/>
        </a:xfrm>
      </p:grpSpPr>
      <p:sp>
        <p:nvSpPr>
          <p:cNvPr id="128" name="Google Shape;128;p45"/>
          <p:cNvSpPr txBox="1"/>
          <p:nvPr>
            <p:ph type="title"/>
          </p:nvPr>
        </p:nvSpPr>
        <p:spPr>
          <a:xfrm>
            <a:off x="4815309" y="1289250"/>
            <a:ext cx="3871500" cy="140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45"/>
          <p:cNvSpPr txBox="1"/>
          <p:nvPr>
            <p:ph idx="1" type="subTitle"/>
          </p:nvPr>
        </p:nvSpPr>
        <p:spPr>
          <a:xfrm>
            <a:off x="4815300" y="2487916"/>
            <a:ext cx="3871500" cy="6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12" name="Shape 12"/>
        <p:cNvGrpSpPr/>
        <p:nvPr/>
      </p:nvGrpSpPr>
      <p:grpSpPr>
        <a:xfrm>
          <a:off x="0" y="0"/>
          <a:ext cx="0" cy="0"/>
          <a:chOff x="0" y="0"/>
          <a:chExt cx="0" cy="0"/>
        </a:xfrm>
      </p:grpSpPr>
      <p:sp>
        <p:nvSpPr>
          <p:cNvPr id="13" name="Google Shape;13;p29"/>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p:txBody>
      </p:sp>
      <p:sp>
        <p:nvSpPr>
          <p:cNvPr id="14" name="Google Shape;14;p29"/>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9"/>
          <p:cNvSpPr txBox="1"/>
          <p:nvPr>
            <p:ph idx="1" type="subTitle"/>
          </p:nvPr>
        </p:nvSpPr>
        <p:spPr>
          <a:xfrm>
            <a:off x="1136550" y="2208253"/>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9"/>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7" name="Google Shape;17;p29"/>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 name="Google Shape;18;p29"/>
          <p:cNvSpPr txBox="1"/>
          <p:nvPr>
            <p:ph idx="5" type="subTitle"/>
          </p:nvPr>
        </p:nvSpPr>
        <p:spPr>
          <a:xfrm>
            <a:off x="1136550"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9"/>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0" name="Google Shape;20;p29"/>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9"/>
          <p:cNvSpPr txBox="1"/>
          <p:nvPr>
            <p:ph idx="8" type="subTitle"/>
          </p:nvPr>
        </p:nvSpPr>
        <p:spPr>
          <a:xfrm>
            <a:off x="3442327" y="2208253"/>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9"/>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3" name="Google Shape;23;p29"/>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p29"/>
          <p:cNvSpPr txBox="1"/>
          <p:nvPr>
            <p:ph idx="14" type="subTitle"/>
          </p:nvPr>
        </p:nvSpPr>
        <p:spPr>
          <a:xfrm>
            <a:off x="3442327"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9"/>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29"/>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7" name="Google Shape;27;p29"/>
          <p:cNvSpPr txBox="1"/>
          <p:nvPr>
            <p:ph idx="17" type="subTitle"/>
          </p:nvPr>
        </p:nvSpPr>
        <p:spPr>
          <a:xfrm>
            <a:off x="5768952" y="2161277"/>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9"/>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9" name="Google Shape;29;p29"/>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0" name="Google Shape;30;p29"/>
          <p:cNvSpPr txBox="1"/>
          <p:nvPr>
            <p:ph idx="20" type="subTitle"/>
          </p:nvPr>
        </p:nvSpPr>
        <p:spPr>
          <a:xfrm>
            <a:off x="5768952" y="3937632"/>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9"/>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2" name="Google Shape;32;p29"/>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0" name="Google Shape;40;p30"/>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 name="Google Shape;41;p30"/>
          <p:cNvSpPr txBox="1"/>
          <p:nvPr>
            <p:ph idx="1" type="subTitle"/>
          </p:nvPr>
        </p:nvSpPr>
        <p:spPr>
          <a:xfrm>
            <a:off x="4815300" y="2570575"/>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2" name="Google Shape;42;p30"/>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43" name="Shape 43"/>
        <p:cNvGrpSpPr/>
        <p:nvPr/>
      </p:nvGrpSpPr>
      <p:grpSpPr>
        <a:xfrm>
          <a:off x="0" y="0"/>
          <a:ext cx="0" cy="0"/>
          <a:chOff x="0" y="0"/>
          <a:chExt cx="0" cy="0"/>
        </a:xfrm>
      </p:grpSpPr>
      <p:sp>
        <p:nvSpPr>
          <p:cNvPr id="44" name="Google Shape;44;p3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45" name="Google Shape;45;p31"/>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7" name="Shape 47"/>
        <p:cNvGrpSpPr/>
        <p:nvPr/>
      </p:nvGrpSpPr>
      <p:grpSpPr>
        <a:xfrm>
          <a:off x="0" y="0"/>
          <a:ext cx="0" cy="0"/>
          <a:chOff x="0" y="0"/>
          <a:chExt cx="0" cy="0"/>
        </a:xfrm>
      </p:grpSpPr>
      <p:sp>
        <p:nvSpPr>
          <p:cNvPr id="48" name="Google Shape;48;p32"/>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9" name="Google Shape;49;p32"/>
          <p:cNvSpPr txBox="1"/>
          <p:nvPr>
            <p:ph idx="1" type="subTitle"/>
          </p:nvPr>
        </p:nvSpPr>
        <p:spPr>
          <a:xfrm>
            <a:off x="4815300" y="2793300"/>
            <a:ext cx="3871500" cy="9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0" name="Google Shape;50;p32"/>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 and Three Columns 2">
    <p:spTree>
      <p:nvGrpSpPr>
        <p:cNvPr id="51" name="Shape 51"/>
        <p:cNvGrpSpPr/>
        <p:nvPr/>
      </p:nvGrpSpPr>
      <p:grpSpPr>
        <a:xfrm>
          <a:off x="0" y="0"/>
          <a:ext cx="0" cy="0"/>
          <a:chOff x="0" y="0"/>
          <a:chExt cx="0" cy="0"/>
        </a:xfrm>
      </p:grpSpPr>
      <p:sp>
        <p:nvSpPr>
          <p:cNvPr id="52" name="Google Shape;52;p3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53" name="Google Shape;53;p33"/>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 name="Google Shape;54;p33"/>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33"/>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 name="Google Shape;56;p33"/>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33"/>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33"/>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59" name="Shape 59"/>
        <p:cNvGrpSpPr/>
        <p:nvPr/>
      </p:nvGrpSpPr>
      <p:grpSpPr>
        <a:xfrm>
          <a:off x="0" y="0"/>
          <a:ext cx="0" cy="0"/>
          <a:chOff x="0" y="0"/>
          <a:chExt cx="0" cy="0"/>
        </a:xfrm>
      </p:grpSpPr>
      <p:sp>
        <p:nvSpPr>
          <p:cNvPr id="60" name="Google Shape;60;p3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61" name="Shape 61"/>
        <p:cNvGrpSpPr/>
        <p:nvPr/>
      </p:nvGrpSpPr>
      <p:grpSpPr>
        <a:xfrm>
          <a:off x="0" y="0"/>
          <a:ext cx="0" cy="0"/>
          <a:chOff x="0" y="0"/>
          <a:chExt cx="0" cy="0"/>
        </a:xfrm>
      </p:grpSpPr>
      <p:sp>
        <p:nvSpPr>
          <p:cNvPr id="62" name="Google Shape;62;p35"/>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35"/>
          <p:cNvSpPr txBox="1"/>
          <p:nvPr>
            <p:ph idx="1" type="subTitle"/>
          </p:nvPr>
        </p:nvSpPr>
        <p:spPr>
          <a:xfrm>
            <a:off x="4815300" y="3159224"/>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4" name="Google Shape;64;p35"/>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65" name="Shape 65"/>
        <p:cNvGrpSpPr/>
        <p:nvPr/>
      </p:nvGrpSpPr>
      <p:grpSpPr>
        <a:xfrm>
          <a:off x="0" y="0"/>
          <a:ext cx="0" cy="0"/>
          <a:chOff x="0" y="0"/>
          <a:chExt cx="0" cy="0"/>
        </a:xfrm>
      </p:grpSpPr>
      <p:sp>
        <p:nvSpPr>
          <p:cNvPr id="66" name="Google Shape;66;p3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67" name="Google Shape;67;p36"/>
          <p:cNvSpPr txBox="1"/>
          <p:nvPr>
            <p:ph idx="2" type="title"/>
          </p:nvPr>
        </p:nvSpPr>
        <p:spPr>
          <a:xfrm>
            <a:off x="554211" y="291182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68" name="Google Shape;68;p36"/>
          <p:cNvSpPr txBox="1"/>
          <p:nvPr>
            <p:ph idx="3" type="title"/>
          </p:nvPr>
        </p:nvSpPr>
        <p:spPr>
          <a:xfrm>
            <a:off x="463075" y="2579950"/>
            <a:ext cx="20115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36"/>
          <p:cNvSpPr txBox="1"/>
          <p:nvPr>
            <p:ph idx="1" type="subTitle"/>
          </p:nvPr>
        </p:nvSpPr>
        <p:spPr>
          <a:xfrm>
            <a:off x="554211"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4" type="title"/>
          </p:nvPr>
        </p:nvSpPr>
        <p:spPr>
          <a:xfrm>
            <a:off x="2625014" y="292197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1" name="Google Shape;71;p36"/>
          <p:cNvSpPr txBox="1"/>
          <p:nvPr>
            <p:ph idx="5" type="title"/>
          </p:nvPr>
        </p:nvSpPr>
        <p:spPr>
          <a:xfrm>
            <a:off x="2625025" y="2579950"/>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36"/>
          <p:cNvSpPr txBox="1"/>
          <p:nvPr>
            <p:ph idx="6" type="subTitle"/>
          </p:nvPr>
        </p:nvSpPr>
        <p:spPr>
          <a:xfrm>
            <a:off x="2625014" y="3365103"/>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7" type="title"/>
          </p:nvPr>
        </p:nvSpPr>
        <p:spPr>
          <a:xfrm>
            <a:off x="4659595" y="2921962"/>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4" name="Google Shape;74;p36"/>
          <p:cNvSpPr txBox="1"/>
          <p:nvPr>
            <p:ph idx="8" type="title"/>
          </p:nvPr>
        </p:nvSpPr>
        <p:spPr>
          <a:xfrm>
            <a:off x="4474475" y="2579950"/>
            <a:ext cx="21444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6"/>
          <p:cNvSpPr txBox="1"/>
          <p:nvPr>
            <p:ph idx="9" type="subTitle"/>
          </p:nvPr>
        </p:nvSpPr>
        <p:spPr>
          <a:xfrm>
            <a:off x="4659595"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3" type="title"/>
          </p:nvPr>
        </p:nvSpPr>
        <p:spPr>
          <a:xfrm>
            <a:off x="6775670" y="2919438"/>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7" name="Google Shape;77;p36"/>
          <p:cNvSpPr txBox="1"/>
          <p:nvPr>
            <p:ph idx="14" type="title"/>
          </p:nvPr>
        </p:nvSpPr>
        <p:spPr>
          <a:xfrm>
            <a:off x="6775670" y="2567281"/>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6"/>
          <p:cNvSpPr txBox="1"/>
          <p:nvPr>
            <p:ph idx="15" type="subTitle"/>
          </p:nvPr>
        </p:nvSpPr>
        <p:spPr>
          <a:xfrm>
            <a:off x="6775670" y="3362566"/>
            <a:ext cx="1829100" cy="396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436875" y="719386"/>
            <a:ext cx="4114800" cy="233466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b="0" lang="en-GB" sz="280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b="0" lang="en-GB" sz="2000">
                <a:solidFill>
                  <a:srgbClr val="091681"/>
                </a:solidFill>
                <a:latin typeface="Arial"/>
                <a:ea typeface="Arial"/>
                <a:cs typeface="Arial"/>
                <a:sym typeface="Arial"/>
              </a:rPr>
              <a:t>Machine Learning Practice</a:t>
            </a:r>
            <a:endParaRPr b="0" sz="3200">
              <a:solidFill>
                <a:srgbClr val="091681"/>
              </a:solidFill>
              <a:latin typeface="Arial"/>
              <a:ea typeface="Arial"/>
              <a:cs typeface="Arial"/>
              <a:sym typeface="Arial"/>
            </a:endParaRPr>
          </a:p>
        </p:txBody>
      </p:sp>
      <p:sp>
        <p:nvSpPr>
          <p:cNvPr id="135" name="Google Shape;135;p1"/>
          <p:cNvSpPr txBox="1"/>
          <p:nvPr>
            <p:ph idx="1" type="subTitle"/>
          </p:nvPr>
        </p:nvSpPr>
        <p:spPr>
          <a:xfrm>
            <a:off x="449175" y="3542250"/>
            <a:ext cx="326366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indent="0" lvl="0" marL="0" rtl="0" algn="l">
              <a:lnSpc>
                <a:spcPct val="100000"/>
              </a:lnSpc>
              <a:spcBef>
                <a:spcPts val="0"/>
              </a:spcBef>
              <a:spcAft>
                <a:spcPts val="0"/>
              </a:spcAft>
              <a:buSzPts val="2800"/>
              <a:buNone/>
            </a:pPr>
            <a:r>
              <a:t/>
            </a:r>
            <a:endParaRPr/>
          </a:p>
        </p:txBody>
      </p:sp>
      <p:sp>
        <p:nvSpPr>
          <p:cNvPr id="136" name="Google Shape;136;p1"/>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0"/>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FACTORS THAT MATTERS</a:t>
            </a:r>
            <a:endParaRPr/>
          </a:p>
        </p:txBody>
      </p:sp>
      <p:sp>
        <p:nvSpPr>
          <p:cNvPr id="1546" name="Google Shape;1546;p10"/>
          <p:cNvSpPr txBox="1"/>
          <p:nvPr>
            <p:ph idx="3" type="title"/>
          </p:nvPr>
        </p:nvSpPr>
        <p:spPr>
          <a:xfrm>
            <a:off x="457199" y="2188653"/>
            <a:ext cx="2214563"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UNEMPLOYMENT RATE</a:t>
            </a:r>
            <a:endParaRPr/>
          </a:p>
        </p:txBody>
      </p:sp>
      <p:sp>
        <p:nvSpPr>
          <p:cNvPr id="1547" name="Google Shape;1547;p10"/>
          <p:cNvSpPr txBox="1"/>
          <p:nvPr>
            <p:ph idx="1" type="subTitle"/>
          </p:nvPr>
        </p:nvSpPr>
        <p:spPr>
          <a:xfrm>
            <a:off x="479746" y="2806489"/>
            <a:ext cx="1940334"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rect b="b" l="l" r="r" t="t"/>
              <a:pathLst>
                <a:path extrusionOk="0" h="2662" w="1207">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rect b="b" l="l" r="r" t="t"/>
              <a:pathLst>
                <a:path extrusionOk="0" h="2901" w="291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rect b="b" l="l" r="r" t="t"/>
              <a:pathLst>
                <a:path extrusionOk="0" h="1073" w="1456">
                  <a:moveTo>
                    <a:pt x="0" y="1"/>
                  </a:moveTo>
                  <a:lnTo>
                    <a:pt x="0" y="1073"/>
                  </a:lnTo>
                  <a:lnTo>
                    <a:pt x="1455" y="1073"/>
                  </a:lnTo>
                  <a:lnTo>
                    <a:pt x="1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rect b="b" l="l" r="r" t="t"/>
              <a:pathLst>
                <a:path extrusionOk="0" h="595" w="1456">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rect b="b" l="l" r="r" t="t"/>
              <a:pathLst>
                <a:path extrusionOk="0" h="3044" w="483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rect b="b" l="l" r="r" t="t"/>
              <a:pathLst>
                <a:path extrusionOk="0" h="2566" w="480">
                  <a:moveTo>
                    <a:pt x="115" y="1"/>
                  </a:moveTo>
                  <a:lnTo>
                    <a:pt x="1" y="2565"/>
                  </a:lnTo>
                  <a:lnTo>
                    <a:pt x="479" y="2565"/>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rect b="b" l="l" r="r" t="t"/>
              <a:pathLst>
                <a:path extrusionOk="0" h="2663" w="291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rect b="b" l="l" r="r" t="t"/>
              <a:pathLst>
                <a:path extrusionOk="0" h="2604" w="290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rect b="b" l="l" r="r" t="t"/>
              <a:pathLst>
                <a:path extrusionOk="0" h="2432" w="968">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rect b="b" l="l" r="r" t="t"/>
              <a:pathLst>
                <a:path extrusionOk="0" h="479" w="479">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rect b="b" l="l" r="r" t="t"/>
              <a:pathLst>
                <a:path extrusionOk="0" h="1017" w="996">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rect b="b" l="l" r="r" t="t"/>
              <a:pathLst>
                <a:path extrusionOk="0" h="1017" w="99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rect b="b" l="l" r="r" t="t"/>
              <a:pathLst>
                <a:path extrusionOk="0" h="4355" w="436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rect b="b" l="l" r="r" t="t"/>
              <a:pathLst>
                <a:path extrusionOk="0" h="4355" w="3168">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rect b="b" l="l" r="r" t="t"/>
              <a:pathLst>
                <a:path extrusionOk="0" h="3877" w="4365">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rect b="b" l="l" r="r" t="t"/>
              <a:pathLst>
                <a:path extrusionOk="0" h="968" w="1485">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rect b="b" l="l" r="r" t="t"/>
              <a:pathLst>
                <a:path extrusionOk="0" h="2604" w="4356">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rect b="b" l="l" r="r" t="t"/>
              <a:pathLst>
                <a:path extrusionOk="0" h="2391" w="291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rect b="b" l="l" r="r" t="t"/>
              <a:pathLst>
                <a:path extrusionOk="0" h="2363" w="291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rect b="b" l="l" r="r" t="t"/>
              <a:pathLst>
                <a:path extrusionOk="0" h="2107" w="968">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rect b="b" l="l" r="r" t="t"/>
              <a:pathLst>
                <a:path extrusionOk="0" h="3389" w="8231">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rect b="b" l="l" r="r" t="t"/>
              <a:pathLst>
                <a:path extrusionOk="0" h="2422" w="968">
                  <a:moveTo>
                    <a:pt x="231" y="0"/>
                  </a:moveTo>
                  <a:lnTo>
                    <a:pt x="1" y="2421"/>
                  </a:lnTo>
                  <a:lnTo>
                    <a:pt x="967" y="2421"/>
                  </a:lnTo>
                  <a:lnTo>
                    <a:pt x="7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rect b="b" l="l" r="r" t="t"/>
              <a:pathLst>
                <a:path extrusionOk="0" h="824" w="853">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rect b="b" l="l" r="r" t="t"/>
              <a:pathLst>
                <a:path extrusionOk="0" h="2403" w="1456">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rect b="b" l="l" r="r" t="t"/>
              <a:pathLst>
                <a:path extrusionOk="0" h="3877" w="5341">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rect b="b" l="l" r="r" t="t"/>
              <a:pathLst>
                <a:path extrusionOk="0" h="3867" w="4116">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rect b="b" l="l" r="r" t="t"/>
              <a:pathLst>
                <a:path extrusionOk="0" h="2183" w="2911">
                  <a:moveTo>
                    <a:pt x="1" y="0"/>
                  </a:moveTo>
                  <a:lnTo>
                    <a:pt x="1" y="2182"/>
                  </a:lnTo>
                  <a:lnTo>
                    <a:pt x="2910" y="2182"/>
                  </a:ln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rect b="b" l="l" r="r" t="t"/>
              <a:pathLst>
                <a:path extrusionOk="0" h="1218" w="2911">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rect b="b" l="l" r="r" t="t"/>
              <a:pathLst>
                <a:path extrusionOk="0" h="1734" w="19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rect b="b" l="l" r="r" t="t"/>
              <a:pathLst>
                <a:path extrusionOk="0" h="1734" w="19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rect b="b" l="l" r="r" t="t"/>
              <a:pathLst>
                <a:path extrusionOk="0" h="4578" w="4843">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rect b="b" l="l" r="r" t="t"/>
              <a:pathLst>
                <a:path extrusionOk="0" h="4554" w="4365">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rect b="b" l="l" r="r" t="t"/>
              <a:pathLst>
                <a:path extrusionOk="0" h="2403" w="1446">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2" name="Google Shape;1582;p10"/>
          <p:cNvSpPr txBox="1"/>
          <p:nvPr>
            <p:ph idx="5" type="title"/>
          </p:nvPr>
        </p:nvSpPr>
        <p:spPr>
          <a:xfrm>
            <a:off x="2619150" y="2188653"/>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INTEREST RATE</a:t>
            </a:r>
            <a:endParaRPr/>
          </a:p>
        </p:txBody>
      </p:sp>
      <p:sp>
        <p:nvSpPr>
          <p:cNvPr id="1583" name="Google Shape;1583;p10"/>
          <p:cNvSpPr txBox="1"/>
          <p:nvPr>
            <p:ph idx="8" type="title"/>
          </p:nvPr>
        </p:nvSpPr>
        <p:spPr>
          <a:xfrm>
            <a:off x="4468600" y="2188653"/>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INFLATION RATE</a:t>
            </a:r>
            <a:endParaRPr/>
          </a:p>
        </p:txBody>
      </p:sp>
      <p:sp>
        <p:nvSpPr>
          <p:cNvPr id="1584" name="Google Shape;1584;p10"/>
          <p:cNvSpPr txBox="1"/>
          <p:nvPr>
            <p:ph idx="14" type="title"/>
          </p:nvPr>
        </p:nvSpPr>
        <p:spPr>
          <a:xfrm>
            <a:off x="6769795" y="2175984"/>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rect b="b" l="l" r="r" t="t"/>
              <a:pathLst>
                <a:path extrusionOk="0" h="3942" w="4332">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rect b="b" l="l" r="r" t="t"/>
              <a:pathLst>
                <a:path extrusionOk="0" h="3930" w="4323">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rect b="b" l="l" r="r" t="t"/>
              <a:pathLst>
                <a:path extrusionOk="0" h="4705" w="6994">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rect b="b" l="l" r="r" t="t"/>
              <a:pathLst>
                <a:path extrusionOk="0" h="6774" w="10056">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rect b="b" l="l" r="r" t="t"/>
              <a:pathLst>
                <a:path extrusionOk="0" h="4847" w="10046">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rect b="b" l="l" r="r" t="t"/>
              <a:pathLst>
                <a:path extrusionOk="0" h="3120" w="5744">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rect b="b" l="l" r="r" t="t"/>
              <a:pathLst>
                <a:path extrusionOk="0" h="1093" w="2624">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rect b="b" l="l" r="r" t="t"/>
              <a:pathLst>
                <a:path extrusionOk="0" h="5691" w="7051">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rect b="b" l="l" r="r" t="t"/>
              <a:pathLst>
                <a:path extrusionOk="0" h="5691" w="6469">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rect b="b" l="l" r="r" t="t"/>
              <a:pathLst>
                <a:path extrusionOk="0" h="3455" w="3053">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rect b="b" l="l" r="r" t="t"/>
              <a:pathLst>
                <a:path extrusionOk="0" h="2185" w="659">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rect b="b" l="l" r="r" t="t"/>
              <a:pathLst>
                <a:path extrusionOk="0" h="3445" w="1871">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rect b="b" l="l" r="r" t="t"/>
              <a:pathLst>
                <a:path extrusionOk="0" h="3445" w="1871">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rect b="b" l="l" r="r" t="t"/>
              <a:pathLst>
                <a:path extrusionOk="0" h="3080" w="4943">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rect b="b" l="l" r="r" t="t"/>
              <a:pathLst>
                <a:path extrusionOk="0" h="11" w="1">
                  <a:moveTo>
                    <a:pt x="1" y="10"/>
                  </a:moveTo>
                  <a:lnTo>
                    <a:pt x="1" y="10"/>
                  </a:lnTo>
                  <a:lnTo>
                    <a:pt x="1" y="1"/>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rect b="b" l="l" r="r" t="t"/>
              <a:pathLst>
                <a:path extrusionOk="0" h="11" w="1">
                  <a:moveTo>
                    <a:pt x="0" y="1"/>
                  </a:moveTo>
                  <a:lnTo>
                    <a:pt x="0" y="10"/>
                  </a:lnTo>
                  <a:lnTo>
                    <a:pt x="0" y="1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rect b="b" l="l" r="r" t="t"/>
              <a:pathLst>
                <a:path extrusionOk="0" h="2405" w="3493">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rect b="b" l="l" r="r" t="t"/>
            <a:pathLst>
              <a:path extrusionOk="0" h="1426" w="11288">
                <a:moveTo>
                  <a:pt x="1" y="1"/>
                </a:moveTo>
                <a:lnTo>
                  <a:pt x="1" y="1426"/>
                </a:lnTo>
                <a:lnTo>
                  <a:pt x="11287" y="1426"/>
                </a:lnTo>
                <a:lnTo>
                  <a:pt x="112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rect b="b" l="l" r="r" t="t"/>
            <a:pathLst>
              <a:path extrusionOk="0" h="1426" w="2154">
                <a:moveTo>
                  <a:pt x="0" y="1"/>
                </a:moveTo>
                <a:lnTo>
                  <a:pt x="0" y="1426"/>
                </a:lnTo>
                <a:lnTo>
                  <a:pt x="2153" y="1426"/>
                </a:lnTo>
                <a:lnTo>
                  <a:pt x="21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rect b="b" l="l" r="r" t="t"/>
            <a:pathLst>
              <a:path extrusionOk="0" h="1426" w="1580">
                <a:moveTo>
                  <a:pt x="1" y="1"/>
                </a:moveTo>
                <a:lnTo>
                  <a:pt x="1" y="1426"/>
                </a:lnTo>
                <a:lnTo>
                  <a:pt x="1579" y="1426"/>
                </a:lnTo>
                <a:lnTo>
                  <a:pt x="15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rect b="b" l="l" r="r" t="t"/>
            <a:pathLst>
              <a:path extrusionOk="0" h="1426" w="11278">
                <a:moveTo>
                  <a:pt x="1" y="0"/>
                </a:moveTo>
                <a:lnTo>
                  <a:pt x="1" y="1425"/>
                </a:lnTo>
                <a:lnTo>
                  <a:pt x="11277" y="1425"/>
                </a:lnTo>
                <a:lnTo>
                  <a:pt x="112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rect b="b" l="l" r="r" t="t"/>
            <a:pathLst>
              <a:path extrusionOk="0" h="1426" w="2153">
                <a:moveTo>
                  <a:pt x="0" y="0"/>
                </a:moveTo>
                <a:lnTo>
                  <a:pt x="0" y="1425"/>
                </a:lnTo>
                <a:lnTo>
                  <a:pt x="2153" y="1425"/>
                </a:lnTo>
                <a:lnTo>
                  <a:pt x="21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rect b="b" l="l" r="r" t="t"/>
            <a:pathLst>
              <a:path extrusionOk="0" h="1426" w="1580">
                <a:moveTo>
                  <a:pt x="1" y="0"/>
                </a:moveTo>
                <a:lnTo>
                  <a:pt x="1" y="1425"/>
                </a:lnTo>
                <a:lnTo>
                  <a:pt x="1579" y="1425"/>
                </a:ln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rect b="b" l="l" r="r" t="t"/>
              <a:pathLst>
                <a:path extrusionOk="0" h="4050" w="4729">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rect b="b" l="l" r="r" t="t"/>
              <a:pathLst>
                <a:path extrusionOk="0" h="4013" w="1925">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2" name="Google Shape;1622;p10"/>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Higher interest rates attract foreign capital and cause the exchange rate to rise. Lower interest rates tend to decrease exchange rates.</a:t>
            </a:r>
            <a:endParaRPr b="0" i="0" sz="1400" u="none" cap="none" strike="noStrik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b="0" i="0" sz="1400" u="none" cap="none" strike="noStrik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anchorCtr="0" anchor="t" bIns="91425" lIns="91425" spcFirstLastPara="1" rIns="91425" wrap="square" tIns="91425">
            <a:noAutofit/>
          </a:bodyPr>
          <a:lstStyle/>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USD index: </a:t>
            </a:r>
            <a:r>
              <a:rPr b="0" i="0" lang="en-GB" sz="1200" u="none" cap="none" strike="noStrike">
                <a:solidFill>
                  <a:schemeClr val="dk1"/>
                </a:solidFill>
                <a:latin typeface="Arial"/>
                <a:ea typeface="Arial"/>
                <a:cs typeface="Arial"/>
                <a:sym typeface="Arial"/>
              </a:rPr>
              <a:t>AUD and USD have a negative correlation. </a:t>
            </a:r>
            <a:endParaRPr b="0" i="0" sz="1400" u="none" cap="none" strike="noStrike">
              <a:solidFill>
                <a:srgbClr val="000000"/>
              </a:solidFill>
              <a:latin typeface="Arial"/>
              <a:ea typeface="Arial"/>
              <a:cs typeface="Arial"/>
              <a:sym typeface="Arial"/>
            </a:endParaRPr>
          </a:p>
          <a:p>
            <a:pPr indent="-82550" lvl="0" marL="171450" marR="0" rtl="0" algn="l">
              <a:lnSpc>
                <a:spcPct val="115000"/>
              </a:lnSpc>
              <a:spcBef>
                <a:spcPts val="0"/>
              </a:spcBef>
              <a:spcAft>
                <a:spcPts val="0"/>
              </a:spcAft>
              <a:buClr>
                <a:schemeClr val="dk1"/>
              </a:buClr>
              <a:buSzPts val="1400"/>
              <a:buFont typeface="Open Sans"/>
              <a:buNone/>
            </a:pPr>
            <a:r>
              <a:t/>
            </a:r>
            <a:endParaRPr b="0" i="0" sz="1100" u="none" cap="none" strike="noStrike">
              <a:solidFill>
                <a:schemeClr val="dk1"/>
              </a:solidFill>
              <a:latin typeface="Arial"/>
              <a:ea typeface="Arial"/>
              <a:cs typeface="Arial"/>
              <a:sym typeface="Arial"/>
            </a:endParaRPr>
          </a:p>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Australian commodity price index: </a:t>
            </a:r>
            <a:r>
              <a:rPr b="0" i="0" lang="en-GB" sz="1200" u="none" cap="none" strike="noStrike">
                <a:solidFill>
                  <a:schemeClr val="dk1"/>
                </a:solidFill>
                <a:latin typeface="Arial"/>
                <a:ea typeface="Arial"/>
                <a:cs typeface="Arial"/>
                <a:sym typeface="Arial"/>
              </a:rPr>
              <a:t>Higher commodity export prices mean an increase in demand for AUD. Indeed, the AUD is often referred to as a ‘commodity currency’.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MODEL SUMMARY</a:t>
            </a:r>
            <a:endParaRPr/>
          </a:p>
        </p:txBody>
      </p:sp>
      <p:sp>
        <p:nvSpPr>
          <p:cNvPr id="1631" name="Google Shape;1631;p11"/>
          <p:cNvSpPr txBox="1"/>
          <p:nvPr>
            <p:ph idx="1" type="subTitle"/>
          </p:nvPr>
        </p:nvSpPr>
        <p:spPr>
          <a:xfrm>
            <a:off x="526232" y="2296902"/>
            <a:ext cx="2288405"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b="1" lang="en-GB" sz="1200">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indent="0" lvl="0" marL="0" rtl="0" algn="l">
              <a:lnSpc>
                <a:spcPct val="115000"/>
              </a:lnSpc>
              <a:spcBef>
                <a:spcPts val="0"/>
              </a:spcBef>
              <a:spcAft>
                <a:spcPts val="0"/>
              </a:spcAft>
              <a:buSzPts val="1400"/>
              <a:buNone/>
            </a:pPr>
            <a:r>
              <a:t/>
            </a:r>
            <a:endParaRPr sz="1200">
              <a:latin typeface="Arial"/>
              <a:ea typeface="Arial"/>
              <a:cs typeface="Arial"/>
              <a:sym typeface="Arial"/>
            </a:endParaRPr>
          </a:p>
        </p:txBody>
      </p:sp>
      <p:sp>
        <p:nvSpPr>
          <p:cNvPr id="1632" name="Google Shape;1632;p11"/>
          <p:cNvSpPr txBox="1"/>
          <p:nvPr>
            <p:ph idx="5" type="title"/>
          </p:nvPr>
        </p:nvSpPr>
        <p:spPr>
          <a:xfrm>
            <a:off x="3313262" y="1466396"/>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p:nvPr>
            <p:ph idx="8" type="title"/>
          </p:nvPr>
        </p:nvSpPr>
        <p:spPr>
          <a:xfrm>
            <a:off x="6032739" y="1466396"/>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NEURAL NETWORK</a:t>
            </a:r>
            <a:endParaRPr/>
          </a:p>
        </p:txBody>
      </p:sp>
      <p:sp>
        <p:nvSpPr>
          <p:cNvPr id="1634" name="Google Shape;1634;p11"/>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Logistic regression is an example of supervised learning. It is </a:t>
            </a:r>
            <a:r>
              <a:rPr b="1" i="0" lang="en-GB" sz="1200" u="none" cap="none" strike="noStrike">
                <a:solidFill>
                  <a:schemeClr val="dk1"/>
                </a:solidFill>
                <a:latin typeface="Arial"/>
                <a:ea typeface="Arial"/>
                <a:cs typeface="Arial"/>
                <a:sym typeface="Arial"/>
              </a:rPr>
              <a:t>used to calculate or predict the probability of a binary (yes/no) event occurring</a:t>
            </a:r>
            <a:r>
              <a:rPr b="0" i="0" lang="en-GB" sz="1200" u="none" cap="none" strike="noStrik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b="0" i="0" sz="1200" u="none" cap="none" strike="noStrik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A neural network is </a:t>
            </a:r>
            <a:r>
              <a:rPr b="1" i="0" lang="en-GB" sz="1200" u="none" cap="none" strike="noStrike">
                <a:solidFill>
                  <a:schemeClr val="dk1"/>
                </a:solidFill>
                <a:latin typeface="Arial"/>
                <a:ea typeface="Arial"/>
                <a:cs typeface="Arial"/>
                <a:sym typeface="Arial"/>
              </a:rPr>
              <a:t>a method in artificial intelligence that teaches computers to process data in a way that is inspired by the human brain</a:t>
            </a:r>
            <a:r>
              <a:rPr b="0" i="0" lang="en-GB" sz="1200" u="none" cap="none" strike="noStrik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b="0" i="0" sz="12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400"/>
              <a:buFont typeface="Open Sans"/>
              <a:buNone/>
            </a:pPr>
            <a:r>
              <a:t/>
            </a:r>
            <a:endParaRPr b="0" i="0" sz="1200" u="none" cap="none" strike="noStrik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3000"/>
              <a:buFont typeface="Montserrat"/>
              <a:buNone/>
            </a:pPr>
            <a:r>
              <a:rPr b="1" i="0" lang="en-GB" sz="1600" u="none" cap="none" strike="noStrike">
                <a:solidFill>
                  <a:schemeClr val="accent1"/>
                </a:solidFill>
                <a:latin typeface="Montserrat"/>
                <a:ea typeface="Montserrat"/>
                <a:cs typeface="Montserrat"/>
                <a:sym typeface="Montserrat"/>
              </a:rPr>
              <a:t>ADABOOST</a:t>
            </a:r>
            <a:endParaRPr b="1" i="0" sz="16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2"/>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384" cy="353943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Granularity : Resample monthly and quarterly data to daily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Historical data (inflation) not available on monthly data before 2017</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 data on non-trading days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in 2D matrix: Stack</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Data need to be concatenated with date rather than numbers</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rect b="b" l="l" r="r" t="t"/>
              <a:pathLst>
                <a:path extrusionOk="0" h="3664" w="2612">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rect b="b" l="l" r="r" t="t"/>
              <a:pathLst>
                <a:path extrusionOk="0" h="2962" w="2515">
                  <a:moveTo>
                    <a:pt x="255" y="0"/>
                  </a:moveTo>
                  <a:lnTo>
                    <a:pt x="1" y="206"/>
                  </a:lnTo>
                  <a:lnTo>
                    <a:pt x="2273" y="2961"/>
                  </a:lnTo>
                  <a:lnTo>
                    <a:pt x="2515" y="2768"/>
                  </a:lnTo>
                  <a:lnTo>
                    <a:pt x="2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rect b="b" l="l" r="r" t="t"/>
              <a:pathLst>
                <a:path extrusionOk="0" h="1718" w="3748">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rect b="b" l="l" r="r" t="t"/>
              <a:pathLst>
                <a:path extrusionOk="0" h="956" w="3567">
                  <a:moveTo>
                    <a:pt x="3518" y="0"/>
                  </a:moveTo>
                  <a:lnTo>
                    <a:pt x="1" y="653"/>
                  </a:lnTo>
                  <a:lnTo>
                    <a:pt x="61" y="955"/>
                  </a:lnTo>
                  <a:lnTo>
                    <a:pt x="3566" y="315"/>
                  </a:lnTo>
                  <a:lnTo>
                    <a:pt x="35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rect b="b" l="l" r="r" t="t"/>
              <a:pathLst>
                <a:path extrusionOk="0" h="1838" w="1777">
                  <a:moveTo>
                    <a:pt x="1390" y="1"/>
                  </a:moveTo>
                  <a:lnTo>
                    <a:pt x="0" y="266"/>
                  </a:lnTo>
                  <a:lnTo>
                    <a:pt x="326" y="1838"/>
                  </a:lnTo>
                  <a:lnTo>
                    <a:pt x="1777" y="1560"/>
                  </a:lnTo>
                  <a:lnTo>
                    <a:pt x="13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rect b="b" l="l" r="r" t="t"/>
              <a:pathLst>
                <a:path extrusionOk="0" h="2177" w="2116">
                  <a:moveTo>
                    <a:pt x="1209" y="0"/>
                  </a:moveTo>
                  <a:lnTo>
                    <a:pt x="0" y="1040"/>
                  </a:lnTo>
                  <a:lnTo>
                    <a:pt x="931" y="2176"/>
                  </a:lnTo>
                  <a:lnTo>
                    <a:pt x="2115" y="1088"/>
                  </a:lnTo>
                  <a:lnTo>
                    <a:pt x="120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rect b="b" l="l" r="r" t="t"/>
              <a:pathLst>
                <a:path extrusionOk="0" h="9151" w="5706">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rect b="b" l="l" r="r" t="t"/>
              <a:pathLst>
                <a:path extrusionOk="0" h="11000" w="6335">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rect b="b" l="l" r="r" t="t"/>
                <a:pathLst>
                  <a:path extrusionOk="0" h="1573" w="2097">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rect b="b" l="l" r="r" t="t"/>
                <a:pathLst>
                  <a:path extrusionOk="0" h="2327" w="1584">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rect b="b" l="l" r="r" t="t"/>
                <a:pathLst>
                  <a:path extrusionOk="0" h="1947" w="1548">
                    <a:moveTo>
                      <a:pt x="774" y="1"/>
                    </a:moveTo>
                    <a:lnTo>
                      <a:pt x="1" y="1560"/>
                    </a:lnTo>
                    <a:lnTo>
                      <a:pt x="907" y="1947"/>
                    </a:lnTo>
                    <a:lnTo>
                      <a:pt x="1548" y="363"/>
                    </a:lnTo>
                    <a:lnTo>
                      <a:pt x="774"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rect b="b" l="l" r="r" t="t"/>
                <a:pathLst>
                  <a:path extrusionOk="0" h="5238" w="4969">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rect b="b" l="l" r="r" t="t"/>
                <a:pathLst>
                  <a:path extrusionOk="0" h="9780" w="2358">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rect b="b" l="l" r="r" t="t"/>
                <a:pathLst>
                  <a:path extrusionOk="0" h="8200" w="2987">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rect b="b" l="l" r="r" t="t"/>
                <a:pathLst>
                  <a:path extrusionOk="0" h="10342" w="3156">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rect b="b" l="l" r="r" t="t"/>
                <a:pathLst>
                  <a:path extrusionOk="0" h="1579" w="2079">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rect b="b" l="l" r="r" t="t"/>
                <a:pathLst>
                  <a:path extrusionOk="0" h="1802" w="1561">
                    <a:moveTo>
                      <a:pt x="472" y="1"/>
                    </a:moveTo>
                    <a:lnTo>
                      <a:pt x="1" y="1632"/>
                    </a:lnTo>
                    <a:lnTo>
                      <a:pt x="847" y="1802"/>
                    </a:lnTo>
                    <a:lnTo>
                      <a:pt x="1560" y="134"/>
                    </a:lnTo>
                    <a:lnTo>
                      <a:pt x="472"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rect b="b" l="l" r="r" t="t"/>
                <a:pathLst>
                  <a:path extrusionOk="0" h="8437" w="590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rect b="b" l="l" r="r" t="t"/>
                <a:pathLst>
                  <a:path extrusionOk="0" fill="none" h="1439" w="1233">
                    <a:moveTo>
                      <a:pt x="0" y="1439"/>
                    </a:moveTo>
                    <a:cubicBezTo>
                      <a:pt x="0" y="1439"/>
                      <a:pt x="665" y="327"/>
                      <a:pt x="1233" y="0"/>
                    </a:cubicBezTo>
                  </a:path>
                </a:pathLst>
              </a:custGeom>
              <a:noFill/>
              <a:ln cap="flat" cmpd="sng" w="9525">
                <a:solidFill>
                  <a:srgbClr val="4A24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rect b="b" l="l" r="r" t="t"/>
                <a:pathLst>
                  <a:path extrusionOk="0" h="2418" w="1282">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rect b="b" l="l" r="r" t="t"/>
                <a:pathLst>
                  <a:path extrusionOk="0" h="1658" w="1319">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rect b="b" l="l" r="r" t="t"/>
                <a:pathLst>
                  <a:path extrusionOk="0" h="1452" w="1221">
                    <a:moveTo>
                      <a:pt x="0" y="1"/>
                    </a:moveTo>
                    <a:lnTo>
                      <a:pt x="0" y="690"/>
                    </a:lnTo>
                    <a:lnTo>
                      <a:pt x="218" y="1451"/>
                    </a:lnTo>
                    <a:cubicBezTo>
                      <a:pt x="1221" y="206"/>
                      <a:pt x="0"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rect b="b" l="l" r="r" t="t"/>
                <a:pathLst>
                  <a:path extrusionOk="0" h="2998" w="2491">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rect b="b" l="l" r="r" t="t"/>
                <a:pathLst>
                  <a:path extrusionOk="0" h="1252" w="1451">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rect b="b" l="l" r="r" t="t"/>
                <a:pathLst>
                  <a:path extrusionOk="0" h="895" w="896">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rect b="b" l="l" r="r" t="t"/>
                <a:pathLst>
                  <a:path extrusionOk="0" h="1537" w="3706">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rect b="b" l="l" r="r" t="t"/>
                <a:pathLst>
                  <a:path extrusionOk="0" h="3047" w="2684">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75" cy="3607206"/>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First read in all the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Drop unnececary features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Pass data in date_time format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Resmaple the data to daily format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Unannualised the data</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Split training and testing data by time: time series</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StandardScaler</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Set up each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Fit X_train_scaled to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Predict with model</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Evaluate models</a:t>
            </a:r>
            <a:endParaRPr b="0" i="0" sz="1400" u="none" cap="none" strike="noStrik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rect b="b" l="l" r="r" t="t"/>
              <a:pathLst>
                <a:path extrusionOk="0" h="52064" w="81244">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rect b="b" l="l" r="r" t="t"/>
              <a:pathLst>
                <a:path extrusionOk="0" h="18802" w="17285">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rect b="b" l="l" r="r" t="t"/>
              <a:pathLst>
                <a:path extrusionOk="0" h="16711" w="15481">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rect b="b" l="l" r="r" t="t"/>
              <a:pathLst>
                <a:path extrusionOk="0" fill="none" h="21642" w="16167">
                  <a:moveTo>
                    <a:pt x="0" y="1"/>
                  </a:moveTo>
                  <a:lnTo>
                    <a:pt x="16167" y="21642"/>
                  </a:lnTo>
                </a:path>
              </a:pathLst>
            </a:custGeom>
            <a:noFill/>
            <a:ln cap="rnd" cmpd="sng" w="9525">
              <a:solidFill>
                <a:srgbClr val="367FC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rect b="b" l="l" r="r" t="t"/>
              <a:pathLst>
                <a:path extrusionOk="0" h="7559" w="15819">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rect b="b" l="l" r="r" t="t"/>
              <a:pathLst>
                <a:path extrusionOk="0" h="6554" w="14035">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rect b="b" l="l" r="r" t="t"/>
              <a:pathLst>
                <a:path extrusionOk="0" fill="none" h="8581" w="16659">
                  <a:moveTo>
                    <a:pt x="0" y="0"/>
                  </a:moveTo>
                  <a:cubicBezTo>
                    <a:pt x="6910" y="277"/>
                    <a:pt x="12927" y="3629"/>
                    <a:pt x="16659" y="8580"/>
                  </a:cubicBezTo>
                </a:path>
              </a:pathLst>
            </a:custGeom>
            <a:noFill/>
            <a:ln cap="rnd" cmpd="sng" w="9525">
              <a:solidFill>
                <a:schemeClr val="dk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rect b="b" l="l" r="r" t="t"/>
              <a:pathLst>
                <a:path extrusionOk="0" h="4768" w="6829">
                  <a:moveTo>
                    <a:pt x="1" y="0"/>
                  </a:moveTo>
                  <a:lnTo>
                    <a:pt x="1" y="4767"/>
                  </a:lnTo>
                  <a:lnTo>
                    <a:pt x="6828" y="4767"/>
                  </a:lnTo>
                  <a:lnTo>
                    <a:pt x="6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rect b="b" l="l" r="r" t="t"/>
              <a:pathLst>
                <a:path extrusionOk="0" h="1949" w="6829">
                  <a:moveTo>
                    <a:pt x="1" y="0"/>
                  </a:moveTo>
                  <a:lnTo>
                    <a:pt x="1" y="1948"/>
                  </a:lnTo>
                  <a:lnTo>
                    <a:pt x="6828" y="1948"/>
                  </a:lnTo>
                  <a:lnTo>
                    <a:pt x="68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rect b="b" l="l" r="r" t="t"/>
              <a:pathLst>
                <a:path extrusionOk="0" h="1641" w="22697">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rect b="b" l="l" r="r" t="t"/>
              <a:pathLst>
                <a:path extrusionOk="0" h="1641" w="22697">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rect b="b" l="l" r="r" t="t"/>
              <a:pathLst>
                <a:path extrusionOk="0" h="35769" w="57081">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rect b="b" l="l" r="r" t="t"/>
              <a:pathLst>
                <a:path extrusionOk="0" h="33267" w="54457">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rect b="b" l="l" r="r" t="t"/>
              <a:pathLst>
                <a:path extrusionOk="0" h="31011" w="50746">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rect b="b" l="l" r="r" t="t"/>
              <a:pathLst>
                <a:path extrusionOk="0" h="9965" w="15327">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rect b="b" l="l" r="r" t="t"/>
              <a:pathLst>
                <a:path extrusionOk="0" h="2225" w="718">
                  <a:moveTo>
                    <a:pt x="0" y="0"/>
                  </a:moveTo>
                  <a:lnTo>
                    <a:pt x="0" y="2225"/>
                  </a:lnTo>
                  <a:lnTo>
                    <a:pt x="718" y="2225"/>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rect b="b" l="l" r="r" t="t"/>
              <a:pathLst>
                <a:path extrusionOk="0" fill="none" h="719"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rect b="b" l="l" r="r" t="t"/>
              <a:pathLst>
                <a:path extrusionOk="0" fill="none" h="3271" w="1">
                  <a:moveTo>
                    <a:pt x="1" y="0"/>
                  </a:moveTo>
                  <a:lnTo>
                    <a:pt x="1" y="327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rect b="b" l="l" r="r" t="t"/>
              <a:pathLst>
                <a:path extrusionOk="0" h="3948" w="729">
                  <a:moveTo>
                    <a:pt x="0" y="0"/>
                  </a:moveTo>
                  <a:lnTo>
                    <a:pt x="0" y="3947"/>
                  </a:lnTo>
                  <a:lnTo>
                    <a:pt x="728" y="3947"/>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rect b="b" l="l" r="r" t="t"/>
              <a:pathLst>
                <a:path extrusionOk="0" fill="none" h="1949" w="1">
                  <a:moveTo>
                    <a:pt x="1" y="0"/>
                  </a:moveTo>
                  <a:lnTo>
                    <a:pt x="1" y="19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rect b="b" l="l" r="r" t="t"/>
              <a:pathLst>
                <a:path extrusionOk="0" h="3373" w="718">
                  <a:moveTo>
                    <a:pt x="0" y="0"/>
                  </a:moveTo>
                  <a:lnTo>
                    <a:pt x="0" y="3373"/>
                  </a:lnTo>
                  <a:lnTo>
                    <a:pt x="718" y="3373"/>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rect b="b" l="l" r="r" t="t"/>
              <a:pathLst>
                <a:path extrusionOk="0" fill="none" h="1344" w="1">
                  <a:moveTo>
                    <a:pt x="1" y="0"/>
                  </a:moveTo>
                  <a:lnTo>
                    <a:pt x="1" y="1343"/>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rect b="b" l="l" r="r" t="t"/>
              <a:pathLst>
                <a:path extrusionOk="0" h="4799" w="719">
                  <a:moveTo>
                    <a:pt x="1" y="1"/>
                  </a:moveTo>
                  <a:lnTo>
                    <a:pt x="1" y="4799"/>
                  </a:lnTo>
                  <a:lnTo>
                    <a:pt x="718" y="4799"/>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rect b="b" l="l" r="r" t="t"/>
              <a:pathLst>
                <a:path extrusionOk="0" h="4788" w="729">
                  <a:moveTo>
                    <a:pt x="1" y="0"/>
                  </a:moveTo>
                  <a:lnTo>
                    <a:pt x="1" y="4787"/>
                  </a:lnTo>
                  <a:lnTo>
                    <a:pt x="728" y="4787"/>
                  </a:lnTo>
                  <a:lnTo>
                    <a:pt x="72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rect b="b" l="l" r="r" t="t"/>
              <a:pathLst>
                <a:path extrusionOk="0" h="4799" w="719">
                  <a:moveTo>
                    <a:pt x="1" y="0"/>
                  </a:moveTo>
                  <a:lnTo>
                    <a:pt x="1" y="4798"/>
                  </a:lnTo>
                  <a:lnTo>
                    <a:pt x="718" y="4798"/>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rect b="b" l="l" r="r" t="t"/>
              <a:pathLst>
                <a:path extrusionOk="0" fill="none" h="729" w="1">
                  <a:moveTo>
                    <a:pt x="1" y="1"/>
                  </a:moveTo>
                  <a:lnTo>
                    <a:pt x="1" y="72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rect b="b" l="l" r="r" t="t"/>
              <a:pathLst>
                <a:path extrusionOk="0" h="3435" w="719">
                  <a:moveTo>
                    <a:pt x="1" y="1"/>
                  </a:moveTo>
                  <a:lnTo>
                    <a:pt x="1" y="3435"/>
                  </a:lnTo>
                  <a:lnTo>
                    <a:pt x="718" y="3435"/>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rect b="b" l="l" r="r" t="t"/>
              <a:pathLst>
                <a:path extrusionOk="0" fill="none" h="2154" w="1">
                  <a:moveTo>
                    <a:pt x="0" y="215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rect b="b" l="l" r="r" t="t"/>
              <a:pathLst>
                <a:path extrusionOk="0" h="4143" w="729">
                  <a:moveTo>
                    <a:pt x="1" y="1"/>
                  </a:moveTo>
                  <a:lnTo>
                    <a:pt x="1" y="4142"/>
                  </a:lnTo>
                  <a:lnTo>
                    <a:pt x="729" y="4142"/>
                  </a:lnTo>
                  <a:lnTo>
                    <a:pt x="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rect b="b" l="l" r="r" t="t"/>
              <a:pathLst>
                <a:path extrusionOk="0" fill="none" h="1672" w="1">
                  <a:moveTo>
                    <a:pt x="1" y="1672"/>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rect b="b" l="l" r="r" t="t"/>
              <a:pathLst>
                <a:path extrusionOk="0" h="4799" w="729">
                  <a:moveTo>
                    <a:pt x="1" y="1"/>
                  </a:moveTo>
                  <a:lnTo>
                    <a:pt x="1"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rect b="b" l="l" r="r" t="t"/>
              <a:pathLst>
                <a:path extrusionOk="0" fill="none" h="718" w="1">
                  <a:moveTo>
                    <a:pt x="1" y="718"/>
                  </a:moveTo>
                  <a:lnTo>
                    <a:pt x="1"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rect b="b" l="l" r="r" t="t"/>
              <a:pathLst>
                <a:path extrusionOk="0" h="3742" w="718">
                  <a:moveTo>
                    <a:pt x="0" y="0"/>
                  </a:moveTo>
                  <a:lnTo>
                    <a:pt x="0" y="3742"/>
                  </a:lnTo>
                  <a:lnTo>
                    <a:pt x="718" y="374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rect b="b" l="l" r="r" t="t"/>
              <a:pathLst>
                <a:path extrusionOk="0" fill="none" h="1918" w="1">
                  <a:moveTo>
                    <a:pt x="0" y="0"/>
                  </a:moveTo>
                  <a:lnTo>
                    <a:pt x="0" y="191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rect b="b" l="l" r="r" t="t"/>
              <a:pathLst>
                <a:path extrusionOk="0" h="3846" w="729">
                  <a:moveTo>
                    <a:pt x="1" y="1"/>
                  </a:moveTo>
                  <a:lnTo>
                    <a:pt x="1" y="3845"/>
                  </a:lnTo>
                  <a:lnTo>
                    <a:pt x="728" y="3845"/>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rect b="b" l="l" r="r" t="t"/>
              <a:pathLst>
                <a:path extrusionOk="0" fill="none" h="1734" w="1">
                  <a:moveTo>
                    <a:pt x="0" y="173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rect b="b" l="l" r="r" t="t"/>
              <a:pathLst>
                <a:path extrusionOk="0" fill="none" h="718" w="1">
                  <a:moveTo>
                    <a:pt x="0" y="0"/>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rect b="b" l="l" r="r" t="t"/>
              <a:pathLst>
                <a:path extrusionOk="0" h="4471" w="729">
                  <a:moveTo>
                    <a:pt x="0" y="1"/>
                  </a:moveTo>
                  <a:lnTo>
                    <a:pt x="0" y="4470"/>
                  </a:lnTo>
                  <a:lnTo>
                    <a:pt x="728" y="4470"/>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rect b="b" l="l" r="r" t="t"/>
              <a:pathLst>
                <a:path extrusionOk="0" fill="none" h="718"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rect b="b" l="l" r="r" t="t"/>
              <a:pathLst>
                <a:path extrusionOk="0" fill="none" h="1036" w="1">
                  <a:moveTo>
                    <a:pt x="0" y="0"/>
                  </a:moveTo>
                  <a:lnTo>
                    <a:pt x="0" y="1036"/>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rect b="b" l="l" r="r" t="t"/>
              <a:pathLst>
                <a:path extrusionOk="0" h="4798" w="728">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rect b="b" l="l" r="r" t="t"/>
              <a:pathLst>
                <a:path extrusionOk="0" fill="none" h="729" w="1">
                  <a:moveTo>
                    <a:pt x="0" y="728"/>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rect b="b" l="l" r="r" t="t"/>
              <a:pathLst>
                <a:path extrusionOk="0" h="4799" w="719">
                  <a:moveTo>
                    <a:pt x="1" y="1"/>
                  </a:moveTo>
                  <a:lnTo>
                    <a:pt x="1" y="4798"/>
                  </a:lnTo>
                  <a:lnTo>
                    <a:pt x="719" y="4798"/>
                  </a:lnTo>
                  <a:lnTo>
                    <a:pt x="7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rect b="b" l="l" r="r" t="t"/>
              <a:pathLst>
                <a:path extrusionOk="0" h="4799" w="728">
                  <a:moveTo>
                    <a:pt x="0" y="1"/>
                  </a:moveTo>
                  <a:lnTo>
                    <a:pt x="0"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rect b="b" l="l" r="r" t="t"/>
              <a:pathLst>
                <a:path extrusionOk="0" h="4788" w="729">
                  <a:moveTo>
                    <a:pt x="1" y="0"/>
                  </a:moveTo>
                  <a:lnTo>
                    <a:pt x="1" y="4788"/>
                  </a:lnTo>
                  <a:lnTo>
                    <a:pt x="729" y="478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rect b="b" l="l" r="r" t="t"/>
              <a:pathLst>
                <a:path extrusionOk="0" h="4789" w="728">
                  <a:moveTo>
                    <a:pt x="0" y="1"/>
                  </a:moveTo>
                  <a:lnTo>
                    <a:pt x="0" y="4788"/>
                  </a:lnTo>
                  <a:lnTo>
                    <a:pt x="728" y="478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rect b="b" l="l" r="r" t="t"/>
              <a:pathLst>
                <a:path extrusionOk="0" h="4009" w="729">
                  <a:moveTo>
                    <a:pt x="1" y="0"/>
                  </a:moveTo>
                  <a:lnTo>
                    <a:pt x="1" y="4008"/>
                  </a:lnTo>
                  <a:lnTo>
                    <a:pt x="729" y="400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rect b="b" l="l" r="r" t="t"/>
              <a:pathLst>
                <a:path extrusionOk="0" fill="none" h="1549" w="1">
                  <a:moveTo>
                    <a:pt x="1" y="0"/>
                  </a:moveTo>
                  <a:lnTo>
                    <a:pt x="1" y="15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rect b="b" l="l" r="r" t="t"/>
              <a:pathLst>
                <a:path extrusionOk="0" h="3692" w="719">
                  <a:moveTo>
                    <a:pt x="0" y="1"/>
                  </a:moveTo>
                  <a:lnTo>
                    <a:pt x="0" y="3691"/>
                  </a:lnTo>
                  <a:lnTo>
                    <a:pt x="718" y="3691"/>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rect b="b" l="l" r="r" t="t"/>
              <a:pathLst>
                <a:path extrusionOk="0" fill="none" h="1867" w="1">
                  <a:moveTo>
                    <a:pt x="0" y="1866"/>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rect b="b" l="l" r="r" t="t"/>
              <a:pathLst>
                <a:path extrusionOk="0" h="4799" w="719">
                  <a:moveTo>
                    <a:pt x="1" y="1"/>
                  </a:moveTo>
                  <a:lnTo>
                    <a:pt x="1" y="4798"/>
                  </a:lnTo>
                  <a:lnTo>
                    <a:pt x="718" y="4798"/>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rect b="b" l="l" r="r" t="t"/>
              <a:pathLst>
                <a:path extrusionOk="0" h="3558" w="729">
                  <a:moveTo>
                    <a:pt x="0" y="0"/>
                  </a:moveTo>
                  <a:lnTo>
                    <a:pt x="0" y="3558"/>
                  </a:lnTo>
                  <a:lnTo>
                    <a:pt x="728" y="355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rect b="b" l="l" r="r" t="t"/>
              <a:pathLst>
                <a:path extrusionOk="0" fill="none" h="729" w="1">
                  <a:moveTo>
                    <a:pt x="0" y="729"/>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rect b="b" l="l" r="r" t="t"/>
              <a:pathLst>
                <a:path extrusionOk="0" fill="none" h="1908" w="1">
                  <a:moveTo>
                    <a:pt x="0" y="1"/>
                  </a:moveTo>
                  <a:lnTo>
                    <a:pt x="0" y="190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rect b="b" l="l" r="r" t="t"/>
              <a:pathLst>
                <a:path extrusionOk="0" h="2953" w="729">
                  <a:moveTo>
                    <a:pt x="1" y="0"/>
                  </a:moveTo>
                  <a:lnTo>
                    <a:pt x="1" y="2953"/>
                  </a:lnTo>
                  <a:lnTo>
                    <a:pt x="729" y="2953"/>
                  </a:lnTo>
                  <a:lnTo>
                    <a:pt x="72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rect b="b" l="l" r="r" t="t"/>
              <a:pathLst>
                <a:path extrusionOk="0" fill="none" h="2205" w="1">
                  <a:moveTo>
                    <a:pt x="1" y="220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rect b="b" l="l" r="r" t="t"/>
              <a:pathLst>
                <a:path extrusionOk="0" fill="none" h="729" w="1">
                  <a:moveTo>
                    <a:pt x="1" y="1"/>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rect b="b" l="l" r="r" t="t"/>
              <a:pathLst>
                <a:path extrusionOk="0" h="3261" w="729">
                  <a:moveTo>
                    <a:pt x="0" y="1"/>
                  </a:moveTo>
                  <a:lnTo>
                    <a:pt x="0" y="3261"/>
                  </a:lnTo>
                  <a:lnTo>
                    <a:pt x="728" y="3261"/>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rect b="b" l="l" r="r" t="t"/>
              <a:pathLst>
                <a:path extrusionOk="0" fill="none" h="2308" w="1">
                  <a:moveTo>
                    <a:pt x="0" y="2307"/>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rect b="b" l="l" r="r" t="t"/>
              <a:pathLst>
                <a:path extrusionOk="0" fill="none" h="729" w="1">
                  <a:moveTo>
                    <a:pt x="0" y="1"/>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rect b="b" l="l" r="r" t="t"/>
              <a:pathLst>
                <a:path extrusionOk="0" h="3107" w="729">
                  <a:moveTo>
                    <a:pt x="0" y="0"/>
                  </a:moveTo>
                  <a:lnTo>
                    <a:pt x="0" y="3107"/>
                  </a:lnTo>
                  <a:lnTo>
                    <a:pt x="728" y="3107"/>
                  </a:lnTo>
                  <a:lnTo>
                    <a:pt x="728"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rect b="b" l="l" r="r" t="t"/>
              <a:pathLst>
                <a:path extrusionOk="0" fill="none" h="2564" w="1">
                  <a:moveTo>
                    <a:pt x="0" y="1"/>
                  </a:moveTo>
                  <a:lnTo>
                    <a:pt x="0" y="2564"/>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rect b="b" l="l" r="r" t="t"/>
              <a:pathLst>
                <a:path extrusionOk="0" h="4799" w="729">
                  <a:moveTo>
                    <a:pt x="1" y="0"/>
                  </a:moveTo>
                  <a:lnTo>
                    <a:pt x="1" y="4798"/>
                  </a:lnTo>
                  <a:lnTo>
                    <a:pt x="729" y="4798"/>
                  </a:lnTo>
                  <a:lnTo>
                    <a:pt x="729"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rect b="b" l="l" r="r" t="t"/>
              <a:pathLst>
                <a:path extrusionOk="0" fill="none" h="719" w="1">
                  <a:moveTo>
                    <a:pt x="1" y="718"/>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rect b="b" l="l" r="r" t="t"/>
              <a:pathLst>
                <a:path extrusionOk="0" fill="none" h="718" w="1">
                  <a:moveTo>
                    <a:pt x="1" y="0"/>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rect b="b" l="l" r="r" t="t"/>
              <a:pathLst>
                <a:path extrusionOk="0" h="2328" w="718">
                  <a:moveTo>
                    <a:pt x="0" y="1"/>
                  </a:moveTo>
                  <a:lnTo>
                    <a:pt x="0" y="2328"/>
                  </a:lnTo>
                  <a:lnTo>
                    <a:pt x="718" y="2328"/>
                  </a:lnTo>
                  <a:lnTo>
                    <a:pt x="718" y="1"/>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rect b="b" l="l" r="r" t="t"/>
              <a:pathLst>
                <a:path extrusionOk="0" fill="none" h="718"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rect b="b" l="l" r="r" t="t"/>
              <a:pathLst>
                <a:path extrusionOk="0" fill="none" h="3138" w="1">
                  <a:moveTo>
                    <a:pt x="0" y="1"/>
                  </a:moveTo>
                  <a:lnTo>
                    <a:pt x="0" y="313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rect b="b" l="l" r="r" t="t"/>
              <a:pathLst>
                <a:path extrusionOk="0" h="4799" w="719">
                  <a:moveTo>
                    <a:pt x="1" y="1"/>
                  </a:moveTo>
                  <a:lnTo>
                    <a:pt x="1" y="4799"/>
                  </a:lnTo>
                  <a:lnTo>
                    <a:pt x="718" y="4799"/>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rect b="b" l="l" r="r" t="t"/>
              <a:pathLst>
                <a:path extrusionOk="0" fill="none" h="719"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rect b="b" l="l" r="r" t="t"/>
              <a:pathLst>
                <a:path extrusionOk="0" fill="none" h="729" w="1">
                  <a:moveTo>
                    <a:pt x="0" y="0"/>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rect b="b" l="l" r="r" t="t"/>
              <a:pathLst>
                <a:path extrusionOk="0" h="3702" w="719">
                  <a:moveTo>
                    <a:pt x="1" y="1"/>
                  </a:moveTo>
                  <a:lnTo>
                    <a:pt x="1" y="3701"/>
                  </a:lnTo>
                  <a:lnTo>
                    <a:pt x="719" y="3701"/>
                  </a:lnTo>
                  <a:lnTo>
                    <a:pt x="7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rect b="b" l="l" r="r" t="t"/>
              <a:pathLst>
                <a:path extrusionOk="0" fill="none" h="728" w="1">
                  <a:moveTo>
                    <a:pt x="1" y="728"/>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rect b="b" l="l" r="r" t="t"/>
              <a:pathLst>
                <a:path extrusionOk="0" fill="none" h="1682" w="1">
                  <a:moveTo>
                    <a:pt x="1" y="1"/>
                  </a:moveTo>
                  <a:lnTo>
                    <a:pt x="1" y="1682"/>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rect b="b" l="l" r="r" t="t"/>
              <a:pathLst>
                <a:path extrusionOk="0" h="4798"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rect b="b" l="l" r="r" t="t"/>
              <a:pathLst>
                <a:path extrusionOk="0" fill="none" h="729" w="1">
                  <a:moveTo>
                    <a:pt x="0" y="728"/>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rect b="b" l="l" r="r" t="t"/>
              <a:pathLst>
                <a:path extrusionOk="0" fill="none" h="719" w="1">
                  <a:moveTo>
                    <a:pt x="0" y="1"/>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rect b="b" l="l" r="r" t="t"/>
              <a:pathLst>
                <a:path extrusionOk="0" h="4799"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rect b="b" l="l" r="r" t="t"/>
              <a:pathLst>
                <a:path extrusionOk="0" fill="none" h="718"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rect b="b" l="l" r="r" t="t"/>
              <a:pathLst>
                <a:path extrusionOk="0" h="2759" w="718">
                  <a:moveTo>
                    <a:pt x="0" y="1"/>
                  </a:moveTo>
                  <a:lnTo>
                    <a:pt x="0" y="2758"/>
                  </a:lnTo>
                  <a:lnTo>
                    <a:pt x="718" y="2758"/>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rect b="b" l="l" r="r" t="t"/>
              <a:pathLst>
                <a:path extrusionOk="0" fill="none" h="2646" w="1">
                  <a:moveTo>
                    <a:pt x="0" y="2645"/>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rect b="b" l="l" r="r" t="t"/>
              <a:pathLst>
                <a:path extrusionOk="0" h="3650" w="718">
                  <a:moveTo>
                    <a:pt x="0" y="0"/>
                  </a:moveTo>
                  <a:lnTo>
                    <a:pt x="0" y="3650"/>
                  </a:lnTo>
                  <a:lnTo>
                    <a:pt x="718" y="3650"/>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rect b="b" l="l" r="r" t="t"/>
              <a:pathLst>
                <a:path extrusionOk="0" fill="none" h="1836" w="1">
                  <a:moveTo>
                    <a:pt x="1" y="183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rect b="b" l="l" r="r" t="t"/>
              <a:pathLst>
                <a:path extrusionOk="0" fill="none" h="719" w="1">
                  <a:moveTo>
                    <a:pt x="1" y="1"/>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rect b="b" l="l" r="r" t="t"/>
              <a:pathLst>
                <a:path extrusionOk="0" h="3138" w="729">
                  <a:moveTo>
                    <a:pt x="0" y="1"/>
                  </a:moveTo>
                  <a:lnTo>
                    <a:pt x="0" y="3138"/>
                  </a:lnTo>
                  <a:lnTo>
                    <a:pt x="728" y="3138"/>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rect b="b" l="l" r="r" t="t"/>
              <a:pathLst>
                <a:path extrusionOk="0" fill="none" h="2871" w="1">
                  <a:moveTo>
                    <a:pt x="0" y="2871"/>
                  </a:moveTo>
                  <a:lnTo>
                    <a:pt x="0" y="0"/>
                  </a:lnTo>
                </a:path>
              </a:pathLst>
            </a:custGeom>
            <a:solidFill>
              <a:schemeClr val="accent6"/>
            </a:solid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rect b="b" l="l" r="r" t="t"/>
              <a:pathLst>
                <a:path extrusionOk="0" h="4850" w="718">
                  <a:moveTo>
                    <a:pt x="0" y="0"/>
                  </a:moveTo>
                  <a:lnTo>
                    <a:pt x="0" y="4849"/>
                  </a:lnTo>
                  <a:lnTo>
                    <a:pt x="718" y="4849"/>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rect b="b" l="l" r="r" t="t"/>
              <a:pathLst>
                <a:path extrusionOk="0" fill="none" h="1507" w="1">
                  <a:moveTo>
                    <a:pt x="1" y="1507"/>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rect b="b" l="l" r="r" t="t"/>
              <a:pathLst>
                <a:path extrusionOk="0" fill="none" h="729" w="1">
                  <a:moveTo>
                    <a:pt x="1" y="0"/>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rect b="b" l="l" r="r" t="t"/>
              <a:pathLst>
                <a:path extrusionOk="0" h="3210" w="719">
                  <a:moveTo>
                    <a:pt x="1" y="1"/>
                  </a:moveTo>
                  <a:lnTo>
                    <a:pt x="1" y="3210"/>
                  </a:lnTo>
                  <a:lnTo>
                    <a:pt x="718" y="3210"/>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rect b="b" l="l" r="r" t="t"/>
              <a:pathLst>
                <a:path extrusionOk="0" fill="none" h="1477" w="1">
                  <a:moveTo>
                    <a:pt x="1" y="1"/>
                  </a:moveTo>
                  <a:lnTo>
                    <a:pt x="1" y="147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rect b="b" l="l" r="r" t="t"/>
              <a:pathLst>
                <a:path extrusionOk="0" h="3322" w="719">
                  <a:moveTo>
                    <a:pt x="1" y="0"/>
                  </a:moveTo>
                  <a:lnTo>
                    <a:pt x="1" y="3322"/>
                  </a:lnTo>
                  <a:lnTo>
                    <a:pt x="718" y="332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rect b="b" l="l" r="r" t="t"/>
              <a:pathLst>
                <a:path extrusionOk="0" fill="none" h="2400" w="1">
                  <a:moveTo>
                    <a:pt x="0" y="0"/>
                  </a:moveTo>
                  <a:lnTo>
                    <a:pt x="0" y="239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rect b="b" l="l" r="r" t="t"/>
              <a:pathLst>
                <a:path extrusionOk="0" h="6532" w="585">
                  <a:moveTo>
                    <a:pt x="0" y="1"/>
                  </a:moveTo>
                  <a:lnTo>
                    <a:pt x="0"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rect b="b" l="l" r="r" t="t"/>
              <a:pathLst>
                <a:path extrusionOk="0" h="4163" w="595">
                  <a:moveTo>
                    <a:pt x="0" y="0"/>
                  </a:moveTo>
                  <a:lnTo>
                    <a:pt x="0" y="4162"/>
                  </a:lnTo>
                  <a:lnTo>
                    <a:pt x="595" y="4162"/>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rect b="b" l="l" r="r" t="t"/>
              <a:pathLst>
                <a:path extrusionOk="0" h="3805" w="585">
                  <a:moveTo>
                    <a:pt x="0" y="1"/>
                  </a:moveTo>
                  <a:lnTo>
                    <a:pt x="0" y="3804"/>
                  </a:lnTo>
                  <a:lnTo>
                    <a:pt x="585" y="3804"/>
                  </a:lnTo>
                  <a:lnTo>
                    <a:pt x="585" y="1"/>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rect b="b" l="l" r="r" t="t"/>
              <a:pathLst>
                <a:path extrusionOk="0" h="3743" w="595">
                  <a:moveTo>
                    <a:pt x="0" y="0"/>
                  </a:moveTo>
                  <a:lnTo>
                    <a:pt x="0" y="3742"/>
                  </a:lnTo>
                  <a:lnTo>
                    <a:pt x="595" y="3742"/>
                  </a:lnTo>
                  <a:lnTo>
                    <a:pt x="59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rect b="b" l="l" r="r" t="t"/>
              <a:pathLst>
                <a:path extrusionOk="0" h="3261" w="585">
                  <a:moveTo>
                    <a:pt x="0" y="0"/>
                  </a:moveTo>
                  <a:lnTo>
                    <a:pt x="0" y="3260"/>
                  </a:lnTo>
                  <a:lnTo>
                    <a:pt x="585" y="3260"/>
                  </a:lnTo>
                  <a:lnTo>
                    <a:pt x="58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rect b="b" l="l" r="r" t="t"/>
              <a:pathLst>
                <a:path extrusionOk="0" h="2841" w="585">
                  <a:moveTo>
                    <a:pt x="0" y="0"/>
                  </a:moveTo>
                  <a:lnTo>
                    <a:pt x="0" y="2840"/>
                  </a:lnTo>
                  <a:lnTo>
                    <a:pt x="585" y="284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rect b="b" l="l" r="r" t="t"/>
              <a:pathLst>
                <a:path extrusionOk="0" h="2369" w="585">
                  <a:moveTo>
                    <a:pt x="0" y="0"/>
                  </a:moveTo>
                  <a:lnTo>
                    <a:pt x="0" y="2368"/>
                  </a:lnTo>
                  <a:lnTo>
                    <a:pt x="585" y="236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rect b="b" l="l" r="r" t="t"/>
              <a:pathLst>
                <a:path extrusionOk="0" h="2195" w="585">
                  <a:moveTo>
                    <a:pt x="0" y="0"/>
                  </a:moveTo>
                  <a:lnTo>
                    <a:pt x="0" y="2194"/>
                  </a:lnTo>
                  <a:lnTo>
                    <a:pt x="585" y="219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rect b="b" l="l" r="r" t="t"/>
              <a:pathLst>
                <a:path extrusionOk="0" h="2790" w="585">
                  <a:moveTo>
                    <a:pt x="1" y="1"/>
                  </a:moveTo>
                  <a:lnTo>
                    <a:pt x="1" y="2789"/>
                  </a:lnTo>
                  <a:lnTo>
                    <a:pt x="585" y="278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rect b="b" l="l" r="r" t="t"/>
              <a:pathLst>
                <a:path extrusionOk="0" h="2697" w="585">
                  <a:moveTo>
                    <a:pt x="0" y="0"/>
                  </a:moveTo>
                  <a:lnTo>
                    <a:pt x="0" y="2696"/>
                  </a:lnTo>
                  <a:lnTo>
                    <a:pt x="585" y="269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rect b="b" l="l" r="r" t="t"/>
              <a:pathLst>
                <a:path extrusionOk="0" h="2308" w="585">
                  <a:moveTo>
                    <a:pt x="1" y="1"/>
                  </a:moveTo>
                  <a:lnTo>
                    <a:pt x="1" y="2307"/>
                  </a:lnTo>
                  <a:lnTo>
                    <a:pt x="585" y="2307"/>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rect b="b" l="l" r="r" t="t"/>
              <a:pathLst>
                <a:path extrusionOk="0" h="1724" w="585">
                  <a:moveTo>
                    <a:pt x="0" y="1"/>
                  </a:moveTo>
                  <a:lnTo>
                    <a:pt x="0" y="1723"/>
                  </a:lnTo>
                  <a:lnTo>
                    <a:pt x="585" y="1723"/>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rect b="b" l="l" r="r" t="t"/>
              <a:pathLst>
                <a:path extrusionOk="0" h="1396" w="595">
                  <a:moveTo>
                    <a:pt x="0" y="1"/>
                  </a:moveTo>
                  <a:lnTo>
                    <a:pt x="0" y="1395"/>
                  </a:lnTo>
                  <a:lnTo>
                    <a:pt x="595" y="139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rect b="b" l="l" r="r" t="t"/>
              <a:pathLst>
                <a:path extrusionOk="0" h="791" w="585">
                  <a:moveTo>
                    <a:pt x="1" y="1"/>
                  </a:moveTo>
                  <a:lnTo>
                    <a:pt x="1" y="790"/>
                  </a:lnTo>
                  <a:lnTo>
                    <a:pt x="585" y="79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rect b="b" l="l" r="r" t="t"/>
              <a:pathLst>
                <a:path extrusionOk="0" h="1252" w="595">
                  <a:moveTo>
                    <a:pt x="0" y="0"/>
                  </a:moveTo>
                  <a:lnTo>
                    <a:pt x="0" y="1251"/>
                  </a:lnTo>
                  <a:lnTo>
                    <a:pt x="595" y="1251"/>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rect b="b" l="l" r="r" t="t"/>
              <a:pathLst>
                <a:path extrusionOk="0" h="1939" w="585">
                  <a:moveTo>
                    <a:pt x="1" y="1"/>
                  </a:moveTo>
                  <a:lnTo>
                    <a:pt x="1" y="1938"/>
                  </a:lnTo>
                  <a:lnTo>
                    <a:pt x="585" y="1938"/>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rect b="b" l="l" r="r" t="t"/>
              <a:pathLst>
                <a:path extrusionOk="0" h="1037" w="596">
                  <a:moveTo>
                    <a:pt x="0" y="1"/>
                  </a:moveTo>
                  <a:lnTo>
                    <a:pt x="0" y="1036"/>
                  </a:lnTo>
                  <a:lnTo>
                    <a:pt x="595" y="1036"/>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rect b="b" l="l" r="r" t="t"/>
              <a:pathLst>
                <a:path extrusionOk="0" h="3805" w="585">
                  <a:moveTo>
                    <a:pt x="1" y="1"/>
                  </a:moveTo>
                  <a:lnTo>
                    <a:pt x="1" y="3804"/>
                  </a:lnTo>
                  <a:lnTo>
                    <a:pt x="585" y="380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rect b="b" l="l" r="r" t="t"/>
              <a:pathLst>
                <a:path extrusionOk="0" h="5834" w="596">
                  <a:moveTo>
                    <a:pt x="1" y="0"/>
                  </a:moveTo>
                  <a:lnTo>
                    <a:pt x="1" y="5833"/>
                  </a:lnTo>
                  <a:lnTo>
                    <a:pt x="595" y="5833"/>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rect b="b" l="l" r="r" t="t"/>
              <a:pathLst>
                <a:path extrusionOk="0" h="3661" w="585">
                  <a:moveTo>
                    <a:pt x="1" y="1"/>
                  </a:moveTo>
                  <a:lnTo>
                    <a:pt x="1" y="3660"/>
                  </a:lnTo>
                  <a:lnTo>
                    <a:pt x="585" y="36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rect b="b" l="l" r="r" t="t"/>
              <a:pathLst>
                <a:path extrusionOk="0" h="4235" w="585">
                  <a:moveTo>
                    <a:pt x="1" y="0"/>
                  </a:moveTo>
                  <a:lnTo>
                    <a:pt x="1" y="4234"/>
                  </a:lnTo>
                  <a:lnTo>
                    <a:pt x="585" y="423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rect b="b" l="l" r="r" t="t"/>
              <a:pathLst>
                <a:path extrusionOk="0" h="4481" w="586">
                  <a:moveTo>
                    <a:pt x="1" y="0"/>
                  </a:moveTo>
                  <a:lnTo>
                    <a:pt x="1" y="4480"/>
                  </a:lnTo>
                  <a:lnTo>
                    <a:pt x="585" y="448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rect b="b" l="l" r="r" t="t"/>
              <a:pathLst>
                <a:path extrusionOk="0" h="4840" w="596">
                  <a:moveTo>
                    <a:pt x="1" y="0"/>
                  </a:moveTo>
                  <a:lnTo>
                    <a:pt x="1" y="4839"/>
                  </a:lnTo>
                  <a:lnTo>
                    <a:pt x="595" y="483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rect b="b" l="l" r="r" t="t"/>
              <a:pathLst>
                <a:path extrusionOk="0" h="5219" w="586">
                  <a:moveTo>
                    <a:pt x="1" y="0"/>
                  </a:moveTo>
                  <a:lnTo>
                    <a:pt x="1" y="5218"/>
                  </a:lnTo>
                  <a:lnTo>
                    <a:pt x="585" y="521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rect b="b" l="l" r="r" t="t"/>
              <a:pathLst>
                <a:path extrusionOk="0" h="6162" w="585">
                  <a:moveTo>
                    <a:pt x="1" y="0"/>
                  </a:moveTo>
                  <a:lnTo>
                    <a:pt x="1" y="6161"/>
                  </a:lnTo>
                  <a:lnTo>
                    <a:pt x="585" y="6161"/>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rect b="b" l="l" r="r" t="t"/>
              <a:pathLst>
                <a:path extrusionOk="0" h="7054" w="586">
                  <a:moveTo>
                    <a:pt x="1" y="0"/>
                  </a:moveTo>
                  <a:lnTo>
                    <a:pt x="1" y="7053"/>
                  </a:lnTo>
                  <a:lnTo>
                    <a:pt x="585" y="7053"/>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rect b="b" l="l" r="r" t="t"/>
              <a:pathLst>
                <a:path extrusionOk="0" h="7393" w="586">
                  <a:moveTo>
                    <a:pt x="1" y="1"/>
                  </a:moveTo>
                  <a:lnTo>
                    <a:pt x="1" y="7392"/>
                  </a:lnTo>
                  <a:lnTo>
                    <a:pt x="585" y="7392"/>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rect b="b" l="l" r="r" t="t"/>
              <a:pathLst>
                <a:path extrusionOk="0" h="7126" w="586">
                  <a:moveTo>
                    <a:pt x="1" y="0"/>
                  </a:moveTo>
                  <a:lnTo>
                    <a:pt x="1" y="7125"/>
                  </a:lnTo>
                  <a:lnTo>
                    <a:pt x="585" y="712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rect b="b" l="l" r="r" t="t"/>
              <a:pathLst>
                <a:path extrusionOk="0" h="7526" w="596">
                  <a:moveTo>
                    <a:pt x="1" y="1"/>
                  </a:moveTo>
                  <a:lnTo>
                    <a:pt x="1" y="7525"/>
                  </a:lnTo>
                  <a:lnTo>
                    <a:pt x="595" y="752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rect b="b" l="l" r="r" t="t"/>
              <a:pathLst>
                <a:path extrusionOk="0" h="7987" w="586">
                  <a:moveTo>
                    <a:pt x="1" y="0"/>
                  </a:moveTo>
                  <a:lnTo>
                    <a:pt x="1" y="7986"/>
                  </a:lnTo>
                  <a:lnTo>
                    <a:pt x="585" y="798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rect b="b" l="l" r="r" t="t"/>
              <a:pathLst>
                <a:path extrusionOk="0" h="8346" w="586">
                  <a:moveTo>
                    <a:pt x="1" y="0"/>
                  </a:moveTo>
                  <a:lnTo>
                    <a:pt x="1" y="8345"/>
                  </a:lnTo>
                  <a:lnTo>
                    <a:pt x="585" y="834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rect b="b" l="l" r="r" t="t"/>
              <a:pathLst>
                <a:path extrusionOk="0" h="8756" w="586">
                  <a:moveTo>
                    <a:pt x="1" y="1"/>
                  </a:moveTo>
                  <a:lnTo>
                    <a:pt x="1" y="8755"/>
                  </a:lnTo>
                  <a:lnTo>
                    <a:pt x="585" y="8755"/>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rect b="b" l="l" r="r" t="t"/>
              <a:pathLst>
                <a:path extrusionOk="0" h="9771" w="596">
                  <a:moveTo>
                    <a:pt x="1" y="1"/>
                  </a:moveTo>
                  <a:lnTo>
                    <a:pt x="1" y="9770"/>
                  </a:lnTo>
                  <a:lnTo>
                    <a:pt x="595" y="9770"/>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rect b="b" l="l" r="r" t="t"/>
              <a:pathLst>
                <a:path extrusionOk="0" h="8510" w="596">
                  <a:moveTo>
                    <a:pt x="1" y="0"/>
                  </a:moveTo>
                  <a:lnTo>
                    <a:pt x="1" y="8509"/>
                  </a:lnTo>
                  <a:lnTo>
                    <a:pt x="595" y="850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rect b="b" l="l" r="r" t="t"/>
              <a:pathLst>
                <a:path extrusionOk="0" h="5445" w="596">
                  <a:moveTo>
                    <a:pt x="1" y="1"/>
                  </a:moveTo>
                  <a:lnTo>
                    <a:pt x="1" y="5444"/>
                  </a:lnTo>
                  <a:lnTo>
                    <a:pt x="595" y="5444"/>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rect b="b" l="l" r="r" t="t"/>
              <a:pathLst>
                <a:path extrusionOk="0" h="4461" w="586">
                  <a:moveTo>
                    <a:pt x="1" y="1"/>
                  </a:moveTo>
                  <a:lnTo>
                    <a:pt x="1" y="4460"/>
                  </a:lnTo>
                  <a:lnTo>
                    <a:pt x="585" y="44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rect b="b" l="l" r="r" t="t"/>
              <a:pathLst>
                <a:path extrusionOk="0" h="4399" w="596">
                  <a:moveTo>
                    <a:pt x="1" y="0"/>
                  </a:moveTo>
                  <a:lnTo>
                    <a:pt x="1" y="4398"/>
                  </a:lnTo>
                  <a:lnTo>
                    <a:pt x="595" y="4398"/>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rect b="b" l="l" r="r" t="t"/>
              <a:pathLst>
                <a:path extrusionOk="0" h="5137" w="585">
                  <a:moveTo>
                    <a:pt x="0" y="0"/>
                  </a:moveTo>
                  <a:lnTo>
                    <a:pt x="0" y="5136"/>
                  </a:lnTo>
                  <a:lnTo>
                    <a:pt x="584" y="5136"/>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rect b="b" l="l" r="r" t="t"/>
              <a:pathLst>
                <a:path extrusionOk="0" h="7147" w="585">
                  <a:moveTo>
                    <a:pt x="0" y="1"/>
                  </a:moveTo>
                  <a:lnTo>
                    <a:pt x="0" y="7146"/>
                  </a:lnTo>
                  <a:lnTo>
                    <a:pt x="584" y="7146"/>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rect b="b" l="l" r="r" t="t"/>
              <a:pathLst>
                <a:path extrusionOk="0" h="5998" w="586">
                  <a:moveTo>
                    <a:pt x="1" y="0"/>
                  </a:moveTo>
                  <a:lnTo>
                    <a:pt x="1" y="5997"/>
                  </a:lnTo>
                  <a:lnTo>
                    <a:pt x="585" y="5997"/>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rect b="b" l="l" r="r" t="t"/>
              <a:pathLst>
                <a:path extrusionOk="0" h="5834" w="585">
                  <a:moveTo>
                    <a:pt x="0" y="0"/>
                  </a:moveTo>
                  <a:lnTo>
                    <a:pt x="0" y="5833"/>
                  </a:lnTo>
                  <a:lnTo>
                    <a:pt x="584" y="5833"/>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rect b="b" l="l" r="r" t="t"/>
              <a:pathLst>
                <a:path extrusionOk="0" h="5445" w="585">
                  <a:moveTo>
                    <a:pt x="0" y="1"/>
                  </a:moveTo>
                  <a:lnTo>
                    <a:pt x="0" y="5444"/>
                  </a:lnTo>
                  <a:lnTo>
                    <a:pt x="584" y="5444"/>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rect b="b" l="l" r="r" t="t"/>
              <a:pathLst>
                <a:path extrusionOk="0" h="5312" w="585">
                  <a:moveTo>
                    <a:pt x="0" y="1"/>
                  </a:moveTo>
                  <a:lnTo>
                    <a:pt x="0" y="5311"/>
                  </a:lnTo>
                  <a:lnTo>
                    <a:pt x="584" y="531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rect b="b" l="l" r="r" t="t"/>
              <a:pathLst>
                <a:path extrusionOk="0" h="4399" w="585">
                  <a:moveTo>
                    <a:pt x="0" y="0"/>
                  </a:moveTo>
                  <a:lnTo>
                    <a:pt x="0" y="4398"/>
                  </a:lnTo>
                  <a:lnTo>
                    <a:pt x="585" y="439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rect b="b" l="l" r="r" t="t"/>
              <a:pathLst>
                <a:path extrusionOk="0" h="3518" w="7721">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rect b="b" l="l" r="r" t="t"/>
              <a:pathLst>
                <a:path extrusionOk="0" h="3528" w="7731">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rect b="b" l="l" r="r" t="t"/>
              <a:pathLst>
                <a:path extrusionOk="0" h="2933" w="7054">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rect b="b" l="l" r="r" t="t"/>
              <a:pathLst>
                <a:path extrusionOk="0" h="3518" w="7721">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rect b="b" l="l" r="r" t="t"/>
              <a:pathLst>
                <a:path extrusionOk="0" h="3528" w="773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rect b="b" l="l" r="r" t="t"/>
              <a:pathLst>
                <a:path extrusionOk="0" h="2933" w="7054">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rect b="b" l="l" r="r" t="t"/>
              <a:pathLst>
                <a:path extrusionOk="0" h="1006" w="842">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rect b="b" l="l" r="r" t="t"/>
              <a:pathLst>
                <a:path extrusionOk="0" h="964" w="78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rect b="b" l="l" r="r" t="t"/>
              <a:pathLst>
                <a:path extrusionOk="0" h="964" w="667">
                  <a:moveTo>
                    <a:pt x="0" y="0"/>
                  </a:moveTo>
                  <a:lnTo>
                    <a:pt x="0" y="964"/>
                  </a:lnTo>
                  <a:lnTo>
                    <a:pt x="667" y="964"/>
                  </a:lnTo>
                  <a:lnTo>
                    <a:pt x="667" y="749"/>
                  </a:lnTo>
                  <a:lnTo>
                    <a:pt x="246" y="749"/>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rect b="b" l="l" r="r" t="t"/>
              <a:pathLst>
                <a:path extrusionOk="0" h="964" w="667">
                  <a:moveTo>
                    <a:pt x="1" y="0"/>
                  </a:moveTo>
                  <a:lnTo>
                    <a:pt x="1" y="964"/>
                  </a:lnTo>
                  <a:lnTo>
                    <a:pt x="667" y="964"/>
                  </a:lnTo>
                  <a:lnTo>
                    <a:pt x="667" y="749"/>
                  </a:lnTo>
                  <a:lnTo>
                    <a:pt x="247" y="749"/>
                  </a:ln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rect b="b" l="l" r="r" t="t"/>
              <a:pathLst>
                <a:path extrusionOk="0" h="964" w="852">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rect b="b" l="l" r="r" t="t"/>
              <a:pathLst>
                <a:path extrusionOk="0" h="985" w="883">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rect b="b" l="l" r="r" t="t"/>
              <a:pathLst>
                <a:path extrusionOk="0" h="964" w="954">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rect b="b" l="l" r="r" t="t"/>
              <a:pathLst>
                <a:path extrusionOk="0" h="1277" w="1759">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rect b="b" l="l" r="r" t="t"/>
              <a:pathLst>
                <a:path extrusionOk="0" h="1285" w="1754">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rect b="b" l="l" r="r" t="t"/>
              <a:pathLst>
                <a:path extrusionOk="0" h="12826" w="12897">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rect b="b" l="l" r="r" t="t"/>
              <a:pathLst>
                <a:path extrusionOk="0" h="15701" w="16885">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rect b="b" l="l" r="r" t="t"/>
              <a:pathLst>
                <a:path extrusionOk="0" h="8816" w="12559">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rect b="b" l="l" r="r" t="t"/>
              <a:pathLst>
                <a:path extrusionOk="0" h="11416" w="16291">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rect b="b" l="l" r="r" t="t"/>
              <a:pathLst>
                <a:path extrusionOk="0" h="5886" w="6244">
                  <a:moveTo>
                    <a:pt x="4450" y="1"/>
                  </a:moveTo>
                  <a:lnTo>
                    <a:pt x="1" y="3763"/>
                  </a:lnTo>
                  <a:lnTo>
                    <a:pt x="1805" y="5885"/>
                  </a:lnTo>
                  <a:lnTo>
                    <a:pt x="6244" y="2133"/>
                  </a:lnTo>
                  <a:lnTo>
                    <a:pt x="44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rect b="b" l="l" r="r" t="t"/>
              <a:pathLst>
                <a:path extrusionOk="0" h="3489" w="4327">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rect b="b" l="l" r="r" t="t"/>
              <a:pathLst>
                <a:path extrusionOk="0" h="12183" w="1341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rect b="b" l="l" r="r" t="t"/>
              <a:pathLst>
                <a:path extrusionOk="0" fill="none" h="3568" w="4225">
                  <a:moveTo>
                    <a:pt x="4224" y="0"/>
                  </a:moveTo>
                  <a:lnTo>
                    <a:pt x="1" y="3568"/>
                  </a:lnTo>
                </a:path>
              </a:pathLst>
            </a:custGeom>
            <a:noFill/>
            <a:ln cap="rnd" cmpd="sng" w="9525">
              <a:solidFill>
                <a:srgbClr val="FFFF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rect b="b" l="l" r="r" t="t"/>
              <a:pathLst>
                <a:path extrusionOk="0" fill="none" h="5731" w="6777">
                  <a:moveTo>
                    <a:pt x="6777" y="0"/>
                  </a:moveTo>
                  <a:lnTo>
                    <a:pt x="1" y="573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rect b="b" l="l" r="r" t="t"/>
              <a:pathLst>
                <a:path extrusionOk="0" h="1281" w="1498">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rect b="b" l="l" r="r" t="t"/>
              <a:pathLst>
                <a:path extrusionOk="0" h="11201" w="12292">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rect b="b" l="l" r="r" t="t"/>
              <a:pathLst>
                <a:path extrusionOk="0" h="4511" w="1098">
                  <a:moveTo>
                    <a:pt x="1" y="0"/>
                  </a:moveTo>
                  <a:lnTo>
                    <a:pt x="1" y="4511"/>
                  </a:lnTo>
                  <a:lnTo>
                    <a:pt x="1098" y="4511"/>
                  </a:lnTo>
                  <a:lnTo>
                    <a:pt x="10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rect b="b" l="l" r="r" t="t"/>
              <a:pathLst>
                <a:path extrusionOk="0" h="5301" w="1098">
                  <a:moveTo>
                    <a:pt x="1" y="1"/>
                  </a:moveTo>
                  <a:lnTo>
                    <a:pt x="1" y="5301"/>
                  </a:lnTo>
                  <a:lnTo>
                    <a:pt x="1098" y="5301"/>
                  </a:ln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rect b="b" l="l" r="r" t="t"/>
              <a:pathLst>
                <a:path extrusionOk="0" h="6377" w="1087">
                  <a:moveTo>
                    <a:pt x="0" y="0"/>
                  </a:moveTo>
                  <a:lnTo>
                    <a:pt x="0" y="6377"/>
                  </a:lnTo>
                  <a:lnTo>
                    <a:pt x="1087" y="6377"/>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rect b="b" l="l" r="r" t="t"/>
              <a:pathLst>
                <a:path extrusionOk="0" h="6172" w="6162">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cap="flat" cmpd="sng" w="9525">
              <a:solidFill>
                <a:srgbClr val="42AFE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rect b="b" l="l" r="r" t="t"/>
              <a:pathLst>
                <a:path extrusionOk="0" h="3425" w="709">
                  <a:moveTo>
                    <a:pt x="1" y="0"/>
                  </a:moveTo>
                  <a:lnTo>
                    <a:pt x="1" y="3424"/>
                  </a:lnTo>
                  <a:lnTo>
                    <a:pt x="708" y="3424"/>
                  </a:lnTo>
                  <a:lnTo>
                    <a:pt x="708" y="0"/>
                  </a:lnTo>
                  <a:close/>
                </a:path>
              </a:pathLst>
            </a:custGeom>
            <a:solidFill>
              <a:srgbClr val="358A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rect b="b" l="l" r="r" t="t"/>
              <a:pathLst>
                <a:path extrusionOk="0" h="3425" w="708">
                  <a:moveTo>
                    <a:pt x="0" y="0"/>
                  </a:moveTo>
                  <a:lnTo>
                    <a:pt x="0" y="3424"/>
                  </a:lnTo>
                  <a:lnTo>
                    <a:pt x="707" y="3424"/>
                  </a:lnTo>
                  <a:lnTo>
                    <a:pt x="707" y="0"/>
                  </a:lnTo>
                  <a:close/>
                </a:path>
              </a:pathLst>
            </a:custGeom>
            <a:solidFill>
              <a:srgbClr val="66B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rect b="b" l="l" r="r" t="t"/>
              <a:pathLst>
                <a:path extrusionOk="0" fill="none" h="4225" w="1">
                  <a:moveTo>
                    <a:pt x="1" y="1"/>
                  </a:moveTo>
                  <a:lnTo>
                    <a:pt x="1" y="4224"/>
                  </a:lnTo>
                </a:path>
              </a:pathLst>
            </a:custGeom>
            <a:noFill/>
            <a:ln cap="flat" cmpd="sng" w="9525">
              <a:solidFill>
                <a:srgbClr val="358AD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rect b="b" l="l" r="r" t="t"/>
              <a:pathLst>
                <a:path extrusionOk="0" fill="none" h="4225" w="1">
                  <a:moveTo>
                    <a:pt x="1" y="1"/>
                  </a:moveTo>
                  <a:lnTo>
                    <a:pt x="1" y="4224"/>
                  </a:lnTo>
                </a:path>
              </a:pathLst>
            </a:custGeom>
            <a:noFill/>
            <a:ln cap="flat" cmpd="sng" w="9525">
              <a:solidFill>
                <a:srgbClr val="66BA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rect b="b" l="l" r="r" t="t"/>
              <a:pathLst>
                <a:path extrusionOk="0" h="7810" w="8571">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rect b="b" l="l" r="r" t="t"/>
              <a:pathLst>
                <a:path extrusionOk="0" h="5465" w="2482">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rect b="b" l="l" r="r" t="t"/>
              <a:pathLst>
                <a:path extrusionOk="0" h="9058" w="974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cap="flat"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rect b="b" l="l" r="r" t="t"/>
              <a:pathLst>
                <a:path extrusionOk="0" fill="none" h="3445" w="5526">
                  <a:moveTo>
                    <a:pt x="0" y="3445"/>
                  </a:moveTo>
                  <a:lnTo>
                    <a:pt x="974" y="1876"/>
                  </a:lnTo>
                  <a:lnTo>
                    <a:pt x="1979" y="2799"/>
                  </a:lnTo>
                  <a:lnTo>
                    <a:pt x="3178" y="964"/>
                  </a:lnTo>
                  <a:lnTo>
                    <a:pt x="4121" y="1876"/>
                  </a:lnTo>
                  <a:lnTo>
                    <a:pt x="5526"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rect b="b" l="l" r="r" t="t"/>
              <a:pathLst>
                <a:path extrusionOk="0" h="903" w="903">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rect b="b" l="l" r="r" t="t"/>
              <a:pathLst>
                <a:path extrusionOk="0" h="910" w="1057">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rect b="b" l="l" r="r" t="t"/>
              <a:pathLst>
                <a:path extrusionOk="0" h="903" w="903">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rect b="b" l="l" r="r" t="t"/>
              <a:pathLst>
                <a:path extrusionOk="0" h="903" w="903">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rect b="b" l="l" r="r" t="t"/>
              <a:pathLst>
                <a:path extrusionOk="0" h="1139" w="1118">
                  <a:moveTo>
                    <a:pt x="1118" y="0"/>
                  </a:moveTo>
                  <a:lnTo>
                    <a:pt x="0" y="308"/>
                  </a:lnTo>
                  <a:lnTo>
                    <a:pt x="913" y="1138"/>
                  </a:lnTo>
                  <a:lnTo>
                    <a:pt x="111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rect b="b" l="l" r="r" t="t"/>
              <a:pathLst>
                <a:path extrusionOk="0" h="15030" w="23651">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rect b="b" l="l" r="r" t="t"/>
              <a:pathLst>
                <a:path extrusionOk="0" fill="none" h="13430" w="21785">
                  <a:moveTo>
                    <a:pt x="0" y="0"/>
                  </a:moveTo>
                  <a:lnTo>
                    <a:pt x="21785" y="0"/>
                  </a:lnTo>
                  <a:lnTo>
                    <a:pt x="21785" y="13430"/>
                  </a:lnTo>
                  <a:lnTo>
                    <a:pt x="0" y="13430"/>
                  </a:lnTo>
                  <a:close/>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rect b="b" l="l" r="r" t="t"/>
              <a:pathLst>
                <a:path extrusionOk="0" h="10868" w="719">
                  <a:moveTo>
                    <a:pt x="1" y="1"/>
                  </a:moveTo>
                  <a:lnTo>
                    <a:pt x="1"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rect b="b" l="l" r="r" t="t"/>
              <a:pathLst>
                <a:path extrusionOk="0" h="8520" w="709">
                  <a:moveTo>
                    <a:pt x="1" y="0"/>
                  </a:moveTo>
                  <a:lnTo>
                    <a:pt x="1" y="8519"/>
                  </a:lnTo>
                  <a:lnTo>
                    <a:pt x="708" y="851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rect b="b" l="l" r="r" t="t"/>
              <a:pathLst>
                <a:path extrusionOk="0" h="5722" w="709">
                  <a:moveTo>
                    <a:pt x="1" y="1"/>
                  </a:moveTo>
                  <a:lnTo>
                    <a:pt x="1" y="5721"/>
                  </a:lnTo>
                  <a:lnTo>
                    <a:pt x="708" y="5721"/>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rect b="b" l="l" r="r" t="t"/>
              <a:pathLst>
                <a:path extrusionOk="0" h="6726" w="718">
                  <a:moveTo>
                    <a:pt x="0" y="0"/>
                  </a:moveTo>
                  <a:lnTo>
                    <a:pt x="0" y="6725"/>
                  </a:lnTo>
                  <a:lnTo>
                    <a:pt x="718" y="6725"/>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rect b="b" l="l" r="r" t="t"/>
              <a:pathLst>
                <a:path extrusionOk="0" h="9033" w="718">
                  <a:moveTo>
                    <a:pt x="0" y="1"/>
                  </a:moveTo>
                  <a:lnTo>
                    <a:pt x="0" y="9032"/>
                  </a:lnTo>
                  <a:lnTo>
                    <a:pt x="718" y="9032"/>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rect b="b" l="l" r="r" t="t"/>
              <a:pathLst>
                <a:path extrusionOk="0" h="9648" w="709">
                  <a:moveTo>
                    <a:pt x="1" y="1"/>
                  </a:moveTo>
                  <a:lnTo>
                    <a:pt x="1" y="9647"/>
                  </a:lnTo>
                  <a:lnTo>
                    <a:pt x="708" y="964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rect b="b" l="l" r="r" t="t"/>
              <a:pathLst>
                <a:path extrusionOk="0" h="9914" w="708">
                  <a:moveTo>
                    <a:pt x="0" y="0"/>
                  </a:moveTo>
                  <a:lnTo>
                    <a:pt x="0" y="9913"/>
                  </a:lnTo>
                  <a:lnTo>
                    <a:pt x="708" y="991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rect b="b" l="l" r="r" t="t"/>
              <a:pathLst>
                <a:path extrusionOk="0" h="7434" w="708">
                  <a:moveTo>
                    <a:pt x="0" y="1"/>
                  </a:moveTo>
                  <a:lnTo>
                    <a:pt x="0" y="7433"/>
                  </a:lnTo>
                  <a:lnTo>
                    <a:pt x="708" y="7433"/>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rect b="b" l="l" r="r" t="t"/>
              <a:pathLst>
                <a:path extrusionOk="0" h="5260" w="708">
                  <a:moveTo>
                    <a:pt x="1" y="0"/>
                  </a:moveTo>
                  <a:lnTo>
                    <a:pt x="1"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rect b="b" l="l" r="r" t="t"/>
              <a:pathLst>
                <a:path extrusionOk="0" h="5578" w="719">
                  <a:moveTo>
                    <a:pt x="1" y="0"/>
                  </a:moveTo>
                  <a:lnTo>
                    <a:pt x="1" y="5577"/>
                  </a:lnTo>
                  <a:lnTo>
                    <a:pt x="718" y="5577"/>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rect b="b" l="l" r="r" t="t"/>
              <a:pathLst>
                <a:path extrusionOk="0" h="5260" w="708">
                  <a:moveTo>
                    <a:pt x="0" y="0"/>
                  </a:moveTo>
                  <a:lnTo>
                    <a:pt x="0"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rect b="b" l="l" r="r" t="t"/>
              <a:pathLst>
                <a:path extrusionOk="0" h="6613" w="708">
                  <a:moveTo>
                    <a:pt x="0" y="0"/>
                  </a:moveTo>
                  <a:lnTo>
                    <a:pt x="0" y="6612"/>
                  </a:lnTo>
                  <a:lnTo>
                    <a:pt x="708" y="6612"/>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rect b="b" l="l" r="r" t="t"/>
              <a:pathLst>
                <a:path extrusionOk="0" h="7064" w="708">
                  <a:moveTo>
                    <a:pt x="1" y="0"/>
                  </a:moveTo>
                  <a:lnTo>
                    <a:pt x="1" y="7063"/>
                  </a:lnTo>
                  <a:lnTo>
                    <a:pt x="708" y="706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rect b="b" l="l" r="r" t="t"/>
              <a:pathLst>
                <a:path extrusionOk="0" h="5865" w="709">
                  <a:moveTo>
                    <a:pt x="1" y="0"/>
                  </a:moveTo>
                  <a:lnTo>
                    <a:pt x="1" y="5864"/>
                  </a:lnTo>
                  <a:lnTo>
                    <a:pt x="708" y="5864"/>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rect b="b" l="l" r="r" t="t"/>
              <a:pathLst>
                <a:path extrusionOk="0" h="6029" w="15973">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rect b="b" l="l" r="r" t="t"/>
              <a:pathLst>
                <a:path extrusionOk="0" h="6829" w="12569">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rect b="b" l="l" r="r" t="t"/>
              <a:pathLst>
                <a:path extrusionOk="0" h="10150" w="15983">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rect b="b" l="l" r="r" t="t"/>
              <a:pathLst>
                <a:path extrusionOk="0" h="258"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rect b="b" l="l" r="r" t="t"/>
              <a:pathLst>
                <a:path extrusionOk="0" h="258"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rect b="b" l="l" r="r" t="t"/>
              <a:pathLst>
                <a:path extrusionOk="0" h="258"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rect b="b" l="l" r="r" t="t"/>
              <a:pathLst>
                <a:path extrusionOk="0" h="258"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rect b="b" l="l" r="r" t="t"/>
              <a:pathLst>
                <a:path extrusionOk="0" h="258"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rect b="b" l="l" r="r" t="t"/>
              <a:pathLst>
                <a:path extrusionOk="0" h="258"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rect b="b" l="l" r="r" t="t"/>
              <a:pathLst>
                <a:path extrusionOk="0" h="257" w="2143">
                  <a:moveTo>
                    <a:pt x="0" y="0"/>
                  </a:moveTo>
                  <a:lnTo>
                    <a:pt x="0" y="257"/>
                  </a:lnTo>
                  <a:lnTo>
                    <a:pt x="2143" y="25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rect b="b" l="l" r="r" t="t"/>
              <a:pathLst>
                <a:path extrusionOk="0" h="257" w="2154">
                  <a:moveTo>
                    <a:pt x="1" y="0"/>
                  </a:moveTo>
                  <a:lnTo>
                    <a:pt x="1" y="257"/>
                  </a:lnTo>
                  <a:lnTo>
                    <a:pt x="2154" y="25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rect b="b" l="l" r="r" t="t"/>
              <a:pathLst>
                <a:path extrusionOk="0" h="257" w="3087">
                  <a:moveTo>
                    <a:pt x="1" y="0"/>
                  </a:moveTo>
                  <a:lnTo>
                    <a:pt x="1" y="257"/>
                  </a:lnTo>
                  <a:lnTo>
                    <a:pt x="3086" y="25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rect b="b" l="l" r="r" t="t"/>
              <a:pathLst>
                <a:path extrusionOk="0" h="257" w="1046">
                  <a:moveTo>
                    <a:pt x="0" y="0"/>
                  </a:moveTo>
                  <a:lnTo>
                    <a:pt x="0" y="257"/>
                  </a:lnTo>
                  <a:lnTo>
                    <a:pt x="1046" y="25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rect b="b" l="l" r="r" t="t"/>
              <a:pathLst>
                <a:path extrusionOk="0" h="257" w="1549">
                  <a:moveTo>
                    <a:pt x="0" y="0"/>
                  </a:moveTo>
                  <a:lnTo>
                    <a:pt x="0" y="257"/>
                  </a:lnTo>
                  <a:lnTo>
                    <a:pt x="1548" y="25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rect b="b" l="l" r="r" t="t"/>
              <a:pathLst>
                <a:path extrusionOk="0" h="257" w="1559">
                  <a:moveTo>
                    <a:pt x="1" y="0"/>
                  </a:moveTo>
                  <a:lnTo>
                    <a:pt x="1" y="257"/>
                  </a:lnTo>
                  <a:lnTo>
                    <a:pt x="1559" y="25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rect b="b" l="l" r="r" t="t"/>
              <a:pathLst>
                <a:path extrusionOk="0" h="257"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rect b="b" l="l" r="r" t="t"/>
              <a:pathLst>
                <a:path extrusionOk="0" h="257"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rect b="b" l="l" r="r" t="t"/>
              <a:pathLst>
                <a:path extrusionOk="0" h="257"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rect b="b" l="l" r="r" t="t"/>
              <a:pathLst>
                <a:path extrusionOk="0" h="257"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rect b="b" l="l" r="r" t="t"/>
              <a:pathLst>
                <a:path extrusionOk="0" h="257"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rect b="b" l="l" r="r" t="t"/>
              <a:pathLst>
                <a:path extrusionOk="0" h="257"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rect b="b" l="l" r="r" t="t"/>
              <a:pathLst>
                <a:path extrusionOk="0" h="627" w="13932">
                  <a:moveTo>
                    <a:pt x="0" y="1"/>
                  </a:moveTo>
                  <a:lnTo>
                    <a:pt x="0" y="626"/>
                  </a:lnTo>
                  <a:lnTo>
                    <a:pt x="13932" y="626"/>
                  </a:lnTo>
                  <a:lnTo>
                    <a:pt x="13932"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rect b="b" l="l" r="r" t="t"/>
              <a:pathLst>
                <a:path extrusionOk="0" h="7290" w="12488">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rect b="b" l="l" r="r" t="t"/>
              <a:pathLst>
                <a:path extrusionOk="0" h="6859" w="11749">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rect b="b" l="l" r="r" t="t"/>
              <a:pathLst>
                <a:path extrusionOk="0" h="1364" w="1867">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rect b="b" l="l" r="r" t="t"/>
              <a:pathLst>
                <a:path extrusionOk="0" h="975" w="985">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rect b="b" l="l" r="r" t="t"/>
              <a:pathLst>
                <a:path extrusionOk="0" h="972" w="913">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rect b="b" l="l" r="r" t="t"/>
              <a:pathLst>
                <a:path extrusionOk="0" h="410" w="391">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rect b="b" l="l" r="r" t="t"/>
              <a:pathLst>
                <a:path extrusionOk="0" h="657" w="35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rect b="b" l="l" r="r" t="t"/>
              <a:pathLst>
                <a:path extrusionOk="0" h="667" w="452">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rect b="b" l="l" r="r" t="t"/>
              <a:pathLst>
                <a:path extrusionOk="0" h="678" w="432">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rect b="b" l="l" r="r" t="t"/>
              <a:pathLst>
                <a:path extrusionOk="0" h="657" w="503">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rect b="b" l="l" r="r" t="t"/>
              <a:pathLst>
                <a:path extrusionOk="0" h="668" w="432">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rect b="b" l="l" r="r" t="t"/>
              <a:pathLst>
                <a:path extrusionOk="0" h="680" w="472">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rect b="b" l="l" r="r" t="t"/>
              <a:pathLst>
                <a:path extrusionOk="0" h="657" w="452">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rect b="b" l="l" r="r" t="t"/>
              <a:pathLst>
                <a:path extrusionOk="0" h="690" w="472">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rect b="b" l="l" r="r" t="t"/>
              <a:pathLst>
                <a:path extrusionOk="0" h="688" w="473">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rect b="b" l="l" r="r" t="t"/>
              <a:pathLst>
                <a:path extrusionOk="0" h="657" w="36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rect b="b" l="l" r="r" t="t"/>
              <a:pathLst>
                <a:path extrusionOk="0" h="682" w="472">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rect b="b" l="l" r="r" t="t"/>
              <a:pathLst>
                <a:path extrusionOk="0" h="667" w="442">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rect b="b" l="l" r="r" t="t"/>
              <a:pathLst>
                <a:path extrusionOk="0" h="678" w="432">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rect b="b" l="l" r="r" t="t"/>
              <a:pathLst>
                <a:path extrusionOk="0" h="657" w="493">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rect b="b" l="l" r="r" t="t"/>
              <a:pathLst>
                <a:path extrusionOk="0" h="370" w="1826">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rect b="b" l="l" r="r" t="t"/>
              <a:pathLst>
                <a:path extrusionOk="0" h="370" w="3302">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rect b="b" l="l" r="r" t="t"/>
              <a:pathLst>
                <a:path extrusionOk="0" h="370" w="1826">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rect b="b" l="l" r="r" t="t"/>
              <a:pathLst>
                <a:path extrusionOk="0" h="6664" w="1006">
                  <a:moveTo>
                    <a:pt x="1" y="1"/>
                  </a:moveTo>
                  <a:lnTo>
                    <a:pt x="1" y="6664"/>
                  </a:lnTo>
                  <a:lnTo>
                    <a:pt x="1005" y="6664"/>
                  </a:lnTo>
                  <a:lnTo>
                    <a:pt x="10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rect b="b" l="l" r="r" t="t"/>
              <a:pathLst>
                <a:path extrusionOk="0" fill="none" h="1006" w="1">
                  <a:moveTo>
                    <a:pt x="0" y="1006"/>
                  </a:moveTo>
                  <a:lnTo>
                    <a:pt x="0" y="1"/>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rect b="b" l="l" r="r" t="t"/>
              <a:pathLst>
                <a:path extrusionOk="0" fill="none" h="1006" w="1">
                  <a:moveTo>
                    <a:pt x="0" y="1"/>
                  </a:moveTo>
                  <a:lnTo>
                    <a:pt x="0" y="1006"/>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rect b="b" l="l" r="r" t="t"/>
              <a:pathLst>
                <a:path extrusionOk="0" h="3712" w="821">
                  <a:moveTo>
                    <a:pt x="1" y="0"/>
                  </a:moveTo>
                  <a:lnTo>
                    <a:pt x="1" y="3711"/>
                  </a:lnTo>
                  <a:lnTo>
                    <a:pt x="821" y="3711"/>
                  </a:lnTo>
                  <a:lnTo>
                    <a:pt x="8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rect b="b" l="l" r="r" t="t"/>
              <a:pathLst>
                <a:path extrusionOk="0" fill="none" h="822" w="1">
                  <a:moveTo>
                    <a:pt x="1" y="821"/>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rect b="b" l="l" r="r" t="t"/>
              <a:pathLst>
                <a:path extrusionOk="0" fill="none" h="2861" w="1">
                  <a:moveTo>
                    <a:pt x="1" y="0"/>
                  </a:moveTo>
                  <a:lnTo>
                    <a:pt x="1" y="286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rect b="b" l="l" r="r" t="t"/>
              <a:pathLst>
                <a:path extrusionOk="0" h="4594" w="1006">
                  <a:moveTo>
                    <a:pt x="1" y="0"/>
                  </a:moveTo>
                  <a:lnTo>
                    <a:pt x="1" y="4593"/>
                  </a:lnTo>
                  <a:lnTo>
                    <a:pt x="1005" y="4593"/>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rect b="b" l="l" r="r" t="t"/>
              <a:pathLst>
                <a:path extrusionOk="0" fill="none" h="3241" w="1">
                  <a:moveTo>
                    <a:pt x="1" y="3240"/>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rect b="b" l="l" r="r" t="t"/>
              <a:pathLst>
                <a:path extrusionOk="0" fill="none" h="1006" w="1">
                  <a:moveTo>
                    <a:pt x="1" y="1"/>
                  </a:moveTo>
                  <a:lnTo>
                    <a:pt x="1" y="1005"/>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rect b="b" l="l" r="r" t="t"/>
              <a:pathLst>
                <a:path extrusionOk="0" h="4029" w="1006">
                  <a:moveTo>
                    <a:pt x="0" y="0"/>
                  </a:moveTo>
                  <a:lnTo>
                    <a:pt x="0" y="4029"/>
                  </a:lnTo>
                  <a:lnTo>
                    <a:pt x="1005" y="402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rect b="b" l="l" r="r" t="t"/>
              <a:pathLst>
                <a:path extrusionOk="0" fill="none" h="1006" w="1">
                  <a:moveTo>
                    <a:pt x="1" y="1005"/>
                  </a:moveTo>
                  <a:lnTo>
                    <a:pt x="1" y="0"/>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rect b="b" l="l" r="r" t="t"/>
              <a:pathLst>
                <a:path extrusionOk="0" fill="none" h="4153" w="1">
                  <a:moveTo>
                    <a:pt x="1" y="0"/>
                  </a:moveTo>
                  <a:lnTo>
                    <a:pt x="1" y="4152"/>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rect b="b" l="l" r="r" t="t"/>
              <a:pathLst>
                <a:path extrusionOk="0" h="4040" w="1006">
                  <a:moveTo>
                    <a:pt x="1" y="0"/>
                  </a:moveTo>
                  <a:lnTo>
                    <a:pt x="1" y="4039"/>
                  </a:lnTo>
                  <a:lnTo>
                    <a:pt x="1005" y="403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rect b="b" l="l" r="r" t="t"/>
              <a:pathLst>
                <a:path extrusionOk="0" fill="none" h="1006" w="1">
                  <a:moveTo>
                    <a:pt x="0" y="1005"/>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rect b="b" l="l" r="r" t="t"/>
              <a:pathLst>
                <a:path extrusionOk="0" fill="none" h="4153" w="1">
                  <a:moveTo>
                    <a:pt x="0" y="0"/>
                  </a:moveTo>
                  <a:lnTo>
                    <a:pt x="0" y="4152"/>
                  </a:lnTo>
                </a:path>
              </a:pathLst>
            </a:custGeom>
            <a:solidFill>
              <a:schemeClr val="accent6"/>
            </a:solid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rect b="b" l="l" r="r" t="t"/>
              <a:pathLst>
                <a:path extrusionOk="0" h="3681" w="913">
                  <a:moveTo>
                    <a:pt x="0" y="0"/>
                  </a:moveTo>
                  <a:lnTo>
                    <a:pt x="0" y="3680"/>
                  </a:lnTo>
                  <a:lnTo>
                    <a:pt x="913" y="368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rect b="b" l="l" r="r" t="t"/>
              <a:pathLst>
                <a:path extrusionOk="0" fill="none" h="924" w="1">
                  <a:moveTo>
                    <a:pt x="1" y="924"/>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rect b="b" l="l" r="r" t="t"/>
              <a:pathLst>
                <a:path extrusionOk="0" fill="none" h="3794" w="1">
                  <a:moveTo>
                    <a:pt x="1" y="0"/>
                  </a:moveTo>
                  <a:lnTo>
                    <a:pt x="1" y="3793"/>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4"/>
          <p:cNvSpPr/>
          <p:nvPr/>
        </p:nvSpPr>
        <p:spPr>
          <a:xfrm>
            <a:off x="3110373"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4"/>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sp>
        <p:nvSpPr>
          <p:cNvPr id="2119" name="Google Shape;2119;p1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74" cy="1991379"/>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Accuracy score</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Classification report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Confusion matrix &amp; plot</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Normalised confusion matrix</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ROC Curve: Receiver Operating Characteristic</a:t>
            </a:r>
            <a:endParaRPr b="0" i="0" sz="1400" u="none" cap="none" strike="noStrike">
              <a:solidFill>
                <a:srgbClr val="000000"/>
              </a:solidFill>
              <a:latin typeface="Arial"/>
              <a:ea typeface="Arial"/>
              <a:cs typeface="Arial"/>
              <a:sym typeface="Arial"/>
            </a:endParaRPr>
          </a:p>
          <a:p>
            <a:pPr indent="-285750" lvl="0" marL="74295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Arial"/>
                <a:ea typeface="Arial"/>
                <a:cs typeface="Arial"/>
                <a:sym typeface="Arial"/>
              </a:rPr>
              <a:t>AUC: area under the curve</a:t>
            </a:r>
            <a:endParaRPr b="0" i="0" sz="1400" u="none" cap="none" strike="noStrike">
              <a:solidFill>
                <a:srgbClr val="000000"/>
              </a:solidFill>
              <a:latin typeface="Arial"/>
              <a:ea typeface="Arial"/>
              <a:cs typeface="Arial"/>
              <a:sym typeface="Aria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rect b="b" l="l" r="r" t="t"/>
              <a:pathLst>
                <a:path extrusionOk="0" h="6203" w="3138">
                  <a:moveTo>
                    <a:pt x="831" y="0"/>
                  </a:moveTo>
                  <a:lnTo>
                    <a:pt x="1" y="328"/>
                  </a:lnTo>
                  <a:lnTo>
                    <a:pt x="2307" y="6202"/>
                  </a:lnTo>
                  <a:lnTo>
                    <a:pt x="3138" y="5874"/>
                  </a:lnTo>
                  <a:lnTo>
                    <a:pt x="8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rect b="b" l="l" r="r" t="t"/>
              <a:pathLst>
                <a:path extrusionOk="0" h="1621" w="1907">
                  <a:moveTo>
                    <a:pt x="1507" y="1"/>
                  </a:moveTo>
                  <a:lnTo>
                    <a:pt x="0" y="595"/>
                  </a:lnTo>
                  <a:lnTo>
                    <a:pt x="400" y="1620"/>
                  </a:lnTo>
                  <a:lnTo>
                    <a:pt x="1907" y="1026"/>
                  </a:lnTo>
                  <a:lnTo>
                    <a:pt x="15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rect b="b" l="l" r="r" t="t"/>
              <a:pathLst>
                <a:path extrusionOk="0" h="790" w="1354">
                  <a:moveTo>
                    <a:pt x="0" y="0"/>
                  </a:moveTo>
                  <a:lnTo>
                    <a:pt x="185" y="789"/>
                  </a:lnTo>
                  <a:lnTo>
                    <a:pt x="1354" y="789"/>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rect b="b" l="l" r="r" t="t"/>
              <a:pathLst>
                <a:path extrusionOk="0" h="801" w="1180">
                  <a:moveTo>
                    <a:pt x="1" y="1"/>
                  </a:moveTo>
                  <a:lnTo>
                    <a:pt x="1" y="800"/>
                  </a:lnTo>
                  <a:lnTo>
                    <a:pt x="1180" y="800"/>
                  </a:lnTo>
                  <a:lnTo>
                    <a:pt x="118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1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280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rect b="b" l="l" r="r" t="t"/>
              <a:pathLst>
                <a:path extrusionOk="0" h="2020" w="2757">
                  <a:moveTo>
                    <a:pt x="2757" y="1"/>
                  </a:moveTo>
                  <a:lnTo>
                    <a:pt x="1" y="653"/>
                  </a:lnTo>
                  <a:lnTo>
                    <a:pt x="158" y="2019"/>
                  </a:lnTo>
                  <a:lnTo>
                    <a:pt x="2648" y="750"/>
                  </a:lnTo>
                  <a:lnTo>
                    <a:pt x="27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rect b="b" l="l" r="r" t="t"/>
              <a:pathLst>
                <a:path extrusionOk="0" h="5718" w="1464">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rect b="b" l="l" r="r" t="t"/>
              <a:pathLst>
                <a:path extrusionOk="0" h="5540" w="6335">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rect b="b" l="l" r="r" t="t"/>
              <a:pathLst>
                <a:path extrusionOk="0" h="1186" w="1391">
                  <a:moveTo>
                    <a:pt x="907" y="1"/>
                  </a:moveTo>
                  <a:lnTo>
                    <a:pt x="0" y="110"/>
                  </a:lnTo>
                  <a:lnTo>
                    <a:pt x="471" y="1185"/>
                  </a:lnTo>
                  <a:lnTo>
                    <a:pt x="1390" y="1064"/>
                  </a:lnTo>
                  <a:lnTo>
                    <a:pt x="90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rect b="b" l="l" r="r" t="t"/>
              <a:pathLst>
                <a:path extrusionOk="0" h="1270" w="3035">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rect b="b" l="l" r="r" t="t"/>
              <a:pathLst>
                <a:path extrusionOk="0" h="363" w="2974">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rect b="b" l="l" r="r" t="t"/>
              <a:pathLst>
                <a:path extrusionOk="0" h="5086" w="4207">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rect b="b" l="l" r="r" t="t"/>
              <a:pathLst>
                <a:path extrusionOk="0" h="6310" w="4098">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rect b="b" l="l" r="r" t="t"/>
              <a:pathLst>
                <a:path extrusionOk="0" h="2315" w="2177">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rect b="b" l="l" r="r" t="t"/>
              <a:pathLst>
                <a:path extrusionOk="0" h="1295" w="1648">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rect b="b" l="l" r="r" t="t"/>
              <a:pathLst>
                <a:path extrusionOk="0" h="1276" w="1258">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rect b="b" l="l" r="r" t="t"/>
              <a:pathLst>
                <a:path extrusionOk="0" h="4128" w="5766">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rect b="b" l="l" r="r" t="t"/>
              <a:pathLst>
                <a:path extrusionOk="0" fill="none" h="1439" w="1910">
                  <a:moveTo>
                    <a:pt x="0" y="0"/>
                  </a:moveTo>
                  <a:lnTo>
                    <a:pt x="1330" y="1439"/>
                  </a:lnTo>
                  <a:lnTo>
                    <a:pt x="1910" y="798"/>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rect b="b" l="l" r="r" t="t"/>
              <a:pathLst>
                <a:path extrusionOk="0" fill="none" h="2285" w="3845">
                  <a:moveTo>
                    <a:pt x="3844" y="1402"/>
                  </a:moveTo>
                  <a:lnTo>
                    <a:pt x="3240" y="2007"/>
                  </a:lnTo>
                  <a:cubicBezTo>
                    <a:pt x="3022" y="2273"/>
                    <a:pt x="2611" y="2285"/>
                    <a:pt x="2382" y="2031"/>
                  </a:cubicBezTo>
                  <a:lnTo>
                    <a:pt x="1" y="0"/>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rect b="b" l="l" r="r" t="t"/>
              <a:pathLst>
                <a:path extrusionOk="0" h="1101" w="980">
                  <a:moveTo>
                    <a:pt x="61" y="1"/>
                  </a:moveTo>
                  <a:lnTo>
                    <a:pt x="1" y="1028"/>
                  </a:lnTo>
                  <a:lnTo>
                    <a:pt x="931" y="1101"/>
                  </a:lnTo>
                  <a:lnTo>
                    <a:pt x="980" y="86"/>
                  </a:lnTo>
                  <a:lnTo>
                    <a:pt x="61"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rect b="b" l="l" r="r" t="t"/>
              <a:pathLst>
                <a:path extrusionOk="0" h="1754" w="3071">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rect b="b" l="l" r="r" t="t"/>
              <a:pathLst>
                <a:path extrusionOk="0" h="823" w="3119">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rect b="b" l="l" r="r" t="t"/>
              <a:pathLst>
                <a:path extrusionOk="0" h="6975" w="7664">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rect b="b" l="l" r="r" t="t"/>
              <a:pathLst>
                <a:path extrusionOk="0" h="2131" w="1319">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rect b="b" l="l" r="r" t="t"/>
              <a:pathLst>
                <a:path extrusionOk="0" h="1487" w="1234">
                  <a:moveTo>
                    <a:pt x="0" y="0"/>
                  </a:moveTo>
                  <a:cubicBezTo>
                    <a:pt x="0" y="0"/>
                    <a:pt x="25" y="1487"/>
                    <a:pt x="1173" y="1487"/>
                  </a:cubicBezTo>
                  <a:lnTo>
                    <a:pt x="1233" y="750"/>
                  </a:lnTo>
                  <a:lnTo>
                    <a:pt x="0" y="0"/>
                  </a:ln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rect b="b" l="l" r="r" t="t"/>
              <a:pathLst>
                <a:path extrusionOk="0" h="2049" w="2623">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rect b="b" l="l" r="r" t="t"/>
              <a:pathLst>
                <a:path extrusionOk="0" h="1305" w="1452">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rect b="b" l="l" r="r" t="t"/>
              <a:pathLst>
                <a:path extrusionOk="0" h="3283" w="3873">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rect b="b" l="l" r="r" t="t"/>
              <a:pathLst>
                <a:path extrusionOk="0" h="2856" w="2516">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rect b="b" l="l" r="r" t="t"/>
              <a:pathLst>
                <a:path extrusionOk="0" h="753" w="914">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rect b="b" l="l" r="r" t="t"/>
              <a:pathLst>
                <a:path extrusionOk="0" h="792" w="937">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rect b="b" l="l" r="r" t="t"/>
              <a:pathLst>
                <a:path extrusionOk="0" h="1328" w="2479">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rect b="b" l="l" r="r" t="t"/>
              <a:pathLst>
                <a:path extrusionOk="0" h="1672" w="1487">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rect b="b" l="l" r="r" t="t"/>
              <a:pathLst>
                <a:path extrusionOk="0" h="8216" w="770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rect b="b" l="l" r="r" t="t"/>
              <a:pathLst>
                <a:path extrusionOk="0" h="2455" w="1838">
                  <a:moveTo>
                    <a:pt x="593" y="1"/>
                  </a:moveTo>
                  <a:lnTo>
                    <a:pt x="1" y="2273"/>
                  </a:lnTo>
                  <a:lnTo>
                    <a:pt x="1246" y="2454"/>
                  </a:lnTo>
                  <a:lnTo>
                    <a:pt x="1838" y="158"/>
                  </a:lnTo>
                  <a:lnTo>
                    <a:pt x="5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rect b="b" l="l" r="r" t="t"/>
              <a:pathLst>
                <a:path extrusionOk="0" h="1536" w="3651">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rect b="b" l="l" r="r" t="t"/>
              <a:pathLst>
                <a:path extrusionOk="0" h="473" w="3700">
                  <a:moveTo>
                    <a:pt x="13" y="1"/>
                  </a:moveTo>
                  <a:lnTo>
                    <a:pt x="1" y="315"/>
                  </a:lnTo>
                  <a:lnTo>
                    <a:pt x="3687" y="472"/>
                  </a:lnTo>
                  <a:lnTo>
                    <a:pt x="3699" y="158"/>
                  </a:ln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rect b="b" l="l" r="r" t="t"/>
              <a:pathLst>
                <a:path extrusionOk="0" h="7086" w="4183">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rect b="b" l="l" r="r" t="t"/>
              <a:pathLst>
                <a:path extrusionOk="0" h="4321" w="8946">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rect b="b" l="l" r="r" t="t"/>
              <a:pathLst>
                <a:path extrusionOk="0" h="1947" w="2419">
                  <a:moveTo>
                    <a:pt x="2067" y="0"/>
                  </a:moveTo>
                  <a:lnTo>
                    <a:pt x="1" y="738"/>
                  </a:lnTo>
                  <a:lnTo>
                    <a:pt x="327" y="1946"/>
                  </a:lnTo>
                  <a:lnTo>
                    <a:pt x="2418" y="1209"/>
                  </a:lnTo>
                  <a:lnTo>
                    <a:pt x="20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rect b="b" l="l" r="r" t="t"/>
              <a:pathLst>
                <a:path extrusionOk="0" h="3485" w="2648">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rect b="b" l="l" r="r" t="t"/>
              <a:pathLst>
                <a:path extrusionOk="0" h="3555" w="1621">
                  <a:moveTo>
                    <a:pt x="291" y="1"/>
                  </a:moveTo>
                  <a:lnTo>
                    <a:pt x="1" y="109"/>
                  </a:lnTo>
                  <a:lnTo>
                    <a:pt x="1330" y="3554"/>
                  </a:lnTo>
                  <a:lnTo>
                    <a:pt x="1620" y="3433"/>
                  </a:lnTo>
                  <a:lnTo>
                    <a:pt x="2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rect b="b" l="l" r="r" t="t"/>
              <a:pathLst>
                <a:path extrusionOk="0" h="4662" w="822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rect b="b" l="l" r="r" t="t"/>
              <a:pathLst>
                <a:path extrusionOk="0" h="2965" w="2261">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rect b="b" l="l" r="r" t="t"/>
              <a:pathLst>
                <a:path extrusionOk="0" h="968" w="738">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rect b="b" l="l" r="r" t="t"/>
              <a:pathLst>
                <a:path extrusionOk="0" h="3026" w="1997">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rect b="b" l="l" r="r" t="t"/>
              <a:pathLst>
                <a:path extrusionOk="0" h="738" w="400">
                  <a:moveTo>
                    <a:pt x="399" y="1"/>
                  </a:moveTo>
                  <a:lnTo>
                    <a:pt x="37" y="448"/>
                  </a:lnTo>
                  <a:cubicBezTo>
                    <a:pt x="0" y="496"/>
                    <a:pt x="0" y="581"/>
                    <a:pt x="49" y="641"/>
                  </a:cubicBezTo>
                  <a:lnTo>
                    <a:pt x="230" y="738"/>
                  </a:lnTo>
                  <a:lnTo>
                    <a:pt x="399"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rect b="b" l="l" r="r" t="t"/>
              <a:pathLst>
                <a:path extrusionOk="0" h="2967" w="3277">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rect b="b" l="l" r="r" t="t"/>
              <a:pathLst>
                <a:path extrusionOk="0" h="1004" w="690">
                  <a:moveTo>
                    <a:pt x="278" y="0"/>
                  </a:moveTo>
                  <a:lnTo>
                    <a:pt x="278" y="0"/>
                  </a:lnTo>
                  <a:cubicBezTo>
                    <a:pt x="278" y="0"/>
                    <a:pt x="0" y="786"/>
                    <a:pt x="689" y="1004"/>
                  </a:cubicBezTo>
                  <a:lnTo>
                    <a:pt x="2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rect b="b" l="l" r="r" t="t"/>
              <a:pathLst>
                <a:path extrusionOk="0" h="642" w="46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rect b="b" l="l" r="r" t="t"/>
              <a:pathLst>
                <a:path extrusionOk="0" h="911" w="1176">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rect b="b" l="l" r="r" t="t"/>
              <a:pathLst>
                <a:path extrusionOk="0" h="2205" w="3131">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rect b="b" l="l" r="r" t="t"/>
              <a:pathLst>
                <a:path extrusionOk="0" h="2346" w="4183">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rect b="b" l="l" r="r" t="t"/>
              <a:pathLst>
                <a:path extrusionOk="0" h="7815" w="4268">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rect b="b" l="l" r="r" t="t"/>
              <a:pathLst>
                <a:path extrusionOk="0" h="4500" w="5657">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rect b="b" l="l" r="r" t="t"/>
              <a:pathLst>
                <a:path extrusionOk="0" h="1681" w="1814">
                  <a:moveTo>
                    <a:pt x="774" y="0"/>
                  </a:moveTo>
                  <a:lnTo>
                    <a:pt x="1" y="266"/>
                  </a:lnTo>
                  <a:lnTo>
                    <a:pt x="871" y="1680"/>
                  </a:lnTo>
                  <a:lnTo>
                    <a:pt x="1814" y="1354"/>
                  </a:lnTo>
                  <a:lnTo>
                    <a:pt x="774"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rect b="b" l="l" r="r" t="t"/>
              <a:pathLst>
                <a:path extrusionOk="0" h="1806" w="1633">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rect b="b" l="l" r="r" t="t"/>
              <a:pathLst>
                <a:path extrusionOk="0" h="2433" w="702">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rect b="b" l="l" r="r" t="t"/>
              <a:pathLst>
                <a:path extrusionOk="0" h="5371" w="4473">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4" name="Google Shape;2204;p16"/>
          <p:cNvSpPr txBox="1"/>
          <p:nvPr>
            <p:ph type="title"/>
          </p:nvPr>
        </p:nvSpPr>
        <p:spPr>
          <a:xfrm>
            <a:off x="1642675" y="2018927"/>
            <a:ext cx="129262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0.94</a:t>
            </a:r>
            <a:endParaRPr/>
          </a:p>
        </p:txBody>
      </p:sp>
      <p:sp>
        <p:nvSpPr>
          <p:cNvPr id="2205" name="Google Shape;2205;p16"/>
          <p:cNvSpPr txBox="1"/>
          <p:nvPr>
            <p:ph type="title"/>
          </p:nvPr>
        </p:nvSpPr>
        <p:spPr>
          <a:xfrm>
            <a:off x="4024538" y="2018926"/>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0.74</a:t>
            </a:r>
            <a:endParaRPr/>
          </a:p>
          <a:p>
            <a:pPr indent="0" lvl="0" marL="0" rtl="0" algn="ctr">
              <a:lnSpc>
                <a:spcPct val="100000"/>
              </a:lnSpc>
              <a:spcBef>
                <a:spcPts val="0"/>
              </a:spcBef>
              <a:spcAft>
                <a:spcPts val="0"/>
              </a:spcAft>
              <a:buSzPts val="3000"/>
              <a:buNone/>
            </a:pPr>
            <a:r>
              <a:t/>
            </a:r>
            <a:endParaRPr/>
          </a:p>
        </p:txBody>
      </p:sp>
      <p:sp>
        <p:nvSpPr>
          <p:cNvPr id="2206" name="Google Shape;2206;p16"/>
          <p:cNvSpPr txBox="1"/>
          <p:nvPr>
            <p:ph type="title"/>
          </p:nvPr>
        </p:nvSpPr>
        <p:spPr>
          <a:xfrm>
            <a:off x="6325300" y="2032327"/>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0.53</a:t>
            </a:r>
            <a:endParaRPr/>
          </a:p>
          <a:p>
            <a:pPr indent="0" lvl="0" marL="0" rtl="0" algn="ctr">
              <a:lnSpc>
                <a:spcPct val="100000"/>
              </a:lnSpc>
              <a:spcBef>
                <a:spcPts val="0"/>
              </a:spcBef>
              <a:spcAft>
                <a:spcPts val="0"/>
              </a:spcAft>
              <a:buSzPts val="3000"/>
              <a:buNone/>
            </a:pPr>
            <a:r>
              <a:t/>
            </a: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rect b="b" l="l" r="r" t="t"/>
              <a:pathLst>
                <a:path extrusionOk="0" h="3817" w="3071">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rect b="b" l="l" r="r" t="t"/>
              <a:pathLst>
                <a:path extrusionOk="0" h="1209" w="593">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rect b="b" l="l" r="r" t="t"/>
              <a:pathLst>
                <a:path extrusionOk="0" h="2731" w="2757">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rect b="b" l="l" r="r" t="t"/>
              <a:pathLst>
                <a:path extrusionOk="0" h="815" w="641">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rect b="b" l="l" r="r" t="t"/>
              <a:pathLst>
                <a:path extrusionOk="0" h="3507" w="4715">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rect b="b" l="l" r="r" t="t"/>
              <a:pathLst>
                <a:path extrusionOk="0" h="964" w="1103">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rect b="b" l="l" r="r" t="t"/>
              <a:pathLst>
                <a:path extrusionOk="0" h="998" w="1089">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rect b="b" l="l" r="r" t="t"/>
              <a:pathLst>
                <a:path extrusionOk="0" h="1856" w="2459">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rect b="b" l="l" r="r" t="t"/>
              <a:pathLst>
                <a:path extrusionOk="0" h="1393" w="3821">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rect b="b" l="l" r="r" t="t"/>
              <a:pathLst>
                <a:path extrusionOk="0" h="3058" w="9148">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rect b="b" l="l" r="r" t="t"/>
              <a:pathLst>
                <a:path extrusionOk="0" h="8907" w="4533">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rect b="b" l="l" r="r" t="t"/>
              <a:pathLst>
                <a:path extrusionOk="0" h="1218" w="2249">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rect b="b" l="l" r="r" t="t"/>
              <a:pathLst>
                <a:path extrusionOk="0" h="5743" w="5984">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rect b="b" l="l" r="r" t="t"/>
              <a:pathLst>
                <a:path extrusionOk="0" fill="none" h="3288" w="1162">
                  <a:moveTo>
                    <a:pt x="1" y="3288"/>
                  </a:moveTo>
                  <a:lnTo>
                    <a:pt x="629" y="3203"/>
                  </a:lnTo>
                  <a:lnTo>
                    <a:pt x="1161"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rect b="b" l="l" r="r" t="t"/>
              <a:pathLst>
                <a:path extrusionOk="0" fill="none" h="3530" w="3096">
                  <a:moveTo>
                    <a:pt x="1" y="3530"/>
                  </a:moveTo>
                  <a:lnTo>
                    <a:pt x="1814" y="3518"/>
                  </a:lnTo>
                  <a:cubicBezTo>
                    <a:pt x="2104" y="3518"/>
                    <a:pt x="2358" y="3324"/>
                    <a:pt x="2418" y="3034"/>
                  </a:cubicBezTo>
                  <a:lnTo>
                    <a:pt x="3095"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rect b="b" l="l" r="r" t="t"/>
              <a:pathLst>
                <a:path extrusionOk="0" h="521" w="5247">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rect b="b" l="l" r="r" t="t"/>
              <a:pathLst>
                <a:path extrusionOk="0" fill="none" h="3603" w="2201">
                  <a:moveTo>
                    <a:pt x="1" y="1"/>
                  </a:moveTo>
                  <a:lnTo>
                    <a:pt x="2200" y="3603"/>
                  </a:lnTo>
                </a:path>
              </a:pathLst>
            </a:custGeom>
            <a:noFill/>
            <a:ln cap="rnd" cmpd="sng" w="9525">
              <a:solidFill>
                <a:srgbClr val="091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7" name="Google Shape;2227;p16"/>
          <p:cNvSpPr txBox="1"/>
          <p:nvPr>
            <p:ph type="title"/>
          </p:nvPr>
        </p:nvSpPr>
        <p:spPr>
          <a:xfrm>
            <a:off x="1135750"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LOGISTIC REGRESSION</a:t>
            </a:r>
            <a:endParaRPr sz="1600"/>
          </a:p>
        </p:txBody>
      </p:sp>
      <p:sp>
        <p:nvSpPr>
          <p:cNvPr id="2228" name="Google Shape;2228;p16"/>
          <p:cNvSpPr txBox="1"/>
          <p:nvPr>
            <p:ph idx="4294967295" type="title"/>
          </p:nvPr>
        </p:nvSpPr>
        <p:spPr>
          <a:xfrm>
            <a:off x="3441527"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ADABOOST</a:t>
            </a:r>
            <a:endParaRPr sz="1600"/>
          </a:p>
        </p:txBody>
      </p:sp>
      <p:sp>
        <p:nvSpPr>
          <p:cNvPr id="2229" name="Google Shape;2229;p16"/>
          <p:cNvSpPr txBox="1"/>
          <p:nvPr>
            <p:ph idx="4294967295" type="title"/>
          </p:nvPr>
        </p:nvSpPr>
        <p:spPr>
          <a:xfrm>
            <a:off x="5768152" y="333848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392"/>
                </a:srgbClr>
              </a:gs>
              <a:gs pos="100000">
                <a:srgbClr val="8B94F6"/>
              </a:gs>
            </a:gsLst>
            <a:lin ang="5400000" scaled="0"/>
          </a:gra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GB" sz="2000" u="none" cap="none" strike="noStrike">
                <a:solidFill>
                  <a:srgbClr val="0D20BA"/>
                </a:solidFill>
                <a:latin typeface="Open Sans"/>
                <a:ea typeface="Open Sans"/>
                <a:cs typeface="Open Sans"/>
                <a:sym typeface="Open Sans"/>
              </a:rPr>
              <a:t>AUC Comparison</a:t>
            </a:r>
            <a:endParaRPr b="1" i="0" sz="2000" u="none" cap="none" strike="noStrike">
              <a:solidFill>
                <a:srgbClr val="0D20BA"/>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1" i="0" sz="2000" u="none" cap="none" strike="noStrik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4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3000000" cy="3000000"/>
        </p:xfrm>
        <a:graphic>
          <a:graphicData uri="http://schemas.openxmlformats.org/drawingml/2006/table">
            <a:tbl>
              <a:tblPr bandRow="1" firstRow="1">
                <a:noFill/>
                <a:tableStyleId>{0FB8D081-FEC6-407D-BCA8-FD0D6B7712EF}</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None/>
                      </a:pPr>
                      <a:r>
                        <a:rPr lang="en-GB" sz="2800" u="none" cap="none" strike="noStrike"/>
                        <a:t>AUC</a:t>
                      </a:r>
                      <a:endParaRPr/>
                    </a:p>
                  </a:txBody>
                  <a:tcPr marT="45725" marB="45725" marR="91450" marL="91450"/>
                </a:tc>
                <a:tc>
                  <a:txBody>
                    <a:bodyPr/>
                    <a:lstStyle/>
                    <a:p>
                      <a:pPr indent="0" lvl="0" marL="0" marR="0" rtl="0" algn="l">
                        <a:lnSpc>
                          <a:spcPct val="100000"/>
                        </a:lnSpc>
                        <a:spcBef>
                          <a:spcPts val="0"/>
                        </a:spcBef>
                        <a:spcAft>
                          <a:spcPts val="0"/>
                        </a:spcAft>
                        <a:buNone/>
                      </a:pPr>
                      <a:r>
                        <a:rPr lang="en-GB"/>
                        <a:t>Inflation</a:t>
                      </a:r>
                      <a:r>
                        <a:rPr lang="en-GB" sz="1400" u="none" cap="none" strike="noStrike"/>
                        <a:t> Rate &amp; I</a:t>
                      </a:r>
                      <a:r>
                        <a:rPr lang="en-GB"/>
                        <a:t>nterest</a:t>
                      </a:r>
                      <a:r>
                        <a:rPr lang="en-GB" sz="1400" u="none" cap="none" strike="noStrike"/>
                        <a:t> Rate</a:t>
                      </a:r>
                      <a:endParaRPr/>
                    </a:p>
                  </a:txBody>
                  <a:tcPr marT="45725" marB="45725" marR="91450" marL="91450"/>
                </a:tc>
                <a:tc>
                  <a:txBody>
                    <a:bodyPr/>
                    <a:lstStyle/>
                    <a:p>
                      <a:pPr indent="0" lvl="0" marL="0" marR="0" rtl="0" algn="l">
                        <a:lnSpc>
                          <a:spcPct val="100000"/>
                        </a:lnSpc>
                        <a:spcBef>
                          <a:spcPts val="0"/>
                        </a:spcBef>
                        <a:spcAft>
                          <a:spcPts val="0"/>
                        </a:spcAft>
                        <a:buNone/>
                      </a:pPr>
                      <a:r>
                        <a:rPr lang="en-GB"/>
                        <a:t>Add </a:t>
                      </a:r>
                      <a:r>
                        <a:rPr lang="en-GB" sz="1400" u="none" cap="none" strike="noStrike"/>
                        <a:t>USD Index &amp; </a:t>
                      </a:r>
                      <a:endParaRPr/>
                    </a:p>
                    <a:p>
                      <a:pPr indent="0" lvl="0" marL="0" marR="0" rtl="0" algn="l">
                        <a:lnSpc>
                          <a:spcPct val="100000"/>
                        </a:lnSpc>
                        <a:spcBef>
                          <a:spcPts val="0"/>
                        </a:spcBef>
                        <a:spcAft>
                          <a:spcPts val="0"/>
                        </a:spcAft>
                        <a:buNone/>
                      </a:pPr>
                      <a:r>
                        <a:rPr lang="en-GB" sz="1400" u="none" cap="none" strike="noStrike"/>
                        <a:t>Commodity Index</a:t>
                      </a:r>
                      <a:endParaRPr/>
                    </a:p>
                  </a:txBody>
                  <a:tcPr marT="45725" marB="45725" marR="91450" marL="91450"/>
                </a:tc>
                <a:tc>
                  <a:txBody>
                    <a:bodyPr/>
                    <a:lstStyle/>
                    <a:p>
                      <a:pPr indent="0" lvl="0" marL="0" marR="0" rtl="0" algn="l">
                        <a:lnSpc>
                          <a:spcPct val="100000"/>
                        </a:lnSpc>
                        <a:spcBef>
                          <a:spcPts val="0"/>
                        </a:spcBef>
                        <a:spcAft>
                          <a:spcPts val="0"/>
                        </a:spcAft>
                        <a:buNone/>
                      </a:pPr>
                      <a:r>
                        <a:rPr lang="en-GB"/>
                        <a:t>Add </a:t>
                      </a:r>
                      <a:r>
                        <a:rPr lang="en-GB" sz="1400" u="none" cap="none" strike="noStrike"/>
                        <a:t>USD Index &amp; </a:t>
                      </a:r>
                      <a:endParaRPr/>
                    </a:p>
                    <a:p>
                      <a:pPr indent="0" lvl="0" marL="0" marR="0" rtl="0" algn="l">
                        <a:lnSpc>
                          <a:spcPct val="100000"/>
                        </a:lnSpc>
                        <a:spcBef>
                          <a:spcPts val="0"/>
                        </a:spcBef>
                        <a:spcAft>
                          <a:spcPts val="0"/>
                        </a:spcAft>
                        <a:buNone/>
                      </a:pPr>
                      <a:r>
                        <a:rPr lang="en-GB" sz="1400" u="none" cap="none" strike="noStrike"/>
                        <a:t>Commodity Index &amp; Unemployment Rate</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AdaBoost</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0.711</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solidFill>
                            <a:srgbClr val="FF0000"/>
                          </a:solidFill>
                        </a:rPr>
                        <a:t>0.737</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0.732</a:t>
                      </a:r>
                      <a:endParaRPr/>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Logistic Regression</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solidFill>
                            <a:srgbClr val="FF0000"/>
                          </a:solidFill>
                        </a:rPr>
                        <a:t>0.962</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0.939</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0.954</a:t>
                      </a:r>
                      <a:endParaRPr/>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Neural Network</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0.494</a:t>
                      </a:r>
                      <a:endParaRPr/>
                    </a:p>
                  </a:txBody>
                  <a:tcPr marT="45725" marB="45725" marR="91450" marL="91450"/>
                </a:tc>
                <a:tc>
                  <a:txBody>
                    <a:bodyPr/>
                    <a:lstStyle/>
                    <a:p>
                      <a:pPr indent="0" lvl="0" marL="0" marR="0" rtl="0" algn="l">
                        <a:lnSpc>
                          <a:spcPct val="100000"/>
                        </a:lnSpc>
                        <a:spcBef>
                          <a:spcPts val="0"/>
                        </a:spcBef>
                        <a:spcAft>
                          <a:spcPts val="0"/>
                        </a:spcAft>
                        <a:buNone/>
                      </a:pPr>
                      <a:r>
                        <a:rPr lang="en-GB">
                          <a:solidFill>
                            <a:srgbClr val="FF0000"/>
                          </a:solidFill>
                        </a:rPr>
                        <a:t>0.530</a:t>
                      </a:r>
                      <a:endParaRPr/>
                    </a:p>
                  </a:txBody>
                  <a:tcPr marT="45725" marB="45725" marR="91450" marL="91450"/>
                </a:tc>
                <a:tc>
                  <a:txBody>
                    <a:bodyPr/>
                    <a:lstStyle/>
                    <a:p>
                      <a:pPr indent="0" lvl="0" marL="0" marR="0" rtl="0" algn="l">
                        <a:lnSpc>
                          <a:spcPct val="100000"/>
                        </a:lnSpc>
                        <a:spcBef>
                          <a:spcPts val="0"/>
                        </a:spcBef>
                        <a:spcAft>
                          <a:spcPts val="0"/>
                        </a:spcAft>
                        <a:buNone/>
                      </a:pPr>
                      <a:r>
                        <a:rPr lang="en-GB"/>
                        <a:t>0.525</a:t>
                      </a:r>
                      <a:endParaRPr/>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GB" sz="3000">
                <a:solidFill>
                  <a:schemeClr val="dk1"/>
                </a:solidFill>
                <a:latin typeface="Montserrat"/>
                <a:ea typeface="Montserrat"/>
                <a:cs typeface="Montserrat"/>
                <a:sym typeface="Montserrat"/>
              </a:rPr>
              <a:t>ADABOOST CLASSIFIER</a:t>
            </a:r>
            <a:r>
              <a:rPr b="1" i="0" lang="en-GB" sz="3000" u="none" cap="none" strike="noStrike">
                <a:solidFill>
                  <a:schemeClr val="accent1"/>
                </a:solidFill>
                <a:latin typeface="Montserrat"/>
                <a:ea typeface="Montserrat"/>
                <a:cs typeface="Montserrat"/>
                <a:sym typeface="Montserrat"/>
              </a:rPr>
              <a:t>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g1d2c22fef09_0_4"/>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LOGISTIC REGRESSION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49" name="Google Shape;2249;g1d2c22fef09_0_4"/>
          <p:cNvPicPr preferRelativeResize="0"/>
          <p:nvPr/>
        </p:nvPicPr>
        <p:blipFill>
          <a:blip r:embed="rId3">
            <a:alphaModFix/>
          </a:blip>
          <a:stretch>
            <a:fillRect/>
          </a:stretch>
        </p:blipFill>
        <p:spPr>
          <a:xfrm>
            <a:off x="330375" y="1004811"/>
            <a:ext cx="4114800" cy="2743200"/>
          </a:xfrm>
          <a:prstGeom prst="rect">
            <a:avLst/>
          </a:prstGeom>
          <a:noFill/>
          <a:ln>
            <a:noFill/>
          </a:ln>
        </p:spPr>
      </p:pic>
      <p:pic>
        <p:nvPicPr>
          <p:cNvPr id="2250" name="Google Shape;2250;g1d2c22fef09_0_4"/>
          <p:cNvPicPr preferRelativeResize="0"/>
          <p:nvPr/>
        </p:nvPicPr>
        <p:blipFill>
          <a:blip r:embed="rId4">
            <a:alphaModFix/>
          </a:blip>
          <a:stretch>
            <a:fillRect/>
          </a:stretch>
        </p:blipFill>
        <p:spPr>
          <a:xfrm>
            <a:off x="4670875" y="1004811"/>
            <a:ext cx="411480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sp>
        <p:nvSpPr>
          <p:cNvPr id="664" name="Google Shape;664;p2"/>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BACKGROUND</a:t>
            </a:r>
            <a:endParaRPr/>
          </a:p>
        </p:txBody>
      </p:sp>
      <p:sp>
        <p:nvSpPr>
          <p:cNvPr id="665" name="Google Shape;665;p2"/>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01</a:t>
            </a:r>
            <a:endParaRPr/>
          </a:p>
        </p:txBody>
      </p:sp>
      <p:sp>
        <p:nvSpPr>
          <p:cNvPr id="666" name="Google Shape;666;p2"/>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MODEL EVALUATION</a:t>
            </a:r>
            <a:endParaRPr/>
          </a:p>
        </p:txBody>
      </p:sp>
      <p:sp>
        <p:nvSpPr>
          <p:cNvPr id="667" name="Google Shape;667;p2"/>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04</a:t>
            </a:r>
            <a:endParaRPr/>
          </a:p>
        </p:txBody>
      </p:sp>
      <p:sp>
        <p:nvSpPr>
          <p:cNvPr id="668" name="Google Shape;668;p2"/>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&amp; METHODOLOGY</a:t>
            </a:r>
            <a:endParaRPr/>
          </a:p>
        </p:txBody>
      </p:sp>
      <p:sp>
        <p:nvSpPr>
          <p:cNvPr id="669" name="Google Shape;669;p2"/>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02</a:t>
            </a:r>
            <a:endParaRPr/>
          </a:p>
        </p:txBody>
      </p:sp>
      <p:sp>
        <p:nvSpPr>
          <p:cNvPr id="670" name="Google Shape;670;p2"/>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SUMMARY</a:t>
            </a:r>
            <a:endParaRPr/>
          </a:p>
        </p:txBody>
      </p:sp>
      <p:sp>
        <p:nvSpPr>
          <p:cNvPr id="671" name="Google Shape;671;p2"/>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05</a:t>
            </a:r>
            <a:endParaRPr/>
          </a:p>
        </p:txBody>
      </p:sp>
      <p:sp>
        <p:nvSpPr>
          <p:cNvPr id="672" name="Google Shape;672;p2"/>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DATA PREP &amp; MODEL TRAINING</a:t>
            </a:r>
            <a:endParaRPr/>
          </a:p>
        </p:txBody>
      </p:sp>
      <p:sp>
        <p:nvSpPr>
          <p:cNvPr id="673" name="Google Shape;673;p2"/>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03</a:t>
            </a:r>
            <a:endParaRPr/>
          </a:p>
        </p:txBody>
      </p:sp>
      <p:sp>
        <p:nvSpPr>
          <p:cNvPr id="674" name="Google Shape;674;p2"/>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FUTURE EXPLORATION</a:t>
            </a:r>
            <a:endParaRPr/>
          </a:p>
        </p:txBody>
      </p:sp>
      <p:sp>
        <p:nvSpPr>
          <p:cNvPr id="675" name="Google Shape;675;p2"/>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g1d2c22fef09_0_10"/>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000">
                <a:solidFill>
                  <a:schemeClr val="dk1"/>
                </a:solidFill>
                <a:latin typeface="Montserrat"/>
                <a:ea typeface="Montserrat"/>
                <a:cs typeface="Montserrat"/>
                <a:sym typeface="Montserrat"/>
              </a:rPr>
              <a:t>NEURAL NETWORK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56" name="Google Shape;2256;g1d2c22fef09_0_10"/>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57" name="Google Shape;2257;g1d2c22fef09_0_10"/>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sp>
        <p:nvSpPr>
          <p:cNvPr id="2262" name="Google Shape;2262;g1cd2b6a835e_1_0"/>
          <p:cNvSpPr txBox="1"/>
          <p:nvPr>
            <p:ph idx="15" type="title"/>
          </p:nvPr>
        </p:nvSpPr>
        <p:spPr>
          <a:xfrm>
            <a:off x="457200" y="445025"/>
            <a:ext cx="822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Accuracy</a:t>
            </a:r>
            <a:endParaRPr/>
          </a:p>
        </p:txBody>
      </p:sp>
      <p:graphicFrame>
        <p:nvGraphicFramePr>
          <p:cNvPr id="2263" name="Google Shape;2263;g1cd2b6a835e_1_0"/>
          <p:cNvGraphicFramePr/>
          <p:nvPr/>
        </p:nvGraphicFramePr>
        <p:xfrm>
          <a:off x="860232" y="1484132"/>
          <a:ext cx="3000000" cy="3000000"/>
        </p:xfrm>
        <a:graphic>
          <a:graphicData uri="http://schemas.openxmlformats.org/drawingml/2006/table">
            <a:tbl>
              <a:tblPr bandRow="1" firstRow="1">
                <a:noFill/>
                <a:tableStyleId>{0FB8D081-FEC6-407D-BCA8-FD0D6B7712EF}</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None/>
                      </a:pPr>
                      <a:r>
                        <a:t/>
                      </a:r>
                      <a:endParaRPr/>
                    </a:p>
                  </a:txBody>
                  <a:tcPr marT="45725" marB="45725" marR="91450" marL="91450"/>
                </a:tc>
                <a:tc>
                  <a:txBody>
                    <a:bodyPr/>
                    <a:lstStyle/>
                    <a:p>
                      <a:pPr indent="0" lvl="0" marL="0" marR="0" rtl="0" algn="l">
                        <a:lnSpc>
                          <a:spcPct val="100000"/>
                        </a:lnSpc>
                        <a:spcBef>
                          <a:spcPts val="0"/>
                        </a:spcBef>
                        <a:spcAft>
                          <a:spcPts val="0"/>
                        </a:spcAft>
                        <a:buNone/>
                      </a:pPr>
                      <a:r>
                        <a:rPr lang="en-GB"/>
                        <a:t>Inflation</a:t>
                      </a:r>
                      <a:r>
                        <a:rPr lang="en-GB" sz="1400" u="none" cap="none" strike="noStrike"/>
                        <a:t> Rate &amp; I</a:t>
                      </a:r>
                      <a:r>
                        <a:rPr lang="en-GB"/>
                        <a:t>nterest</a:t>
                      </a:r>
                      <a:r>
                        <a:rPr lang="en-GB" sz="1400" u="none" cap="none" strike="noStrike"/>
                        <a:t> Rate</a:t>
                      </a:r>
                      <a:endParaRPr/>
                    </a:p>
                  </a:txBody>
                  <a:tcPr marT="45725" marB="45725" marR="91450" marL="91450"/>
                </a:tc>
                <a:tc>
                  <a:txBody>
                    <a:bodyPr/>
                    <a:lstStyle/>
                    <a:p>
                      <a:pPr indent="0" lvl="0" marL="0" marR="0" rtl="0" algn="l">
                        <a:lnSpc>
                          <a:spcPct val="100000"/>
                        </a:lnSpc>
                        <a:spcBef>
                          <a:spcPts val="0"/>
                        </a:spcBef>
                        <a:spcAft>
                          <a:spcPts val="0"/>
                        </a:spcAft>
                        <a:buNone/>
                      </a:pPr>
                      <a:r>
                        <a:rPr lang="en-GB"/>
                        <a:t>Add </a:t>
                      </a:r>
                      <a:r>
                        <a:rPr lang="en-GB" sz="1400" u="none" cap="none" strike="noStrike"/>
                        <a:t>USD Index &amp; </a:t>
                      </a:r>
                      <a:endParaRPr/>
                    </a:p>
                    <a:p>
                      <a:pPr indent="0" lvl="0" marL="0" marR="0" rtl="0" algn="l">
                        <a:lnSpc>
                          <a:spcPct val="100000"/>
                        </a:lnSpc>
                        <a:spcBef>
                          <a:spcPts val="0"/>
                        </a:spcBef>
                        <a:spcAft>
                          <a:spcPts val="0"/>
                        </a:spcAft>
                        <a:buNone/>
                      </a:pPr>
                      <a:r>
                        <a:rPr lang="en-GB" sz="1400" u="none" cap="none" strike="noStrike"/>
                        <a:t>Commodity Index</a:t>
                      </a:r>
                      <a:endParaRPr/>
                    </a:p>
                  </a:txBody>
                  <a:tcPr marT="45725" marB="45725" marR="91450" marL="91450"/>
                </a:tc>
                <a:tc>
                  <a:txBody>
                    <a:bodyPr/>
                    <a:lstStyle/>
                    <a:p>
                      <a:pPr indent="0" lvl="0" marL="0" marR="0" rtl="0" algn="l">
                        <a:lnSpc>
                          <a:spcPct val="100000"/>
                        </a:lnSpc>
                        <a:spcBef>
                          <a:spcPts val="0"/>
                        </a:spcBef>
                        <a:spcAft>
                          <a:spcPts val="0"/>
                        </a:spcAft>
                        <a:buNone/>
                      </a:pPr>
                      <a:r>
                        <a:rPr lang="en-GB"/>
                        <a:t>Add </a:t>
                      </a:r>
                      <a:r>
                        <a:rPr lang="en-GB" sz="1400" u="none" cap="none" strike="noStrike"/>
                        <a:t>USD Index &amp; </a:t>
                      </a:r>
                      <a:endParaRPr/>
                    </a:p>
                    <a:p>
                      <a:pPr indent="0" lvl="0" marL="0" marR="0" rtl="0" algn="l">
                        <a:lnSpc>
                          <a:spcPct val="100000"/>
                        </a:lnSpc>
                        <a:spcBef>
                          <a:spcPts val="0"/>
                        </a:spcBef>
                        <a:spcAft>
                          <a:spcPts val="0"/>
                        </a:spcAft>
                        <a:buNone/>
                      </a:pPr>
                      <a:r>
                        <a:rPr lang="en-GB" sz="1400" u="none" cap="none" strike="noStrike"/>
                        <a:t>Commodity Index &amp; Unemployment Rate</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AdaBoost</a:t>
                      </a:r>
                      <a:endParaRPr/>
                    </a:p>
                  </a:txBody>
                  <a:tcPr marT="45725" marB="45725" marR="91450" marL="91450"/>
                </a:tc>
                <a:tc>
                  <a:txBody>
                    <a:bodyPr/>
                    <a:lstStyle/>
                    <a:p>
                      <a:pPr indent="0" lvl="0" marL="0" marR="0" rtl="0" algn="l">
                        <a:lnSpc>
                          <a:spcPct val="100000"/>
                        </a:lnSpc>
                        <a:spcBef>
                          <a:spcPts val="0"/>
                        </a:spcBef>
                        <a:spcAft>
                          <a:spcPts val="0"/>
                        </a:spcAft>
                        <a:buNone/>
                      </a:pPr>
                      <a:r>
                        <a:rPr lang="en-GB">
                          <a:solidFill>
                            <a:srgbClr val="FF0000"/>
                          </a:solidFill>
                        </a:rPr>
                        <a:t>0.676</a:t>
                      </a:r>
                      <a:endParaRPr/>
                    </a:p>
                  </a:txBody>
                  <a:tcPr marT="45725" marB="45725" marR="91450" marL="91450"/>
                </a:tc>
                <a:tc>
                  <a:txBody>
                    <a:bodyPr/>
                    <a:lstStyle/>
                    <a:p>
                      <a:pPr indent="0" lvl="0" marL="0" marR="0" rtl="0" algn="l">
                        <a:lnSpc>
                          <a:spcPct val="100000"/>
                        </a:lnSpc>
                        <a:spcBef>
                          <a:spcPts val="0"/>
                        </a:spcBef>
                        <a:spcAft>
                          <a:spcPts val="0"/>
                        </a:spcAft>
                        <a:buNone/>
                      </a:pPr>
                      <a:r>
                        <a:rPr lang="en-GB"/>
                        <a:t>0.622</a:t>
                      </a:r>
                      <a:endParaRPr/>
                    </a:p>
                  </a:txBody>
                  <a:tcPr marT="45725" marB="45725" marR="91450" marL="91450"/>
                </a:tc>
                <a:tc>
                  <a:txBody>
                    <a:bodyPr/>
                    <a:lstStyle/>
                    <a:p>
                      <a:pPr indent="0" lvl="0" marL="0" marR="0" rtl="0" algn="l">
                        <a:lnSpc>
                          <a:spcPct val="100000"/>
                        </a:lnSpc>
                        <a:spcBef>
                          <a:spcPts val="0"/>
                        </a:spcBef>
                        <a:spcAft>
                          <a:spcPts val="0"/>
                        </a:spcAft>
                        <a:buNone/>
                      </a:pPr>
                      <a:r>
                        <a:rPr lang="en-GB">
                          <a:solidFill>
                            <a:srgbClr val="FF0000"/>
                          </a:solidFill>
                        </a:rPr>
                        <a:t>0.676</a:t>
                      </a:r>
                      <a:endParaRPr/>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Logistic Regression</a:t>
                      </a:r>
                      <a:endParaRPr/>
                    </a:p>
                  </a:txBody>
                  <a:tcPr marT="45725" marB="45725" marR="91450" marL="91450"/>
                </a:tc>
                <a:tc>
                  <a:txBody>
                    <a:bodyPr/>
                    <a:lstStyle/>
                    <a:p>
                      <a:pPr indent="0" lvl="0" marL="0" marR="0" rtl="0" algn="l">
                        <a:lnSpc>
                          <a:spcPct val="100000"/>
                        </a:lnSpc>
                        <a:spcBef>
                          <a:spcPts val="0"/>
                        </a:spcBef>
                        <a:spcAft>
                          <a:spcPts val="0"/>
                        </a:spcAft>
                        <a:buNone/>
                      </a:pPr>
                      <a:r>
                        <a:rPr lang="en-GB"/>
                        <a:t>0.622</a:t>
                      </a:r>
                      <a:endParaRPr/>
                    </a:p>
                  </a:txBody>
                  <a:tcPr marT="45725" marB="45725" marR="91450" marL="91450"/>
                </a:tc>
                <a:tc>
                  <a:txBody>
                    <a:bodyPr/>
                    <a:lstStyle/>
                    <a:p>
                      <a:pPr indent="0" lvl="0" marL="0" marR="0" rtl="0" algn="l">
                        <a:lnSpc>
                          <a:spcPct val="100000"/>
                        </a:lnSpc>
                        <a:spcBef>
                          <a:spcPts val="0"/>
                        </a:spcBef>
                        <a:spcAft>
                          <a:spcPts val="0"/>
                        </a:spcAft>
                        <a:buNone/>
                      </a:pPr>
                      <a:r>
                        <a:rPr lang="en-GB">
                          <a:solidFill>
                            <a:srgbClr val="FF0000"/>
                          </a:solidFill>
                        </a:rPr>
                        <a:t>0.751</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a:t>
                      </a:r>
                      <a:r>
                        <a:rPr lang="en-GB"/>
                        <a:t>622</a:t>
                      </a:r>
                      <a:endParaRPr/>
                    </a:p>
                  </a:txBody>
                  <a:tcPr marT="45725" marB="45725" marR="91450" marL="91450"/>
                </a:tc>
              </a:tr>
              <a:tr h="578225">
                <a:tc>
                  <a:txBody>
                    <a:bodyPr/>
                    <a:lstStyle/>
                    <a:p>
                      <a:pPr indent="0" lvl="0" marL="0" marR="0" rtl="0" algn="l">
                        <a:lnSpc>
                          <a:spcPct val="100000"/>
                        </a:lnSpc>
                        <a:spcBef>
                          <a:spcPts val="0"/>
                        </a:spcBef>
                        <a:spcAft>
                          <a:spcPts val="0"/>
                        </a:spcAft>
                        <a:buNone/>
                      </a:pPr>
                      <a:r>
                        <a:rPr lang="en-GB" sz="1400" u="none" cap="none" strike="noStrike"/>
                        <a:t>Neural Network</a:t>
                      </a:r>
                      <a:endParaRPr/>
                    </a:p>
                  </a:txBody>
                  <a:tcPr marT="45725" marB="45725" marR="91450" marL="91450"/>
                </a:tc>
                <a:tc>
                  <a:txBody>
                    <a:bodyPr/>
                    <a:lstStyle/>
                    <a:p>
                      <a:pPr indent="0" lvl="0" marL="0" marR="0" rtl="0" algn="l">
                        <a:lnSpc>
                          <a:spcPct val="100000"/>
                        </a:lnSpc>
                        <a:spcBef>
                          <a:spcPts val="0"/>
                        </a:spcBef>
                        <a:spcAft>
                          <a:spcPts val="0"/>
                        </a:spcAft>
                        <a:buNone/>
                      </a:pPr>
                      <a:r>
                        <a:rPr lang="en-GB" sz="1400" u="none" cap="none" strike="noStrike"/>
                        <a:t>0.49</a:t>
                      </a:r>
                      <a:r>
                        <a:rPr lang="en-GB"/>
                        <a:t>2</a:t>
                      </a:r>
                      <a:endParaRPr/>
                    </a:p>
                  </a:txBody>
                  <a:tcPr marT="45725" marB="45725" marR="91450" marL="91450"/>
                </a:tc>
                <a:tc>
                  <a:txBody>
                    <a:bodyPr/>
                    <a:lstStyle/>
                    <a:p>
                      <a:pPr indent="0" lvl="0" marL="0" marR="0" rtl="0" algn="l">
                        <a:lnSpc>
                          <a:spcPct val="100000"/>
                        </a:lnSpc>
                        <a:spcBef>
                          <a:spcPts val="0"/>
                        </a:spcBef>
                        <a:spcAft>
                          <a:spcPts val="0"/>
                        </a:spcAft>
                        <a:buNone/>
                      </a:pPr>
                      <a:r>
                        <a:rPr lang="en-GB"/>
                        <a:t>0.517</a:t>
                      </a:r>
                      <a:endParaRPr/>
                    </a:p>
                  </a:txBody>
                  <a:tcPr marT="45725" marB="45725" marR="91450" marL="91450"/>
                </a:tc>
                <a:tc>
                  <a:txBody>
                    <a:bodyPr/>
                    <a:lstStyle/>
                    <a:p>
                      <a:pPr indent="0" lvl="0" marL="0" marR="0" rtl="0" algn="l">
                        <a:lnSpc>
                          <a:spcPct val="100000"/>
                        </a:lnSpc>
                        <a:spcBef>
                          <a:spcPts val="0"/>
                        </a:spcBef>
                        <a:spcAft>
                          <a:spcPts val="0"/>
                        </a:spcAft>
                        <a:buNone/>
                      </a:pPr>
                      <a:r>
                        <a:rPr lang="en-GB"/>
                        <a:t>0.492</a:t>
                      </a:r>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7" name="Shape 2267"/>
        <p:cNvGrpSpPr/>
        <p:nvPr/>
      </p:nvGrpSpPr>
      <p:grpSpPr>
        <a:xfrm>
          <a:off x="0" y="0"/>
          <a:ext cx="0" cy="0"/>
          <a:chOff x="0" y="0"/>
          <a:chExt cx="0" cy="0"/>
        </a:xfrm>
      </p:grpSpPr>
      <p:sp>
        <p:nvSpPr>
          <p:cNvPr id="2268" name="Google Shape;2268;p17"/>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05 SUMMARY</a:t>
            </a:r>
            <a:endParaRPr/>
          </a:p>
          <a:p>
            <a:pPr indent="0" lvl="0" marL="0" rtl="0" algn="r">
              <a:lnSpc>
                <a:spcPct val="100000"/>
              </a:lnSpc>
              <a:spcBef>
                <a:spcPts val="0"/>
              </a:spcBef>
              <a:spcAft>
                <a:spcPts val="0"/>
              </a:spcAft>
              <a:buSzPts val="4800"/>
              <a:buNone/>
            </a:pPr>
            <a:r>
              <a:t/>
            </a:r>
            <a:endParaRPr/>
          </a:p>
        </p:txBody>
      </p:sp>
      <p:sp>
        <p:nvSpPr>
          <p:cNvPr id="2269" name="Google Shape;2269;p17"/>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7"/>
          <p:cNvSpPr/>
          <p:nvPr/>
        </p:nvSpPr>
        <p:spPr>
          <a:xfrm>
            <a:off x="4703842" y="2630859"/>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7"/>
          <p:cNvSpPr/>
          <p:nvPr/>
        </p:nvSpPr>
        <p:spPr>
          <a:xfrm>
            <a:off x="4703842" y="2331434"/>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7"/>
          <p:cNvSpPr/>
          <p:nvPr/>
        </p:nvSpPr>
        <p:spPr>
          <a:xfrm>
            <a:off x="830580"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7"/>
          <p:cNvSpPr/>
          <p:nvPr/>
        </p:nvSpPr>
        <p:spPr>
          <a:xfrm>
            <a:off x="4703842"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7"/>
          <p:cNvSpPr/>
          <p:nvPr/>
        </p:nvSpPr>
        <p:spPr>
          <a:xfrm>
            <a:off x="830580"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7"/>
          <p:cNvSpPr/>
          <p:nvPr/>
        </p:nvSpPr>
        <p:spPr>
          <a:xfrm>
            <a:off x="4703842"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7"/>
          <p:cNvSpPr/>
          <p:nvPr/>
        </p:nvSpPr>
        <p:spPr>
          <a:xfrm>
            <a:off x="830580"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7"/>
          <p:cNvSpPr/>
          <p:nvPr/>
        </p:nvSpPr>
        <p:spPr>
          <a:xfrm>
            <a:off x="4703842"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7"/>
          <p:cNvSpPr/>
          <p:nvPr/>
        </p:nvSpPr>
        <p:spPr>
          <a:xfrm>
            <a:off x="438717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7"/>
          <p:cNvSpPr/>
          <p:nvPr/>
        </p:nvSpPr>
        <p:spPr>
          <a:xfrm>
            <a:off x="4063631"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7"/>
          <p:cNvSpPr/>
          <p:nvPr/>
        </p:nvSpPr>
        <p:spPr>
          <a:xfrm>
            <a:off x="37405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7"/>
          <p:cNvSpPr/>
          <p:nvPr/>
        </p:nvSpPr>
        <p:spPr>
          <a:xfrm>
            <a:off x="341703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7"/>
          <p:cNvSpPr/>
          <p:nvPr/>
        </p:nvSpPr>
        <p:spPr>
          <a:xfrm>
            <a:off x="30939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7"/>
          <p:cNvSpPr/>
          <p:nvPr/>
        </p:nvSpPr>
        <p:spPr>
          <a:xfrm>
            <a:off x="2770382"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7"/>
          <p:cNvSpPr/>
          <p:nvPr/>
        </p:nvSpPr>
        <p:spPr>
          <a:xfrm>
            <a:off x="2447370" y="2923846"/>
            <a:ext cx="0" cy="5957"/>
          </a:xfrm>
          <a:custGeom>
            <a:rect b="b" l="l" r="r" t="t"/>
            <a:pathLst>
              <a:path extrusionOk="0" fill="none" h="124" w="120000">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7"/>
          <p:cNvSpPr/>
          <p:nvPr/>
        </p:nvSpPr>
        <p:spPr>
          <a:xfrm>
            <a:off x="212378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7"/>
          <p:cNvSpPr/>
          <p:nvPr/>
        </p:nvSpPr>
        <p:spPr>
          <a:xfrm>
            <a:off x="180072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7"/>
          <p:cNvSpPr/>
          <p:nvPr/>
        </p:nvSpPr>
        <p:spPr>
          <a:xfrm>
            <a:off x="831541" y="1421824"/>
            <a:ext cx="3870487" cy="1415857"/>
          </a:xfrm>
          <a:custGeom>
            <a:rect b="b" l="l" r="r" t="t"/>
            <a:pathLst>
              <a:path extrusionOk="0" fill="none" h="29474" w="80568">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7"/>
          <p:cNvSpPr/>
          <p:nvPr/>
        </p:nvSpPr>
        <p:spPr>
          <a:xfrm>
            <a:off x="817754" y="1378493"/>
            <a:ext cx="3042133" cy="1460676"/>
          </a:xfrm>
          <a:custGeom>
            <a:rect b="b" l="l" r="r" t="t"/>
            <a:pathLst>
              <a:path extrusionOk="0" fill="none" h="30407" w="63325">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9" name="Google Shape;2289;p17"/>
          <p:cNvGrpSpPr/>
          <p:nvPr/>
        </p:nvGrpSpPr>
        <p:grpSpPr>
          <a:xfrm>
            <a:off x="725664" y="1150502"/>
            <a:ext cx="4089645" cy="1763986"/>
            <a:chOff x="701789" y="1150477"/>
            <a:chExt cx="4089645" cy="1763986"/>
          </a:xfrm>
        </p:grpSpPr>
        <p:sp>
          <p:nvSpPr>
            <p:cNvPr id="2290" name="Google Shape;2290;p17"/>
            <p:cNvSpPr/>
            <p:nvPr/>
          </p:nvSpPr>
          <p:spPr>
            <a:xfrm>
              <a:off x="468635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7"/>
            <p:cNvSpPr/>
            <p:nvPr/>
          </p:nvSpPr>
          <p:spPr>
            <a:xfrm>
              <a:off x="806705" y="1150477"/>
              <a:ext cx="48" cy="1754666"/>
            </a:xfrm>
            <a:custGeom>
              <a:rect b="b" l="l" r="r" t="t"/>
              <a:pathLst>
                <a:path extrusionOk="0" fill="none" h="36527" w="1">
                  <a:moveTo>
                    <a:pt x="0" y="36526"/>
                  </a:moveTo>
                  <a:lnTo>
                    <a:pt x="0"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7"/>
            <p:cNvSpPr/>
            <p:nvPr/>
          </p:nvSpPr>
          <p:spPr>
            <a:xfrm>
              <a:off x="831301" y="2630834"/>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7"/>
            <p:cNvSpPr/>
            <p:nvPr/>
          </p:nvSpPr>
          <p:spPr>
            <a:xfrm>
              <a:off x="831301" y="2331409"/>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7"/>
            <p:cNvSpPr/>
            <p:nvPr/>
          </p:nvSpPr>
          <p:spPr>
            <a:xfrm>
              <a:off x="831301" y="2032465"/>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7"/>
            <p:cNvSpPr/>
            <p:nvPr/>
          </p:nvSpPr>
          <p:spPr>
            <a:xfrm>
              <a:off x="831301" y="1733521"/>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7"/>
            <p:cNvSpPr/>
            <p:nvPr/>
          </p:nvSpPr>
          <p:spPr>
            <a:xfrm>
              <a:off x="831301" y="1434097"/>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7"/>
            <p:cNvSpPr/>
            <p:nvPr/>
          </p:nvSpPr>
          <p:spPr>
            <a:xfrm>
              <a:off x="436329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7"/>
            <p:cNvSpPr/>
            <p:nvPr/>
          </p:nvSpPr>
          <p:spPr>
            <a:xfrm>
              <a:off x="4039756"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7"/>
            <p:cNvSpPr/>
            <p:nvPr/>
          </p:nvSpPr>
          <p:spPr>
            <a:xfrm>
              <a:off x="37166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7"/>
            <p:cNvSpPr/>
            <p:nvPr/>
          </p:nvSpPr>
          <p:spPr>
            <a:xfrm>
              <a:off x="339315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7"/>
            <p:cNvSpPr/>
            <p:nvPr/>
          </p:nvSpPr>
          <p:spPr>
            <a:xfrm>
              <a:off x="30700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7"/>
            <p:cNvSpPr/>
            <p:nvPr/>
          </p:nvSpPr>
          <p:spPr>
            <a:xfrm>
              <a:off x="2746507"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7"/>
            <p:cNvSpPr/>
            <p:nvPr/>
          </p:nvSpPr>
          <p:spPr>
            <a:xfrm>
              <a:off x="2423495" y="1159797"/>
              <a:ext cx="0" cy="1754666"/>
            </a:xfrm>
            <a:custGeom>
              <a:rect b="b" l="l" r="r" t="t"/>
              <a:pathLst>
                <a:path extrusionOk="0" fill="none" h="36527" w="120000">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7"/>
            <p:cNvSpPr/>
            <p:nvPr/>
          </p:nvSpPr>
          <p:spPr>
            <a:xfrm>
              <a:off x="20999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7"/>
            <p:cNvSpPr/>
            <p:nvPr/>
          </p:nvSpPr>
          <p:spPr>
            <a:xfrm>
              <a:off x="17768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7"/>
            <p:cNvSpPr/>
            <p:nvPr/>
          </p:nvSpPr>
          <p:spPr>
            <a:xfrm>
              <a:off x="14533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7"/>
            <p:cNvSpPr/>
            <p:nvPr/>
          </p:nvSpPr>
          <p:spPr>
            <a:xfrm>
              <a:off x="11302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7"/>
            <p:cNvSpPr/>
            <p:nvPr/>
          </p:nvSpPr>
          <p:spPr>
            <a:xfrm>
              <a:off x="701789" y="2878618"/>
              <a:ext cx="4089645" cy="48"/>
            </a:xfrm>
            <a:custGeom>
              <a:rect b="b" l="l" r="r" t="t"/>
              <a:pathLst>
                <a:path extrusionOk="0" fill="none" h="1" w="85130">
                  <a:moveTo>
                    <a:pt x="85129" y="1"/>
                  </a:moveTo>
                  <a:lnTo>
                    <a:pt x="1"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9" name="Google Shape;2309;p17"/>
          <p:cNvSpPr/>
          <p:nvPr/>
        </p:nvSpPr>
        <p:spPr>
          <a:xfrm>
            <a:off x="2344903" y="1684787"/>
            <a:ext cx="2456045" cy="2456926"/>
          </a:xfrm>
          <a:custGeom>
            <a:rect b="b" l="l" r="r" t="t"/>
            <a:pathLst>
              <a:path extrusionOk="0" h="51146" w="51125">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7"/>
          <p:cNvSpPr/>
          <p:nvPr/>
        </p:nvSpPr>
        <p:spPr>
          <a:xfrm>
            <a:off x="3898666" y="1812858"/>
            <a:ext cx="902768" cy="1118889"/>
          </a:xfrm>
          <a:custGeom>
            <a:rect b="b" l="l" r="r" t="t"/>
            <a:pathLst>
              <a:path extrusionOk="0" h="23292" w="18792">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7"/>
          <p:cNvSpPr/>
          <p:nvPr/>
        </p:nvSpPr>
        <p:spPr>
          <a:xfrm>
            <a:off x="2278946" y="1684787"/>
            <a:ext cx="2456525" cy="2456926"/>
          </a:xfrm>
          <a:custGeom>
            <a:rect b="b" l="l" r="r" t="t"/>
            <a:pathLst>
              <a:path extrusionOk="0" h="51146" w="51135">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7"/>
          <p:cNvSpPr/>
          <p:nvPr/>
        </p:nvSpPr>
        <p:spPr>
          <a:xfrm>
            <a:off x="3833141" y="1812858"/>
            <a:ext cx="902768" cy="1118889"/>
          </a:xfrm>
          <a:custGeom>
            <a:rect b="b" l="l" r="r" t="t"/>
            <a:pathLst>
              <a:path extrusionOk="0" h="23292" w="18792">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7"/>
          <p:cNvSpPr/>
          <p:nvPr/>
        </p:nvSpPr>
        <p:spPr>
          <a:xfrm>
            <a:off x="746849" y="1130806"/>
            <a:ext cx="1181015" cy="751018"/>
          </a:xfrm>
          <a:custGeom>
            <a:rect b="b" l="l" r="r" t="t"/>
            <a:pathLst>
              <a:path extrusionOk="0" h="15634" w="24584">
                <a:moveTo>
                  <a:pt x="1" y="0"/>
                </a:moveTo>
                <a:lnTo>
                  <a:pt x="1" y="15634"/>
                </a:lnTo>
                <a:lnTo>
                  <a:pt x="24584" y="15634"/>
                </a:lnTo>
                <a:lnTo>
                  <a:pt x="24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7"/>
          <p:cNvSpPr/>
          <p:nvPr/>
        </p:nvSpPr>
        <p:spPr>
          <a:xfrm>
            <a:off x="715816" y="1099293"/>
            <a:ext cx="1178085" cy="748040"/>
          </a:xfrm>
          <a:custGeom>
            <a:rect b="b" l="l" r="r" t="t"/>
            <a:pathLst>
              <a:path extrusionOk="0" h="15572" w="24523">
                <a:moveTo>
                  <a:pt x="1" y="0"/>
                </a:moveTo>
                <a:lnTo>
                  <a:pt x="1" y="15572"/>
                </a:lnTo>
                <a:lnTo>
                  <a:pt x="24522" y="15572"/>
                </a:lnTo>
                <a:lnTo>
                  <a:pt x="2452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7"/>
          <p:cNvSpPr/>
          <p:nvPr/>
        </p:nvSpPr>
        <p:spPr>
          <a:xfrm>
            <a:off x="714375" y="1097804"/>
            <a:ext cx="1181015" cy="751018"/>
          </a:xfrm>
          <a:custGeom>
            <a:rect b="b" l="l" r="r" t="t"/>
            <a:pathLst>
              <a:path extrusionOk="0" h="15634" w="24584">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7"/>
          <p:cNvSpPr/>
          <p:nvPr/>
        </p:nvSpPr>
        <p:spPr>
          <a:xfrm>
            <a:off x="827122" y="1404578"/>
            <a:ext cx="35021" cy="359561"/>
          </a:xfrm>
          <a:custGeom>
            <a:rect b="b" l="l" r="r" t="t"/>
            <a:pathLst>
              <a:path extrusionOk="0" h="7485" w="729">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7"/>
          <p:cNvSpPr/>
          <p:nvPr/>
        </p:nvSpPr>
        <p:spPr>
          <a:xfrm>
            <a:off x="1050694" y="1302160"/>
            <a:ext cx="35021" cy="359561"/>
          </a:xfrm>
          <a:custGeom>
            <a:rect b="b" l="l" r="r" t="t"/>
            <a:pathLst>
              <a:path extrusionOk="0" h="7485" w="729">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7"/>
          <p:cNvSpPr/>
          <p:nvPr/>
        </p:nvSpPr>
        <p:spPr>
          <a:xfrm>
            <a:off x="1106370" y="1238653"/>
            <a:ext cx="35502" cy="359032"/>
          </a:xfrm>
          <a:custGeom>
            <a:rect b="b" l="l" r="r" t="t"/>
            <a:pathLst>
              <a:path extrusionOk="0" h="7474" w="739">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7"/>
          <p:cNvSpPr/>
          <p:nvPr/>
        </p:nvSpPr>
        <p:spPr>
          <a:xfrm>
            <a:off x="883279" y="1276555"/>
            <a:ext cx="35021" cy="359561"/>
          </a:xfrm>
          <a:custGeom>
            <a:rect b="b" l="l" r="r" t="t"/>
            <a:pathLst>
              <a:path extrusionOk="0" h="7485" w="729">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7"/>
          <p:cNvSpPr/>
          <p:nvPr/>
        </p:nvSpPr>
        <p:spPr>
          <a:xfrm>
            <a:off x="938908" y="1328245"/>
            <a:ext cx="35502" cy="359080"/>
          </a:xfrm>
          <a:custGeom>
            <a:rect b="b" l="l" r="r" t="t"/>
            <a:pathLst>
              <a:path extrusionOk="0" h="7475" w="739">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7"/>
          <p:cNvSpPr/>
          <p:nvPr/>
        </p:nvSpPr>
        <p:spPr>
          <a:xfrm>
            <a:off x="1329942" y="1340591"/>
            <a:ext cx="35502" cy="359032"/>
          </a:xfrm>
          <a:custGeom>
            <a:rect b="b" l="l" r="r" t="t"/>
            <a:pathLst>
              <a:path extrusionOk="0" h="7474" w="739">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7"/>
          <p:cNvSpPr/>
          <p:nvPr/>
        </p:nvSpPr>
        <p:spPr>
          <a:xfrm>
            <a:off x="1386100" y="1391800"/>
            <a:ext cx="35502" cy="359032"/>
          </a:xfrm>
          <a:custGeom>
            <a:rect b="b" l="l" r="r" t="t"/>
            <a:pathLst>
              <a:path extrusionOk="0" h="7474" w="739">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7"/>
          <p:cNvSpPr/>
          <p:nvPr/>
        </p:nvSpPr>
        <p:spPr>
          <a:xfrm>
            <a:off x="1721457" y="1391800"/>
            <a:ext cx="35021" cy="359032"/>
          </a:xfrm>
          <a:custGeom>
            <a:rect b="b" l="l" r="r" t="t"/>
            <a:pathLst>
              <a:path extrusionOk="0" h="7474" w="729">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7"/>
          <p:cNvSpPr/>
          <p:nvPr/>
        </p:nvSpPr>
        <p:spPr>
          <a:xfrm>
            <a:off x="1777086" y="1321856"/>
            <a:ext cx="35021" cy="359561"/>
          </a:xfrm>
          <a:custGeom>
            <a:rect b="b" l="l" r="r" t="t"/>
            <a:pathLst>
              <a:path extrusionOk="0" h="7485" w="729">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7"/>
          <p:cNvSpPr/>
          <p:nvPr/>
        </p:nvSpPr>
        <p:spPr>
          <a:xfrm>
            <a:off x="1441728" y="1430183"/>
            <a:ext cx="35021" cy="359561"/>
          </a:xfrm>
          <a:custGeom>
            <a:rect b="b" l="l" r="r" t="t"/>
            <a:pathLst>
              <a:path extrusionOk="0" h="7485" w="729">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7"/>
          <p:cNvSpPr/>
          <p:nvPr/>
        </p:nvSpPr>
        <p:spPr>
          <a:xfrm>
            <a:off x="1162480" y="1263729"/>
            <a:ext cx="35021" cy="359561"/>
          </a:xfrm>
          <a:custGeom>
            <a:rect b="b" l="l" r="r" t="t"/>
            <a:pathLst>
              <a:path extrusionOk="0" h="7485" w="729">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7"/>
          <p:cNvSpPr/>
          <p:nvPr/>
        </p:nvSpPr>
        <p:spPr>
          <a:xfrm>
            <a:off x="995065" y="1366195"/>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7"/>
          <p:cNvSpPr/>
          <p:nvPr/>
        </p:nvSpPr>
        <p:spPr>
          <a:xfrm>
            <a:off x="1218156" y="1353369"/>
            <a:ext cx="35502" cy="359561"/>
          </a:xfrm>
          <a:custGeom>
            <a:rect b="b" l="l" r="r" t="t"/>
            <a:pathLst>
              <a:path extrusionOk="0" h="7485" w="739">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7"/>
          <p:cNvSpPr/>
          <p:nvPr/>
        </p:nvSpPr>
        <p:spPr>
          <a:xfrm>
            <a:off x="1497886" y="1378974"/>
            <a:ext cx="35454" cy="359561"/>
          </a:xfrm>
          <a:custGeom>
            <a:rect b="b" l="l" r="r" t="t"/>
            <a:pathLst>
              <a:path extrusionOk="0" h="7485" w="738">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7"/>
          <p:cNvSpPr/>
          <p:nvPr/>
        </p:nvSpPr>
        <p:spPr>
          <a:xfrm>
            <a:off x="1553514" y="1250951"/>
            <a:ext cx="35021" cy="359561"/>
          </a:xfrm>
          <a:custGeom>
            <a:rect b="b" l="l" r="r" t="t"/>
            <a:pathLst>
              <a:path extrusionOk="0" h="7485" w="729">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7"/>
          <p:cNvSpPr/>
          <p:nvPr/>
        </p:nvSpPr>
        <p:spPr>
          <a:xfrm>
            <a:off x="1609671" y="1314986"/>
            <a:ext cx="35021" cy="359513"/>
          </a:xfrm>
          <a:custGeom>
            <a:rect b="b" l="l" r="r" t="t"/>
            <a:pathLst>
              <a:path extrusionOk="0" h="7484" w="729">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7"/>
          <p:cNvSpPr/>
          <p:nvPr/>
        </p:nvSpPr>
        <p:spPr>
          <a:xfrm>
            <a:off x="1665300" y="1417404"/>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7"/>
          <p:cNvSpPr/>
          <p:nvPr/>
        </p:nvSpPr>
        <p:spPr>
          <a:xfrm>
            <a:off x="1274266" y="1289382"/>
            <a:ext cx="35021" cy="359513"/>
          </a:xfrm>
          <a:custGeom>
            <a:rect b="b" l="l" r="r" t="t"/>
            <a:pathLst>
              <a:path extrusionOk="0" h="7484" w="729">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7"/>
          <p:cNvSpPr/>
          <p:nvPr/>
        </p:nvSpPr>
        <p:spPr>
          <a:xfrm>
            <a:off x="4050324" y="1021471"/>
            <a:ext cx="627450" cy="665848"/>
          </a:xfrm>
          <a:custGeom>
            <a:rect b="b" l="l" r="r" t="t"/>
            <a:pathLst>
              <a:path extrusionOk="0" h="13861" w="13061">
                <a:moveTo>
                  <a:pt x="1" y="0"/>
                </a:moveTo>
                <a:lnTo>
                  <a:pt x="1" y="13860"/>
                </a:lnTo>
                <a:lnTo>
                  <a:pt x="13061" y="13860"/>
                </a:lnTo>
                <a:lnTo>
                  <a:pt x="1306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7"/>
          <p:cNvSpPr/>
          <p:nvPr/>
        </p:nvSpPr>
        <p:spPr>
          <a:xfrm>
            <a:off x="4033606" y="1003216"/>
            <a:ext cx="618563" cy="657009"/>
          </a:xfrm>
          <a:custGeom>
            <a:rect b="b" l="l" r="r" t="t"/>
            <a:pathLst>
              <a:path extrusionOk="0" h="13677" w="12876">
                <a:moveTo>
                  <a:pt x="0" y="1"/>
                </a:moveTo>
                <a:lnTo>
                  <a:pt x="0" y="13676"/>
                </a:lnTo>
                <a:lnTo>
                  <a:pt x="12876" y="13676"/>
                </a:lnTo>
                <a:lnTo>
                  <a:pt x="128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7"/>
          <p:cNvSpPr/>
          <p:nvPr/>
        </p:nvSpPr>
        <p:spPr>
          <a:xfrm>
            <a:off x="4032117" y="1001775"/>
            <a:ext cx="622022" cy="659939"/>
          </a:xfrm>
          <a:custGeom>
            <a:rect b="b" l="l" r="r" t="t"/>
            <a:pathLst>
              <a:path extrusionOk="0" h="13738" w="12948">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7"/>
          <p:cNvSpPr/>
          <p:nvPr/>
        </p:nvSpPr>
        <p:spPr>
          <a:xfrm>
            <a:off x="4102061" y="1122063"/>
            <a:ext cx="489528" cy="452465"/>
          </a:xfrm>
          <a:custGeom>
            <a:rect b="b" l="l" r="r" t="t"/>
            <a:pathLst>
              <a:path extrusionOk="0" h="9419" w="1019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7"/>
          <p:cNvSpPr/>
          <p:nvPr/>
        </p:nvSpPr>
        <p:spPr>
          <a:xfrm>
            <a:off x="4373384" y="1466164"/>
            <a:ext cx="114287" cy="104914"/>
          </a:xfrm>
          <a:custGeom>
            <a:rect b="b" l="l" r="r" t="t"/>
            <a:pathLst>
              <a:path extrusionOk="0" h="2184" w="2379">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7"/>
          <p:cNvSpPr/>
          <p:nvPr/>
        </p:nvSpPr>
        <p:spPr>
          <a:xfrm>
            <a:off x="4443808" y="1386372"/>
            <a:ext cx="121205" cy="138924"/>
          </a:xfrm>
          <a:custGeom>
            <a:rect b="b" l="l" r="r" t="t"/>
            <a:pathLst>
              <a:path extrusionOk="0" h="2892" w="2523">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7"/>
          <p:cNvSpPr/>
          <p:nvPr/>
        </p:nvSpPr>
        <p:spPr>
          <a:xfrm>
            <a:off x="2251852" y="1889672"/>
            <a:ext cx="481697" cy="481672"/>
          </a:xfrm>
          <a:custGeom>
            <a:rect b="b" l="l" r="r" t="t"/>
            <a:pathLst>
              <a:path extrusionOk="0" h="10027" w="10027">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7"/>
          <p:cNvSpPr/>
          <p:nvPr/>
        </p:nvSpPr>
        <p:spPr>
          <a:xfrm>
            <a:off x="2204582" y="1859359"/>
            <a:ext cx="518111" cy="481624"/>
          </a:xfrm>
          <a:custGeom>
            <a:rect b="b" l="l" r="r" t="t"/>
            <a:pathLst>
              <a:path extrusionOk="0" h="10026" w="10785">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7"/>
          <p:cNvSpPr/>
          <p:nvPr/>
        </p:nvSpPr>
        <p:spPr>
          <a:xfrm>
            <a:off x="2226248" y="1879824"/>
            <a:ext cx="469351" cy="441753"/>
          </a:xfrm>
          <a:custGeom>
            <a:rect b="b" l="l" r="r" t="t"/>
            <a:pathLst>
              <a:path extrusionOk="0" h="9196" w="977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7"/>
          <p:cNvSpPr/>
          <p:nvPr/>
        </p:nvSpPr>
        <p:spPr>
          <a:xfrm>
            <a:off x="2464087" y="1944340"/>
            <a:ext cx="114816" cy="255127"/>
          </a:xfrm>
          <a:custGeom>
            <a:rect b="b" l="l" r="r" t="t"/>
            <a:pathLst>
              <a:path extrusionOk="0" fill="none" h="5311" w="2390">
                <a:moveTo>
                  <a:pt x="1" y="0"/>
                </a:moveTo>
                <a:lnTo>
                  <a:pt x="1" y="3025"/>
                </a:lnTo>
                <a:lnTo>
                  <a:pt x="2389" y="5311"/>
                </a:lnTo>
              </a:path>
            </a:pathLst>
          </a:custGeom>
          <a:noFill/>
          <a:ln cap="flat" cmpd="sng" w="9750">
            <a:solidFill>
              <a:srgbClr val="77543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7"/>
          <p:cNvSpPr/>
          <p:nvPr/>
        </p:nvSpPr>
        <p:spPr>
          <a:xfrm>
            <a:off x="3885359" y="2422516"/>
            <a:ext cx="616641" cy="555073"/>
          </a:xfrm>
          <a:custGeom>
            <a:rect b="b" l="l" r="r" t="t"/>
            <a:pathLst>
              <a:path extrusionOk="0" h="11555" w="12836">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7"/>
          <p:cNvSpPr/>
          <p:nvPr/>
        </p:nvSpPr>
        <p:spPr>
          <a:xfrm>
            <a:off x="1976062" y="2617552"/>
            <a:ext cx="545686" cy="369889"/>
          </a:xfrm>
          <a:custGeom>
            <a:rect b="b" l="l" r="r" t="t"/>
            <a:pathLst>
              <a:path extrusionOk="0" h="7700" w="11359">
                <a:moveTo>
                  <a:pt x="0" y="0"/>
                </a:moveTo>
                <a:lnTo>
                  <a:pt x="7853" y="7699"/>
                </a:lnTo>
                <a:lnTo>
                  <a:pt x="11359" y="7699"/>
                </a:lnTo>
                <a:lnTo>
                  <a:pt x="34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7"/>
          <p:cNvSpPr/>
          <p:nvPr/>
        </p:nvSpPr>
        <p:spPr>
          <a:xfrm>
            <a:off x="2353262" y="2236846"/>
            <a:ext cx="597473" cy="750586"/>
          </a:xfrm>
          <a:custGeom>
            <a:rect b="b" l="l" r="r" t="t"/>
            <a:pathLst>
              <a:path extrusionOk="0" h="15625" w="12437">
                <a:moveTo>
                  <a:pt x="8930" y="1"/>
                </a:moveTo>
                <a:lnTo>
                  <a:pt x="1" y="15624"/>
                </a:lnTo>
                <a:lnTo>
                  <a:pt x="3497" y="15624"/>
                </a:lnTo>
                <a:lnTo>
                  <a:pt x="124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7"/>
          <p:cNvSpPr/>
          <p:nvPr/>
        </p:nvSpPr>
        <p:spPr>
          <a:xfrm>
            <a:off x="2782247" y="2236846"/>
            <a:ext cx="586088" cy="750586"/>
          </a:xfrm>
          <a:custGeom>
            <a:rect b="b" l="l" r="r" t="t"/>
            <a:pathLst>
              <a:path extrusionOk="0" h="15625" w="12200">
                <a:moveTo>
                  <a:pt x="0" y="1"/>
                </a:moveTo>
                <a:lnTo>
                  <a:pt x="8704" y="15624"/>
                </a:lnTo>
                <a:lnTo>
                  <a:pt x="12199" y="15624"/>
                </a:ln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7"/>
          <p:cNvSpPr/>
          <p:nvPr/>
        </p:nvSpPr>
        <p:spPr>
          <a:xfrm>
            <a:off x="3199367" y="2380674"/>
            <a:ext cx="568361" cy="606762"/>
          </a:xfrm>
          <a:custGeom>
            <a:rect b="b" l="l" r="r" t="t"/>
            <a:pathLst>
              <a:path extrusionOk="0" h="12631" w="11831">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7"/>
          <p:cNvSpPr/>
          <p:nvPr/>
        </p:nvSpPr>
        <p:spPr>
          <a:xfrm>
            <a:off x="1976062" y="2617552"/>
            <a:ext cx="84743" cy="122159"/>
          </a:xfrm>
          <a:custGeom>
            <a:rect b="b" l="l" r="r" t="t"/>
            <a:pathLst>
              <a:path extrusionOk="0" h="2543" w="1764">
                <a:moveTo>
                  <a:pt x="0" y="0"/>
                </a:moveTo>
                <a:lnTo>
                  <a:pt x="923" y="2543"/>
                </a:lnTo>
                <a:lnTo>
                  <a:pt x="1764" y="17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7"/>
          <p:cNvSpPr/>
          <p:nvPr/>
        </p:nvSpPr>
        <p:spPr>
          <a:xfrm>
            <a:off x="2782247" y="2236846"/>
            <a:ext cx="83734" cy="221645"/>
          </a:xfrm>
          <a:custGeom>
            <a:rect b="b" l="l" r="r" t="t"/>
            <a:pathLst>
              <a:path extrusionOk="0" h="4614" w="1743">
                <a:moveTo>
                  <a:pt x="0" y="1"/>
                </a:moveTo>
                <a:lnTo>
                  <a:pt x="902" y="4614"/>
                </a:lnTo>
                <a:lnTo>
                  <a:pt x="1743" y="31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7"/>
          <p:cNvSpPr/>
          <p:nvPr/>
        </p:nvSpPr>
        <p:spPr>
          <a:xfrm>
            <a:off x="2534512" y="3073054"/>
            <a:ext cx="67016" cy="94634"/>
          </a:xfrm>
          <a:custGeom>
            <a:rect b="b" l="l" r="r" t="t"/>
            <a:pathLst>
              <a:path extrusionOk="0" h="1970" w="1395">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7"/>
          <p:cNvSpPr/>
          <p:nvPr/>
        </p:nvSpPr>
        <p:spPr>
          <a:xfrm>
            <a:off x="3133362" y="2318608"/>
            <a:ext cx="60146" cy="105442"/>
          </a:xfrm>
          <a:custGeom>
            <a:rect b="b" l="l" r="r" t="t"/>
            <a:pathLst>
              <a:path extrusionOk="0" h="2195" w="1252">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7"/>
          <p:cNvSpPr/>
          <p:nvPr/>
        </p:nvSpPr>
        <p:spPr>
          <a:xfrm>
            <a:off x="2943753" y="3629533"/>
            <a:ext cx="153200" cy="58558"/>
          </a:xfrm>
          <a:custGeom>
            <a:rect b="b" l="l" r="r" t="t"/>
            <a:pathLst>
              <a:path extrusionOk="0" h="1219" w="3189">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7"/>
          <p:cNvSpPr/>
          <p:nvPr/>
        </p:nvSpPr>
        <p:spPr>
          <a:xfrm>
            <a:off x="2951632" y="3605898"/>
            <a:ext cx="59618" cy="43570"/>
          </a:xfrm>
          <a:custGeom>
            <a:rect b="b" l="l" r="r" t="t"/>
            <a:pathLst>
              <a:path extrusionOk="0" h="907" w="1241">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7"/>
          <p:cNvSpPr/>
          <p:nvPr/>
        </p:nvSpPr>
        <p:spPr>
          <a:xfrm>
            <a:off x="2586201" y="3629533"/>
            <a:ext cx="151758" cy="58558"/>
          </a:xfrm>
          <a:custGeom>
            <a:rect b="b" l="l" r="r" t="t"/>
            <a:pathLst>
              <a:path extrusionOk="0" h="1219" w="3159">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7"/>
          <p:cNvSpPr/>
          <p:nvPr/>
        </p:nvSpPr>
        <p:spPr>
          <a:xfrm>
            <a:off x="2597058" y="3599989"/>
            <a:ext cx="59137" cy="49383"/>
          </a:xfrm>
          <a:custGeom>
            <a:rect b="b" l="l" r="r" t="t"/>
            <a:pathLst>
              <a:path extrusionOk="0" h="1028" w="1231">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7"/>
          <p:cNvSpPr/>
          <p:nvPr/>
        </p:nvSpPr>
        <p:spPr>
          <a:xfrm>
            <a:off x="2547819" y="3055328"/>
            <a:ext cx="52219" cy="33963"/>
          </a:xfrm>
          <a:custGeom>
            <a:rect b="b" l="l" r="r" t="t"/>
            <a:pathLst>
              <a:path extrusionOk="0" h="707" w="1087">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7"/>
          <p:cNvSpPr/>
          <p:nvPr/>
        </p:nvSpPr>
        <p:spPr>
          <a:xfrm>
            <a:off x="3122505" y="2403973"/>
            <a:ext cx="55726" cy="34347"/>
          </a:xfrm>
          <a:custGeom>
            <a:rect b="b" l="l" r="r" t="t"/>
            <a:pathLst>
              <a:path extrusionOk="0" h="715" w="116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7"/>
          <p:cNvSpPr/>
          <p:nvPr/>
        </p:nvSpPr>
        <p:spPr>
          <a:xfrm>
            <a:off x="2541333" y="2665302"/>
            <a:ext cx="209406" cy="409520"/>
          </a:xfrm>
          <a:custGeom>
            <a:rect b="b" l="l" r="r" t="t"/>
            <a:pathLst>
              <a:path extrusionOk="0" h="8525" w="4359">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7"/>
          <p:cNvSpPr/>
          <p:nvPr/>
        </p:nvSpPr>
        <p:spPr>
          <a:xfrm>
            <a:off x="2598307" y="3059267"/>
            <a:ext cx="247982" cy="557043"/>
          </a:xfrm>
          <a:custGeom>
            <a:rect b="b" l="l" r="r" t="t"/>
            <a:pathLst>
              <a:path extrusionOk="0" h="11596" w="5162">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7"/>
          <p:cNvSpPr/>
          <p:nvPr/>
        </p:nvSpPr>
        <p:spPr>
          <a:xfrm>
            <a:off x="2692607" y="3042021"/>
            <a:ext cx="322589" cy="574384"/>
          </a:xfrm>
          <a:custGeom>
            <a:rect b="b" l="l" r="r" t="t"/>
            <a:pathLst>
              <a:path extrusionOk="0" h="11957" w="6715">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7"/>
          <p:cNvSpPr/>
          <p:nvPr/>
        </p:nvSpPr>
        <p:spPr>
          <a:xfrm>
            <a:off x="2778788" y="2501827"/>
            <a:ext cx="160069" cy="197482"/>
          </a:xfrm>
          <a:custGeom>
            <a:rect b="b" l="l" r="r" t="t"/>
            <a:pathLst>
              <a:path extrusionOk="0" h="4111" w="3332">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7"/>
          <p:cNvSpPr/>
          <p:nvPr/>
        </p:nvSpPr>
        <p:spPr>
          <a:xfrm>
            <a:off x="2793056" y="2623605"/>
            <a:ext cx="119716" cy="19599"/>
          </a:xfrm>
          <a:custGeom>
            <a:rect b="b" l="l" r="r" t="t"/>
            <a:pathLst>
              <a:path extrusionOk="0" h="408" w="2492">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7"/>
          <p:cNvSpPr/>
          <p:nvPr/>
        </p:nvSpPr>
        <p:spPr>
          <a:xfrm>
            <a:off x="2682231" y="2636768"/>
            <a:ext cx="304910" cy="436229"/>
          </a:xfrm>
          <a:custGeom>
            <a:rect b="b" l="l" r="r" t="t"/>
            <a:pathLst>
              <a:path extrusionOk="0" h="9081" w="6347">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7"/>
          <p:cNvSpPr/>
          <p:nvPr/>
        </p:nvSpPr>
        <p:spPr>
          <a:xfrm>
            <a:off x="2907820" y="2420162"/>
            <a:ext cx="271426" cy="354805"/>
          </a:xfrm>
          <a:custGeom>
            <a:rect b="b" l="l" r="r" t="t"/>
            <a:pathLst>
              <a:path extrusionOk="0" h="7386" w="565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7"/>
          <p:cNvSpPr/>
          <p:nvPr/>
        </p:nvSpPr>
        <p:spPr>
          <a:xfrm>
            <a:off x="2560116" y="3116385"/>
            <a:ext cx="35021" cy="29639"/>
          </a:xfrm>
          <a:custGeom>
            <a:rect b="b" l="l" r="r" t="t"/>
            <a:pathLst>
              <a:path extrusionOk="0" h="617" w="729">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7"/>
          <p:cNvSpPr/>
          <p:nvPr/>
        </p:nvSpPr>
        <p:spPr>
          <a:xfrm>
            <a:off x="2543399" y="3125272"/>
            <a:ext cx="18736" cy="27141"/>
          </a:xfrm>
          <a:custGeom>
            <a:rect b="b" l="l" r="r" t="t"/>
            <a:pathLst>
              <a:path extrusionOk="0" h="565" w="39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7"/>
          <p:cNvSpPr/>
          <p:nvPr/>
        </p:nvSpPr>
        <p:spPr>
          <a:xfrm>
            <a:off x="2814721" y="2461475"/>
            <a:ext cx="135761" cy="127011"/>
          </a:xfrm>
          <a:custGeom>
            <a:rect b="b" l="l" r="r" t="t"/>
            <a:pathLst>
              <a:path extrusionOk="0" h="2644" w="2826">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7"/>
          <p:cNvSpPr/>
          <p:nvPr/>
        </p:nvSpPr>
        <p:spPr>
          <a:xfrm>
            <a:off x="2761543" y="3138578"/>
            <a:ext cx="70475" cy="111831"/>
          </a:xfrm>
          <a:custGeom>
            <a:rect b="b" l="l" r="r" t="t"/>
            <a:pathLst>
              <a:path extrusionOk="0" h="2328" w="1467">
                <a:moveTo>
                  <a:pt x="0" y="0"/>
                </a:moveTo>
                <a:lnTo>
                  <a:pt x="0" y="0"/>
                </a:lnTo>
                <a:cubicBezTo>
                  <a:pt x="595" y="513"/>
                  <a:pt x="954" y="1230"/>
                  <a:pt x="862" y="2327"/>
                </a:cubicBezTo>
                <a:lnTo>
                  <a:pt x="1466" y="554"/>
                </a:lnTo>
                <a:lnTo>
                  <a:pt x="0" y="0"/>
                </a:lnTo>
                <a:close/>
              </a:path>
            </a:pathLst>
          </a:custGeom>
          <a:solidFill>
            <a:srgbClr val="301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21"/>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DIFFICULTIES FACED</a:t>
            </a:r>
            <a:endParaRPr/>
          </a:p>
          <a:p>
            <a:pPr indent="0" lvl="0" marL="0" rtl="0" algn="ctr">
              <a:lnSpc>
                <a:spcPct val="100000"/>
              </a:lnSpc>
              <a:spcBef>
                <a:spcPts val="0"/>
              </a:spcBef>
              <a:spcAft>
                <a:spcPts val="0"/>
              </a:spcAft>
              <a:buSzPts val="3000"/>
              <a:buNone/>
            </a:pPr>
            <a:r>
              <a:t/>
            </a:r>
            <a:endParaRPr/>
          </a:p>
        </p:txBody>
      </p:sp>
      <p:sp>
        <p:nvSpPr>
          <p:cNvPr id="2375" name="Google Shape;2375;p21"/>
          <p:cNvSpPr txBox="1"/>
          <p:nvPr/>
        </p:nvSpPr>
        <p:spPr>
          <a:xfrm>
            <a:off x="1924879" y="1483666"/>
            <a:ext cx="5591100" cy="1923900"/>
          </a:xfrm>
          <a:prstGeom prst="rect">
            <a:avLst/>
          </a:prstGeom>
          <a:noFill/>
          <a:ln>
            <a:noFill/>
          </a:ln>
        </p:spPr>
        <p:txBody>
          <a:bodyPr anchorCtr="0" anchor="t" bIns="45700" lIns="91425" spcFirstLastPara="1" rIns="91425" wrap="square" tIns="45700">
            <a:spAutoFit/>
          </a:bodyPr>
          <a:lstStyle/>
          <a:p>
            <a:pPr indent="-317500" lvl="0" marL="457200" rtl="0" algn="l">
              <a:lnSpc>
                <a:spcPct val="150000"/>
              </a:lnSpc>
              <a:spcBef>
                <a:spcPts val="0"/>
              </a:spcBef>
              <a:spcAft>
                <a:spcPts val="0"/>
              </a:spcAft>
              <a:buSzPts val="1400"/>
              <a:buAutoNum type="arabicPeriod"/>
            </a:pPr>
            <a:r>
              <a:rPr lang="en-GB">
                <a:solidFill>
                  <a:schemeClr val="dk1"/>
                </a:solidFill>
              </a:rPr>
              <a:t>The forex rate of two currencies is determined by numerous factors. We tried few factors whereas had to let go many other factors affecting the exchange rate like trade news, balance of payment, war, etc. which we could not fit in the model.   </a:t>
            </a:r>
            <a:endParaRPr/>
          </a:p>
          <a:p>
            <a:pPr indent="-317500" lvl="0" marL="457200" rtl="0" algn="l">
              <a:lnSpc>
                <a:spcPct val="150000"/>
              </a:lnSpc>
              <a:spcBef>
                <a:spcPts val="0"/>
              </a:spcBef>
              <a:spcAft>
                <a:spcPts val="0"/>
              </a:spcAft>
              <a:buSzPts val="1400"/>
              <a:buAutoNum type="arabicPeriod"/>
            </a:pPr>
            <a:r>
              <a:rPr lang="en-GB">
                <a:solidFill>
                  <a:schemeClr val="dk1"/>
                </a:solidFill>
              </a:rPr>
              <a:t>Different model has given different results git the same inputs. Changes in the inputs had significant impact on the prediction.</a:t>
            </a:r>
            <a:r>
              <a:rPr b="0" i="0" lang="en-GB" sz="14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9" name="Shape 2379"/>
        <p:cNvGrpSpPr/>
        <p:nvPr/>
      </p:nvGrpSpPr>
      <p:grpSpPr>
        <a:xfrm>
          <a:off x="0" y="0"/>
          <a:ext cx="0" cy="0"/>
          <a:chOff x="0" y="0"/>
          <a:chExt cx="0" cy="0"/>
        </a:xfrm>
      </p:grpSpPr>
      <p:sp>
        <p:nvSpPr>
          <p:cNvPr id="2380" name="Google Shape;2380;p22"/>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CONCLUSION</a:t>
            </a:r>
            <a:endParaRPr/>
          </a:p>
          <a:p>
            <a:pPr indent="0" lvl="0" marL="0" rtl="0" algn="ctr">
              <a:lnSpc>
                <a:spcPct val="100000"/>
              </a:lnSpc>
              <a:spcBef>
                <a:spcPts val="0"/>
              </a:spcBef>
              <a:spcAft>
                <a:spcPts val="0"/>
              </a:spcAft>
              <a:buSzPts val="3000"/>
              <a:buNone/>
            </a:pPr>
            <a:r>
              <a:t/>
            </a:r>
            <a:endParaRPr/>
          </a:p>
        </p:txBody>
      </p:sp>
      <p:sp>
        <p:nvSpPr>
          <p:cNvPr id="2381" name="Google Shape;2381;p22"/>
          <p:cNvSpPr txBox="1"/>
          <p:nvPr/>
        </p:nvSpPr>
        <p:spPr>
          <a:xfrm>
            <a:off x="1776413" y="1549867"/>
            <a:ext cx="5591100" cy="630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lang="en-GB">
                <a:solidFill>
                  <a:schemeClr val="dk1"/>
                </a:solidFill>
              </a:rPr>
              <a:t>The best medel out of the three was the Logistic Regression Model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5" name="Shape 2385"/>
        <p:cNvGrpSpPr/>
        <p:nvPr/>
      </p:nvGrpSpPr>
      <p:grpSpPr>
        <a:xfrm>
          <a:off x="0" y="0"/>
          <a:ext cx="0" cy="0"/>
          <a:chOff x="0" y="0"/>
          <a:chExt cx="0" cy="0"/>
        </a:xfrm>
      </p:grpSpPr>
      <p:sp>
        <p:nvSpPr>
          <p:cNvPr id="2386" name="Google Shape;2386;p23"/>
          <p:cNvSpPr txBox="1"/>
          <p:nvPr>
            <p:ph type="title"/>
          </p:nvPr>
        </p:nvSpPr>
        <p:spPr>
          <a:xfrm>
            <a:off x="4815308" y="1871700"/>
            <a:ext cx="4275145"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a:t>06 FUTURE EXPLORATION</a:t>
            </a:r>
            <a:endParaRPr/>
          </a:p>
          <a:p>
            <a:pPr indent="0" lvl="0" marL="0" rtl="0" algn="r">
              <a:lnSpc>
                <a:spcPct val="100000"/>
              </a:lnSpc>
              <a:spcBef>
                <a:spcPts val="0"/>
              </a:spcBef>
              <a:spcAft>
                <a:spcPts val="0"/>
              </a:spcAft>
              <a:buSzPts val="4800"/>
              <a:buNone/>
            </a:pPr>
            <a:r>
              <a:t/>
            </a:r>
            <a:endParaRPr/>
          </a:p>
        </p:txBody>
      </p:sp>
      <p:sp>
        <p:nvSpPr>
          <p:cNvPr id="2387" name="Google Shape;2387;p23"/>
          <p:cNvSpPr/>
          <p:nvPr/>
        </p:nvSpPr>
        <p:spPr>
          <a:xfrm>
            <a:off x="696136" y="3909893"/>
            <a:ext cx="4079314" cy="53"/>
          </a:xfrm>
          <a:custGeom>
            <a:rect b="b" l="l" r="r" t="t"/>
            <a:pathLst>
              <a:path extrusionOk="0" fill="none" h="1" w="77399">
                <a:moveTo>
                  <a:pt x="0" y="1"/>
                </a:moveTo>
                <a:lnTo>
                  <a:pt x="77399" y="1"/>
                </a:lnTo>
              </a:path>
            </a:pathLst>
          </a:custGeom>
          <a:noFill/>
          <a:ln cap="flat" cmpd="sng" w="95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3"/>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23"/>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23"/>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3"/>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3"/>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3"/>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3"/>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3"/>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3"/>
          <p:cNvSpPr/>
          <p:nvPr/>
        </p:nvSpPr>
        <p:spPr>
          <a:xfrm>
            <a:off x="3822943" y="1592487"/>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3"/>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3"/>
          <p:cNvSpPr/>
          <p:nvPr/>
        </p:nvSpPr>
        <p:spPr>
          <a:xfrm>
            <a:off x="3753792" y="1644878"/>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3"/>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3"/>
          <p:cNvSpPr/>
          <p:nvPr/>
        </p:nvSpPr>
        <p:spPr>
          <a:xfrm>
            <a:off x="3685169" y="1671916"/>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3"/>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3"/>
          <p:cNvSpPr/>
          <p:nvPr/>
        </p:nvSpPr>
        <p:spPr>
          <a:xfrm>
            <a:off x="3616545" y="1656790"/>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3"/>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3"/>
          <p:cNvSpPr/>
          <p:nvPr/>
        </p:nvSpPr>
        <p:spPr>
          <a:xfrm>
            <a:off x="3547394" y="1762677"/>
            <a:ext cx="53" cy="232387"/>
          </a:xfrm>
          <a:custGeom>
            <a:rect b="b" l="l" r="r" t="t"/>
            <a:pathLst>
              <a:path extrusionOk="0" fill="none" h="4409" w="1">
                <a:moveTo>
                  <a:pt x="0" y="1"/>
                </a:moveTo>
                <a:lnTo>
                  <a:pt x="0" y="440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3"/>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3"/>
          <p:cNvSpPr/>
          <p:nvPr/>
        </p:nvSpPr>
        <p:spPr>
          <a:xfrm>
            <a:off x="3478770" y="1796199"/>
            <a:ext cx="53" cy="276135"/>
          </a:xfrm>
          <a:custGeom>
            <a:rect b="b" l="l" r="r" t="t"/>
            <a:pathLst>
              <a:path extrusionOk="0" fill="none" h="5239" w="1">
                <a:moveTo>
                  <a:pt x="0" y="0"/>
                </a:moveTo>
                <a:lnTo>
                  <a:pt x="0" y="523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3"/>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3"/>
          <p:cNvSpPr/>
          <p:nvPr/>
        </p:nvSpPr>
        <p:spPr>
          <a:xfrm>
            <a:off x="3410147" y="1747023"/>
            <a:ext cx="53" cy="240504"/>
          </a:xfrm>
          <a:custGeom>
            <a:rect b="b" l="l" r="r" t="t"/>
            <a:pathLst>
              <a:path extrusionOk="0" fill="none" h="4563" w="1">
                <a:moveTo>
                  <a:pt x="0" y="0"/>
                </a:moveTo>
                <a:lnTo>
                  <a:pt x="0" y="456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3"/>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3"/>
          <p:cNvSpPr/>
          <p:nvPr/>
        </p:nvSpPr>
        <p:spPr>
          <a:xfrm>
            <a:off x="3341523" y="1650834"/>
            <a:ext cx="53" cy="288046"/>
          </a:xfrm>
          <a:custGeom>
            <a:rect b="b" l="l" r="r" t="t"/>
            <a:pathLst>
              <a:path extrusionOk="0" fill="none" h="5465" w="1">
                <a:moveTo>
                  <a:pt x="0" y="1"/>
                </a:moveTo>
                <a:lnTo>
                  <a:pt x="0" y="546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3"/>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3"/>
          <p:cNvSpPr/>
          <p:nvPr/>
        </p:nvSpPr>
        <p:spPr>
          <a:xfrm>
            <a:off x="3272372" y="1787028"/>
            <a:ext cx="53" cy="228592"/>
          </a:xfrm>
          <a:custGeom>
            <a:rect b="b" l="l" r="r" t="t"/>
            <a:pathLst>
              <a:path extrusionOk="0" fill="none" h="4337" w="1">
                <a:moveTo>
                  <a:pt x="0" y="0"/>
                </a:moveTo>
                <a:lnTo>
                  <a:pt x="0" y="433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3"/>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3"/>
          <p:cNvSpPr/>
          <p:nvPr/>
        </p:nvSpPr>
        <p:spPr>
          <a:xfrm>
            <a:off x="3203748" y="1880477"/>
            <a:ext cx="53" cy="230226"/>
          </a:xfrm>
          <a:custGeom>
            <a:rect b="b" l="l" r="r" t="t"/>
            <a:pathLst>
              <a:path extrusionOk="0" fill="none" h="4368" w="1">
                <a:moveTo>
                  <a:pt x="0" y="1"/>
                </a:moveTo>
                <a:lnTo>
                  <a:pt x="0" y="4368"/>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3"/>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3"/>
          <p:cNvSpPr/>
          <p:nvPr/>
        </p:nvSpPr>
        <p:spPr>
          <a:xfrm>
            <a:off x="3135125" y="1821023"/>
            <a:ext cx="53" cy="234548"/>
          </a:xfrm>
          <a:custGeom>
            <a:rect b="b" l="l" r="r" t="t"/>
            <a:pathLst>
              <a:path extrusionOk="0" fill="none" h="4450" w="1">
                <a:moveTo>
                  <a:pt x="0" y="1"/>
                </a:moveTo>
                <a:lnTo>
                  <a:pt x="0" y="4450"/>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3"/>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3"/>
          <p:cNvSpPr/>
          <p:nvPr/>
        </p:nvSpPr>
        <p:spPr>
          <a:xfrm>
            <a:off x="3066501" y="1880477"/>
            <a:ext cx="53" cy="284831"/>
          </a:xfrm>
          <a:custGeom>
            <a:rect b="b" l="l" r="r" t="t"/>
            <a:pathLst>
              <a:path extrusionOk="0" fill="none" h="5404" w="1">
                <a:moveTo>
                  <a:pt x="0" y="1"/>
                </a:moveTo>
                <a:lnTo>
                  <a:pt x="0" y="540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3"/>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3"/>
          <p:cNvSpPr/>
          <p:nvPr/>
        </p:nvSpPr>
        <p:spPr>
          <a:xfrm>
            <a:off x="2997350" y="1880477"/>
            <a:ext cx="53" cy="197284"/>
          </a:xfrm>
          <a:custGeom>
            <a:rect b="b" l="l" r="r" t="t"/>
            <a:pathLst>
              <a:path extrusionOk="0" fill="none" h="3743" w="1">
                <a:moveTo>
                  <a:pt x="0" y="1"/>
                </a:moveTo>
                <a:lnTo>
                  <a:pt x="0" y="374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3"/>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3"/>
          <p:cNvSpPr/>
          <p:nvPr/>
        </p:nvSpPr>
        <p:spPr>
          <a:xfrm>
            <a:off x="2928726" y="1849696"/>
            <a:ext cx="53" cy="205875"/>
          </a:xfrm>
          <a:custGeom>
            <a:rect b="b" l="l" r="r" t="t"/>
            <a:pathLst>
              <a:path extrusionOk="0" fill="none" h="3906" w="1">
                <a:moveTo>
                  <a:pt x="0" y="0"/>
                </a:moveTo>
                <a:lnTo>
                  <a:pt x="0" y="390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3"/>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3"/>
          <p:cNvSpPr/>
          <p:nvPr/>
        </p:nvSpPr>
        <p:spPr>
          <a:xfrm>
            <a:off x="2859576" y="1880477"/>
            <a:ext cx="53" cy="394516"/>
          </a:xfrm>
          <a:custGeom>
            <a:rect b="b" l="l" r="r" t="t"/>
            <a:pathLst>
              <a:path extrusionOk="0" fill="none" h="7485" w="1">
                <a:moveTo>
                  <a:pt x="0" y="1"/>
                </a:moveTo>
                <a:lnTo>
                  <a:pt x="0" y="748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3"/>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3"/>
          <p:cNvSpPr/>
          <p:nvPr/>
        </p:nvSpPr>
        <p:spPr>
          <a:xfrm>
            <a:off x="2790952" y="199126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3"/>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3"/>
          <p:cNvSpPr/>
          <p:nvPr/>
        </p:nvSpPr>
        <p:spPr>
          <a:xfrm>
            <a:off x="2722328" y="2004232"/>
            <a:ext cx="53" cy="352877"/>
          </a:xfrm>
          <a:custGeom>
            <a:rect b="b" l="l" r="r" t="t"/>
            <a:pathLst>
              <a:path extrusionOk="0" fill="none" h="6695" w="1">
                <a:moveTo>
                  <a:pt x="0" y="0"/>
                </a:moveTo>
                <a:lnTo>
                  <a:pt x="0" y="669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3"/>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3"/>
          <p:cNvSpPr/>
          <p:nvPr/>
        </p:nvSpPr>
        <p:spPr>
          <a:xfrm>
            <a:off x="2653704" y="2206836"/>
            <a:ext cx="53" cy="285885"/>
          </a:xfrm>
          <a:custGeom>
            <a:rect b="b" l="l" r="r" t="t"/>
            <a:pathLst>
              <a:path extrusionOk="0" fill="none" h="5424" w="1">
                <a:moveTo>
                  <a:pt x="0" y="0"/>
                </a:moveTo>
                <a:lnTo>
                  <a:pt x="0" y="542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3"/>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3"/>
          <p:cNvSpPr/>
          <p:nvPr/>
        </p:nvSpPr>
        <p:spPr>
          <a:xfrm>
            <a:off x="2584554" y="193128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3"/>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3"/>
          <p:cNvSpPr/>
          <p:nvPr/>
        </p:nvSpPr>
        <p:spPr>
          <a:xfrm>
            <a:off x="2515930" y="1956638"/>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3"/>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3"/>
          <p:cNvSpPr/>
          <p:nvPr/>
        </p:nvSpPr>
        <p:spPr>
          <a:xfrm>
            <a:off x="2447306"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3"/>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3"/>
          <p:cNvSpPr/>
          <p:nvPr/>
        </p:nvSpPr>
        <p:spPr>
          <a:xfrm>
            <a:off x="2378155" y="214632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3"/>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3"/>
          <p:cNvSpPr/>
          <p:nvPr/>
        </p:nvSpPr>
        <p:spPr>
          <a:xfrm>
            <a:off x="2309532" y="210310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3"/>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3"/>
          <p:cNvSpPr/>
          <p:nvPr/>
        </p:nvSpPr>
        <p:spPr>
          <a:xfrm>
            <a:off x="2240908"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3"/>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3"/>
          <p:cNvSpPr/>
          <p:nvPr/>
        </p:nvSpPr>
        <p:spPr>
          <a:xfrm>
            <a:off x="2172284" y="2149544"/>
            <a:ext cx="53" cy="310236"/>
          </a:xfrm>
          <a:custGeom>
            <a:rect b="b" l="l" r="r" t="t"/>
            <a:pathLst>
              <a:path extrusionOk="0" fill="none" h="5886" w="1">
                <a:moveTo>
                  <a:pt x="0" y="1"/>
                </a:moveTo>
                <a:lnTo>
                  <a:pt x="0" y="588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3"/>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3"/>
          <p:cNvSpPr/>
          <p:nvPr/>
        </p:nvSpPr>
        <p:spPr>
          <a:xfrm>
            <a:off x="2103133" y="2020940"/>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3"/>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3"/>
          <p:cNvSpPr/>
          <p:nvPr/>
        </p:nvSpPr>
        <p:spPr>
          <a:xfrm>
            <a:off x="2034510" y="1893442"/>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3"/>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3"/>
          <p:cNvSpPr/>
          <p:nvPr/>
        </p:nvSpPr>
        <p:spPr>
          <a:xfrm>
            <a:off x="1965886" y="1945833"/>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3"/>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3"/>
          <p:cNvSpPr/>
          <p:nvPr/>
        </p:nvSpPr>
        <p:spPr>
          <a:xfrm>
            <a:off x="1897262" y="18815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3"/>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3"/>
          <p:cNvSpPr/>
          <p:nvPr/>
        </p:nvSpPr>
        <p:spPr>
          <a:xfrm>
            <a:off x="1828111" y="1811325"/>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3"/>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3"/>
          <p:cNvSpPr/>
          <p:nvPr/>
        </p:nvSpPr>
        <p:spPr>
          <a:xfrm>
            <a:off x="1759488" y="1960960"/>
            <a:ext cx="53" cy="367477"/>
          </a:xfrm>
          <a:custGeom>
            <a:rect b="b" l="l" r="r" t="t"/>
            <a:pathLst>
              <a:path extrusionOk="0" fill="none" h="6972" w="1">
                <a:moveTo>
                  <a:pt x="0" y="1"/>
                </a:moveTo>
                <a:lnTo>
                  <a:pt x="0" y="697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3"/>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3"/>
          <p:cNvSpPr/>
          <p:nvPr/>
        </p:nvSpPr>
        <p:spPr>
          <a:xfrm>
            <a:off x="1690284" y="217115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3"/>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3"/>
          <p:cNvSpPr/>
          <p:nvPr/>
        </p:nvSpPr>
        <p:spPr>
          <a:xfrm>
            <a:off x="1621660" y="214954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95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3"/>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3"/>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3"/>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3"/>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3"/>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3"/>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3"/>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3"/>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3"/>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3"/>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3"/>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3"/>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3" name="Shape 2583"/>
        <p:cNvGrpSpPr/>
        <p:nvPr/>
      </p:nvGrpSpPr>
      <p:grpSpPr>
        <a:xfrm>
          <a:off x="0" y="0"/>
          <a:ext cx="0" cy="0"/>
          <a:chOff x="0" y="0"/>
          <a:chExt cx="0" cy="0"/>
        </a:xfrm>
      </p:grpSpPr>
      <p:sp>
        <p:nvSpPr>
          <p:cNvPr id="2584" name="Google Shape;2584;p24"/>
          <p:cNvSpPr txBox="1"/>
          <p:nvPr>
            <p:ph type="title"/>
          </p:nvPr>
        </p:nvSpPr>
        <p:spPr>
          <a:xfrm>
            <a:off x="644739" y="1536694"/>
            <a:ext cx="5075204" cy="36068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b="0" lang="en-GB" sz="1400">
                <a:latin typeface="Arial"/>
                <a:ea typeface="Arial"/>
                <a:cs typeface="Arial"/>
                <a:sym typeface="Arial"/>
              </a:rPr>
              <a:t>1. Add more factors into the dataset which may influence the FX rate</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2. Try different split of the training/testing dataset</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3. Use more models for prediction, e.g. ARIMA</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4. Acquire larger dataset, e.g. 20 years of data instead of 10 years and check if this can improve the accuracy of the predictions</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5. Find enough number of features that can optimize the neural network model</a:t>
            </a:r>
            <a:br>
              <a:rPr lang="en-GB" sz="1400"/>
            </a:br>
            <a:endParaRPr sz="1400"/>
          </a:p>
          <a:p>
            <a:pPr indent="-330200" lvl="0" marL="457200" rtl="0" algn="ctr">
              <a:lnSpc>
                <a:spcPct val="100000"/>
              </a:lnSpc>
              <a:spcBef>
                <a:spcPts val="0"/>
              </a:spcBef>
              <a:spcAft>
                <a:spcPts val="0"/>
              </a:spcAft>
              <a:buSzPts val="2000"/>
              <a:buFont typeface="Arial"/>
              <a:buNone/>
            </a:pPr>
            <a:r>
              <a:t/>
            </a:r>
            <a:endParaRPr sz="1400"/>
          </a:p>
        </p:txBody>
      </p:sp>
      <p:grpSp>
        <p:nvGrpSpPr>
          <p:cNvPr id="2585" name="Google Shape;2585;p24"/>
          <p:cNvGrpSpPr/>
          <p:nvPr/>
        </p:nvGrpSpPr>
        <p:grpSpPr>
          <a:xfrm>
            <a:off x="5719942" y="2960640"/>
            <a:ext cx="3611339" cy="2708386"/>
            <a:chOff x="6596575" y="1370725"/>
            <a:chExt cx="1792851" cy="1344579"/>
          </a:xfrm>
        </p:grpSpPr>
        <p:sp>
          <p:nvSpPr>
            <p:cNvPr id="2586" name="Google Shape;2586;p24"/>
            <p:cNvSpPr/>
            <p:nvPr/>
          </p:nvSpPr>
          <p:spPr>
            <a:xfrm>
              <a:off x="7861988" y="1380295"/>
              <a:ext cx="375840" cy="479153"/>
            </a:xfrm>
            <a:custGeom>
              <a:rect b="b" l="l" r="r" t="t"/>
              <a:pathLst>
                <a:path extrusionOk="0" h="4406" w="3456">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4"/>
            <p:cNvSpPr/>
            <p:nvPr/>
          </p:nvSpPr>
          <p:spPr>
            <a:xfrm>
              <a:off x="7808483" y="1428471"/>
              <a:ext cx="106031" cy="105488"/>
            </a:xfrm>
            <a:custGeom>
              <a:rect b="b" l="l" r="r" t="t"/>
              <a:pathLst>
                <a:path extrusionOk="0" h="970" w="975">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4"/>
            <p:cNvSpPr/>
            <p:nvPr/>
          </p:nvSpPr>
          <p:spPr>
            <a:xfrm>
              <a:off x="7595551" y="1637487"/>
              <a:ext cx="158340" cy="325598"/>
            </a:xfrm>
            <a:custGeom>
              <a:rect b="b" l="l" r="r" t="t"/>
              <a:pathLst>
                <a:path extrusionOk="0" h="2994" w="1456">
                  <a:moveTo>
                    <a:pt x="1323" y="1"/>
                  </a:moveTo>
                  <a:lnTo>
                    <a:pt x="0" y="944"/>
                  </a:lnTo>
                  <a:lnTo>
                    <a:pt x="31" y="2881"/>
                  </a:lnTo>
                  <a:lnTo>
                    <a:pt x="1456" y="2994"/>
                  </a:lnTo>
                  <a:lnTo>
                    <a:pt x="1323"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4"/>
            <p:cNvSpPr/>
            <p:nvPr/>
          </p:nvSpPr>
          <p:spPr>
            <a:xfrm>
              <a:off x="7595551" y="1731121"/>
              <a:ext cx="111577" cy="119408"/>
            </a:xfrm>
            <a:custGeom>
              <a:rect b="b" l="l" r="r" t="t"/>
              <a:pathLst>
                <a:path extrusionOk="0" h="1098" w="1026">
                  <a:moveTo>
                    <a:pt x="1025" y="1"/>
                  </a:moveTo>
                  <a:lnTo>
                    <a:pt x="0" y="83"/>
                  </a:lnTo>
                  <a:lnTo>
                    <a:pt x="10" y="1098"/>
                  </a:lnTo>
                  <a:lnTo>
                    <a:pt x="102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4"/>
            <p:cNvSpPr/>
            <p:nvPr/>
          </p:nvSpPr>
          <p:spPr>
            <a:xfrm>
              <a:off x="7446129" y="1404655"/>
              <a:ext cx="352241" cy="378341"/>
            </a:xfrm>
            <a:custGeom>
              <a:rect b="b" l="l" r="r" t="t"/>
              <a:pathLst>
                <a:path extrusionOk="0" h="3479" w="3239">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4"/>
            <p:cNvSpPr/>
            <p:nvPr/>
          </p:nvSpPr>
          <p:spPr>
            <a:xfrm>
              <a:off x="7495175" y="1373009"/>
              <a:ext cx="446093" cy="386063"/>
            </a:xfrm>
            <a:custGeom>
              <a:rect b="b" l="l" r="r" t="t"/>
              <a:pathLst>
                <a:path extrusionOk="0" h="3550" w="4102">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4"/>
            <p:cNvSpPr/>
            <p:nvPr/>
          </p:nvSpPr>
          <p:spPr>
            <a:xfrm>
              <a:off x="7683638" y="1591813"/>
              <a:ext cx="143876" cy="123431"/>
            </a:xfrm>
            <a:custGeom>
              <a:rect b="b" l="l" r="r" t="t"/>
              <a:pathLst>
                <a:path extrusionOk="0" h="1135" w="1323">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4"/>
            <p:cNvSpPr/>
            <p:nvPr/>
          </p:nvSpPr>
          <p:spPr>
            <a:xfrm>
              <a:off x="7420464" y="1370725"/>
              <a:ext cx="325706" cy="156383"/>
            </a:xfrm>
            <a:custGeom>
              <a:rect b="b" l="l" r="r" t="t"/>
              <a:pathLst>
                <a:path extrusionOk="0" h="1438" w="2995">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4"/>
            <p:cNvSpPr/>
            <p:nvPr/>
          </p:nvSpPr>
          <p:spPr>
            <a:xfrm>
              <a:off x="6727075" y="1872712"/>
              <a:ext cx="449355" cy="397046"/>
            </a:xfrm>
            <a:custGeom>
              <a:rect b="b" l="l" r="r" t="t"/>
              <a:pathLst>
                <a:path extrusionOk="0" h="3651" w="4132">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4"/>
            <p:cNvSpPr/>
            <p:nvPr/>
          </p:nvSpPr>
          <p:spPr>
            <a:xfrm>
              <a:off x="6596575" y="1810508"/>
              <a:ext cx="205320" cy="180199"/>
            </a:xfrm>
            <a:custGeom>
              <a:rect b="b" l="l" r="r" t="t"/>
              <a:pathLst>
                <a:path extrusionOk="0" h="1657" w="1888">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4"/>
            <p:cNvSpPr/>
            <p:nvPr/>
          </p:nvSpPr>
          <p:spPr>
            <a:xfrm>
              <a:off x="6601034" y="1746346"/>
              <a:ext cx="121691" cy="107554"/>
            </a:xfrm>
            <a:custGeom>
              <a:rect b="b" l="l" r="r" t="t"/>
              <a:pathLst>
                <a:path extrusionOk="0" h="989" w="1119">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4"/>
            <p:cNvSpPr/>
            <p:nvPr/>
          </p:nvSpPr>
          <p:spPr>
            <a:xfrm>
              <a:off x="6978831" y="1979722"/>
              <a:ext cx="468495" cy="289384"/>
            </a:xfrm>
            <a:custGeom>
              <a:rect b="b" l="l" r="r" t="t"/>
              <a:pathLst>
                <a:path extrusionOk="0" h="2661" w="4308">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4"/>
            <p:cNvSpPr/>
            <p:nvPr/>
          </p:nvSpPr>
          <p:spPr>
            <a:xfrm>
              <a:off x="7168490" y="1938941"/>
              <a:ext cx="412598" cy="355286"/>
            </a:xfrm>
            <a:custGeom>
              <a:rect b="b" l="l" r="r" t="t"/>
              <a:pathLst>
                <a:path extrusionOk="0" h="3267" w="3794">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4"/>
            <p:cNvSpPr/>
            <p:nvPr/>
          </p:nvSpPr>
          <p:spPr>
            <a:xfrm>
              <a:off x="7439495" y="1899465"/>
              <a:ext cx="521782" cy="650108"/>
            </a:xfrm>
            <a:custGeom>
              <a:rect b="b" l="l" r="r" t="t"/>
              <a:pathLst>
                <a:path extrusionOk="0" h="5978" w="4798">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4"/>
            <p:cNvSpPr/>
            <p:nvPr/>
          </p:nvSpPr>
          <p:spPr>
            <a:xfrm>
              <a:off x="7455046" y="2097933"/>
              <a:ext cx="1196" cy="140614"/>
            </a:xfrm>
            <a:custGeom>
              <a:rect b="b" l="l" r="r" t="t"/>
              <a:pathLst>
                <a:path extrusionOk="0" fill="none" h="1293" w="11">
                  <a:moveTo>
                    <a:pt x="11" y="1292"/>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4"/>
            <p:cNvSpPr/>
            <p:nvPr/>
          </p:nvSpPr>
          <p:spPr>
            <a:xfrm>
              <a:off x="7546505" y="1896094"/>
              <a:ext cx="259804" cy="132022"/>
            </a:xfrm>
            <a:custGeom>
              <a:rect b="b" l="l" r="r" t="t"/>
              <a:pathLst>
                <a:path extrusionOk="0" h="1214" w="2389">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4"/>
            <p:cNvSpPr/>
            <p:nvPr/>
          </p:nvSpPr>
          <p:spPr>
            <a:xfrm>
              <a:off x="7871993" y="1952208"/>
              <a:ext cx="481763" cy="464689"/>
            </a:xfrm>
            <a:custGeom>
              <a:rect b="b" l="l" r="r" t="t"/>
              <a:pathLst>
                <a:path extrusionOk="0" h="4273" w="443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4"/>
            <p:cNvSpPr/>
            <p:nvPr/>
          </p:nvSpPr>
          <p:spPr>
            <a:xfrm>
              <a:off x="7766071" y="1908382"/>
              <a:ext cx="459469" cy="400309"/>
            </a:xfrm>
            <a:custGeom>
              <a:rect b="b" l="l" r="r" t="t"/>
              <a:pathLst>
                <a:path extrusionOk="0" h="3681" w="4225">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4"/>
            <p:cNvSpPr/>
            <p:nvPr/>
          </p:nvSpPr>
          <p:spPr>
            <a:xfrm>
              <a:off x="7840782" y="2159267"/>
              <a:ext cx="111577" cy="84825"/>
            </a:xfrm>
            <a:custGeom>
              <a:rect b="b" l="l" r="r" t="t"/>
              <a:pathLst>
                <a:path extrusionOk="0" fill="none" h="780" w="1026">
                  <a:moveTo>
                    <a:pt x="1026" y="779"/>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4"/>
            <p:cNvSpPr/>
            <p:nvPr/>
          </p:nvSpPr>
          <p:spPr>
            <a:xfrm>
              <a:off x="7952251" y="2282372"/>
              <a:ext cx="437175" cy="367466"/>
            </a:xfrm>
            <a:custGeom>
              <a:rect b="b" l="l" r="r" t="t"/>
              <a:pathLst>
                <a:path extrusionOk="0" h="3379" w="402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4"/>
            <p:cNvSpPr/>
            <p:nvPr/>
          </p:nvSpPr>
          <p:spPr>
            <a:xfrm>
              <a:off x="7734860" y="2505090"/>
              <a:ext cx="279923" cy="210214"/>
            </a:xfrm>
            <a:custGeom>
              <a:rect b="b" l="l" r="r" t="t"/>
              <a:pathLst>
                <a:path extrusionOk="0" h="1933" w="2574">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7" name="Google Shape;2607;p24"/>
          <p:cNvSpPr txBox="1"/>
          <p:nvPr/>
        </p:nvSpPr>
        <p:spPr>
          <a:xfrm>
            <a:off x="0" y="719094"/>
            <a:ext cx="7389177" cy="1400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i="0" lang="en-GB" sz="4000" u="none" cap="none" strike="noStrike">
                <a:solidFill>
                  <a:schemeClr val="accent1"/>
                </a:solidFill>
                <a:latin typeface="Montserrat"/>
                <a:ea typeface="Montserrat"/>
                <a:cs typeface="Montserrat"/>
                <a:sym typeface="Montserrat"/>
              </a:rPr>
              <a:t>FURTHER</a:t>
            </a:r>
            <a:r>
              <a:rPr b="1" i="0" lang="en-GB" sz="4000" u="none" cap="none" strike="noStrike">
                <a:solidFill>
                  <a:schemeClr val="accent1"/>
                </a:solidFill>
                <a:latin typeface="Montserrat Black"/>
                <a:ea typeface="Montserrat Black"/>
                <a:cs typeface="Montserrat Black"/>
                <a:sym typeface="Montserrat Black"/>
              </a:rPr>
              <a:t> </a:t>
            </a:r>
            <a:r>
              <a:rPr b="1" i="0" lang="en-GB" sz="4000" u="none" cap="none" strike="noStrike">
                <a:solidFill>
                  <a:schemeClr val="accent1"/>
                </a:solidFill>
                <a:latin typeface="Montserrat"/>
                <a:ea typeface="Montserrat"/>
                <a:cs typeface="Montserrat"/>
                <a:sym typeface="Montserrat"/>
              </a:rPr>
              <a:t>EXPLORATION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accent1"/>
              </a:buClr>
              <a:buSzPts val="2000"/>
              <a:buFont typeface="Montserrat"/>
              <a:buNone/>
            </a:pPr>
            <a:r>
              <a:t/>
            </a:r>
            <a:endParaRPr b="1" i="0" sz="2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1" name="Shape 2611"/>
        <p:cNvGrpSpPr/>
        <p:nvPr/>
      </p:nvGrpSpPr>
      <p:grpSpPr>
        <a:xfrm>
          <a:off x="0" y="0"/>
          <a:ext cx="0" cy="0"/>
          <a:chOff x="0" y="0"/>
          <a:chExt cx="0" cy="0"/>
        </a:xfrm>
      </p:grpSpPr>
      <p:sp>
        <p:nvSpPr>
          <p:cNvPr id="2612" name="Google Shape;2612;p25"/>
          <p:cNvSpPr txBox="1"/>
          <p:nvPr>
            <p:ph type="title"/>
          </p:nvPr>
        </p:nvSpPr>
        <p:spPr>
          <a:xfrm>
            <a:off x="457200" y="409575"/>
            <a:ext cx="6086936" cy="11141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APPENDIX</a:t>
            </a:r>
            <a:endParaRPr/>
          </a:p>
        </p:txBody>
      </p:sp>
      <p:sp>
        <p:nvSpPr>
          <p:cNvPr id="2613" name="Google Shape;2613;p25"/>
          <p:cNvSpPr txBox="1"/>
          <p:nvPr>
            <p:ph idx="1" type="subTitle"/>
          </p:nvPr>
        </p:nvSpPr>
        <p:spPr>
          <a:xfrm>
            <a:off x="482762" y="1330196"/>
            <a:ext cx="3677400" cy="381330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GB" sz="1600">
                <a:solidFill>
                  <a:srgbClr val="FF0000"/>
                </a:solidFill>
              </a:rPr>
              <a:t>NEW</a:t>
            </a:r>
            <a:r>
              <a:rPr b="1" lang="en-GB" sz="1600"/>
              <a:t> MACHINE LEARNING MODEL</a:t>
            </a:r>
            <a:endParaRPr/>
          </a:p>
          <a:p>
            <a:pPr indent="-285750" lvl="0" marL="285750" rtl="0" algn="l">
              <a:lnSpc>
                <a:spcPct val="150000"/>
              </a:lnSpc>
              <a:spcBef>
                <a:spcPts val="0"/>
              </a:spcBef>
              <a:spcAft>
                <a:spcPts val="0"/>
              </a:spcAft>
              <a:buSzPts val="1400"/>
              <a:buFont typeface="Open Sans"/>
              <a:buChar char="-"/>
            </a:pPr>
            <a:r>
              <a:rPr lang="en-GB"/>
              <a:t>AdaBoost</a:t>
            </a:r>
            <a:endParaRPr/>
          </a:p>
          <a:p>
            <a:pPr indent="-196850" lvl="0" marL="285750" rtl="0" algn="l">
              <a:lnSpc>
                <a:spcPct val="150000"/>
              </a:lnSpc>
              <a:spcBef>
                <a:spcPts val="0"/>
              </a:spcBef>
              <a:spcAft>
                <a:spcPts val="0"/>
              </a:spcAft>
              <a:buSzPts val="1400"/>
              <a:buFont typeface="Open Sans"/>
              <a:buNone/>
            </a:pPr>
            <a:r>
              <a:t/>
            </a:r>
            <a:endParaRPr sz="1200"/>
          </a:p>
          <a:p>
            <a:pPr indent="0" lvl="0" marL="0" rtl="0" algn="l">
              <a:lnSpc>
                <a:spcPct val="150000"/>
              </a:lnSpc>
              <a:spcBef>
                <a:spcPts val="0"/>
              </a:spcBef>
              <a:spcAft>
                <a:spcPts val="0"/>
              </a:spcAft>
              <a:buSzPts val="1400"/>
              <a:buNone/>
            </a:pPr>
            <a:r>
              <a:rPr b="1" lang="en-GB" sz="1600">
                <a:solidFill>
                  <a:srgbClr val="FF0000"/>
                </a:solidFill>
              </a:rPr>
              <a:t>NEW</a:t>
            </a:r>
            <a:r>
              <a:rPr b="1" lang="en-GB" sz="1600"/>
              <a:t> LIBRARIES USED</a:t>
            </a:r>
            <a:endParaRPr/>
          </a:p>
          <a:p>
            <a:pPr indent="-285750" lvl="0" marL="285750" rtl="0" algn="l">
              <a:lnSpc>
                <a:spcPct val="150000"/>
              </a:lnSpc>
              <a:spcBef>
                <a:spcPts val="0"/>
              </a:spcBef>
              <a:spcAft>
                <a:spcPts val="0"/>
              </a:spcAft>
              <a:buSzPts val="1400"/>
              <a:buFont typeface="Open Sans"/>
              <a:buChar char="-"/>
            </a:pPr>
            <a:r>
              <a:rPr b="1" lang="en-GB"/>
              <a:t>Scikitplot</a:t>
            </a:r>
            <a:r>
              <a:rPr lang="en-GB"/>
              <a:t> : to plot the confusion metrics</a:t>
            </a:r>
            <a:endParaRPr/>
          </a:p>
          <a:p>
            <a:pPr indent="-196850" lvl="0" marL="285750" rtl="0" algn="l">
              <a:lnSpc>
                <a:spcPct val="150000"/>
              </a:lnSpc>
              <a:spcBef>
                <a:spcPts val="0"/>
              </a:spcBef>
              <a:spcAft>
                <a:spcPts val="0"/>
              </a:spcAft>
              <a:buSzPts val="1400"/>
              <a:buFont typeface="Open Sans"/>
              <a:buNone/>
            </a:pPr>
            <a:r>
              <a:t/>
            </a:r>
            <a:endParaRPr/>
          </a:p>
          <a:p>
            <a:pPr indent="0" lvl="0" marL="0" rtl="0" algn="l">
              <a:lnSpc>
                <a:spcPct val="150000"/>
              </a:lnSpc>
              <a:spcBef>
                <a:spcPts val="0"/>
              </a:spcBef>
              <a:spcAft>
                <a:spcPts val="0"/>
              </a:spcAft>
              <a:buSzPts val="1400"/>
              <a:buNone/>
            </a:pPr>
            <a:r>
              <a:rPr b="1" lang="en-GB" sz="1600">
                <a:solidFill>
                  <a:srgbClr val="FF0000"/>
                </a:solidFill>
              </a:rPr>
              <a:t>NEW</a:t>
            </a:r>
            <a:r>
              <a:rPr b="1" lang="en-GB" sz="1600"/>
              <a:t> API USED</a:t>
            </a:r>
            <a:endParaRPr/>
          </a:p>
          <a:p>
            <a:pPr indent="-342900" lvl="0" marL="457200" rtl="0" algn="l">
              <a:lnSpc>
                <a:spcPct val="100000"/>
              </a:lnSpc>
              <a:spcBef>
                <a:spcPts val="0"/>
              </a:spcBef>
              <a:spcAft>
                <a:spcPts val="0"/>
              </a:spcAft>
              <a:buSzPts val="1400"/>
              <a:buChar char="●"/>
            </a:pPr>
            <a:r>
              <a:rPr lang="en-GB"/>
              <a:t>tradermade</a:t>
            </a:r>
            <a:endParaRPr/>
          </a:p>
          <a:p>
            <a:pPr indent="0" lvl="0" marL="0" rtl="0" algn="l">
              <a:lnSpc>
                <a:spcPct val="150000"/>
              </a:lnSpc>
              <a:spcBef>
                <a:spcPts val="0"/>
              </a:spcBef>
              <a:spcAft>
                <a:spcPts val="0"/>
              </a:spcAft>
              <a:buSzPts val="1400"/>
              <a:buNone/>
            </a:pPr>
            <a:r>
              <a:t/>
            </a:r>
            <a:endParaRPr b="1" sz="1600"/>
          </a:p>
          <a:p>
            <a:pPr indent="0" lvl="0" marL="0" rtl="0" algn="l">
              <a:lnSpc>
                <a:spcPct val="150000"/>
              </a:lnSpc>
              <a:spcBef>
                <a:spcPts val="0"/>
              </a:spcBef>
              <a:spcAft>
                <a:spcPts val="0"/>
              </a:spcAft>
              <a:buSzPts val="1400"/>
              <a:buNone/>
            </a:pPr>
            <a:r>
              <a:t/>
            </a:r>
            <a:endParaRPr b="1" sz="1400"/>
          </a:p>
          <a:p>
            <a:pPr indent="0" lvl="0" marL="0" rtl="0" algn="l">
              <a:lnSpc>
                <a:spcPct val="150000"/>
              </a:lnSpc>
              <a:spcBef>
                <a:spcPts val="0"/>
              </a:spcBef>
              <a:spcAft>
                <a:spcPts val="0"/>
              </a:spcAft>
              <a:buSzPts val="1400"/>
              <a:buNone/>
            </a:pPr>
            <a:r>
              <a:t/>
            </a:r>
            <a:endParaRPr/>
          </a:p>
        </p:txBody>
      </p:sp>
      <p:grpSp>
        <p:nvGrpSpPr>
          <p:cNvPr id="2614" name="Google Shape;2614;p25"/>
          <p:cNvGrpSpPr/>
          <p:nvPr/>
        </p:nvGrpSpPr>
        <p:grpSpPr>
          <a:xfrm>
            <a:off x="6027614" y="1272692"/>
            <a:ext cx="2378081" cy="3178713"/>
            <a:chOff x="5593226" y="692187"/>
            <a:chExt cx="2812301" cy="3759121"/>
          </a:xfrm>
        </p:grpSpPr>
        <p:sp>
          <p:nvSpPr>
            <p:cNvPr id="2615" name="Google Shape;2615;p25"/>
            <p:cNvSpPr/>
            <p:nvPr/>
          </p:nvSpPr>
          <p:spPr>
            <a:xfrm flipH="1">
              <a:off x="7513168" y="3381251"/>
              <a:ext cx="892359" cy="818567"/>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5"/>
            <p:cNvSpPr/>
            <p:nvPr/>
          </p:nvSpPr>
          <p:spPr>
            <a:xfrm flipH="1">
              <a:off x="7633350" y="3477901"/>
              <a:ext cx="562657" cy="701385"/>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5"/>
            <p:cNvSpPr/>
            <p:nvPr/>
          </p:nvSpPr>
          <p:spPr>
            <a:xfrm flipH="1">
              <a:off x="7237044" y="2963204"/>
              <a:ext cx="649890" cy="1209872"/>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5"/>
            <p:cNvSpPr/>
            <p:nvPr/>
          </p:nvSpPr>
          <p:spPr>
            <a:xfrm flipH="1">
              <a:off x="7468996" y="3119546"/>
              <a:ext cx="292746" cy="1103908"/>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5"/>
            <p:cNvSpPr/>
            <p:nvPr/>
          </p:nvSpPr>
          <p:spPr>
            <a:xfrm flipH="1">
              <a:off x="6761819" y="3368732"/>
              <a:ext cx="885949" cy="876256"/>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flipH="1">
              <a:off x="6910543" y="3460474"/>
              <a:ext cx="524699" cy="762981"/>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5"/>
            <p:cNvSpPr/>
            <p:nvPr/>
          </p:nvSpPr>
          <p:spPr>
            <a:xfrm flipH="1">
              <a:off x="7277004" y="4116590"/>
              <a:ext cx="462104" cy="33471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5"/>
            <p:cNvSpPr/>
            <p:nvPr/>
          </p:nvSpPr>
          <p:spPr>
            <a:xfrm flipH="1">
              <a:off x="7283213" y="4116590"/>
              <a:ext cx="449785" cy="70910"/>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flipH="1">
              <a:off x="6155886" y="4116590"/>
              <a:ext cx="141716" cy="215634"/>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5"/>
            <p:cNvSpPr/>
            <p:nvPr/>
          </p:nvSpPr>
          <p:spPr>
            <a:xfrm flipH="1">
              <a:off x="6827313" y="4141228"/>
              <a:ext cx="138711" cy="186889"/>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5"/>
            <p:cNvSpPr/>
            <p:nvPr/>
          </p:nvSpPr>
          <p:spPr>
            <a:xfrm flipH="1">
              <a:off x="6151785" y="2164667"/>
              <a:ext cx="827560" cy="2085427"/>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flipH="1">
              <a:off x="5593226" y="1203679"/>
              <a:ext cx="217732" cy="215734"/>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5"/>
            <p:cNvSpPr/>
            <p:nvPr/>
          </p:nvSpPr>
          <p:spPr>
            <a:xfrm flipH="1">
              <a:off x="6167107" y="1172931"/>
              <a:ext cx="679835" cy="991835"/>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5"/>
            <p:cNvSpPr/>
            <p:nvPr/>
          </p:nvSpPr>
          <p:spPr>
            <a:xfrm flipH="1">
              <a:off x="6445429" y="988045"/>
              <a:ext cx="159242" cy="276328"/>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5"/>
            <p:cNvSpPr/>
            <p:nvPr/>
          </p:nvSpPr>
          <p:spPr>
            <a:xfrm flipH="1">
              <a:off x="6504920" y="760192"/>
              <a:ext cx="145922" cy="202513"/>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flipH="1">
              <a:off x="6337565" y="778621"/>
              <a:ext cx="251683" cy="339826"/>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flipH="1">
              <a:off x="6248229" y="692187"/>
              <a:ext cx="358446" cy="162652"/>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5"/>
            <p:cNvSpPr/>
            <p:nvPr/>
          </p:nvSpPr>
          <p:spPr>
            <a:xfrm flipH="1">
              <a:off x="6504920" y="1153401"/>
              <a:ext cx="114074" cy="146827"/>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5"/>
            <p:cNvSpPr/>
            <p:nvPr/>
          </p:nvSpPr>
          <p:spPr>
            <a:xfrm flipH="1">
              <a:off x="6414581" y="1154403"/>
              <a:ext cx="90438" cy="141619"/>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5"/>
            <p:cNvSpPr/>
            <p:nvPr/>
          </p:nvSpPr>
          <p:spPr>
            <a:xfrm flipH="1">
              <a:off x="6645636" y="2172980"/>
              <a:ext cx="192092" cy="253693"/>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5"/>
            <p:cNvSpPr/>
            <p:nvPr/>
          </p:nvSpPr>
          <p:spPr>
            <a:xfrm flipH="1">
              <a:off x="6721553" y="1237531"/>
              <a:ext cx="316382" cy="1062845"/>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5"/>
            <p:cNvSpPr/>
            <p:nvPr/>
          </p:nvSpPr>
          <p:spPr>
            <a:xfrm flipH="1">
              <a:off x="5725631" y="1293618"/>
              <a:ext cx="620946" cy="684459"/>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5"/>
            <p:cNvSpPr/>
            <p:nvPr/>
          </p:nvSpPr>
          <p:spPr>
            <a:xfrm flipH="1">
              <a:off x="5916622" y="4317801"/>
              <a:ext cx="412829" cy="125294"/>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5"/>
            <p:cNvSpPr/>
            <p:nvPr/>
          </p:nvSpPr>
          <p:spPr>
            <a:xfrm flipH="1">
              <a:off x="6820103" y="4293764"/>
              <a:ext cx="203410" cy="149331"/>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5"/>
            <p:cNvSpPr/>
            <p:nvPr/>
          </p:nvSpPr>
          <p:spPr>
            <a:xfrm flipH="1">
              <a:off x="6611683" y="2281748"/>
              <a:ext cx="131600" cy="173669"/>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5"/>
            <p:cNvSpPr/>
            <p:nvPr/>
          </p:nvSpPr>
          <p:spPr>
            <a:xfrm flipH="1">
              <a:off x="6188739" y="2164667"/>
              <a:ext cx="539121" cy="39161"/>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5"/>
            <p:cNvSpPr/>
            <p:nvPr/>
          </p:nvSpPr>
          <p:spPr>
            <a:xfrm flipH="1">
              <a:off x="6384836" y="2452212"/>
              <a:ext cx="75014" cy="529920"/>
            </a:xfrm>
            <a:custGeom>
              <a:rect b="b" l="l" r="r" t="t"/>
              <a:pathLst>
                <a:path extrusionOk="0" h="5291" w="749">
                  <a:moveTo>
                    <a:pt x="749" y="0"/>
                  </a:moveTo>
                  <a:lnTo>
                    <a:pt x="0" y="2799"/>
                  </a:lnTo>
                  <a:lnTo>
                    <a:pt x="257" y="5290"/>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5"/>
            <p:cNvSpPr/>
            <p:nvPr/>
          </p:nvSpPr>
          <p:spPr>
            <a:xfrm flipH="1">
              <a:off x="6128143" y="1448057"/>
              <a:ext cx="50377" cy="275226"/>
            </a:xfrm>
            <a:custGeom>
              <a:rect b="b" l="l" r="r" t="t"/>
              <a:pathLst>
                <a:path extrusionOk="0" h="2748" w="503">
                  <a:moveTo>
                    <a:pt x="31" y="0"/>
                  </a:moveTo>
                  <a:lnTo>
                    <a:pt x="0" y="2051"/>
                  </a:lnTo>
                  <a:lnTo>
                    <a:pt x="503" y="2748"/>
                  </a:lnTo>
                  <a:lnTo>
                    <a:pt x="31" y="0"/>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5"/>
            <p:cNvSpPr/>
            <p:nvPr/>
          </p:nvSpPr>
          <p:spPr>
            <a:xfrm flipH="1">
              <a:off x="6742082" y="1517866"/>
              <a:ext cx="35053" cy="247583"/>
            </a:xfrm>
            <a:custGeom>
              <a:rect b="b" l="l" r="r" t="t"/>
              <a:pathLst>
                <a:path extrusionOk="0" h="2472" w="350">
                  <a:moveTo>
                    <a:pt x="349" y="1"/>
                  </a:moveTo>
                  <a:lnTo>
                    <a:pt x="1" y="1262"/>
                  </a:lnTo>
                  <a:cubicBezTo>
                    <a:pt x="11" y="1395"/>
                    <a:pt x="226" y="2471"/>
                    <a:pt x="226" y="2471"/>
                  </a:cubicBezTo>
                  <a:lnTo>
                    <a:pt x="349" y="1"/>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7" name="Shape 2647"/>
        <p:cNvGrpSpPr/>
        <p:nvPr/>
      </p:nvGrpSpPr>
      <p:grpSpPr>
        <a:xfrm>
          <a:off x="0" y="0"/>
          <a:ext cx="0" cy="0"/>
          <a:chOff x="0" y="0"/>
          <a:chExt cx="0" cy="0"/>
        </a:xfrm>
      </p:grpSpPr>
      <p:sp>
        <p:nvSpPr>
          <p:cNvPr id="2648" name="Google Shape;2648;p26"/>
          <p:cNvSpPr txBox="1"/>
          <p:nvPr>
            <p:ph type="title"/>
          </p:nvPr>
        </p:nvSpPr>
        <p:spPr>
          <a:xfrm>
            <a:off x="1262962" y="1086675"/>
            <a:ext cx="6547538" cy="112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i="1" lang="en-GB" sz="8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Currency exchange rate is one of the most important determinants of a country's relative level of </a:t>
            </a:r>
            <a:r>
              <a:rPr b="0" i="0" lang="en-GB" sz="1400" u="none" cap="none" strike="noStrike">
                <a:solidFill>
                  <a:srgbClr val="FF0000"/>
                </a:solidFill>
                <a:latin typeface="Arial"/>
                <a:ea typeface="Arial"/>
                <a:cs typeface="Arial"/>
                <a:sym typeface="Arial"/>
              </a:rPr>
              <a:t>economic health</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A higher-valued currency makes a country's imports less expensive and its exports more expensive in foreign markets.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matter on a smaller scale as well: they</a:t>
            </a:r>
            <a:r>
              <a:rPr b="1" i="0" lang="en-GB" sz="1400" u="none" cap="none" strike="noStrike">
                <a:solidFill>
                  <a:srgbClr val="111111"/>
                </a:solidFill>
                <a:latin typeface="Arial"/>
                <a:ea typeface="Arial"/>
                <a:cs typeface="Arial"/>
                <a:sym typeface="Arial"/>
              </a:rPr>
              <a:t> </a:t>
            </a:r>
            <a:r>
              <a:rPr b="1" i="0" lang="en-GB" sz="1400" u="none" cap="none" strike="noStrike">
                <a:solidFill>
                  <a:srgbClr val="FF0000"/>
                </a:solidFill>
                <a:latin typeface="Arial"/>
                <a:ea typeface="Arial"/>
                <a:cs typeface="Arial"/>
                <a:sym typeface="Arial"/>
              </a:rPr>
              <a:t>impact the real return of an investor's portfolio</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are relative and are expressed as a comparison of the currencies of two countries.</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34" name="Google Shape;934;p4"/>
          <p:cNvPicPr preferRelativeResize="0"/>
          <p:nvPr/>
        </p:nvPicPr>
        <p:blipFill rotWithShape="1">
          <a:blip r:embed="rId3">
            <a:alphaModFix/>
          </a:blip>
          <a:srcRect b="0" l="0" r="0" t="0"/>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SCOPE: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This project focuses on only one currency pair: </a:t>
            </a:r>
            <a:r>
              <a:rPr b="1" i="0" lang="en-GB" sz="1400" u="none" cap="none" strike="noStrike">
                <a:solidFill>
                  <a:srgbClr val="FF0000"/>
                </a:solidFill>
                <a:latin typeface="Arial"/>
                <a:ea typeface="Arial"/>
                <a:cs typeface="Arial"/>
                <a:sym typeface="Arial"/>
              </a:rPr>
              <a:t>USD/AUD </a:t>
            </a:r>
            <a:endParaRPr b="1" i="0" sz="1400" u="none" cap="none" strike="noStrike">
              <a:solidFill>
                <a:srgbClr val="FF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Try to predict the moving direction of the fx rate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We can use the same approach to do the research on other currency pairs, changing the different factors that may influence the FX rate</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41" name="Google Shape;941;p5"/>
          <p:cNvPicPr preferRelativeResize="0"/>
          <p:nvPr/>
        </p:nvPicPr>
        <p:blipFill rotWithShape="1">
          <a:blip r:embed="rId3">
            <a:alphaModFix/>
          </a:blip>
          <a:srcRect b="0" l="0" r="0" t="0"/>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02 GOAL &amp; METHODOLOGY</a:t>
            </a:r>
            <a:endParaRPr sz="2800"/>
          </a:p>
          <a:p>
            <a:pPr indent="0" lvl="0" marL="0" rtl="0" algn="r">
              <a:lnSpc>
                <a:spcPct val="100000"/>
              </a:lnSpc>
              <a:spcBef>
                <a:spcPts val="0"/>
              </a:spcBef>
              <a:spcAft>
                <a:spcPts val="0"/>
              </a:spcAft>
              <a:buSzPts val="4800"/>
              <a:buNone/>
            </a:pPr>
            <a:r>
              <a:t/>
            </a: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rect b="b" l="l" r="r" t="t"/>
              <a:pathLst>
                <a:path extrusionOk="0" fill="none" h="831" w="308">
                  <a:moveTo>
                    <a:pt x="0" y="831"/>
                  </a:moveTo>
                  <a:lnTo>
                    <a:pt x="308"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rect b="b" l="l" r="r" t="t"/>
              <a:pathLst>
                <a:path extrusionOk="0" fill="none" h="1" w="9935">
                  <a:moveTo>
                    <a:pt x="9934" y="0"/>
                  </a:moveTo>
                  <a:lnTo>
                    <a:pt x="1" y="0"/>
                  </a:lnTo>
                </a:path>
              </a:pathLst>
            </a:custGeom>
            <a:no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rect b="b" l="l" r="r" t="t"/>
              <a:pathLst>
                <a:path extrusionOk="0" fill="none" h="1898" w="135">
                  <a:moveTo>
                    <a:pt x="1" y="1897"/>
                  </a:moveTo>
                  <a:lnTo>
                    <a:pt x="134"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rect b="b" l="l" r="r" t="t"/>
              <a:pathLst>
                <a:path extrusionOk="0" fill="none" h="872" w="1180">
                  <a:moveTo>
                    <a:pt x="1" y="871"/>
                  </a:moveTo>
                  <a:lnTo>
                    <a:pt x="118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rect b="b" l="l" r="r" t="t"/>
              <a:pathLst>
                <a:path extrusionOk="0" fill="none" h="411" w="995">
                  <a:moveTo>
                    <a:pt x="994" y="41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GOALS</a:t>
            </a:r>
            <a:endParaRPr/>
          </a:p>
        </p:txBody>
      </p:sp>
      <p:sp>
        <p:nvSpPr>
          <p:cNvPr id="1065" name="Google Shape;1065;p7"/>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2</a:t>
            </a:r>
            <a:endParaRPr/>
          </a:p>
        </p:txBody>
      </p:sp>
      <p:sp>
        <p:nvSpPr>
          <p:cNvPr id="1066" name="Google Shape;1066;p7"/>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1</a:t>
            </a:r>
            <a:endParaRPr/>
          </a:p>
        </p:txBody>
      </p:sp>
      <p:sp>
        <p:nvSpPr>
          <p:cNvPr id="1068" name="Google Shape;1068;p7"/>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indent="0" lvl="0" marL="0" rtl="0" algn="ctr">
              <a:lnSpc>
                <a:spcPct val="100000"/>
              </a:lnSpc>
              <a:spcBef>
                <a:spcPts val="0"/>
              </a:spcBef>
              <a:spcAft>
                <a:spcPts val="0"/>
              </a:spcAft>
              <a:buSzPts val="1400"/>
              <a:buNone/>
            </a:pPr>
            <a:r>
              <a:t/>
            </a:r>
            <a:endParaRPr/>
          </a:p>
        </p:txBody>
      </p:sp>
      <p:sp>
        <p:nvSpPr>
          <p:cNvPr id="1069" name="Google Shape;1069;p7"/>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3</a:t>
            </a:r>
            <a:endParaRPr/>
          </a:p>
        </p:txBody>
      </p:sp>
      <p:sp>
        <p:nvSpPr>
          <p:cNvPr id="1070" name="Google Shape;1070;p7"/>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rect b="b" l="l" r="r" t="t"/>
              <a:pathLst>
                <a:path extrusionOk="0" h="2892" w="3486">
                  <a:moveTo>
                    <a:pt x="2707" y="1"/>
                  </a:moveTo>
                  <a:lnTo>
                    <a:pt x="0" y="1703"/>
                  </a:lnTo>
                  <a:lnTo>
                    <a:pt x="779" y="2892"/>
                  </a:lnTo>
                  <a:lnTo>
                    <a:pt x="3486" y="1282"/>
                  </a:lnTo>
                  <a:lnTo>
                    <a:pt x="270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rect b="b" l="l" r="r" t="t"/>
              <a:pathLst>
                <a:path extrusionOk="0" h="2492" w="3374">
                  <a:moveTo>
                    <a:pt x="472" y="0"/>
                  </a:moveTo>
                  <a:lnTo>
                    <a:pt x="1" y="1333"/>
                  </a:lnTo>
                  <a:lnTo>
                    <a:pt x="2830" y="2491"/>
                  </a:lnTo>
                  <a:lnTo>
                    <a:pt x="3374" y="1097"/>
                  </a:lnTo>
                  <a:lnTo>
                    <a:pt x="4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rect b="b" l="l" r="r" t="t"/>
              <a:pathLst>
                <a:path extrusionOk="0" h="671" w="1561">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rect b="b" l="l" r="r" t="t"/>
              <a:pathLst>
                <a:path extrusionOk="0" h="2403" w="2671">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rect b="b" l="l" r="r" t="t"/>
              <a:pathLst>
                <a:path extrusionOk="0" h="5542" w="3341">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rect b="b" l="l" r="r" t="t"/>
              <a:pathLst>
                <a:path extrusionOk="0" h="5552" w="3341">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rect b="b" l="l" r="r" t="t"/>
              <a:pathLst>
                <a:path extrusionOk="0" h="3867" w="853">
                  <a:moveTo>
                    <a:pt x="0" y="1"/>
                  </a:moveTo>
                  <a:lnTo>
                    <a:pt x="0" y="3867"/>
                  </a:lnTo>
                  <a:lnTo>
                    <a:pt x="852" y="3867"/>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rect b="b" l="l" r="r" t="t"/>
              <a:pathLst>
                <a:path extrusionOk="0" h="7648" w="6241">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rect b="b" l="l" r="r" t="t"/>
              <a:pathLst>
                <a:path extrusionOk="0" h="7648" w="3714">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rect b="b" l="l" r="r" t="t"/>
              <a:pathLst>
                <a:path extrusionOk="0" h="863" w="7064">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rect b="b" l="l" r="r" t="t"/>
              <a:pathLst>
                <a:path extrusionOk="0" h="863" w="1168">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rect b="b" l="l" r="r" t="t"/>
              <a:pathLst>
                <a:path extrusionOk="0" h="2918" w="3092">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rect b="b" l="l" r="r" t="t"/>
              <a:pathLst>
                <a:path extrusionOk="0" h="795" w="1618">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rect b="b" l="l" r="r" t="t"/>
              <a:pathLst>
                <a:path extrusionOk="0" h="1150" w="3322">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rect b="b" l="l" r="r" t="t"/>
              <a:pathLst>
                <a:path extrusionOk="0" h="1140" w="1178">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rect b="b" l="l" r="r" t="t"/>
              <a:pathLst>
                <a:path extrusionOk="0" h="1436" w="5714">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rect b="b" l="l" r="r" t="t"/>
              <a:pathLst>
                <a:path extrusionOk="0" h="1436" w="1437">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rect b="b" l="l" r="r" t="t"/>
              <a:pathLst>
                <a:path extrusionOk="0" h="479" w="5877">
                  <a:moveTo>
                    <a:pt x="0" y="0"/>
                  </a:moveTo>
                  <a:lnTo>
                    <a:pt x="0" y="479"/>
                  </a:lnTo>
                  <a:lnTo>
                    <a:pt x="5876" y="479"/>
                  </a:lnTo>
                  <a:lnTo>
                    <a:pt x="5876" y="240"/>
                  </a:lnTo>
                  <a:lnTo>
                    <a:pt x="587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rect b="b" l="l" r="r" t="t"/>
              <a:pathLst>
                <a:path extrusionOk="0" h="479" w="447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rect b="b" l="l" r="r" t="t"/>
              <a:pathLst>
                <a:path extrusionOk="0" h="479" w="3302">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rect b="b" l="l" r="r" t="t"/>
              <a:pathLst>
                <a:path extrusionOk="0" h="470" w="1886">
                  <a:moveTo>
                    <a:pt x="0" y="1"/>
                  </a:moveTo>
                  <a:lnTo>
                    <a:pt x="0" y="470"/>
                  </a:lnTo>
                  <a:lnTo>
                    <a:pt x="1866" y="470"/>
                  </a:lnTo>
                  <a:cubicBezTo>
                    <a:pt x="1886" y="317"/>
                    <a:pt x="1886" y="154"/>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rect b="b" l="l" r="r" t="t"/>
              <a:pathLst>
                <a:path extrusionOk="0" h="470" w="718">
                  <a:moveTo>
                    <a:pt x="0" y="1"/>
                  </a:moveTo>
                  <a:lnTo>
                    <a:pt x="0" y="470"/>
                  </a:lnTo>
                  <a:lnTo>
                    <a:pt x="661" y="470"/>
                  </a:lnTo>
                  <a:cubicBezTo>
                    <a:pt x="718" y="317"/>
                    <a:pt x="718" y="154"/>
                    <a:pt x="661"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cap="flat" cmpd="sng" w="28575">
            <a:solidFill>
              <a:schemeClr val="lt2"/>
            </a:solidFill>
            <a:prstDash val="solid"/>
            <a:round/>
            <a:headEnd len="sm" w="sm" type="none"/>
            <a:tailEnd len="sm" w="sm" type="none"/>
          </a:ln>
        </p:spPr>
      </p:cxnSp>
      <p:sp>
        <p:nvSpPr>
          <p:cNvPr id="1148" name="Google Shape;1148;p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cap="flat" cmpd="sng" w="28575">
            <a:solidFill>
              <a:schemeClr val="lt2"/>
            </a:solidFill>
            <a:prstDash val="solid"/>
            <a:round/>
            <a:headEnd len="sm" w="sm" type="none"/>
            <a:tailEnd len="sm" w="sm" type="none"/>
          </a:ln>
        </p:spPr>
      </p:cxnSp>
      <p:sp>
        <p:nvSpPr>
          <p:cNvPr id="1152" name="Google Shape;1152;p8"/>
          <p:cNvSpPr/>
          <p:nvPr/>
        </p:nvSpPr>
        <p:spPr>
          <a:xfrm>
            <a:off x="1314733" y="114912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txBox="1"/>
          <p:nvPr>
            <p:ph idx="4294967295" type="subTitle"/>
          </p:nvPr>
        </p:nvSpPr>
        <p:spPr>
          <a:xfrm>
            <a:off x="2044322" y="3359687"/>
            <a:ext cx="394261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2. Train &amp; Test the data: </a:t>
            </a:r>
            <a:r>
              <a:rPr b="0" i="0" lang="en-GB" sz="1200" u="none" cap="none" strike="noStrike">
                <a:solidFill>
                  <a:schemeClr val="dk1"/>
                </a:solidFill>
                <a:latin typeface="Open Sans"/>
                <a:ea typeface="Open Sans"/>
                <a:cs typeface="Open Sans"/>
                <a:sym typeface="Open Sans"/>
              </a:rPr>
              <a:t>using different split of training/test data set to fine tune the optimised accuracy of the model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59" name="Google Shape;1159;p8"/>
          <p:cNvSpPr txBox="1"/>
          <p:nvPr>
            <p:ph idx="4294967295" type="title"/>
          </p:nvPr>
        </p:nvSpPr>
        <p:spPr>
          <a:xfrm>
            <a:off x="1323188" y="116253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1</a:t>
            </a:r>
            <a:endParaRPr sz="1600"/>
          </a:p>
        </p:txBody>
      </p:sp>
      <p:sp>
        <p:nvSpPr>
          <p:cNvPr id="1160" name="Google Shape;1160;p8"/>
          <p:cNvSpPr txBox="1"/>
          <p:nvPr>
            <p:ph idx="4294967295" type="subTitle"/>
          </p:nvPr>
        </p:nvSpPr>
        <p:spPr>
          <a:xfrm>
            <a:off x="457201" y="1700439"/>
            <a:ext cx="3548062" cy="7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1. Data Preparation: </a:t>
            </a:r>
            <a:r>
              <a:rPr b="0" i="0" lang="en-GB" sz="1200" u="none" cap="none" strike="noStrike">
                <a:solidFill>
                  <a:schemeClr val="dk1"/>
                </a:solidFill>
                <a:latin typeface="Open Sans"/>
                <a:ea typeface="Open Sans"/>
                <a:cs typeface="Open Sans"/>
                <a:sym typeface="Open Sans"/>
              </a:rPr>
              <a:t>Deciding on the factors that may influence the fx rates and how to pull of the historic data for the code</a:t>
            </a:r>
            <a:endParaRPr b="0" i="0" sz="1200" u="none" cap="none" strike="noStrike">
              <a:solidFill>
                <a:schemeClr val="dk1"/>
              </a:solidFill>
              <a:latin typeface="Open Sans"/>
              <a:ea typeface="Open Sans"/>
              <a:cs typeface="Open Sans"/>
              <a:sym typeface="Open Sans"/>
            </a:endParaRPr>
          </a:p>
        </p:txBody>
      </p:sp>
      <p:sp>
        <p:nvSpPr>
          <p:cNvPr id="1161" name="Google Shape;1161;p8"/>
          <p:cNvSpPr txBox="1"/>
          <p:nvPr>
            <p:ph idx="4294967295" type="subTitle"/>
          </p:nvPr>
        </p:nvSpPr>
        <p:spPr>
          <a:xfrm>
            <a:off x="4541713" y="1702989"/>
            <a:ext cx="17802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3. Make predictions and draw the plots</a:t>
            </a:r>
            <a:endParaRPr b="1" i="0" sz="1200" u="none" cap="none" strike="noStrike">
              <a:solidFill>
                <a:schemeClr val="dk1"/>
              </a:solidFill>
              <a:latin typeface="Open Sans"/>
              <a:ea typeface="Open Sans"/>
              <a:cs typeface="Open Sans"/>
              <a:sym typeface="Open Sans"/>
            </a:endParaRPr>
          </a:p>
        </p:txBody>
      </p:sp>
      <p:sp>
        <p:nvSpPr>
          <p:cNvPr id="1162" name="Google Shape;1162;p8"/>
          <p:cNvSpPr txBox="1"/>
          <p:nvPr>
            <p:ph idx="4294967295" type="subTitle"/>
          </p:nvPr>
        </p:nvSpPr>
        <p:spPr>
          <a:xfrm>
            <a:off x="6394613" y="3404924"/>
            <a:ext cx="1490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4. Model Evaluation</a:t>
            </a:r>
            <a:endParaRPr b="1" i="0" sz="12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63" name="Google Shape;1163;p8"/>
          <p:cNvSpPr txBox="1"/>
          <p:nvPr>
            <p:ph idx="4294967295" type="title"/>
          </p:nvPr>
        </p:nvSpPr>
        <p:spPr>
          <a:xfrm>
            <a:off x="3040088" y="4124616"/>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p:nvPr>
            <p:ph idx="4294967295" type="title"/>
          </p:nvPr>
        </p:nvSpPr>
        <p:spPr>
          <a:xfrm>
            <a:off x="4735213" y="116188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3</a:t>
            </a:r>
            <a:endParaRPr sz="1600"/>
          </a:p>
        </p:txBody>
      </p:sp>
      <p:sp>
        <p:nvSpPr>
          <p:cNvPr id="1165" name="Google Shape;1165;p8"/>
          <p:cNvSpPr txBox="1"/>
          <p:nvPr>
            <p:ph idx="4294967295" type="title"/>
          </p:nvPr>
        </p:nvSpPr>
        <p:spPr>
          <a:xfrm>
            <a:off x="6459113" y="4124641"/>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rect b="b" l="l" r="r" t="t"/>
              <a:pathLst>
                <a:path extrusionOk="0" h="2821" w="2972">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rect b="b" l="l" r="r" t="t"/>
              <a:pathLst>
                <a:path extrusionOk="0" h="1337" w="3851">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rect b="b" l="l" r="r" t="t"/>
              <a:pathLst>
                <a:path extrusionOk="0" h="1413" w="3824">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rect b="b" l="l" r="r" t="t"/>
              <a:pathLst>
                <a:path extrusionOk="0" h="3683" w="1411">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rect b="b" l="l" r="r" t="t"/>
              <a:pathLst>
                <a:path extrusionOk="0" h="3656" w="1478">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rect b="b" l="l" r="r" t="t"/>
              <a:pathLst>
                <a:path extrusionOk="0" h="8463" w="9083">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rect b="b" l="l" r="r" t="t"/>
              <a:pathLst>
                <a:path extrusionOk="0" h="7929" w="7443">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rect b="b" l="l" r="r" t="t"/>
              <a:pathLst>
                <a:path extrusionOk="0" h="3136" w="3286">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rect b="b" l="l" r="r" t="t"/>
              <a:pathLst>
                <a:path extrusionOk="0" h="935" w="1083">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rect b="b" l="l" r="r" t="t"/>
              <a:pathLst>
                <a:path extrusionOk="0" h="1968" w="2121">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rect b="b" l="l" r="r" t="t"/>
              <a:pathLst>
                <a:path extrusionOk="0" h="776" w="2714">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rect b="b" l="l" r="r" t="t"/>
              <a:pathLst>
                <a:path extrusionOk="0" h="1156" w="1146">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rect b="b" l="l" r="r" t="t"/>
              <a:pathLst>
                <a:path extrusionOk="0" h="1155" w="1155">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rect b="b" l="l" r="r" t="t"/>
              <a:pathLst>
                <a:path extrusionOk="0" h="2892" w="3044">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rect b="b" l="l" r="r" t="t"/>
              <a:pathLst>
                <a:path extrusionOk="0" h="2739" w="2729">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rect b="b" l="l" r="r" t="t"/>
              <a:pathLst>
                <a:path extrusionOk="0" h="3392" w="3435">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rect b="b" l="l" r="r" t="t"/>
              <a:pathLst>
                <a:path extrusionOk="0" h="2377" w="2768">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rect b="b" l="l" r="r" t="t"/>
              <a:pathLst>
                <a:path extrusionOk="0" h="1184" w="2768">
                  <a:moveTo>
                    <a:pt x="1" y="1"/>
                  </a:moveTo>
                  <a:lnTo>
                    <a:pt x="1" y="1184"/>
                  </a:lnTo>
                  <a:lnTo>
                    <a:pt x="2767" y="1184"/>
                  </a:lnTo>
                  <a:lnTo>
                    <a:pt x="2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rect b="b" l="l" r="r" t="t"/>
              <a:pathLst>
                <a:path extrusionOk="0" h="11913" w="605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rect b="b" l="l" r="r" t="t"/>
              <a:pathLst>
                <a:path extrusionOk="0" h="687" w="605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rect b="b" l="l" r="r" t="t"/>
              <a:pathLst>
                <a:path extrusionOk="0" h="3082" w="4027">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rect b="b" l="l" r="r" t="t"/>
              <a:pathLst>
                <a:path extrusionOk="0" h="2444" w="4533">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rect b="b" l="l" r="r" t="t"/>
              <a:pathLst>
                <a:path extrusionOk="0" h="3187" w="1508">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rect b="b" l="l" r="r" t="t"/>
              <a:pathLst>
                <a:path extrusionOk="0" h="3025" w="1518">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rect b="b" l="l" r="r" t="t"/>
              <a:pathLst>
                <a:path extrusionOk="0" h="2701" w="1509">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rect b="b" l="l" r="r" t="t"/>
              <a:pathLst>
                <a:path extrusionOk="0" h="3187" w="955">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rect b="b" l="l" r="r" t="t"/>
              <a:pathLst>
                <a:path extrusionOk="0" h="3025" w="955">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rect b="b" l="l" r="r" t="t"/>
              <a:pathLst>
                <a:path extrusionOk="0" h="2705" w="955">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rect b="b" l="l" r="r" t="t"/>
              <a:pathLst>
                <a:path extrusionOk="0" h="2033" w="3492">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rect b="b" l="l" r="r" t="t"/>
              <a:pathLst>
                <a:path extrusionOk="0" h="1921" w="732">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rect b="b" l="l" r="r" t="t"/>
              <a:pathLst>
                <a:path extrusionOk="0" h="1921" w="733">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rect b="b" l="l" r="r" t="t"/>
              <a:pathLst>
                <a:path extrusionOk="0" h="421" w="2024">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rect b="b" l="l" r="r" t="t"/>
              <a:pathLst>
                <a:path extrusionOk="0" h="420" w="2024">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rect b="b" l="l" r="r" t="t"/>
              <a:pathLst>
                <a:path extrusionOk="0" h="2579" w="831">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rect b="b" l="l" r="r" t="t"/>
              <a:pathLst>
                <a:path extrusionOk="0" h="420" w="1231">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rect b="b" l="l" r="r" t="t"/>
              <a:pathLst>
                <a:path extrusionOk="0" h="421" w="2644">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rect b="b" l="l" r="r" t="t"/>
              <a:pathLst>
                <a:path extrusionOk="0" h="1912" w="2055">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rect b="b" l="l" r="r" t="t"/>
              <a:pathLst>
                <a:path extrusionOk="0" h="1912" w="2064">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rect b="b" l="l" r="r" t="t"/>
              <a:pathLst>
                <a:path extrusionOk="0" h="421" w="2634">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rect b="b" l="l" r="r" t="t"/>
              <a:pathLst>
                <a:path extrusionOk="0" h="1912" w="2053">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rect b="b" l="l" r="r" t="t"/>
              <a:pathLst>
                <a:path extrusionOk="0" h="1939" w="2112">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rect b="b" l="l" r="r" t="t"/>
              <a:pathLst>
                <a:path extrusionOk="0" h="421" w="2654">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rect b="b" l="l" r="r" t="t"/>
              <a:pathLst>
                <a:path extrusionOk="0" h="421" w="2939">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rect b="b" l="l" r="r" t="t"/>
              <a:pathLst>
                <a:path extrusionOk="0" h="10485" w="7242">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rect b="b" l="l" r="r" t="t"/>
              <a:pathLst>
                <a:path extrusionOk="0" h="392" w="7242">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rect b="b" l="l" r="r" t="t"/>
              <a:pathLst>
                <a:path extrusionOk="0" h="1442" w="4494">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rect b="b" l="l" r="r" t="t"/>
              <a:pathLst>
                <a:path extrusionOk="0" h="8778" w="5868">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rect b="b" l="l" r="r" t="t"/>
              <a:pathLst>
                <a:path extrusionOk="0" h="8778" w="5868">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rect b="b" l="l" r="r" t="t"/>
              <a:pathLst>
                <a:path extrusionOk="0" h="736" w="4494">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rect b="b" l="l" r="r" t="t"/>
              <a:pathLst>
                <a:path extrusionOk="0" h="2568" w="3788">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rect b="b" l="l" r="r" t="t"/>
              <a:pathLst>
                <a:path extrusionOk="0" h="526" w="3788">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rect b="b" l="l" r="r" t="t"/>
              <a:pathLst>
                <a:path extrusionOk="0" h="413" w="4025">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rect b="b" l="l" r="r" t="t"/>
              <a:pathLst>
                <a:path extrusionOk="0" h="422" w="4025">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rect b="b" l="l" r="r" t="t"/>
              <a:pathLst>
                <a:path extrusionOk="0" h="5240" w="625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rect b="b" l="l" r="r" t="t"/>
              <a:pathLst>
                <a:path extrusionOk="0" h="471" w="44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rect b="b" l="l" r="r" t="t"/>
              <a:pathLst>
                <a:path extrusionOk="0" h="471" w="435">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rect b="b" l="l" r="r" t="t"/>
              <a:pathLst>
                <a:path extrusionOk="0" h="471" w="44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rect b="b" l="l" r="r" t="t"/>
              <a:pathLst>
                <a:path extrusionOk="0" h="471" w="435">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rect b="b" l="l" r="r" t="t"/>
              <a:pathLst>
                <a:path extrusionOk="0" h="1890" w="764">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rect b="b" l="l" r="r" t="t"/>
              <a:pathLst>
                <a:path extrusionOk="0" h="422" w="122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rect b="b" l="l" r="r" t="t"/>
              <a:pathLst>
                <a:path extrusionOk="0" h="596" w="697">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rect b="b" l="l" r="r" t="t"/>
              <a:pathLst>
                <a:path extrusionOk="0" h="5372" w="5105">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rect b="b" l="l" r="r" t="t"/>
              <a:pathLst>
                <a:path extrusionOk="0" h="783" w="2091">
                  <a:moveTo>
                    <a:pt x="1" y="1"/>
                  </a:moveTo>
                  <a:lnTo>
                    <a:pt x="1" y="783"/>
                  </a:lnTo>
                  <a:lnTo>
                    <a:pt x="2090" y="783"/>
                  </a:lnTo>
                  <a:lnTo>
                    <a:pt x="20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rect b="b" l="l" r="r" t="t"/>
              <a:pathLst>
                <a:path extrusionOk="0" h="5372" w="5114">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rect b="b" l="l" r="r" t="t"/>
              <a:pathLst>
                <a:path extrusionOk="0" h="783" w="2100">
                  <a:moveTo>
                    <a:pt x="1" y="1"/>
                  </a:moveTo>
                  <a:lnTo>
                    <a:pt x="1" y="783"/>
                  </a:lnTo>
                  <a:lnTo>
                    <a:pt x="2099" y="783"/>
                  </a:lnTo>
                  <a:lnTo>
                    <a:pt x="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rect b="b" l="l" r="r" t="t"/>
              <a:pathLst>
                <a:path extrusionOk="0" h="6805" w="6412">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rect b="b" l="l" r="r" t="t"/>
              <a:pathLst>
                <a:path extrusionOk="0" h="3771" w="3875">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rect b="b" l="l" r="r" t="t"/>
              <a:pathLst>
                <a:path extrusionOk="0" h="1391" w="1413">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rect b="b" l="l" r="r" t="t"/>
              <a:pathLst>
                <a:path extrusionOk="0" h="1737" w="2406">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rect b="b" l="l" r="r" t="t"/>
              <a:pathLst>
                <a:path extrusionOk="0" h="1194" w="2406">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rect b="b" l="l" r="r" t="t"/>
              <a:pathLst>
                <a:path extrusionOk="0" h="1737" w="2405">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rect b="b" l="l" r="r" t="t"/>
              <a:pathLst>
                <a:path extrusionOk="0" h="1193" w="2405">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cap="flat" cmpd="sng" w="28575">
            <a:solidFill>
              <a:schemeClr val="l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
          <p:cNvSpPr txBox="1"/>
          <p:nvPr>
            <p:ph type="title"/>
          </p:nvPr>
        </p:nvSpPr>
        <p:spPr>
          <a:xfrm>
            <a:off x="4815300" y="1973224"/>
            <a:ext cx="3871500" cy="213044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03 DATA PREP &amp;</a:t>
            </a:r>
            <a:endParaRPr/>
          </a:p>
          <a:p>
            <a:pPr indent="0" lvl="0" marL="0" rtl="0" algn="r">
              <a:lnSpc>
                <a:spcPct val="100000"/>
              </a:lnSpc>
              <a:spcBef>
                <a:spcPts val="0"/>
              </a:spcBef>
              <a:spcAft>
                <a:spcPts val="0"/>
              </a:spcAft>
              <a:buClr>
                <a:schemeClr val="dk1"/>
              </a:buClr>
              <a:buSzPts val="1100"/>
              <a:buFont typeface="Arial"/>
              <a:buNone/>
            </a:pPr>
            <a:r>
              <a:rPr lang="en-GB"/>
              <a:t>MODEL TRAINING</a:t>
            </a:r>
            <a:endParaRPr/>
          </a:p>
          <a:p>
            <a:pPr indent="0" lvl="0" marL="0" rtl="0" algn="r">
              <a:lnSpc>
                <a:spcPct val="100000"/>
              </a:lnSpc>
              <a:spcBef>
                <a:spcPts val="0"/>
              </a:spcBef>
              <a:spcAft>
                <a:spcPts val="0"/>
              </a:spcAft>
              <a:buSzPts val="4800"/>
              <a:buNone/>
            </a:pPr>
            <a:r>
              <a:t/>
            </a: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rect b="b" l="l" r="r" t="t"/>
              <a:pathLst>
                <a:path extrusionOk="0" h="30623" w="54005">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rect b="b" l="l" r="r" t="t"/>
              <a:pathLst>
                <a:path extrusionOk="0" h="3420" w="8135">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rect b="b" l="l" r="r" t="t"/>
              <a:pathLst>
                <a:path extrusionOk="0" h="5005" w="2491">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rect b="b" l="l" r="r" t="t"/>
              <a:pathLst>
                <a:path extrusionOk="0" h="3398" w="1488">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rect b="b" l="l" r="r" t="t"/>
              <a:pathLst>
                <a:path extrusionOk="0" h="30611" w="54005">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rect b="b" l="l" r="r" t="t"/>
              <a:pathLst>
                <a:path extrusionOk="0" h="26689" w="46221">
                  <a:moveTo>
                    <a:pt x="29517" y="1"/>
                  </a:moveTo>
                  <a:lnTo>
                    <a:pt x="1" y="17043"/>
                  </a:lnTo>
                  <a:lnTo>
                    <a:pt x="16705" y="26689"/>
                  </a:lnTo>
                  <a:lnTo>
                    <a:pt x="46221" y="9646"/>
                  </a:lnTo>
                  <a:lnTo>
                    <a:pt x="29517" y="1"/>
                  </a:lnTo>
                  <a:close/>
                </a:path>
              </a:pathLst>
            </a:custGeom>
            <a:solidFill>
              <a:srgbClr val="ADC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rect b="b" l="l" r="r" t="t"/>
              <a:pathLst>
                <a:path extrusionOk="0" h="2092" w="3615">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cap="flat" cmpd="sng" w="9525">
              <a:solidFill>
                <a:srgbClr val="808080"/>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rect b="b" l="l" r="r" t="t"/>
              <a:pathLst>
                <a:path extrusionOk="0" h="400" w="702">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rect b="b" l="l" r="r" t="t"/>
              <a:pathLst>
                <a:path extrusionOk="0" h="1995" w="3494">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rect b="b" l="l" r="r" t="t"/>
              <a:pathLst>
                <a:path extrusionOk="0" h="297" w="557">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rect b="b" l="l" r="r" t="t"/>
              <a:pathLst>
                <a:path extrusionOk="0" h="13" w="1">
                  <a:moveTo>
                    <a:pt x="1" y="13"/>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rect b="b" l="l" r="r" t="t"/>
              <a:pathLst>
                <a:path extrusionOk="0" h="8063" w="12269">
                  <a:moveTo>
                    <a:pt x="0" y="1"/>
                  </a:moveTo>
                  <a:lnTo>
                    <a:pt x="0" y="980"/>
                  </a:lnTo>
                  <a:lnTo>
                    <a:pt x="12268" y="8063"/>
                  </a:lnTo>
                  <a:lnTo>
                    <a:pt x="12256" y="7035"/>
                  </a:lnTo>
                  <a:lnTo>
                    <a:pt x="0" y="1"/>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rect b="b" l="l" r="r" t="t"/>
              <a:pathLst>
                <a:path extrusionOk="0" h="19726" w="31874">
                  <a:moveTo>
                    <a:pt x="31873" y="0"/>
                  </a:moveTo>
                  <a:lnTo>
                    <a:pt x="0" y="18445"/>
                  </a:lnTo>
                  <a:lnTo>
                    <a:pt x="0" y="19726"/>
                  </a:lnTo>
                  <a:lnTo>
                    <a:pt x="31873" y="1318"/>
                  </a:lnTo>
                  <a:lnTo>
                    <a:pt x="31873" y="0"/>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rect b="b" l="l" r="r" t="t"/>
              <a:pathLst>
                <a:path extrusionOk="0" h="1778" w="847">
                  <a:moveTo>
                    <a:pt x="847" y="1"/>
                  </a:moveTo>
                  <a:lnTo>
                    <a:pt x="1" y="497"/>
                  </a:lnTo>
                  <a:lnTo>
                    <a:pt x="1" y="1778"/>
                  </a:lnTo>
                  <a:lnTo>
                    <a:pt x="847" y="1294"/>
                  </a:lnTo>
                  <a:lnTo>
                    <a:pt x="8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rect b="b" l="l" r="r" t="t"/>
              <a:pathLst>
                <a:path extrusionOk="0" h="1899" w="932">
                  <a:moveTo>
                    <a:pt x="932" y="1"/>
                  </a:moveTo>
                  <a:lnTo>
                    <a:pt x="1" y="581"/>
                  </a:lnTo>
                  <a:lnTo>
                    <a:pt x="1" y="1898"/>
                  </a:lnTo>
                  <a:lnTo>
                    <a:pt x="932" y="1318"/>
                  </a:lnTo>
                  <a:lnTo>
                    <a:pt x="9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rect b="b" l="l" r="r" t="t"/>
              <a:pathLst>
                <a:path extrusionOk="0" h="2043" w="2829">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rect b="b" l="l" r="r" t="t"/>
              <a:pathLst>
                <a:path extrusionOk="0" h="1895" w="266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rect b="b" l="l" r="r" t="t"/>
              <a:pathLst>
                <a:path extrusionOk="0" h="1894" w="2648">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rect b="b" l="l" r="r" t="t"/>
              <a:pathLst>
                <a:path extrusionOk="0" h="2734" w="4195">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rect b="b" l="l" r="r" t="t"/>
              <a:pathLst>
                <a:path extrusionOk="0" h="168" w="122">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rect b="b" l="l" r="r" t="t"/>
              <a:pathLst>
                <a:path extrusionOk="0" h="26701" w="46221">
                  <a:moveTo>
                    <a:pt x="29517" y="1"/>
                  </a:moveTo>
                  <a:lnTo>
                    <a:pt x="1" y="17043"/>
                  </a:lnTo>
                  <a:lnTo>
                    <a:pt x="16705" y="26701"/>
                  </a:lnTo>
                  <a:lnTo>
                    <a:pt x="46221" y="9646"/>
                  </a:lnTo>
                  <a:lnTo>
                    <a:pt x="29517" y="1"/>
                  </a:ln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rect b="b" l="l" r="r" t="t"/>
              <a:pathLst>
                <a:path extrusionOk="0" h="10263" w="17769">
                  <a:moveTo>
                    <a:pt x="1065" y="1"/>
                  </a:moveTo>
                  <a:lnTo>
                    <a:pt x="1" y="617"/>
                  </a:lnTo>
                  <a:lnTo>
                    <a:pt x="16717" y="10263"/>
                  </a:lnTo>
                  <a:lnTo>
                    <a:pt x="17769" y="9646"/>
                  </a:ln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rect b="b" l="l" r="r" t="t"/>
              <a:pathLst>
                <a:path extrusionOk="0" h="11399" w="19763">
                  <a:moveTo>
                    <a:pt x="3046" y="0"/>
                  </a:moveTo>
                  <a:lnTo>
                    <a:pt x="0" y="1753"/>
                  </a:lnTo>
                  <a:lnTo>
                    <a:pt x="16716" y="11398"/>
                  </a:lnTo>
                  <a:lnTo>
                    <a:pt x="19762" y="9646"/>
                  </a:lnTo>
                  <a:lnTo>
                    <a:pt x="30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rect b="b" l="l" r="r" t="t"/>
              <a:pathLst>
                <a:path extrusionOk="0" h="9840" w="17044">
                  <a:moveTo>
                    <a:pt x="327" y="1"/>
                  </a:moveTo>
                  <a:lnTo>
                    <a:pt x="1" y="194"/>
                  </a:lnTo>
                  <a:lnTo>
                    <a:pt x="16705" y="9839"/>
                  </a:lnTo>
                  <a:lnTo>
                    <a:pt x="17043" y="9646"/>
                  </a:lnTo>
                  <a:lnTo>
                    <a:pt x="327"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rect b="b" l="l" r="r" t="t"/>
              <a:pathLst>
                <a:path extrusionOk="0" h="9840" w="17044">
                  <a:moveTo>
                    <a:pt x="339" y="0"/>
                  </a:moveTo>
                  <a:lnTo>
                    <a:pt x="1" y="194"/>
                  </a:lnTo>
                  <a:lnTo>
                    <a:pt x="16705" y="9839"/>
                  </a:lnTo>
                  <a:lnTo>
                    <a:pt x="17043" y="9646"/>
                  </a:lnTo>
                  <a:lnTo>
                    <a:pt x="339"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rect b="b" l="l" r="r" t="t"/>
              <a:pathLst>
                <a:path extrusionOk="0" h="9840" w="17044">
                  <a:moveTo>
                    <a:pt x="339" y="1"/>
                  </a:moveTo>
                  <a:lnTo>
                    <a:pt x="1" y="194"/>
                  </a:lnTo>
                  <a:lnTo>
                    <a:pt x="16705" y="9840"/>
                  </a:lnTo>
                  <a:lnTo>
                    <a:pt x="17043" y="9646"/>
                  </a:lnTo>
                  <a:lnTo>
                    <a:pt x="339"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rect b="b" l="l" r="r" t="t"/>
              <a:pathLst>
                <a:path extrusionOk="0" h="1052" w="1826">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rect b="b" l="l" r="r" t="t"/>
              <a:pathLst>
                <a:path extrusionOk="0" h="711" w="133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rect b="b" l="l" r="r" t="t"/>
              <a:pathLst>
                <a:path extrusionOk="0" h="432" w="847">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rect b="b" l="l" r="r" t="t"/>
              <a:pathLst>
                <a:path extrusionOk="0" h="206" w="327">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rect b="b" l="l" r="r" t="t"/>
              <a:pathLst>
                <a:path extrusionOk="0" h="183" w="376">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rect b="b" l="l" r="r" t="t"/>
              <a:pathLst>
                <a:path extrusionOk="0" h="1035" w="1947">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rect b="b" l="l" r="r" t="t"/>
              <a:pathLst>
                <a:path extrusionOk="0" h="593" w="115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rect b="b" l="l" r="r" t="t"/>
              <a:pathLst>
                <a:path extrusionOk="0" h="1047" w="202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rect b="b" l="l" r="r" t="t"/>
              <a:pathLst>
                <a:path extrusionOk="0" h="273" w="521">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rect b="b" l="l" r="r" t="t"/>
              <a:pathLst>
                <a:path extrusionOk="0" h="477" w="895">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rect b="b" l="l" r="r" t="t"/>
              <a:pathLst>
                <a:path extrusionOk="0" h="1053" w="1887">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rect b="b" l="l" r="r" t="t"/>
              <a:pathLst>
                <a:path extrusionOk="0" h="533" w="968">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rect b="b" l="l" r="r" t="t"/>
              <a:pathLst>
                <a:path extrusionOk="0" h="134" w="231">
                  <a:moveTo>
                    <a:pt x="97" y="1"/>
                  </a:moveTo>
                  <a:lnTo>
                    <a:pt x="1" y="49"/>
                  </a:lnTo>
                  <a:lnTo>
                    <a:pt x="134" y="134"/>
                  </a:lnTo>
                  <a:lnTo>
                    <a:pt x="230" y="73"/>
                  </a:lnTo>
                  <a:lnTo>
                    <a:pt x="97"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rect b="b" l="l" r="r" t="t"/>
              <a:pathLst>
                <a:path extrusionOk="0" h="195" w="351">
                  <a:moveTo>
                    <a:pt x="218" y="1"/>
                  </a:moveTo>
                  <a:lnTo>
                    <a:pt x="0" y="122"/>
                  </a:lnTo>
                  <a:lnTo>
                    <a:pt x="133" y="194"/>
                  </a:lnTo>
                  <a:lnTo>
                    <a:pt x="351" y="73"/>
                  </a:lnTo>
                  <a:lnTo>
                    <a:pt x="218"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rect b="b" l="l" r="r" t="t"/>
              <a:pathLst>
                <a:path extrusionOk="0" h="279" w="472">
                  <a:moveTo>
                    <a:pt x="327" y="0"/>
                  </a:moveTo>
                  <a:lnTo>
                    <a:pt x="0" y="193"/>
                  </a:lnTo>
                  <a:lnTo>
                    <a:pt x="133" y="278"/>
                  </a:lnTo>
                  <a:lnTo>
                    <a:pt x="472" y="85"/>
                  </a:lnTo>
                  <a:lnTo>
                    <a:pt x="327"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rect b="b" l="l" r="r" t="t"/>
              <a:pathLst>
                <a:path extrusionOk="0" h="363" w="629">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rect b="b" l="l" r="r" t="t"/>
              <a:pathLst>
                <a:path extrusionOk="0" h="424" w="75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rect b="b" l="l" r="r" t="t"/>
              <a:pathLst>
                <a:path extrusionOk="0" h="134" w="242">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rect b="b" l="l" r="r" t="t"/>
              <a:pathLst>
                <a:path extrusionOk="0" h="276" w="484">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rect b="b" l="l" r="r" t="t"/>
              <a:pathLst>
                <a:path extrusionOk="0" h="400" w="714">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rect b="b" l="l" r="r" t="t"/>
              <a:pathLst>
                <a:path extrusionOk="0" h="559" w="98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rect b="b" l="l" r="r" t="t"/>
              <a:pathLst>
                <a:path extrusionOk="0" h="545" w="968">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rect b="b" l="l" r="r" t="t"/>
              <a:pathLst>
                <a:path extrusionOk="0" h="497" w="75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rect b="b" l="l" r="r" t="t"/>
              <a:pathLst>
                <a:path extrusionOk="0" h="412" w="835">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rect b="b" l="l" r="r" t="t"/>
              <a:pathLst>
                <a:path extrusionOk="0" h="279" w="484">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rect b="b" l="l" r="r" t="t"/>
              <a:pathLst>
                <a:path extrusionOk="0" h="460" w="811">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rect b="b" l="l" r="r" t="t"/>
              <a:pathLst>
                <a:path extrusionOk="0" h="449" w="775">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rect b="b" l="l" r="r" t="t"/>
              <a:pathLst>
                <a:path extrusionOk="0" h="690" w="1209">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rect b="b" l="l" r="r" t="t"/>
              <a:pathLst>
                <a:path extrusionOk="0" h="1814" w="3216">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rect b="b" l="l" r="r" t="t"/>
              <a:pathLst>
                <a:path extrusionOk="0" h="1451" w="1439">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rect b="b" l="l" r="r" t="t"/>
              <a:pathLst>
                <a:path extrusionOk="0" h="1684" w="3301">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rect b="b" l="l" r="r" t="t"/>
              <a:pathLst>
                <a:path extrusionOk="0" h="472" w="2176">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rect b="b" l="l" r="r" t="t"/>
              <a:pathLst>
                <a:path extrusionOk="0" h="859" w="1633">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rect b="b" l="l" r="r" t="t"/>
              <a:pathLst>
                <a:path extrusionOk="0" h="436" w="895">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rect b="b" l="l" r="r" t="t"/>
              <a:pathLst>
                <a:path extrusionOk="0" h="1956" w="3482">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rect b="b" l="l" r="r" t="t"/>
              <a:pathLst>
                <a:path extrusionOk="0" h="2068" w="3627">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rect b="b" l="l" r="r" t="t"/>
              <a:pathLst>
                <a:path extrusionOk="0" h="670" w="1331">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rect b="b" l="l" r="r" t="t"/>
              <a:pathLst>
                <a:path extrusionOk="0" h="465" w="895">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rect b="b" l="l" r="r" t="t"/>
              <a:pathLst>
                <a:path extrusionOk="0" h="1010" w="2407">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rect b="b" l="l" r="r" t="t"/>
              <a:pathLst>
                <a:path extrusionOk="0" h="1974" w="3434">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rect b="b" l="l" r="r" t="t"/>
              <a:pathLst>
                <a:path extrusionOk="0" h="1601" w="2853">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rect b="b" l="l" r="r" t="t"/>
              <a:pathLst>
                <a:path extrusionOk="0" h="1016" w="1766">
                  <a:moveTo>
                    <a:pt x="49" y="1"/>
                  </a:moveTo>
                  <a:lnTo>
                    <a:pt x="0" y="25"/>
                  </a:lnTo>
                  <a:lnTo>
                    <a:pt x="1705" y="1016"/>
                  </a:lnTo>
                  <a:lnTo>
                    <a:pt x="1765" y="992"/>
                  </a:lnTo>
                  <a:lnTo>
                    <a:pt x="49"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rect b="b" l="l" r="r" t="t"/>
              <a:pathLst>
                <a:path extrusionOk="0" h="1028" w="1766">
                  <a:moveTo>
                    <a:pt x="49" y="0"/>
                  </a:moveTo>
                  <a:lnTo>
                    <a:pt x="0" y="37"/>
                  </a:lnTo>
                  <a:lnTo>
                    <a:pt x="1705" y="1028"/>
                  </a:lnTo>
                  <a:lnTo>
                    <a:pt x="1765"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rect b="b" l="l" r="r" t="t"/>
              <a:pathLst>
                <a:path extrusionOk="0" h="1016" w="1753">
                  <a:moveTo>
                    <a:pt x="49" y="0"/>
                  </a:moveTo>
                  <a:lnTo>
                    <a:pt x="0" y="25"/>
                  </a:lnTo>
                  <a:lnTo>
                    <a:pt x="1705" y="1016"/>
                  </a:lnTo>
                  <a:lnTo>
                    <a:pt x="1753"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rect b="b" l="l" r="r" t="t"/>
              <a:pathLst>
                <a:path extrusionOk="0" h="5609" w="9719">
                  <a:moveTo>
                    <a:pt x="25" y="0"/>
                  </a:moveTo>
                  <a:lnTo>
                    <a:pt x="1" y="12"/>
                  </a:lnTo>
                  <a:lnTo>
                    <a:pt x="9694" y="5609"/>
                  </a:lnTo>
                  <a:lnTo>
                    <a:pt x="9718" y="5597"/>
                  </a:lnTo>
                  <a:lnTo>
                    <a:pt x="25" y="0"/>
                  </a:lnTo>
                  <a:close/>
                </a:path>
              </a:pathLst>
            </a:custGeom>
            <a:solidFill>
              <a:srgbClr val="C0D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rect b="b" l="l" r="r" t="t"/>
              <a:pathLst>
                <a:path extrusionOk="0" h="2138" w="4075">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rect b="b" l="l" r="r" t="t"/>
              <a:pathLst>
                <a:path extrusionOk="0" h="989" w="1875">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rect b="b" l="l" r="r" t="t"/>
              <a:pathLst>
                <a:path extrusionOk="0" h="898" w="1596">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rect b="b" l="l" r="r" t="t"/>
              <a:pathLst>
                <a:path extrusionOk="0" h="2138" w="4075">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rect b="b" l="l" r="r" t="t"/>
              <a:pathLst>
                <a:path extrusionOk="0" h="992" w="1705">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rect b="b" l="l" r="r" t="t"/>
              <a:pathLst>
                <a:path extrusionOk="0" h="898" w="1584">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rect b="b" l="l" r="r" t="t"/>
              <a:pathLst>
                <a:path extrusionOk="0" h="6701" w="11556">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rect b="b" l="l" r="r" t="t"/>
              <a:pathLst>
                <a:path extrusionOk="0" h="1865" w="3301">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rect b="b" l="l" r="r" t="t"/>
              <a:pathLst>
                <a:path extrusionOk="0" h="218" w="388">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rect b="b" l="l" r="r" t="t"/>
              <a:pathLst>
                <a:path extrusionOk="0" h="1347" w="2116">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rect b="b" l="l" r="r" t="t"/>
              <a:pathLst>
                <a:path extrusionOk="0" h="2137" w="4062">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rect b="b" l="l" r="r" t="t"/>
              <a:pathLst>
                <a:path extrusionOk="0" h="1282" w="2237">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rect b="b" l="l" r="r" t="t"/>
              <a:pathLst>
                <a:path extrusionOk="0" h="2137" w="4074">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rect b="b" l="l" r="r" t="t"/>
              <a:pathLst>
                <a:path extrusionOk="0" h="2137" w="4074">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rect b="b" l="l" r="r" t="t"/>
              <a:pathLst>
                <a:path extrusionOk="0" h="1481" w="2696">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rect b="b" l="l" r="r" t="t"/>
              <a:pathLst>
                <a:path extrusionOk="0" h="908" w="1573">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rect b="b" l="l" r="r" t="t"/>
              <a:pathLst>
                <a:path extrusionOk="0" h="412" w="714">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rect b="b" l="l" r="r" t="t"/>
              <a:pathLst>
                <a:path extrusionOk="0" h="6322" w="10952">
                  <a:moveTo>
                    <a:pt x="303" y="0"/>
                  </a:moveTo>
                  <a:lnTo>
                    <a:pt x="0"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rect b="b" l="l" r="r" t="t"/>
              <a:pathLst>
                <a:path extrusionOk="0" h="6323" w="10951">
                  <a:moveTo>
                    <a:pt x="302" y="1"/>
                  </a:moveTo>
                  <a:lnTo>
                    <a:pt x="0" y="170"/>
                  </a:lnTo>
                  <a:lnTo>
                    <a:pt x="10649" y="6322"/>
                  </a:lnTo>
                  <a:lnTo>
                    <a:pt x="10951" y="6141"/>
                  </a:lnTo>
                  <a:lnTo>
                    <a:pt x="302"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rect b="b" l="l" r="r" t="t"/>
              <a:pathLst>
                <a:path extrusionOk="0" h="6322" w="10952">
                  <a:moveTo>
                    <a:pt x="303" y="0"/>
                  </a:moveTo>
                  <a:lnTo>
                    <a:pt x="1"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rect b="b" l="l" r="r" t="t"/>
              <a:pathLst>
                <a:path extrusionOk="0" h="164" w="315">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rect b="b" l="l" r="r" t="t"/>
              <a:pathLst>
                <a:path extrusionOk="0" h="164" w="316">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rect b="b" l="l" r="r" t="t"/>
              <a:pathLst>
                <a:path extrusionOk="0" h="167" w="315">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rect b="b" l="l" r="r" t="t"/>
              <a:pathLst>
                <a:path extrusionOk="0" h="14264" w="24706">
                  <a:moveTo>
                    <a:pt x="8038" y="1"/>
                  </a:moveTo>
                  <a:lnTo>
                    <a:pt x="0" y="4642"/>
                  </a:lnTo>
                  <a:lnTo>
                    <a:pt x="16668" y="14263"/>
                  </a:lnTo>
                  <a:lnTo>
                    <a:pt x="24706" y="9622"/>
                  </a:lnTo>
                  <a:lnTo>
                    <a:pt x="80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rect b="b" l="l" r="r" t="t"/>
              <a:pathLst>
                <a:path extrusionOk="0" h="859" w="1645">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rect b="b" l="l" r="r" t="t"/>
              <a:pathLst>
                <a:path extrusionOk="0" h="460" w="702">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rect b="b" l="l" r="r" t="t"/>
              <a:pathLst>
                <a:path extrusionOk="0" h="461" w="763">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rect b="b" l="l" r="r" t="t"/>
              <a:pathLst>
                <a:path extrusionOk="0" h="859" w="1645">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rect b="b" l="l" r="r" t="t"/>
              <a:pathLst>
                <a:path extrusionOk="0" h="400" w="811">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rect b="b" l="l" r="r" t="t"/>
              <a:pathLst>
                <a:path extrusionOk="0" h="859" w="1645">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rect b="b" l="l" r="r" t="t"/>
              <a:pathLst>
                <a:path extrusionOk="0" h="496" w="883">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rect b="b" l="l" r="r" t="t"/>
              <a:pathLst>
                <a:path extrusionOk="0" h="859" w="1645">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rect b="b" l="l" r="r" t="t"/>
              <a:pathLst>
                <a:path extrusionOk="0" h="476" w="835">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rect b="b" l="l" r="r" t="t"/>
              <a:pathLst>
                <a:path extrusionOk="0" h="1050" w="2007">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rect b="b" l="l" r="r" t="t"/>
              <a:pathLst>
                <a:path extrusionOk="0" h="236" w="448">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rect b="b" l="l" r="r" t="t"/>
              <a:pathLst>
                <a:path extrusionOk="0" h="315" w="327">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rect b="b" l="l" r="r" t="t"/>
              <a:pathLst>
                <a:path extrusionOk="0" h="175" w="544">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rect b="b" l="l" r="r" t="t"/>
              <a:pathLst>
                <a:path extrusionOk="0" h="1054" w="202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rect b="b" l="l" r="r" t="t"/>
              <a:pathLst>
                <a:path extrusionOk="0" h="258" w="461">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rect b="b" l="l" r="r" t="t"/>
              <a:pathLst>
                <a:path extrusionOk="0" h="212" w="388">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rect b="b" l="l" r="r" t="t"/>
              <a:pathLst>
                <a:path extrusionOk="0" h="142" w="267">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rect b="b" l="l" r="r" t="t"/>
              <a:pathLst>
                <a:path extrusionOk="0" h="167" w="17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rect b="b" l="l" r="r" t="t"/>
              <a:pathLst>
                <a:path extrusionOk="0" h="147" w="267">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rect b="b" l="l" r="r" t="t"/>
              <a:pathLst>
                <a:path extrusionOk="0" h="87" w="291">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rect b="b" l="l" r="r" t="t"/>
              <a:pathLst>
                <a:path extrusionOk="0" h="19159" w="21202">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rect b="b" l="l" r="r" t="t"/>
              <a:pathLst>
                <a:path extrusionOk="0" h="18313" w="16995">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rect b="b" l="l" r="r" t="t"/>
              <a:pathLst>
                <a:path extrusionOk="0" h="29288" w="19969">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rect b="b" l="l" r="r" t="t"/>
              <a:pathLst>
                <a:path extrusionOk="0" h="26012" w="19099">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rect b="b" l="l" r="r" t="t"/>
              <a:pathLst>
                <a:path extrusionOk="0" h="16597" w="19933">
                  <a:moveTo>
                    <a:pt x="13" y="1"/>
                  </a:moveTo>
                  <a:lnTo>
                    <a:pt x="1" y="5090"/>
                  </a:lnTo>
                  <a:lnTo>
                    <a:pt x="19932" y="16596"/>
                  </a:lnTo>
                  <a:lnTo>
                    <a:pt x="19932" y="11508"/>
                  </a:lnTo>
                  <a:lnTo>
                    <a:pt x="13"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rect b="b" l="l" r="r" t="t"/>
              <a:pathLst>
                <a:path extrusionOk="0" h="3421" w="2902">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rect b="b" l="l" r="r" t="t"/>
              <a:pathLst>
                <a:path extrusionOk="0" h="1569" w="1222">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rect b="b" l="l" r="r" t="t"/>
              <a:pathLst>
                <a:path extrusionOk="0" h="1056" w="1548">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rect b="b" l="l" r="r" t="t"/>
              <a:pathLst>
                <a:path extrusionOk="0" h="3416" w="2648">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rect b="b" l="l" r="r" t="t"/>
              <a:pathLst>
                <a:path extrusionOk="0" h="1574" w="121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rect b="b" l="l" r="r" t="t"/>
              <a:pathLst>
                <a:path extrusionOk="0" h="1056" w="1548">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rect b="b" l="l" r="r" t="t"/>
              <a:pathLst>
                <a:path extrusionOk="0" h="3414" w="2902">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rect b="b" l="l" r="r" t="t"/>
              <a:pathLst>
                <a:path extrusionOk="0" h="1580" w="121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rect b="b" l="l" r="r" t="t"/>
              <a:pathLst>
                <a:path extrusionOk="0" h="1052" w="1536">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rect b="b" l="l" r="r" t="t"/>
              <a:pathLst>
                <a:path extrusionOk="0" h="3724" w="4703">
                  <a:moveTo>
                    <a:pt x="0" y="1"/>
                  </a:moveTo>
                  <a:lnTo>
                    <a:pt x="0" y="1004"/>
                  </a:lnTo>
                  <a:lnTo>
                    <a:pt x="4702" y="3723"/>
                  </a:lnTo>
                  <a:lnTo>
                    <a:pt x="4702" y="2708"/>
                  </a:lnTo>
                  <a:lnTo>
                    <a:pt x="0"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rect b="b" l="l" r="r" t="t"/>
              <a:pathLst>
                <a:path extrusionOk="0" h="4086" w="5633">
                  <a:moveTo>
                    <a:pt x="0" y="0"/>
                  </a:moveTo>
                  <a:lnTo>
                    <a:pt x="0" y="834"/>
                  </a:lnTo>
                  <a:lnTo>
                    <a:pt x="5633" y="4086"/>
                  </a:lnTo>
                  <a:lnTo>
                    <a:pt x="5633" y="3252"/>
                  </a:lnTo>
                  <a:lnTo>
                    <a:pt x="0"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rect b="b" l="l" r="r" t="t"/>
              <a:pathLst>
                <a:path extrusionOk="0" h="1270" w="1415">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rect b="b" l="l" r="r" t="t"/>
              <a:pathLst>
                <a:path extrusionOk="0" h="10198" w="13502">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rect b="b" l="l" r="r" t="t"/>
              <a:pathLst>
                <a:path extrusionOk="0" h="11618" w="13514">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rect b="b" l="l" r="r" t="t"/>
              <a:pathLst>
                <a:path extrusionOk="0" h="1686" w="1306">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rect b="b" l="l" r="r" t="t"/>
              <a:pathLst>
                <a:path extrusionOk="0" h="158" w="110">
                  <a:moveTo>
                    <a:pt x="0" y="0"/>
                  </a:moveTo>
                  <a:lnTo>
                    <a:pt x="0" y="97"/>
                  </a:lnTo>
                  <a:lnTo>
                    <a:pt x="109" y="157"/>
                  </a:lnTo>
                  <a:lnTo>
                    <a:pt x="109" y="6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rect b="b" l="l" r="r" t="t"/>
              <a:pathLst>
                <a:path extrusionOk="0" h="569" w="110">
                  <a:moveTo>
                    <a:pt x="0" y="1"/>
                  </a:moveTo>
                  <a:lnTo>
                    <a:pt x="0" y="496"/>
                  </a:lnTo>
                  <a:lnTo>
                    <a:pt x="109" y="569"/>
                  </a:lnTo>
                  <a:lnTo>
                    <a:pt x="109" y="7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rect b="b" l="l" r="r" t="t"/>
              <a:pathLst>
                <a:path extrusionOk="0" h="2071" w="1644">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rect b="b" l="l" r="r" t="t"/>
              <a:pathLst>
                <a:path extrusionOk="0" h="3148" w="1669">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rect b="b" l="l" r="r" t="t"/>
              <a:pathLst>
                <a:path extrusionOk="0" h="1301" w="2491">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rect b="b" l="l" r="r" t="t"/>
              <a:pathLst>
                <a:path extrusionOk="0" h="861" w="1632">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rect b="b" l="l" r="r" t="t"/>
              <a:pathLst>
                <a:path extrusionOk="0" h="540" w="1041">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rect b="b" l="l" r="r" t="t"/>
              <a:pathLst>
                <a:path extrusionOk="0" h="261" w="40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rect b="b" l="l" r="r" t="t"/>
              <a:pathLst>
                <a:path extrusionOk="0" h="219" w="46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rect b="b" l="l" r="r" t="t"/>
              <a:pathLst>
                <a:path extrusionOk="0" h="1314" w="2479">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rect b="b" l="l" r="r" t="t"/>
              <a:pathLst>
                <a:path extrusionOk="0" h="927" w="1597">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rect b="b" l="l" r="r" t="t"/>
              <a:pathLst>
                <a:path extrusionOk="0" h="629" w="992">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rect b="b" l="l" r="r" t="t"/>
              <a:pathLst>
                <a:path extrusionOk="0" h="267" w="375">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rect b="b" l="l" r="r" t="t"/>
              <a:pathLst>
                <a:path extrusionOk="0" h="236" w="436">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rect b="b" l="l" r="r" t="t"/>
              <a:pathLst>
                <a:path extrusionOk="0" h="1291" w="249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rect b="b" l="l" r="r" t="t"/>
              <a:pathLst>
                <a:path extrusionOk="0" h="873" w="1621">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rect b="b" l="l" r="r" t="t"/>
              <a:pathLst>
                <a:path extrusionOk="0" h="533" w="104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rect b="b" l="l" r="r" t="t"/>
              <a:pathLst>
                <a:path extrusionOk="0" h="257" w="40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rect b="b" l="l" r="r" t="t"/>
              <a:pathLst>
                <a:path extrusionOk="0" h="221" w="472">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rect b="b" l="l" r="r" t="t"/>
              <a:pathLst>
                <a:path extrusionOk="0" h="1567" w="3096">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rect b="b" l="l" r="r" t="t"/>
              <a:pathLst>
                <a:path extrusionOk="0" h="1112" w="1923">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rect b="b" l="l" r="r" t="t"/>
              <a:pathLst>
                <a:path extrusionOk="0" h="751" w="1138">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rect b="b" l="l" r="r" t="t"/>
              <a:pathLst>
                <a:path extrusionOk="0" h="328" w="448">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rect b="b" l="l" r="r" t="t"/>
              <a:pathLst>
                <a:path extrusionOk="0" h="279" w="509">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rect b="b" l="l" r="r" t="t"/>
              <a:pathLst>
                <a:path extrusionOk="0" h="1302" w="2503">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rect b="b" l="l" r="r" t="t"/>
              <a:pathLst>
                <a:path extrusionOk="0" h="866" w="1633">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rect b="b" l="l" r="r" t="t"/>
              <a:pathLst>
                <a:path extrusionOk="0" h="532" w="104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rect b="b" l="l" r="r" t="t"/>
              <a:pathLst>
                <a:path extrusionOk="0" h="255" w="40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rect b="b" l="l" r="r" t="t"/>
              <a:pathLst>
                <a:path extrusionOk="0" h="219" w="46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rect b="b" l="l" r="r" t="t"/>
              <a:pathLst>
                <a:path extrusionOk="0" h="1258" w="2406">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rect b="b" l="l" r="r" t="t"/>
              <a:pathLst>
                <a:path extrusionOk="0" h="734" w="1409">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rect b="b" l="l" r="r" t="t"/>
              <a:pathLst>
                <a:path extrusionOk="0" h="1542" w="2938">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rect b="b" l="l" r="r" t="t"/>
              <a:pathLst>
                <a:path extrusionOk="0" h="930" w="1654">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rect b="b" l="l" r="r" t="t"/>
              <a:pathLst>
                <a:path extrusionOk="0" h="1267" w="2394">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rect b="b" l="l" r="r" t="t"/>
              <a:pathLst>
                <a:path extrusionOk="0" h="737" w="1415">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rect b="b" l="l" r="r" t="t"/>
              <a:pathLst>
                <a:path extrusionOk="0" h="1267" w="2407">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rect b="b" l="l" r="r" t="t"/>
              <a:pathLst>
                <a:path extrusionOk="0" h="735" w="1398">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rect b="b" l="l" r="r" t="t"/>
              <a:pathLst>
                <a:path extrusionOk="0" h="1267" w="2394">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rect b="b" l="l" r="r" t="t"/>
              <a:pathLst>
                <a:path extrusionOk="0" h="736" w="1415">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rect b="b" l="l" r="r" t="t"/>
              <a:pathLst>
                <a:path extrusionOk="0" h="1267" w="2406">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rect b="b" l="l" r="r" t="t"/>
              <a:pathLst>
                <a:path extrusionOk="0" h="737" w="1416">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rect b="b" l="l" r="r" t="t"/>
              <a:pathLst>
                <a:path extrusionOk="0" h="1295" w="2249">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rect b="b" l="l" r="r" t="t"/>
              <a:pathLst>
                <a:path extrusionOk="0" h="333" w="641">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rect b="b" l="l" r="r" t="t"/>
              <a:pathLst>
                <a:path extrusionOk="0" h="601" w="1113">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rect b="b" l="l" r="r" t="t"/>
              <a:pathLst>
                <a:path extrusionOk="0" h="1294" w="2237">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rect b="b" l="l" r="r" t="t"/>
              <a:pathLst>
                <a:path extrusionOk="0" h="340" w="641">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rect b="b" l="l" r="r" t="t"/>
              <a:pathLst>
                <a:path extrusionOk="0" h="594" w="1101">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rect b="b" l="l" r="r" t="t"/>
              <a:pathLst>
                <a:path extrusionOk="0" h="1290" w="2491">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rect b="b" l="l" r="r" t="t"/>
              <a:pathLst>
                <a:path extrusionOk="0" h="333" w="629">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rect b="b" l="l" r="r" t="t"/>
              <a:pathLst>
                <a:path extrusionOk="0" h="598" w="1113">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rect b="b" l="l" r="r" t="t"/>
              <a:pathLst>
                <a:path extrusionOk="0" h="1308" w="2515">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rect b="b" l="l" r="r" t="t"/>
              <a:pathLst>
                <a:path extrusionOk="0" h="313" w="654">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rect b="b" l="l" r="r" t="t"/>
              <a:pathLst>
                <a:path extrusionOk="0" h="546" w="1125">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rect b="b" l="l" r="r" t="t"/>
              <a:pathLst>
                <a:path extrusionOk="0" h="1289" w="249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rect b="b" l="l" r="r" t="t"/>
              <a:pathLst>
                <a:path extrusionOk="0" h="334" w="642">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rect b="b" l="l" r="r" t="t"/>
              <a:pathLst>
                <a:path extrusionOk="0" h="597" w="1113">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rect b="b" l="l" r="r" t="t"/>
              <a:pathLst>
                <a:path extrusionOk="0" h="1294" w="225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rect b="b" l="l" r="r" t="t"/>
              <a:pathLst>
                <a:path extrusionOk="0" h="333" w="642">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rect b="b" l="l" r="r" t="t"/>
              <a:pathLst>
                <a:path extrusionOk="0" h="594" w="1101">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rect b="b" l="l" r="r" t="t"/>
              <a:pathLst>
                <a:path extrusionOk="0" h="1285" w="2491">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rect b="b" l="l" r="r" t="t"/>
              <a:pathLst>
                <a:path extrusionOk="0" h="328" w="641">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rect b="b" l="l" r="r" t="t"/>
              <a:pathLst>
                <a:path extrusionOk="0" h="604" w="1089">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rect b="b" l="l" r="r" t="t"/>
              <a:pathLst>
                <a:path extrusionOk="0" h="3040" w="3712">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rect b="b" l="l" r="r" t="t"/>
              <a:pathLst>
                <a:path extrusionOk="0" h="1233" w="956">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rect b="b" l="l" r="r" t="t"/>
              <a:pathLst>
                <a:path extrusionOk="0" h="669" w="497">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rect b="b" l="l" r="r" t="t"/>
              <a:pathLst>
                <a:path extrusionOk="0" h="323" w="557">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rect b="b" l="l" r="r" t="t"/>
              <a:pathLst>
                <a:path extrusionOk="0" h="626" w="593">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rect b="b" l="l" r="r" t="t"/>
              <a:pathLst>
                <a:path extrusionOk="0" h="274" w="581">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rect b="b" l="l" r="r" t="t"/>
              <a:pathLst>
                <a:path extrusionOk="0" h="2759" w="3204">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rect b="b" l="l" r="r" t="t"/>
              <a:pathLst>
                <a:path extrusionOk="0" h="1308" w="2394">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rect b="b" l="l" r="r" t="t"/>
              <a:pathLst>
                <a:path extrusionOk="0" h="681" w="1911">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rect b="b" l="l" r="r" t="t"/>
              <a:pathLst>
                <a:path extrusionOk="0" h="381" w="714">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rect b="b" l="l" r="r" t="t"/>
              <a:pathLst>
                <a:path extrusionOk="0" h="369" w="702">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rect b="b" l="l" r="r" t="t"/>
              <a:pathLst>
                <a:path extrusionOk="0" h="3672" w="3942">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rect b="b" l="l" r="r" t="t"/>
              <a:pathLst>
                <a:path extrusionOk="0" h="1963" w="2817">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rect b="b" l="l" r="r" t="t"/>
              <a:pathLst>
                <a:path extrusionOk="0" h="1033" w="2019">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rect b="b" l="l" r="r" t="t"/>
              <a:pathLst>
                <a:path extrusionOk="0" h="456" w="81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rect b="b" l="l" r="r" t="t"/>
              <a:pathLst>
                <a:path extrusionOk="0" h="537" w="715">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rect b="b" l="l" r="r" t="t"/>
              <a:pathLst>
                <a:path extrusionOk="0" h="3682" w="4445">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rect b="b" l="l" r="r" t="t"/>
              <a:pathLst>
                <a:path extrusionOk="0" h="1165" w="883">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rect b="b" l="l" r="r" t="t"/>
              <a:pathLst>
                <a:path extrusionOk="0" h="1956" w="144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rect b="b" l="l" r="r" t="t"/>
              <a:pathLst>
                <a:path extrusionOk="0" h="4085" w="4788">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rect b="b" l="l" r="r" t="t"/>
              <a:pathLst>
                <a:path extrusionOk="0" h="1289" w="1065">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rect b="b" l="l" r="r" t="t"/>
              <a:pathLst>
                <a:path extrusionOk="0" h="2136" w="185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rect b="b" l="l" r="r" t="t"/>
              <a:pathLst>
                <a:path extrusionOk="0" h="3668" w="3857">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rect b="b" l="l" r="r" t="t"/>
              <a:pathLst>
                <a:path extrusionOk="0" h="1174" w="811">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rect b="b" l="l" r="r" t="t"/>
              <a:pathLst>
                <a:path extrusionOk="0" h="1954" w="1548">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rect b="b" l="l" r="r" t="t"/>
              <a:pathLst>
                <a:path extrusionOk="0" h="3452" w="4159">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rect b="b" l="l" r="r" t="t"/>
              <a:pathLst>
                <a:path extrusionOk="0" h="1081" w="871">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rect b="b" l="l" r="r" t="t"/>
              <a:pathLst>
                <a:path extrusionOk="0" h="1809" w="1415">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rect b="b" l="l" r="r" t="t"/>
              <a:pathLst>
                <a:path extrusionOk="0" h="2894" w="3261">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rect b="b" l="l" r="r" t="t"/>
              <a:pathLst>
                <a:path extrusionOk="0" h="716" w="908">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rect b="b" l="l" r="r" t="t"/>
              <a:pathLst>
                <a:path extrusionOk="0" h="1217" w="1524">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rect b="b" l="l" r="r" t="t"/>
              <a:pathLst>
                <a:path extrusionOk="0" h="4634" w="4885">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rect b="b" l="l" r="r" t="t"/>
              <a:pathLst>
                <a:path extrusionOk="0" h="2656" w="3314">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rect b="b" l="l" r="r" t="t"/>
              <a:pathLst>
                <a:path extrusionOk="0" h="3571" w="4659">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rect b="b" l="l" r="r" t="t"/>
              <a:pathLst>
                <a:path extrusionOk="0" h="2038" w="2435">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rect b="b" l="l" r="r" t="t"/>
              <a:pathLst>
                <a:path extrusionOk="0" h="3135" w="3785">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rect b="b" l="l" r="r" t="t"/>
              <a:pathLst>
                <a:path extrusionOk="0" h="1799" w="228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rect b="b" l="l" r="r" t="t"/>
              <a:pathLst>
                <a:path extrusionOk="0" h="2453" w="2709">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rect b="b" l="l" r="r" t="t"/>
              <a:pathLst>
                <a:path extrusionOk="0" h="1376" w="1598">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rect b="b" l="l" r="r" t="t"/>
              <a:pathLst>
                <a:path extrusionOk="0" h="17660" w="19231">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rect b="b" l="l" r="r" t="t"/>
              <a:pathLst>
                <a:path extrusionOk="0" h="17491" w="14722">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rect b="b" l="l" r="r" t="t"/>
              <a:pathLst>
                <a:path extrusionOk="0" h="27306" w="17974">
                  <a:moveTo>
                    <a:pt x="1" y="1"/>
                  </a:moveTo>
                  <a:lnTo>
                    <a:pt x="1" y="14469"/>
                  </a:lnTo>
                  <a:lnTo>
                    <a:pt x="17103" y="24344"/>
                  </a:lnTo>
                  <a:lnTo>
                    <a:pt x="17974" y="27305"/>
                  </a:lnTo>
                  <a:lnTo>
                    <a:pt x="17974" y="103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rect b="b" l="l" r="r" t="t"/>
              <a:pathLst>
                <a:path extrusionOk="0" h="23377" w="17128">
                  <a:moveTo>
                    <a:pt x="1" y="0"/>
                  </a:moveTo>
                  <a:lnTo>
                    <a:pt x="1" y="13489"/>
                  </a:lnTo>
                  <a:lnTo>
                    <a:pt x="17043" y="23328"/>
                  </a:lnTo>
                  <a:lnTo>
                    <a:pt x="17116" y="23376"/>
                  </a:lnTo>
                  <a:lnTo>
                    <a:pt x="17128" y="987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rect b="b" l="l" r="r" t="t"/>
              <a:pathLst>
                <a:path extrusionOk="0" h="5200" w="4425">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rect b="b" l="l" r="r" t="t"/>
              <a:pathLst>
                <a:path extrusionOk="0" h="2406" w="2043">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rect b="b" l="l" r="r" t="t"/>
              <a:pathLst>
                <a:path extrusionOk="0" h="1600" w="2345">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rect b="b" l="l" r="r" t="t"/>
              <a:pathLst>
                <a:path extrusionOk="0" h="2211" w="1717">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rect b="b" l="l" r="r" t="t"/>
              <a:pathLst>
                <a:path extrusionOk="0" h="1246" w="1077">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rect b="b" l="l" r="r" t="t"/>
              <a:pathLst>
                <a:path extrusionOk="0" h="6395" w="8656">
                  <a:moveTo>
                    <a:pt x="1" y="0"/>
                  </a:moveTo>
                  <a:lnTo>
                    <a:pt x="1" y="1390"/>
                  </a:lnTo>
                  <a:lnTo>
                    <a:pt x="8655" y="6394"/>
                  </a:lnTo>
                  <a:lnTo>
                    <a:pt x="8655" y="4992"/>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rect b="b" l="l" r="r" t="t"/>
              <a:pathLst>
                <a:path extrusionOk="0" h="7156" w="10372">
                  <a:moveTo>
                    <a:pt x="1" y="0"/>
                  </a:moveTo>
                  <a:lnTo>
                    <a:pt x="1" y="1173"/>
                  </a:lnTo>
                  <a:lnTo>
                    <a:pt x="10371" y="7156"/>
                  </a:lnTo>
                  <a:lnTo>
                    <a:pt x="10371" y="5995"/>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rect b="b" l="l" r="r" t="t"/>
              <a:pathLst>
                <a:path extrusionOk="0" h="4167" w="3543">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rect b="b" l="l" r="r" t="t"/>
              <a:pathLst>
                <a:path extrusionOk="0" h="1887" w="1911">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rect b="b" l="l" r="r" t="t"/>
              <a:pathLst>
                <a:path extrusionOk="0" h="4165" w="3225">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rect b="b" l="l" r="r" t="t"/>
              <a:pathLst>
                <a:path extrusionOk="0" h="3143" w="1789">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rect b="b" l="l" r="r" t="t"/>
              <a:pathLst>
                <a:path extrusionOk="0" h="17938" w="28695">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rect b="b" l="l" r="r" t="t"/>
              <a:pathLst>
                <a:path extrusionOk="0" h="19352" w="15339">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rect b="b" l="l" r="r" t="t"/>
              <a:pathLst>
                <a:path extrusionOk="0" h="2152" w="1826">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rect b="b" l="l" r="r" t="t"/>
              <a:pathLst>
                <a:path extrusionOk="0" h="6371" w="9538">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rect b="b" l="l" r="r" t="t"/>
              <a:pathLst>
                <a:path extrusionOk="0" h="19364" w="15303">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rect b="b" l="l" r="r" t="t"/>
              <a:pathLst>
                <a:path extrusionOk="0" h="9792" w="16958">
                  <a:moveTo>
                    <a:pt x="2115" y="1"/>
                  </a:moveTo>
                  <a:lnTo>
                    <a:pt x="0" y="1222"/>
                  </a:lnTo>
                  <a:lnTo>
                    <a:pt x="14831" y="9791"/>
                  </a:lnTo>
                  <a:lnTo>
                    <a:pt x="16958" y="8558"/>
                  </a:lnTo>
                  <a:lnTo>
                    <a:pt x="21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rect b="b" l="l" r="r" t="t"/>
              <a:pathLst>
                <a:path extrusionOk="0" h="21709" w="30508">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rect b="b" l="l" r="r" t="t"/>
              <a:pathLst>
                <a:path extrusionOk="0" h="1973" w="3506">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rect b="b" l="l" r="r" t="t"/>
              <a:pathLst>
                <a:path extrusionOk="0" h="1065" w="1838">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rect b="b" l="l" r="r" t="t"/>
              <a:pathLst>
                <a:path extrusionOk="0" h="570" w="859">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rect b="b" l="l" r="r" t="t"/>
              <a:pathLst>
                <a:path extrusionOk="0" h="581" w="943">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rect b="b" l="l" r="r" t="t"/>
              <a:pathLst>
                <a:path extrusionOk="0" h="5658" w="9803">
                  <a:moveTo>
                    <a:pt x="1028" y="1"/>
                  </a:moveTo>
                  <a:lnTo>
                    <a:pt x="0" y="593"/>
                  </a:lnTo>
                  <a:lnTo>
                    <a:pt x="8775" y="5657"/>
                  </a:lnTo>
                  <a:lnTo>
                    <a:pt x="9803" y="5065"/>
                  </a:lnTo>
                  <a:lnTo>
                    <a:pt x="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rect b="b" l="l" r="r" t="t"/>
              <a:pathLst>
                <a:path extrusionOk="0" h="7749" w="13417">
                  <a:moveTo>
                    <a:pt x="907" y="0"/>
                  </a:moveTo>
                  <a:lnTo>
                    <a:pt x="0" y="532"/>
                  </a:lnTo>
                  <a:lnTo>
                    <a:pt x="12510" y="7748"/>
                  </a:lnTo>
                  <a:lnTo>
                    <a:pt x="13417" y="7228"/>
                  </a:lnTo>
                  <a:lnTo>
                    <a:pt x="90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rect b="b" l="l" r="r" t="t"/>
              <a:pathLst>
                <a:path extrusionOk="0" h="13212" w="22881">
                  <a:moveTo>
                    <a:pt x="8038" y="0"/>
                  </a:moveTo>
                  <a:lnTo>
                    <a:pt x="0" y="4642"/>
                  </a:lnTo>
                  <a:lnTo>
                    <a:pt x="14843" y="13211"/>
                  </a:lnTo>
                  <a:lnTo>
                    <a:pt x="22880" y="8570"/>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rect b="b" l="l" r="r" t="t"/>
              <a:pathLst>
                <a:path extrusionOk="0" h="6625" w="18651">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rect b="b" l="l" r="r" t="t"/>
              <a:pathLst>
                <a:path extrusionOk="0" h="1104" w="2117">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rect b="b" l="l" r="r" t="t"/>
              <a:pathLst>
                <a:path extrusionOk="0" h="4945" w="8583">
                  <a:moveTo>
                    <a:pt x="883" y="1"/>
                  </a:moveTo>
                  <a:lnTo>
                    <a:pt x="0" y="509"/>
                  </a:lnTo>
                  <a:lnTo>
                    <a:pt x="7700" y="4944"/>
                  </a:lnTo>
                  <a:lnTo>
                    <a:pt x="8582" y="4449"/>
                  </a:lnTo>
                  <a:lnTo>
                    <a:pt x="8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rect b="b" l="l" r="r" t="t"/>
              <a:pathLst>
                <a:path extrusionOk="0" h="8148" w="14094">
                  <a:moveTo>
                    <a:pt x="279" y="1"/>
                  </a:moveTo>
                  <a:lnTo>
                    <a:pt x="1" y="170"/>
                  </a:lnTo>
                  <a:lnTo>
                    <a:pt x="13804" y="8148"/>
                  </a:lnTo>
                  <a:lnTo>
                    <a:pt x="14094" y="7978"/>
                  </a:lnTo>
                  <a:lnTo>
                    <a:pt x="2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rect b="b" l="l" r="r" t="t"/>
              <a:pathLst>
                <a:path extrusionOk="0" h="893" w="1705">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rect b="b" l="l" r="r" t="t"/>
              <a:pathLst>
                <a:path extrusionOk="0" h="598" w="1125">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rect b="b" l="l" r="r" t="t"/>
              <a:pathLst>
                <a:path extrusionOk="0" h="371" w="702">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rect b="b" l="l" r="r" t="t"/>
              <a:pathLst>
                <a:path extrusionOk="0" h="179" w="267">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rect b="b" l="l" r="r" t="t"/>
              <a:pathLst>
                <a:path extrusionOk="0" h="146" w="315">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rect b="b" l="l" r="r" t="t"/>
              <a:pathLst>
                <a:path extrusionOk="0" h="860" w="1645">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rect b="b" l="l" r="r" t="t"/>
              <a:pathLst>
                <a:path extrusionOk="0" h="507" w="968">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rect b="b" l="l" r="r" t="t"/>
              <a:pathLst>
                <a:path extrusionOk="0" h="884" w="1705">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rect b="b" l="l" r="r" t="t"/>
              <a:pathLst>
                <a:path extrusionOk="0" h="226" w="437">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rect b="b" l="l" r="r" t="t"/>
              <a:pathLst>
                <a:path extrusionOk="0" h="402" w="762">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rect b="b" l="l" r="r" t="t"/>
              <a:pathLst>
                <a:path extrusionOk="0" h="888" w="1693">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rect b="b" l="l" r="r" t="t"/>
              <a:pathLst>
                <a:path extrusionOk="0" h="204" w="376">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rect b="b" l="l" r="r" t="t"/>
              <a:pathLst>
                <a:path extrusionOk="0" h="255" w="267">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rect b="b" l="l" r="r" t="t"/>
              <a:pathLst>
                <a:path extrusionOk="0" h="151" w="472">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rect b="b" l="l" r="r" t="t"/>
              <a:pathLst>
                <a:path extrusionOk="0" h="885" w="1705">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rect b="b" l="l" r="r" t="t"/>
              <a:pathLst>
                <a:path extrusionOk="0" h="225" w="387">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rect b="b" l="l" r="r" t="t"/>
              <a:pathLst>
                <a:path extrusionOk="0" h="182" w="315">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rect b="b" l="l" r="r" t="t"/>
              <a:pathLst>
                <a:path extrusionOk="0" h="124" w="23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rect b="b" l="l" r="r" t="t"/>
              <a:pathLst>
                <a:path extrusionOk="0" h="134" w="134">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rect b="b" l="l" r="r" t="t"/>
              <a:pathLst>
                <a:path extrusionOk="0" h="128" w="243">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rect b="b" l="l" r="r" t="t"/>
              <a:pathLst>
                <a:path extrusionOk="0" h="71" w="243">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Flora Zhao</dc:creator>
</cp:coreProperties>
</file>