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Ubuntu"/>
      <p:regular r:id="rId31"/>
      <p:bold r:id="rId32"/>
      <p:italic r:id="rId33"/>
      <p:boldItalic r:id="rId34"/>
    </p:embeddedFont>
    <p:embeddedFont>
      <p:font typeface="Roboto Slab"/>
      <p:regular r:id="rId35"/>
      <p:bold r:id="rId36"/>
    </p:embeddedFont>
    <p:embeddedFont>
      <p:font typeface="Roboto"/>
      <p:regular r:id="rId37"/>
      <p:bold r:id="rId38"/>
      <p:italic r:id="rId39"/>
      <p:boldItalic r:id="rId40"/>
    </p:embeddedFont>
    <p:embeddedFont>
      <p:font typeface="Montserrat"/>
      <p:regular r:id="rId41"/>
      <p:bold r:id="rId42"/>
      <p:italic r:id="rId43"/>
      <p:boldItalic r:id="rId44"/>
    </p:embeddedFont>
    <p:embeddedFont>
      <p:font typeface="Montserrat Black"/>
      <p:bold r:id="rId45"/>
      <p:boldItalic r:id="rId46"/>
    </p:embeddedFont>
    <p:embeddedFont>
      <p:font typeface="Open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1" roundtripDataSignature="AMtx7mgcNbo0MLq+2XDVrp7rwzOf26Dx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Montserrat-bold.fntdata"/><Relationship Id="rId41" Type="http://schemas.openxmlformats.org/officeDocument/2006/relationships/font" Target="fonts/Montserrat-regular.fntdata"/><Relationship Id="rId44" Type="http://schemas.openxmlformats.org/officeDocument/2006/relationships/font" Target="fonts/Montserrat-boldItalic.fntdata"/><Relationship Id="rId43" Type="http://schemas.openxmlformats.org/officeDocument/2006/relationships/font" Target="fonts/Montserrat-italic.fntdata"/><Relationship Id="rId46" Type="http://schemas.openxmlformats.org/officeDocument/2006/relationships/font" Target="fonts/MontserratBlack-boldItalic.fntdata"/><Relationship Id="rId45" Type="http://schemas.openxmlformats.org/officeDocument/2006/relationships/font" Target="fonts/MontserratBlack-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OpenSans-bold.fntdata"/><Relationship Id="rId47" Type="http://schemas.openxmlformats.org/officeDocument/2006/relationships/font" Target="fonts/OpenSans-regular.fntdata"/><Relationship Id="rId49"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Ubuntu-regular.fntdata"/><Relationship Id="rId30" Type="http://schemas.openxmlformats.org/officeDocument/2006/relationships/slide" Target="slides/slide26.xml"/><Relationship Id="rId33" Type="http://schemas.openxmlformats.org/officeDocument/2006/relationships/font" Target="fonts/Ubuntu-italic.fntdata"/><Relationship Id="rId32" Type="http://schemas.openxmlformats.org/officeDocument/2006/relationships/font" Target="fonts/Ubuntu-bold.fntdata"/><Relationship Id="rId35" Type="http://schemas.openxmlformats.org/officeDocument/2006/relationships/font" Target="fonts/RobotoSlab-regular.fntdata"/><Relationship Id="rId34" Type="http://schemas.openxmlformats.org/officeDocument/2006/relationships/font" Target="fonts/Ubuntu-boldItalic.fntdata"/><Relationship Id="rId37" Type="http://schemas.openxmlformats.org/officeDocument/2006/relationships/font" Target="fonts/Roboto-regular.fntdata"/><Relationship Id="rId36" Type="http://schemas.openxmlformats.org/officeDocument/2006/relationships/font" Target="fonts/RobotoSlab-bold.fntdata"/><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customschemas.google.com/relationships/presentationmetadata" Target="metadata"/><Relationship Id="rId50"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1" name="Shape 1541"/>
        <p:cNvGrpSpPr/>
        <p:nvPr/>
      </p:nvGrpSpPr>
      <p:grpSpPr>
        <a:xfrm>
          <a:off x="0" y="0"/>
          <a:ext cx="0" cy="0"/>
          <a:chOff x="0" y="0"/>
          <a:chExt cx="0" cy="0"/>
        </a:xfrm>
      </p:grpSpPr>
      <p:sp>
        <p:nvSpPr>
          <p:cNvPr id="1542" name="Google Shape;154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3" name="Google Shape;15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6" name="Shape 1626"/>
        <p:cNvGrpSpPr/>
        <p:nvPr/>
      </p:nvGrpSpPr>
      <p:grpSpPr>
        <a:xfrm>
          <a:off x="0" y="0"/>
          <a:ext cx="0" cy="0"/>
          <a:chOff x="0" y="0"/>
          <a:chExt cx="0" cy="0"/>
        </a:xfrm>
      </p:grpSpPr>
      <p:sp>
        <p:nvSpPr>
          <p:cNvPr id="1627" name="Google Shape;162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8" name="Google Shape;162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8" name="Shape 1638"/>
        <p:cNvGrpSpPr/>
        <p:nvPr/>
      </p:nvGrpSpPr>
      <p:grpSpPr>
        <a:xfrm>
          <a:off x="0" y="0"/>
          <a:ext cx="0" cy="0"/>
          <a:chOff x="0" y="0"/>
          <a:chExt cx="0" cy="0"/>
        </a:xfrm>
      </p:grpSpPr>
      <p:sp>
        <p:nvSpPr>
          <p:cNvPr id="1639" name="Google Shape;163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3" name="Shape 1673"/>
        <p:cNvGrpSpPr/>
        <p:nvPr/>
      </p:nvGrpSpPr>
      <p:grpSpPr>
        <a:xfrm>
          <a:off x="0" y="0"/>
          <a:ext cx="0" cy="0"/>
          <a:chOff x="0" y="0"/>
          <a:chExt cx="0" cy="0"/>
        </a:xfrm>
      </p:grpSpPr>
      <p:sp>
        <p:nvSpPr>
          <p:cNvPr id="1674" name="Google Shape;167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4" name="Shape 2064"/>
        <p:cNvGrpSpPr/>
        <p:nvPr/>
      </p:nvGrpSpPr>
      <p:grpSpPr>
        <a:xfrm>
          <a:off x="0" y="0"/>
          <a:ext cx="0" cy="0"/>
          <a:chOff x="0" y="0"/>
          <a:chExt cx="0" cy="0"/>
        </a:xfrm>
      </p:grpSpPr>
      <p:sp>
        <p:nvSpPr>
          <p:cNvPr id="2065" name="Google Shape;206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6" name="Google Shape;206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5" name="Shape 2115"/>
        <p:cNvGrpSpPr/>
        <p:nvPr/>
      </p:nvGrpSpPr>
      <p:grpSpPr>
        <a:xfrm>
          <a:off x="0" y="0"/>
          <a:ext cx="0" cy="0"/>
          <a:chOff x="0" y="0"/>
          <a:chExt cx="0" cy="0"/>
        </a:xfrm>
      </p:grpSpPr>
      <p:sp>
        <p:nvSpPr>
          <p:cNvPr id="2116" name="Google Shape;211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1" name="Shape 2141"/>
        <p:cNvGrpSpPr/>
        <p:nvPr/>
      </p:nvGrpSpPr>
      <p:grpSpPr>
        <a:xfrm>
          <a:off x="0" y="0"/>
          <a:ext cx="0" cy="0"/>
          <a:chOff x="0" y="0"/>
          <a:chExt cx="0" cy="0"/>
        </a:xfrm>
      </p:grpSpPr>
      <p:sp>
        <p:nvSpPr>
          <p:cNvPr id="2142" name="Google Shape;214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3" name="Google Shape;214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1" name="Shape 2231"/>
        <p:cNvGrpSpPr/>
        <p:nvPr/>
      </p:nvGrpSpPr>
      <p:grpSpPr>
        <a:xfrm>
          <a:off x="0" y="0"/>
          <a:ext cx="0" cy="0"/>
          <a:chOff x="0" y="0"/>
          <a:chExt cx="0" cy="0"/>
        </a:xfrm>
      </p:grpSpPr>
      <p:sp>
        <p:nvSpPr>
          <p:cNvPr id="2232" name="Google Shape;223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3" name="Google Shape;223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7" name="Shape 2337"/>
        <p:cNvGrpSpPr/>
        <p:nvPr/>
      </p:nvGrpSpPr>
      <p:grpSpPr>
        <a:xfrm>
          <a:off x="0" y="0"/>
          <a:ext cx="0" cy="0"/>
          <a:chOff x="0" y="0"/>
          <a:chExt cx="0" cy="0"/>
        </a:xfrm>
      </p:grpSpPr>
      <p:sp>
        <p:nvSpPr>
          <p:cNvPr id="2338" name="Google Shape;233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4" name="Shape 2344"/>
        <p:cNvGrpSpPr/>
        <p:nvPr/>
      </p:nvGrpSpPr>
      <p:grpSpPr>
        <a:xfrm>
          <a:off x="0" y="0"/>
          <a:ext cx="0" cy="0"/>
          <a:chOff x="0" y="0"/>
          <a:chExt cx="0" cy="0"/>
        </a:xfrm>
      </p:grpSpPr>
      <p:sp>
        <p:nvSpPr>
          <p:cNvPr id="2345" name="Google Shape;234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1" name="Google Shape;6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1" name="Shape 2351"/>
        <p:cNvGrpSpPr/>
        <p:nvPr/>
      </p:nvGrpSpPr>
      <p:grpSpPr>
        <a:xfrm>
          <a:off x="0" y="0"/>
          <a:ext cx="0" cy="0"/>
          <a:chOff x="0" y="0"/>
          <a:chExt cx="0" cy="0"/>
        </a:xfrm>
      </p:grpSpPr>
      <p:sp>
        <p:nvSpPr>
          <p:cNvPr id="2352" name="Google Shape;235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8" name="Shape 2358"/>
        <p:cNvGrpSpPr/>
        <p:nvPr/>
      </p:nvGrpSpPr>
      <p:grpSpPr>
        <a:xfrm>
          <a:off x="0" y="0"/>
          <a:ext cx="0" cy="0"/>
          <a:chOff x="0" y="0"/>
          <a:chExt cx="0" cy="0"/>
        </a:xfrm>
      </p:grpSpPr>
      <p:sp>
        <p:nvSpPr>
          <p:cNvPr id="2359" name="Google Shape;235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0" name="Google Shape;236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4" name="Shape 2364"/>
        <p:cNvGrpSpPr/>
        <p:nvPr/>
      </p:nvGrpSpPr>
      <p:grpSpPr>
        <a:xfrm>
          <a:off x="0" y="0"/>
          <a:ext cx="0" cy="0"/>
          <a:chOff x="0" y="0"/>
          <a:chExt cx="0" cy="0"/>
        </a:xfrm>
      </p:grpSpPr>
      <p:sp>
        <p:nvSpPr>
          <p:cNvPr id="2365" name="Google Shape;236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6" name="Google Shape;236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0" name="Shape 2370"/>
        <p:cNvGrpSpPr/>
        <p:nvPr/>
      </p:nvGrpSpPr>
      <p:grpSpPr>
        <a:xfrm>
          <a:off x="0" y="0"/>
          <a:ext cx="0" cy="0"/>
          <a:chOff x="0" y="0"/>
          <a:chExt cx="0" cy="0"/>
        </a:xfrm>
      </p:grpSpPr>
      <p:sp>
        <p:nvSpPr>
          <p:cNvPr id="2371" name="Google Shape;237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2" name="Google Shape;237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8" name="Shape 2568"/>
        <p:cNvGrpSpPr/>
        <p:nvPr/>
      </p:nvGrpSpPr>
      <p:grpSpPr>
        <a:xfrm>
          <a:off x="0" y="0"/>
          <a:ext cx="0" cy="0"/>
          <a:chOff x="0" y="0"/>
          <a:chExt cx="0" cy="0"/>
        </a:xfrm>
      </p:grpSpPr>
      <p:sp>
        <p:nvSpPr>
          <p:cNvPr id="2569" name="Google Shape;256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0" name="Google Shape;257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6" name="Shape 2596"/>
        <p:cNvGrpSpPr/>
        <p:nvPr/>
      </p:nvGrpSpPr>
      <p:grpSpPr>
        <a:xfrm>
          <a:off x="0" y="0"/>
          <a:ext cx="0" cy="0"/>
          <a:chOff x="0" y="0"/>
          <a:chExt cx="0" cy="0"/>
        </a:xfrm>
      </p:grpSpPr>
      <p:sp>
        <p:nvSpPr>
          <p:cNvPr id="2597" name="Google Shape;259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8" name="Google Shape;259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2" name="Shape 2632"/>
        <p:cNvGrpSpPr/>
        <p:nvPr/>
      </p:nvGrpSpPr>
      <p:grpSpPr>
        <a:xfrm>
          <a:off x="0" y="0"/>
          <a:ext cx="0" cy="0"/>
          <a:chOff x="0" y="0"/>
          <a:chExt cx="0" cy="0"/>
        </a:xfrm>
      </p:grpSpPr>
      <p:sp>
        <p:nvSpPr>
          <p:cNvPr id="2633" name="Google Shape;263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8" name="Google Shape;6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0" name="Google Shape;93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100"/>
              <a:buFont typeface="Arial"/>
              <a:buChar char="•"/>
            </a:pPr>
            <a:r>
              <a:rPr b="0" i="0" lang="en-GB" sz="1100">
                <a:solidFill>
                  <a:srgbClr val="111111"/>
                </a:solidFill>
                <a:latin typeface="Arial"/>
                <a:ea typeface="Arial"/>
                <a:cs typeface="Arial"/>
                <a:sym typeface="Arial"/>
              </a:rPr>
              <a:t>Aside from factors such as interest rates and</a:t>
            </a:r>
            <a:r>
              <a:rPr lang="en-GB" sz="1100">
                <a:solidFill>
                  <a:srgbClr val="111111"/>
                </a:solidFill>
                <a:latin typeface="Arial"/>
                <a:ea typeface="Arial"/>
                <a:cs typeface="Arial"/>
                <a:sym typeface="Arial"/>
              </a:rPr>
              <a:t> inflation, the currency </a:t>
            </a:r>
            <a:r>
              <a:rPr b="0" i="0" lang="en-GB" sz="1100">
                <a:solidFill>
                  <a:srgbClr val="111111"/>
                </a:solidFill>
                <a:latin typeface="Arial"/>
                <a:ea typeface="Arial"/>
                <a:cs typeface="Arial"/>
                <a:sym typeface="Arial"/>
              </a:rPr>
              <a:t>exchange rate is one of the most important determinants </a:t>
            </a:r>
            <a:r>
              <a:rPr b="0" i="0" lang="en-GB" sz="1100">
                <a:solidFill>
                  <a:srgbClr val="FF0000"/>
                </a:solidFill>
                <a:latin typeface="Arial"/>
                <a:ea typeface="Arial"/>
                <a:cs typeface="Arial"/>
                <a:sym typeface="Arial"/>
              </a:rPr>
              <a:t>of </a:t>
            </a:r>
            <a:r>
              <a:rPr b="1" i="0" lang="en-GB" sz="1100">
                <a:solidFill>
                  <a:srgbClr val="FF0000"/>
                </a:solidFill>
                <a:latin typeface="Arial"/>
                <a:ea typeface="Arial"/>
                <a:cs typeface="Arial"/>
                <a:sym typeface="Arial"/>
              </a:rPr>
              <a:t>a country's relative level of economic health</a:t>
            </a:r>
            <a:r>
              <a:rPr b="1" i="0" lang="en-GB" sz="1100">
                <a:solidFill>
                  <a:srgbClr val="111111"/>
                </a:solidFill>
                <a:latin typeface="Arial"/>
                <a:ea typeface="Arial"/>
                <a:cs typeface="Arial"/>
                <a:sym typeface="Arial"/>
              </a:rPr>
              <a:t>. </a:t>
            </a:r>
            <a:endParaRPr/>
          </a:p>
          <a:p>
            <a:pPr indent="-215900" lvl="0" marL="285750" rtl="0" algn="l">
              <a:lnSpc>
                <a:spcPct val="100000"/>
              </a:lnSpc>
              <a:spcBef>
                <a:spcPts val="0"/>
              </a:spcBef>
              <a:spcAft>
                <a:spcPts val="0"/>
              </a:spcAft>
              <a:buSzPts val="1100"/>
              <a:buFont typeface="Arial"/>
              <a:buNone/>
            </a:pPr>
            <a:r>
              <a:t/>
            </a:r>
            <a:endParaRPr sz="1100">
              <a:solidFill>
                <a:srgbClr val="111111"/>
              </a:solidFill>
              <a:latin typeface="Arial"/>
              <a:ea typeface="Arial"/>
              <a:cs typeface="Arial"/>
              <a:sym typeface="Arial"/>
            </a:endParaRPr>
          </a:p>
          <a:p>
            <a:pPr indent="-285750" lvl="0" marL="285750" rtl="0" algn="l">
              <a:lnSpc>
                <a:spcPct val="100000"/>
              </a:lnSpc>
              <a:spcBef>
                <a:spcPts val="0"/>
              </a:spcBef>
              <a:spcAft>
                <a:spcPts val="0"/>
              </a:spcAft>
              <a:buSzPts val="1100"/>
              <a:buFont typeface="Arial"/>
              <a:buChar char="•"/>
            </a:pPr>
            <a:r>
              <a:rPr b="0" i="0" lang="en-GB" sz="1100">
                <a:solidFill>
                  <a:srgbClr val="111111"/>
                </a:solidFill>
                <a:latin typeface="Arial"/>
                <a:ea typeface="Arial"/>
                <a:cs typeface="Arial"/>
                <a:sym typeface="Arial"/>
              </a:rPr>
              <a:t>Exchange rates play a vital role in a country's level of trade, which is critical to most every free market economy in the world. For this reason, exchange rates are among the most watched, analyzed and governmentally manipulated economic measures. </a:t>
            </a:r>
            <a:endParaRPr/>
          </a:p>
          <a:p>
            <a:pPr indent="-215900" lvl="0" marL="285750" rtl="0" algn="l">
              <a:lnSpc>
                <a:spcPct val="100000"/>
              </a:lnSpc>
              <a:spcBef>
                <a:spcPts val="0"/>
              </a:spcBef>
              <a:spcAft>
                <a:spcPts val="0"/>
              </a:spcAft>
              <a:buSzPts val="1100"/>
              <a:buFont typeface="Arial"/>
              <a:buNone/>
            </a:pPr>
            <a:r>
              <a:t/>
            </a:r>
            <a:endParaRPr sz="1100">
              <a:solidFill>
                <a:srgbClr val="111111"/>
              </a:solidFill>
              <a:latin typeface="Arial"/>
              <a:ea typeface="Arial"/>
              <a:cs typeface="Arial"/>
              <a:sym typeface="Arial"/>
            </a:endParaRPr>
          </a:p>
          <a:p>
            <a:pPr indent="-285750" lvl="0" marL="285750" rtl="0" algn="l">
              <a:lnSpc>
                <a:spcPct val="100000"/>
              </a:lnSpc>
              <a:spcBef>
                <a:spcPts val="0"/>
              </a:spcBef>
              <a:spcAft>
                <a:spcPts val="0"/>
              </a:spcAft>
              <a:buSzPts val="1100"/>
              <a:buFont typeface="Arial"/>
              <a:buChar char="•"/>
            </a:pPr>
            <a:r>
              <a:rPr b="0" i="0" lang="en-GB" sz="1100">
                <a:solidFill>
                  <a:srgbClr val="111111"/>
                </a:solidFill>
                <a:latin typeface="Arial"/>
                <a:ea typeface="Arial"/>
                <a:cs typeface="Arial"/>
                <a:sym typeface="Arial"/>
              </a:rPr>
              <a:t>But exchange rates matter on a smaller scale as well: they</a:t>
            </a:r>
            <a:r>
              <a:rPr b="1" i="0" lang="en-GB" sz="1100">
                <a:solidFill>
                  <a:srgbClr val="111111"/>
                </a:solidFill>
                <a:latin typeface="Arial"/>
                <a:ea typeface="Arial"/>
                <a:cs typeface="Arial"/>
                <a:sym typeface="Arial"/>
              </a:rPr>
              <a:t> </a:t>
            </a:r>
            <a:r>
              <a:rPr b="1" i="0" lang="en-GB" sz="1100">
                <a:solidFill>
                  <a:srgbClr val="FF0000"/>
                </a:solidFill>
                <a:latin typeface="Arial"/>
                <a:ea typeface="Arial"/>
                <a:cs typeface="Arial"/>
                <a:sym typeface="Arial"/>
              </a:rPr>
              <a:t>impact the real return of an investor's portfolio</a:t>
            </a:r>
            <a:r>
              <a:rPr b="0" i="0" lang="en-GB" sz="1100">
                <a:solidFill>
                  <a:srgbClr val="111111"/>
                </a:solidFill>
                <a:latin typeface="Arial"/>
                <a:ea typeface="Arial"/>
                <a:cs typeface="Arial"/>
                <a:sym typeface="Arial"/>
              </a:rPr>
              <a:t>. Here, we look at some of the major forces behind exchange rate movements.</a:t>
            </a:r>
            <a:endParaRPr b="1" sz="1100">
              <a:latin typeface="Arial"/>
              <a:ea typeface="Arial"/>
              <a:cs typeface="Arial"/>
              <a:sym typeface="Aria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7" name="Google Shape;93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100"/>
              <a:buFont typeface="Arial"/>
              <a:buChar char="•"/>
            </a:pPr>
            <a:r>
              <a:rPr b="0" i="0" lang="en-GB" sz="1100">
                <a:solidFill>
                  <a:srgbClr val="111111"/>
                </a:solidFill>
                <a:latin typeface="Arial"/>
                <a:ea typeface="Arial"/>
                <a:cs typeface="Arial"/>
                <a:sym typeface="Arial"/>
              </a:rPr>
              <a:t>Aside from factors such as interest rates and</a:t>
            </a:r>
            <a:r>
              <a:rPr lang="en-GB" sz="1100">
                <a:solidFill>
                  <a:srgbClr val="111111"/>
                </a:solidFill>
                <a:latin typeface="Arial"/>
                <a:ea typeface="Arial"/>
                <a:cs typeface="Arial"/>
                <a:sym typeface="Arial"/>
              </a:rPr>
              <a:t> inflation, the currency </a:t>
            </a:r>
            <a:r>
              <a:rPr b="0" i="0" lang="en-GB" sz="1100">
                <a:solidFill>
                  <a:srgbClr val="111111"/>
                </a:solidFill>
                <a:latin typeface="Arial"/>
                <a:ea typeface="Arial"/>
                <a:cs typeface="Arial"/>
                <a:sym typeface="Arial"/>
              </a:rPr>
              <a:t>exchange rate is one of the most important determinants </a:t>
            </a:r>
            <a:r>
              <a:rPr b="0" i="0" lang="en-GB" sz="1100">
                <a:solidFill>
                  <a:srgbClr val="FF0000"/>
                </a:solidFill>
                <a:latin typeface="Arial"/>
                <a:ea typeface="Arial"/>
                <a:cs typeface="Arial"/>
                <a:sym typeface="Arial"/>
              </a:rPr>
              <a:t>of </a:t>
            </a:r>
            <a:r>
              <a:rPr b="1" i="0" lang="en-GB" sz="1100">
                <a:solidFill>
                  <a:srgbClr val="FF0000"/>
                </a:solidFill>
                <a:latin typeface="Arial"/>
                <a:ea typeface="Arial"/>
                <a:cs typeface="Arial"/>
                <a:sym typeface="Arial"/>
              </a:rPr>
              <a:t>a country's relative level of economic health</a:t>
            </a:r>
            <a:r>
              <a:rPr b="1" i="0" lang="en-GB" sz="1100">
                <a:solidFill>
                  <a:srgbClr val="111111"/>
                </a:solidFill>
                <a:latin typeface="Arial"/>
                <a:ea typeface="Arial"/>
                <a:cs typeface="Arial"/>
                <a:sym typeface="Arial"/>
              </a:rPr>
              <a:t>. </a:t>
            </a:r>
            <a:endParaRPr/>
          </a:p>
          <a:p>
            <a:pPr indent="-215900" lvl="0" marL="285750" rtl="0" algn="l">
              <a:lnSpc>
                <a:spcPct val="100000"/>
              </a:lnSpc>
              <a:spcBef>
                <a:spcPts val="0"/>
              </a:spcBef>
              <a:spcAft>
                <a:spcPts val="0"/>
              </a:spcAft>
              <a:buSzPts val="1100"/>
              <a:buFont typeface="Arial"/>
              <a:buNone/>
            </a:pPr>
            <a:r>
              <a:t/>
            </a:r>
            <a:endParaRPr sz="1100">
              <a:solidFill>
                <a:srgbClr val="111111"/>
              </a:solidFill>
              <a:latin typeface="Arial"/>
              <a:ea typeface="Arial"/>
              <a:cs typeface="Arial"/>
              <a:sym typeface="Arial"/>
            </a:endParaRPr>
          </a:p>
          <a:p>
            <a:pPr indent="-285750" lvl="0" marL="285750" rtl="0" algn="l">
              <a:lnSpc>
                <a:spcPct val="100000"/>
              </a:lnSpc>
              <a:spcBef>
                <a:spcPts val="0"/>
              </a:spcBef>
              <a:spcAft>
                <a:spcPts val="0"/>
              </a:spcAft>
              <a:buSzPts val="1100"/>
              <a:buFont typeface="Arial"/>
              <a:buChar char="•"/>
            </a:pPr>
            <a:r>
              <a:rPr b="0" i="0" lang="en-GB" sz="1100">
                <a:solidFill>
                  <a:srgbClr val="111111"/>
                </a:solidFill>
                <a:latin typeface="Arial"/>
                <a:ea typeface="Arial"/>
                <a:cs typeface="Arial"/>
                <a:sym typeface="Arial"/>
              </a:rPr>
              <a:t>Exchange rates play a vital role in a country's level of trade, which is critical to most every free market economy in the world. For this reason, exchange rates are among the most watched, analyzed and governmentally manipulated economic measures. </a:t>
            </a:r>
            <a:endParaRPr/>
          </a:p>
          <a:p>
            <a:pPr indent="-215900" lvl="0" marL="285750" rtl="0" algn="l">
              <a:lnSpc>
                <a:spcPct val="100000"/>
              </a:lnSpc>
              <a:spcBef>
                <a:spcPts val="0"/>
              </a:spcBef>
              <a:spcAft>
                <a:spcPts val="0"/>
              </a:spcAft>
              <a:buSzPts val="1100"/>
              <a:buFont typeface="Arial"/>
              <a:buNone/>
            </a:pPr>
            <a:r>
              <a:t/>
            </a:r>
            <a:endParaRPr sz="1100">
              <a:solidFill>
                <a:srgbClr val="111111"/>
              </a:solidFill>
              <a:latin typeface="Arial"/>
              <a:ea typeface="Arial"/>
              <a:cs typeface="Arial"/>
              <a:sym typeface="Arial"/>
            </a:endParaRPr>
          </a:p>
          <a:p>
            <a:pPr indent="-285750" lvl="0" marL="285750" rtl="0" algn="l">
              <a:lnSpc>
                <a:spcPct val="100000"/>
              </a:lnSpc>
              <a:spcBef>
                <a:spcPts val="0"/>
              </a:spcBef>
              <a:spcAft>
                <a:spcPts val="0"/>
              </a:spcAft>
              <a:buSzPts val="1100"/>
              <a:buFont typeface="Arial"/>
              <a:buChar char="•"/>
            </a:pPr>
            <a:r>
              <a:rPr b="0" i="0" lang="en-GB" sz="1100">
                <a:solidFill>
                  <a:srgbClr val="111111"/>
                </a:solidFill>
                <a:latin typeface="Arial"/>
                <a:ea typeface="Arial"/>
                <a:cs typeface="Arial"/>
                <a:sym typeface="Arial"/>
              </a:rPr>
              <a:t>But exchange rates matter on a smaller scale as well: they</a:t>
            </a:r>
            <a:r>
              <a:rPr b="1" i="0" lang="en-GB" sz="1100">
                <a:solidFill>
                  <a:srgbClr val="111111"/>
                </a:solidFill>
                <a:latin typeface="Arial"/>
                <a:ea typeface="Arial"/>
                <a:cs typeface="Arial"/>
                <a:sym typeface="Arial"/>
              </a:rPr>
              <a:t> </a:t>
            </a:r>
            <a:r>
              <a:rPr b="1" i="0" lang="en-GB" sz="1100">
                <a:solidFill>
                  <a:srgbClr val="FF0000"/>
                </a:solidFill>
                <a:latin typeface="Arial"/>
                <a:ea typeface="Arial"/>
                <a:cs typeface="Arial"/>
                <a:sym typeface="Arial"/>
              </a:rPr>
              <a:t>impact the real return of an investor's portfolio</a:t>
            </a:r>
            <a:r>
              <a:rPr b="0" i="0" lang="en-GB" sz="1100">
                <a:solidFill>
                  <a:srgbClr val="111111"/>
                </a:solidFill>
                <a:latin typeface="Arial"/>
                <a:ea typeface="Arial"/>
                <a:cs typeface="Arial"/>
                <a:sym typeface="Arial"/>
              </a:rPr>
              <a:t>. Here, we look at some of the major forces behind exchange rate movements.</a:t>
            </a:r>
            <a:endParaRPr b="1" sz="1100">
              <a:latin typeface="Arial"/>
              <a:ea typeface="Arial"/>
              <a:cs typeface="Arial"/>
              <a:sym typeface="Aria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4" name="Google Shape;94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2" name="Google Shape;106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5" name="Google Shape;114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7" name="Google Shape;124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8"/>
          <p:cNvSpPr txBox="1"/>
          <p:nvPr>
            <p:ph type="ctrTitle"/>
          </p:nvPr>
        </p:nvSpPr>
        <p:spPr>
          <a:xfrm>
            <a:off x="436875" y="719386"/>
            <a:ext cx="4114800" cy="341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200"/>
              <a:buNone/>
              <a:defRPr sz="5200">
                <a:solidFill>
                  <a:schemeClr val="accen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28"/>
          <p:cNvSpPr txBox="1"/>
          <p:nvPr>
            <p:ph idx="1" type="subTitle"/>
          </p:nvPr>
        </p:nvSpPr>
        <p:spPr>
          <a:xfrm>
            <a:off x="449175" y="3542250"/>
            <a:ext cx="25203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6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8"/>
          <p:cNvSpPr/>
          <p:nvPr/>
        </p:nvSpPr>
        <p:spPr>
          <a:xfrm>
            <a:off x="3577575" y="-1265650"/>
            <a:ext cx="9413034" cy="6480137"/>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4">
    <p:spTree>
      <p:nvGrpSpPr>
        <p:cNvPr id="80" name="Shape 80"/>
        <p:cNvGrpSpPr/>
        <p:nvPr/>
      </p:nvGrpSpPr>
      <p:grpSpPr>
        <a:xfrm>
          <a:off x="0" y="0"/>
          <a:ext cx="0" cy="0"/>
          <a:chOff x="0" y="0"/>
          <a:chExt cx="0" cy="0"/>
        </a:xfrm>
      </p:grpSpPr>
      <p:sp>
        <p:nvSpPr>
          <p:cNvPr id="81" name="Google Shape;81;p37"/>
          <p:cNvSpPr txBox="1"/>
          <p:nvPr>
            <p:ph type="title"/>
          </p:nvPr>
        </p:nvSpPr>
        <p:spPr>
          <a:xfrm>
            <a:off x="4810050" y="1975979"/>
            <a:ext cx="3871500" cy="671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82" name="Google Shape;82;p37"/>
          <p:cNvSpPr txBox="1"/>
          <p:nvPr>
            <p:ph idx="1" type="subTitle"/>
          </p:nvPr>
        </p:nvSpPr>
        <p:spPr>
          <a:xfrm>
            <a:off x="4810050" y="2534964"/>
            <a:ext cx="3871500" cy="6714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14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83" name="Google Shape;83;p37"/>
          <p:cNvSpPr/>
          <p:nvPr/>
        </p:nvSpPr>
        <p:spPr>
          <a:xfrm rot="-4546338">
            <a:off x="3291820" y="-1265711"/>
            <a:ext cx="9413075" cy="6480182"/>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 Only 2">
    <p:spTree>
      <p:nvGrpSpPr>
        <p:cNvPr id="84" name="Shape 84"/>
        <p:cNvGrpSpPr/>
        <p:nvPr/>
      </p:nvGrpSpPr>
      <p:grpSpPr>
        <a:xfrm>
          <a:off x="0" y="0"/>
          <a:ext cx="0" cy="0"/>
          <a:chOff x="0" y="0"/>
          <a:chExt cx="0" cy="0"/>
        </a:xfrm>
      </p:grpSpPr>
      <p:sp>
        <p:nvSpPr>
          <p:cNvPr id="85" name="Google Shape;85;p38"/>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86" name="Google Shape;86;p38"/>
          <p:cNvSpPr/>
          <p:nvPr/>
        </p:nvSpPr>
        <p:spPr>
          <a:xfrm>
            <a:off x="3628076" y="1779053"/>
            <a:ext cx="1875925" cy="1116173"/>
          </a:xfrm>
          <a:custGeom>
            <a:rect b="b" l="l" r="r" t="t"/>
            <a:pathLst>
              <a:path extrusionOk="0" h="26459" w="44469">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8"/>
          <p:cNvSpPr/>
          <p:nvPr/>
        </p:nvSpPr>
        <p:spPr>
          <a:xfrm>
            <a:off x="4327644" y="2872243"/>
            <a:ext cx="476817" cy="250410"/>
          </a:xfrm>
          <a:custGeom>
            <a:rect b="b" l="l" r="r" t="t"/>
            <a:pathLst>
              <a:path extrusionOk="0" h="5936" w="11303">
                <a:moveTo>
                  <a:pt x="1" y="1"/>
                </a:moveTo>
                <a:lnTo>
                  <a:pt x="5742" y="5935"/>
                </a:lnTo>
                <a:lnTo>
                  <a:pt x="1130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8"/>
          <p:cNvSpPr/>
          <p:nvPr/>
        </p:nvSpPr>
        <p:spPr>
          <a:xfrm>
            <a:off x="1331650" y="1768962"/>
            <a:ext cx="1875925" cy="1116173"/>
          </a:xfrm>
          <a:custGeom>
            <a:rect b="b" l="l" r="r" t="t"/>
            <a:pathLst>
              <a:path extrusionOk="0" h="26459" w="44469">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8"/>
          <p:cNvSpPr/>
          <p:nvPr/>
        </p:nvSpPr>
        <p:spPr>
          <a:xfrm>
            <a:off x="2031218" y="2862152"/>
            <a:ext cx="476817" cy="250410"/>
          </a:xfrm>
          <a:custGeom>
            <a:rect b="b" l="l" r="r" t="t"/>
            <a:pathLst>
              <a:path extrusionOk="0" h="5936" w="11303">
                <a:moveTo>
                  <a:pt x="1" y="1"/>
                </a:moveTo>
                <a:lnTo>
                  <a:pt x="5742" y="5935"/>
                </a:lnTo>
                <a:lnTo>
                  <a:pt x="1130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8"/>
          <p:cNvSpPr/>
          <p:nvPr/>
        </p:nvSpPr>
        <p:spPr>
          <a:xfrm>
            <a:off x="5962164" y="1788640"/>
            <a:ext cx="1875925" cy="1116173"/>
          </a:xfrm>
          <a:custGeom>
            <a:rect b="b" l="l" r="r" t="t"/>
            <a:pathLst>
              <a:path extrusionOk="0" h="26459" w="44469">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8"/>
          <p:cNvSpPr/>
          <p:nvPr/>
        </p:nvSpPr>
        <p:spPr>
          <a:xfrm>
            <a:off x="6661732" y="2881830"/>
            <a:ext cx="476817" cy="250410"/>
          </a:xfrm>
          <a:custGeom>
            <a:rect b="b" l="l" r="r" t="t"/>
            <a:pathLst>
              <a:path extrusionOk="0" h="5936" w="11303">
                <a:moveTo>
                  <a:pt x="1" y="1"/>
                </a:moveTo>
                <a:lnTo>
                  <a:pt x="5742" y="5935"/>
                </a:lnTo>
                <a:lnTo>
                  <a:pt x="1130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6">
    <p:spTree>
      <p:nvGrpSpPr>
        <p:cNvPr id="92" name="Shape 92"/>
        <p:cNvGrpSpPr/>
        <p:nvPr/>
      </p:nvGrpSpPr>
      <p:grpSpPr>
        <a:xfrm>
          <a:off x="0" y="0"/>
          <a:ext cx="0" cy="0"/>
          <a:chOff x="0" y="0"/>
          <a:chExt cx="0" cy="0"/>
        </a:xfrm>
      </p:grpSpPr>
      <p:sp>
        <p:nvSpPr>
          <p:cNvPr id="93" name="Google Shape;93;p39"/>
          <p:cNvSpPr txBox="1"/>
          <p:nvPr>
            <p:ph type="title"/>
          </p:nvPr>
        </p:nvSpPr>
        <p:spPr>
          <a:xfrm>
            <a:off x="4815309" y="1579008"/>
            <a:ext cx="3871500" cy="1400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94" name="Google Shape;94;p39"/>
          <p:cNvSpPr txBox="1"/>
          <p:nvPr>
            <p:ph idx="1" type="subTitle"/>
          </p:nvPr>
        </p:nvSpPr>
        <p:spPr>
          <a:xfrm>
            <a:off x="4815300" y="2777674"/>
            <a:ext cx="3871500" cy="671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95" name="Google Shape;95;p39"/>
          <p:cNvSpPr/>
          <p:nvPr/>
        </p:nvSpPr>
        <p:spPr>
          <a:xfrm>
            <a:off x="3873077" y="-586805"/>
            <a:ext cx="6137522" cy="6223558"/>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 and Six Columns">
    <p:spTree>
      <p:nvGrpSpPr>
        <p:cNvPr id="96" name="Shape 96"/>
        <p:cNvGrpSpPr/>
        <p:nvPr/>
      </p:nvGrpSpPr>
      <p:grpSpPr>
        <a:xfrm>
          <a:off x="0" y="0"/>
          <a:ext cx="0" cy="0"/>
          <a:chOff x="0" y="0"/>
          <a:chExt cx="0" cy="0"/>
        </a:xfrm>
      </p:grpSpPr>
      <p:sp>
        <p:nvSpPr>
          <p:cNvPr id="97" name="Google Shape;97;p40"/>
          <p:cNvSpPr txBox="1"/>
          <p:nvPr>
            <p:ph type="title"/>
          </p:nvPr>
        </p:nvSpPr>
        <p:spPr>
          <a:xfrm>
            <a:off x="1135750" y="2095577"/>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98" name="Google Shape;98;p40"/>
          <p:cNvSpPr txBox="1"/>
          <p:nvPr>
            <p:ph idx="1" type="subTitle"/>
          </p:nvPr>
        </p:nvSpPr>
        <p:spPr>
          <a:xfrm>
            <a:off x="1135750" y="2467122"/>
            <a:ext cx="2240100" cy="69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9" name="Google Shape;99;p40"/>
          <p:cNvSpPr txBox="1"/>
          <p:nvPr>
            <p:ph idx="2" type="title"/>
          </p:nvPr>
        </p:nvSpPr>
        <p:spPr>
          <a:xfrm>
            <a:off x="1135750" y="3643328"/>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00" name="Google Shape;100;p40"/>
          <p:cNvSpPr txBox="1"/>
          <p:nvPr>
            <p:ph idx="3" type="subTitle"/>
          </p:nvPr>
        </p:nvSpPr>
        <p:spPr>
          <a:xfrm>
            <a:off x="1135750" y="4011640"/>
            <a:ext cx="22401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1" name="Google Shape;101;p40"/>
          <p:cNvSpPr txBox="1"/>
          <p:nvPr>
            <p:ph idx="4" type="title"/>
          </p:nvPr>
        </p:nvSpPr>
        <p:spPr>
          <a:xfrm>
            <a:off x="3441529" y="2085352"/>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02" name="Google Shape;102;p40"/>
          <p:cNvSpPr txBox="1"/>
          <p:nvPr>
            <p:ph idx="5" type="subTitle"/>
          </p:nvPr>
        </p:nvSpPr>
        <p:spPr>
          <a:xfrm>
            <a:off x="3441527" y="2467122"/>
            <a:ext cx="2240100" cy="64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3" name="Google Shape;103;p40"/>
          <p:cNvSpPr txBox="1"/>
          <p:nvPr>
            <p:ph idx="6" type="title"/>
          </p:nvPr>
        </p:nvSpPr>
        <p:spPr>
          <a:xfrm>
            <a:off x="3441527" y="3643328"/>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04" name="Google Shape;104;p40"/>
          <p:cNvSpPr txBox="1"/>
          <p:nvPr>
            <p:ph idx="7" type="subTitle"/>
          </p:nvPr>
        </p:nvSpPr>
        <p:spPr>
          <a:xfrm>
            <a:off x="3441527" y="4011640"/>
            <a:ext cx="22401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5" name="Google Shape;105;p40"/>
          <p:cNvSpPr txBox="1"/>
          <p:nvPr>
            <p:ph idx="8" type="title"/>
          </p:nvPr>
        </p:nvSpPr>
        <p:spPr>
          <a:xfrm>
            <a:off x="5768154" y="2094110"/>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06" name="Google Shape;106;p40"/>
          <p:cNvSpPr txBox="1"/>
          <p:nvPr>
            <p:ph idx="9" type="subTitle"/>
          </p:nvPr>
        </p:nvSpPr>
        <p:spPr>
          <a:xfrm>
            <a:off x="5768152" y="2465424"/>
            <a:ext cx="2240100" cy="69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7" name="Google Shape;107;p40"/>
          <p:cNvSpPr txBox="1"/>
          <p:nvPr>
            <p:ph idx="13" type="title"/>
          </p:nvPr>
        </p:nvSpPr>
        <p:spPr>
          <a:xfrm>
            <a:off x="5768152" y="3641868"/>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08" name="Google Shape;108;p40"/>
          <p:cNvSpPr txBox="1"/>
          <p:nvPr>
            <p:ph idx="14" type="subTitle"/>
          </p:nvPr>
        </p:nvSpPr>
        <p:spPr>
          <a:xfrm>
            <a:off x="5768152" y="4004123"/>
            <a:ext cx="22401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9" name="Google Shape;109;p40"/>
          <p:cNvSpPr txBox="1"/>
          <p:nvPr>
            <p:ph idx="15"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110" name="Google Shape;110;p40"/>
          <p:cNvSpPr/>
          <p:nvPr/>
        </p:nvSpPr>
        <p:spPr>
          <a:xfrm rot="9117159">
            <a:off x="-1377015" y="-868228"/>
            <a:ext cx="3850050" cy="3904137"/>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40"/>
          <p:cNvSpPr/>
          <p:nvPr/>
        </p:nvSpPr>
        <p:spPr>
          <a:xfrm>
            <a:off x="7358925" y="1670851"/>
            <a:ext cx="3850094" cy="3904090"/>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1">
    <p:spTree>
      <p:nvGrpSpPr>
        <p:cNvPr id="112" name="Shape 112"/>
        <p:cNvGrpSpPr/>
        <p:nvPr/>
      </p:nvGrpSpPr>
      <p:grpSpPr>
        <a:xfrm>
          <a:off x="0" y="0"/>
          <a:ext cx="0" cy="0"/>
          <a:chOff x="0" y="0"/>
          <a:chExt cx="0" cy="0"/>
        </a:xfrm>
      </p:grpSpPr>
      <p:sp>
        <p:nvSpPr>
          <p:cNvPr id="113" name="Google Shape;113;p41"/>
          <p:cNvSpPr txBox="1"/>
          <p:nvPr>
            <p:ph type="title"/>
          </p:nvPr>
        </p:nvSpPr>
        <p:spPr>
          <a:xfrm>
            <a:off x="4815309" y="1871700"/>
            <a:ext cx="3871500" cy="1400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14" name="Google Shape;114;p41"/>
          <p:cNvSpPr txBox="1"/>
          <p:nvPr>
            <p:ph idx="1" type="subTitle"/>
          </p:nvPr>
        </p:nvSpPr>
        <p:spPr>
          <a:xfrm>
            <a:off x="4815300" y="3065475"/>
            <a:ext cx="3871500" cy="671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115" name="Google Shape;115;p41"/>
          <p:cNvSpPr/>
          <p:nvPr/>
        </p:nvSpPr>
        <p:spPr>
          <a:xfrm rot="10799903">
            <a:off x="4287249" y="-1668273"/>
            <a:ext cx="6680951" cy="6564197"/>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16" name="Shape 116"/>
        <p:cNvGrpSpPr/>
        <p:nvPr/>
      </p:nvGrpSpPr>
      <p:grpSpPr>
        <a:xfrm>
          <a:off x="0" y="0"/>
          <a:ext cx="0" cy="0"/>
          <a:chOff x="0" y="0"/>
          <a:chExt cx="0" cy="0"/>
        </a:xfrm>
      </p:grpSpPr>
      <p:sp>
        <p:nvSpPr>
          <p:cNvPr id="117" name="Google Shape;117;p42"/>
          <p:cNvSpPr txBox="1"/>
          <p:nvPr>
            <p:ph type="title"/>
          </p:nvPr>
        </p:nvSpPr>
        <p:spPr>
          <a:xfrm>
            <a:off x="1620150" y="1739138"/>
            <a:ext cx="5903700" cy="1129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sz="2000">
                <a:latin typeface="Open Sans"/>
                <a:ea typeface="Open Sans"/>
                <a:cs typeface="Open Sans"/>
                <a:sym typeface="Open Sans"/>
              </a:defRPr>
            </a:lvl1pPr>
            <a:lvl2pPr lvl="1" algn="ctr">
              <a:lnSpc>
                <a:spcPct val="100000"/>
              </a:lnSpc>
              <a:spcBef>
                <a:spcPts val="0"/>
              </a:spcBef>
              <a:spcAft>
                <a:spcPts val="0"/>
              </a:spcAft>
              <a:buSzPts val="3000"/>
              <a:buNone/>
              <a:defRPr>
                <a:latin typeface="Open Sans"/>
                <a:ea typeface="Open Sans"/>
                <a:cs typeface="Open Sans"/>
                <a:sym typeface="Open Sans"/>
              </a:defRPr>
            </a:lvl2pPr>
            <a:lvl3pPr lvl="2" algn="ctr">
              <a:lnSpc>
                <a:spcPct val="100000"/>
              </a:lnSpc>
              <a:spcBef>
                <a:spcPts val="0"/>
              </a:spcBef>
              <a:spcAft>
                <a:spcPts val="0"/>
              </a:spcAft>
              <a:buSzPts val="3000"/>
              <a:buNone/>
              <a:defRPr>
                <a:latin typeface="Open Sans"/>
                <a:ea typeface="Open Sans"/>
                <a:cs typeface="Open Sans"/>
                <a:sym typeface="Open Sans"/>
              </a:defRPr>
            </a:lvl3pPr>
            <a:lvl4pPr lvl="3" algn="ctr">
              <a:lnSpc>
                <a:spcPct val="100000"/>
              </a:lnSpc>
              <a:spcBef>
                <a:spcPts val="0"/>
              </a:spcBef>
              <a:spcAft>
                <a:spcPts val="0"/>
              </a:spcAft>
              <a:buSzPts val="3000"/>
              <a:buNone/>
              <a:defRPr>
                <a:latin typeface="Open Sans"/>
                <a:ea typeface="Open Sans"/>
                <a:cs typeface="Open Sans"/>
                <a:sym typeface="Open Sans"/>
              </a:defRPr>
            </a:lvl4pPr>
            <a:lvl5pPr lvl="4" algn="ctr">
              <a:lnSpc>
                <a:spcPct val="100000"/>
              </a:lnSpc>
              <a:spcBef>
                <a:spcPts val="0"/>
              </a:spcBef>
              <a:spcAft>
                <a:spcPts val="0"/>
              </a:spcAft>
              <a:buSzPts val="3000"/>
              <a:buNone/>
              <a:defRPr>
                <a:latin typeface="Open Sans"/>
                <a:ea typeface="Open Sans"/>
                <a:cs typeface="Open Sans"/>
                <a:sym typeface="Open Sans"/>
              </a:defRPr>
            </a:lvl5pPr>
            <a:lvl6pPr lvl="5" algn="ctr">
              <a:lnSpc>
                <a:spcPct val="100000"/>
              </a:lnSpc>
              <a:spcBef>
                <a:spcPts val="0"/>
              </a:spcBef>
              <a:spcAft>
                <a:spcPts val="0"/>
              </a:spcAft>
              <a:buSzPts val="3000"/>
              <a:buNone/>
              <a:defRPr>
                <a:latin typeface="Open Sans"/>
                <a:ea typeface="Open Sans"/>
                <a:cs typeface="Open Sans"/>
                <a:sym typeface="Open Sans"/>
              </a:defRPr>
            </a:lvl6pPr>
            <a:lvl7pPr lvl="6" algn="ctr">
              <a:lnSpc>
                <a:spcPct val="100000"/>
              </a:lnSpc>
              <a:spcBef>
                <a:spcPts val="0"/>
              </a:spcBef>
              <a:spcAft>
                <a:spcPts val="0"/>
              </a:spcAft>
              <a:buSzPts val="3000"/>
              <a:buNone/>
              <a:defRPr>
                <a:latin typeface="Open Sans"/>
                <a:ea typeface="Open Sans"/>
                <a:cs typeface="Open Sans"/>
                <a:sym typeface="Open Sans"/>
              </a:defRPr>
            </a:lvl7pPr>
            <a:lvl8pPr lvl="7" algn="ctr">
              <a:lnSpc>
                <a:spcPct val="100000"/>
              </a:lnSpc>
              <a:spcBef>
                <a:spcPts val="0"/>
              </a:spcBef>
              <a:spcAft>
                <a:spcPts val="0"/>
              </a:spcAft>
              <a:buSzPts val="3000"/>
              <a:buNone/>
              <a:defRPr>
                <a:latin typeface="Open Sans"/>
                <a:ea typeface="Open Sans"/>
                <a:cs typeface="Open Sans"/>
                <a:sym typeface="Open Sans"/>
              </a:defRPr>
            </a:lvl8pPr>
            <a:lvl9pPr lvl="8" algn="ctr">
              <a:lnSpc>
                <a:spcPct val="100000"/>
              </a:lnSpc>
              <a:spcBef>
                <a:spcPts val="0"/>
              </a:spcBef>
              <a:spcAft>
                <a:spcPts val="0"/>
              </a:spcAft>
              <a:buSzPts val="3000"/>
              <a:buNone/>
              <a:defRPr>
                <a:latin typeface="Open Sans"/>
                <a:ea typeface="Open Sans"/>
                <a:cs typeface="Open Sans"/>
                <a:sym typeface="Open Sans"/>
              </a:defRPr>
            </a:lvl9pPr>
          </a:lstStyle>
          <a:p/>
        </p:txBody>
      </p:sp>
      <p:sp>
        <p:nvSpPr>
          <p:cNvPr id="118" name="Google Shape;118;p42"/>
          <p:cNvSpPr txBox="1"/>
          <p:nvPr>
            <p:ph idx="1" type="subTitle"/>
          </p:nvPr>
        </p:nvSpPr>
        <p:spPr>
          <a:xfrm>
            <a:off x="1620150" y="2960638"/>
            <a:ext cx="5903700" cy="443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9" name="Google Shape;119;p42"/>
          <p:cNvSpPr/>
          <p:nvPr/>
        </p:nvSpPr>
        <p:spPr>
          <a:xfrm rot="-9388082">
            <a:off x="-1143081" y="-588681"/>
            <a:ext cx="9612308" cy="6320856"/>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120" name="Shape 120"/>
        <p:cNvGrpSpPr/>
        <p:nvPr/>
      </p:nvGrpSpPr>
      <p:grpSpPr>
        <a:xfrm>
          <a:off x="0" y="0"/>
          <a:ext cx="0" cy="0"/>
          <a:chOff x="0" y="0"/>
          <a:chExt cx="0" cy="0"/>
        </a:xfrm>
      </p:grpSpPr>
      <p:sp>
        <p:nvSpPr>
          <p:cNvPr id="121" name="Google Shape;121;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
        <p:nvSpPr>
          <p:cNvPr id="122" name="Google Shape;122;p43"/>
          <p:cNvSpPr txBox="1"/>
          <p:nvPr>
            <p:ph type="title"/>
          </p:nvPr>
        </p:nvSpPr>
        <p:spPr>
          <a:xfrm>
            <a:off x="457200" y="951000"/>
            <a:ext cx="3754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23" name="Google Shape;123;p43"/>
          <p:cNvSpPr txBox="1"/>
          <p:nvPr>
            <p:ph idx="1" type="subTitle"/>
          </p:nvPr>
        </p:nvSpPr>
        <p:spPr>
          <a:xfrm>
            <a:off x="457200" y="2234150"/>
            <a:ext cx="3677400" cy="90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p:txBody>
      </p:sp>
      <p:sp>
        <p:nvSpPr>
          <p:cNvPr id="124" name="Google Shape;124;p43"/>
          <p:cNvSpPr/>
          <p:nvPr/>
        </p:nvSpPr>
        <p:spPr>
          <a:xfrm rot="-8960560">
            <a:off x="3895755" y="-250865"/>
            <a:ext cx="9413004" cy="7136681"/>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18">
    <p:spTree>
      <p:nvGrpSpPr>
        <p:cNvPr id="127" name="Shape 127"/>
        <p:cNvGrpSpPr/>
        <p:nvPr/>
      </p:nvGrpSpPr>
      <p:grpSpPr>
        <a:xfrm>
          <a:off x="0" y="0"/>
          <a:ext cx="0" cy="0"/>
          <a:chOff x="0" y="0"/>
          <a:chExt cx="0" cy="0"/>
        </a:xfrm>
      </p:grpSpPr>
      <p:sp>
        <p:nvSpPr>
          <p:cNvPr id="128" name="Google Shape;128;p45"/>
          <p:cNvSpPr txBox="1"/>
          <p:nvPr>
            <p:ph type="title"/>
          </p:nvPr>
        </p:nvSpPr>
        <p:spPr>
          <a:xfrm>
            <a:off x="4815309" y="1289250"/>
            <a:ext cx="3871500" cy="140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29" name="Google Shape;129;p45"/>
          <p:cNvSpPr txBox="1"/>
          <p:nvPr>
            <p:ph idx="1" type="subTitle"/>
          </p:nvPr>
        </p:nvSpPr>
        <p:spPr>
          <a:xfrm>
            <a:off x="4815300" y="2487916"/>
            <a:ext cx="3871500" cy="67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
  <p:cSld name="CUSTOM">
    <p:spTree>
      <p:nvGrpSpPr>
        <p:cNvPr id="12" name="Shape 12"/>
        <p:cNvGrpSpPr/>
        <p:nvPr/>
      </p:nvGrpSpPr>
      <p:grpSpPr>
        <a:xfrm>
          <a:off x="0" y="0"/>
          <a:ext cx="0" cy="0"/>
          <a:chOff x="0" y="0"/>
          <a:chExt cx="0" cy="0"/>
        </a:xfrm>
      </p:grpSpPr>
      <p:sp>
        <p:nvSpPr>
          <p:cNvPr id="13" name="Google Shape;13;p29"/>
          <p:cNvSpPr txBox="1"/>
          <p:nvPr>
            <p:ph type="title"/>
          </p:nvPr>
        </p:nvSpPr>
        <p:spPr>
          <a:xfrm>
            <a:off x="457200" y="445025"/>
            <a:ext cx="8229600" cy="48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a:latin typeface="Ubuntu"/>
                <a:ea typeface="Ubuntu"/>
                <a:cs typeface="Ubuntu"/>
                <a:sym typeface="Ubuntu"/>
              </a:defRPr>
            </a:lvl2pPr>
            <a:lvl3pPr lvl="2" algn="l">
              <a:lnSpc>
                <a:spcPct val="100000"/>
              </a:lnSpc>
              <a:spcBef>
                <a:spcPts val="0"/>
              </a:spcBef>
              <a:spcAft>
                <a:spcPts val="0"/>
              </a:spcAft>
              <a:buSzPts val="3000"/>
              <a:buNone/>
              <a:defRPr>
                <a:latin typeface="Ubuntu"/>
                <a:ea typeface="Ubuntu"/>
                <a:cs typeface="Ubuntu"/>
                <a:sym typeface="Ubuntu"/>
              </a:defRPr>
            </a:lvl3pPr>
            <a:lvl4pPr lvl="3" algn="l">
              <a:lnSpc>
                <a:spcPct val="100000"/>
              </a:lnSpc>
              <a:spcBef>
                <a:spcPts val="0"/>
              </a:spcBef>
              <a:spcAft>
                <a:spcPts val="0"/>
              </a:spcAft>
              <a:buSzPts val="3000"/>
              <a:buNone/>
              <a:defRPr>
                <a:latin typeface="Ubuntu"/>
                <a:ea typeface="Ubuntu"/>
                <a:cs typeface="Ubuntu"/>
                <a:sym typeface="Ubuntu"/>
              </a:defRPr>
            </a:lvl4pPr>
            <a:lvl5pPr lvl="4" algn="l">
              <a:lnSpc>
                <a:spcPct val="100000"/>
              </a:lnSpc>
              <a:spcBef>
                <a:spcPts val="0"/>
              </a:spcBef>
              <a:spcAft>
                <a:spcPts val="0"/>
              </a:spcAft>
              <a:buSzPts val="3000"/>
              <a:buNone/>
              <a:defRPr>
                <a:latin typeface="Ubuntu"/>
                <a:ea typeface="Ubuntu"/>
                <a:cs typeface="Ubuntu"/>
                <a:sym typeface="Ubuntu"/>
              </a:defRPr>
            </a:lvl5pPr>
            <a:lvl6pPr lvl="5" algn="l">
              <a:lnSpc>
                <a:spcPct val="100000"/>
              </a:lnSpc>
              <a:spcBef>
                <a:spcPts val="0"/>
              </a:spcBef>
              <a:spcAft>
                <a:spcPts val="0"/>
              </a:spcAft>
              <a:buSzPts val="3000"/>
              <a:buNone/>
              <a:defRPr>
                <a:latin typeface="Ubuntu"/>
                <a:ea typeface="Ubuntu"/>
                <a:cs typeface="Ubuntu"/>
                <a:sym typeface="Ubuntu"/>
              </a:defRPr>
            </a:lvl6pPr>
            <a:lvl7pPr lvl="6" algn="l">
              <a:lnSpc>
                <a:spcPct val="100000"/>
              </a:lnSpc>
              <a:spcBef>
                <a:spcPts val="0"/>
              </a:spcBef>
              <a:spcAft>
                <a:spcPts val="0"/>
              </a:spcAft>
              <a:buSzPts val="3000"/>
              <a:buNone/>
              <a:defRPr>
                <a:latin typeface="Ubuntu"/>
                <a:ea typeface="Ubuntu"/>
                <a:cs typeface="Ubuntu"/>
                <a:sym typeface="Ubuntu"/>
              </a:defRPr>
            </a:lvl7pPr>
            <a:lvl8pPr lvl="7" algn="l">
              <a:lnSpc>
                <a:spcPct val="100000"/>
              </a:lnSpc>
              <a:spcBef>
                <a:spcPts val="0"/>
              </a:spcBef>
              <a:spcAft>
                <a:spcPts val="0"/>
              </a:spcAft>
              <a:buSzPts val="3000"/>
              <a:buNone/>
              <a:defRPr>
                <a:latin typeface="Ubuntu"/>
                <a:ea typeface="Ubuntu"/>
                <a:cs typeface="Ubuntu"/>
                <a:sym typeface="Ubuntu"/>
              </a:defRPr>
            </a:lvl8pPr>
            <a:lvl9pPr lvl="8" algn="l">
              <a:lnSpc>
                <a:spcPct val="100000"/>
              </a:lnSpc>
              <a:spcBef>
                <a:spcPts val="0"/>
              </a:spcBef>
              <a:spcAft>
                <a:spcPts val="0"/>
              </a:spcAft>
              <a:buSzPts val="3000"/>
              <a:buNone/>
              <a:defRPr>
                <a:latin typeface="Ubuntu"/>
                <a:ea typeface="Ubuntu"/>
                <a:cs typeface="Ubuntu"/>
                <a:sym typeface="Ubuntu"/>
              </a:defRPr>
            </a:lvl9pPr>
          </a:lstStyle>
          <a:p/>
        </p:txBody>
      </p:sp>
      <p:sp>
        <p:nvSpPr>
          <p:cNvPr id="14" name="Google Shape;14;p29"/>
          <p:cNvSpPr txBox="1"/>
          <p:nvPr>
            <p:ph idx="2" type="title"/>
          </p:nvPr>
        </p:nvSpPr>
        <p:spPr>
          <a:xfrm>
            <a:off x="1120050" y="1827650"/>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5" name="Google Shape;15;p29"/>
          <p:cNvSpPr txBox="1"/>
          <p:nvPr>
            <p:ph idx="1" type="subTitle"/>
          </p:nvPr>
        </p:nvSpPr>
        <p:spPr>
          <a:xfrm>
            <a:off x="1136550" y="2208253"/>
            <a:ext cx="2240100" cy="69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 name="Google Shape;16;p29"/>
          <p:cNvSpPr txBox="1"/>
          <p:nvPr>
            <p:ph idx="3" type="title"/>
          </p:nvPr>
        </p:nvSpPr>
        <p:spPr>
          <a:xfrm>
            <a:off x="1136550" y="1261027"/>
            <a:ext cx="2240100" cy="66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17" name="Google Shape;17;p29"/>
          <p:cNvSpPr txBox="1"/>
          <p:nvPr>
            <p:ph idx="4" type="title"/>
          </p:nvPr>
        </p:nvSpPr>
        <p:spPr>
          <a:xfrm>
            <a:off x="1051675" y="3604000"/>
            <a:ext cx="24099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8" name="Google Shape;18;p29"/>
          <p:cNvSpPr txBox="1"/>
          <p:nvPr>
            <p:ph idx="5" type="subTitle"/>
          </p:nvPr>
        </p:nvSpPr>
        <p:spPr>
          <a:xfrm>
            <a:off x="1136550" y="3945148"/>
            <a:ext cx="22401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29"/>
          <p:cNvSpPr txBox="1"/>
          <p:nvPr>
            <p:ph idx="6" type="title"/>
          </p:nvPr>
        </p:nvSpPr>
        <p:spPr>
          <a:xfrm>
            <a:off x="1136550" y="3036281"/>
            <a:ext cx="2240100" cy="63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20" name="Google Shape;20;p29"/>
          <p:cNvSpPr txBox="1"/>
          <p:nvPr>
            <p:ph idx="7" type="title"/>
          </p:nvPr>
        </p:nvSpPr>
        <p:spPr>
          <a:xfrm>
            <a:off x="3528725" y="1817425"/>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1" name="Google Shape;21;p29"/>
          <p:cNvSpPr txBox="1"/>
          <p:nvPr>
            <p:ph idx="8" type="subTitle"/>
          </p:nvPr>
        </p:nvSpPr>
        <p:spPr>
          <a:xfrm>
            <a:off x="3442327" y="2208253"/>
            <a:ext cx="2240100" cy="64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 name="Google Shape;22;p29"/>
          <p:cNvSpPr txBox="1"/>
          <p:nvPr>
            <p:ph idx="9" type="title"/>
          </p:nvPr>
        </p:nvSpPr>
        <p:spPr>
          <a:xfrm>
            <a:off x="3442327" y="1235450"/>
            <a:ext cx="2240100" cy="68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23" name="Google Shape;23;p29"/>
          <p:cNvSpPr txBox="1"/>
          <p:nvPr>
            <p:ph idx="13" type="title"/>
          </p:nvPr>
        </p:nvSpPr>
        <p:spPr>
          <a:xfrm>
            <a:off x="3442327" y="3604003"/>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4" name="Google Shape;24;p29"/>
          <p:cNvSpPr txBox="1"/>
          <p:nvPr>
            <p:ph idx="14" type="subTitle"/>
          </p:nvPr>
        </p:nvSpPr>
        <p:spPr>
          <a:xfrm>
            <a:off x="3442327" y="3945148"/>
            <a:ext cx="22401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29"/>
          <p:cNvSpPr txBox="1"/>
          <p:nvPr>
            <p:ph idx="15" type="title"/>
          </p:nvPr>
        </p:nvSpPr>
        <p:spPr>
          <a:xfrm>
            <a:off x="3442327" y="3012050"/>
            <a:ext cx="2240100" cy="65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26" name="Google Shape;26;p29"/>
          <p:cNvSpPr txBox="1"/>
          <p:nvPr>
            <p:ph idx="16" type="title"/>
          </p:nvPr>
        </p:nvSpPr>
        <p:spPr>
          <a:xfrm>
            <a:off x="5682425" y="1826175"/>
            <a:ext cx="24099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7" name="Google Shape;27;p29"/>
          <p:cNvSpPr txBox="1"/>
          <p:nvPr>
            <p:ph idx="17" type="subTitle"/>
          </p:nvPr>
        </p:nvSpPr>
        <p:spPr>
          <a:xfrm>
            <a:off x="5768952" y="2161277"/>
            <a:ext cx="2240100" cy="69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29"/>
          <p:cNvSpPr txBox="1"/>
          <p:nvPr>
            <p:ph idx="18" type="title"/>
          </p:nvPr>
        </p:nvSpPr>
        <p:spPr>
          <a:xfrm>
            <a:off x="5768951" y="1264506"/>
            <a:ext cx="2240100" cy="66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29" name="Google Shape;29;p29"/>
          <p:cNvSpPr txBox="1"/>
          <p:nvPr>
            <p:ph idx="19" type="title"/>
          </p:nvPr>
        </p:nvSpPr>
        <p:spPr>
          <a:xfrm>
            <a:off x="5768952" y="3602543"/>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0" name="Google Shape;30;p29"/>
          <p:cNvSpPr txBox="1"/>
          <p:nvPr>
            <p:ph idx="20" type="subTitle"/>
          </p:nvPr>
        </p:nvSpPr>
        <p:spPr>
          <a:xfrm>
            <a:off x="5768952" y="3937632"/>
            <a:ext cx="22401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29"/>
          <p:cNvSpPr txBox="1"/>
          <p:nvPr>
            <p:ph idx="21" type="title"/>
          </p:nvPr>
        </p:nvSpPr>
        <p:spPr>
          <a:xfrm>
            <a:off x="5768951" y="3039614"/>
            <a:ext cx="2240100" cy="63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32" name="Google Shape;32;p29"/>
          <p:cNvSpPr/>
          <p:nvPr/>
        </p:nvSpPr>
        <p:spPr>
          <a:xfrm>
            <a:off x="1715088" y="2937001"/>
            <a:ext cx="1316596" cy="687324"/>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9"/>
          <p:cNvSpPr/>
          <p:nvPr/>
        </p:nvSpPr>
        <p:spPr>
          <a:xfrm>
            <a:off x="1597513" y="1163661"/>
            <a:ext cx="1316596" cy="736673"/>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9"/>
          <p:cNvSpPr/>
          <p:nvPr/>
        </p:nvSpPr>
        <p:spPr>
          <a:xfrm>
            <a:off x="3903264" y="1170188"/>
            <a:ext cx="1316596" cy="736673"/>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9"/>
          <p:cNvSpPr/>
          <p:nvPr/>
        </p:nvSpPr>
        <p:spPr>
          <a:xfrm>
            <a:off x="4056539" y="2937001"/>
            <a:ext cx="1316596" cy="687324"/>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9"/>
          <p:cNvSpPr/>
          <p:nvPr/>
        </p:nvSpPr>
        <p:spPr>
          <a:xfrm>
            <a:off x="6295140" y="2937001"/>
            <a:ext cx="1316596" cy="687324"/>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9"/>
          <p:cNvSpPr/>
          <p:nvPr/>
        </p:nvSpPr>
        <p:spPr>
          <a:xfrm>
            <a:off x="6229890" y="1163661"/>
            <a:ext cx="1316596" cy="736673"/>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
        <p:nvSpPr>
          <p:cNvPr id="40" name="Google Shape;40;p30"/>
          <p:cNvSpPr txBox="1"/>
          <p:nvPr>
            <p:ph type="title"/>
          </p:nvPr>
        </p:nvSpPr>
        <p:spPr>
          <a:xfrm>
            <a:off x="4815300" y="1973225"/>
            <a:ext cx="38715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41" name="Google Shape;41;p30"/>
          <p:cNvSpPr txBox="1"/>
          <p:nvPr>
            <p:ph idx="1" type="subTitle"/>
          </p:nvPr>
        </p:nvSpPr>
        <p:spPr>
          <a:xfrm>
            <a:off x="4815300" y="2570575"/>
            <a:ext cx="3871500" cy="904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42" name="Google Shape;42;p30"/>
          <p:cNvSpPr/>
          <p:nvPr/>
        </p:nvSpPr>
        <p:spPr>
          <a:xfrm rot="-4895465">
            <a:off x="3368024" y="-1303705"/>
            <a:ext cx="9412969" cy="6480107"/>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spTree>
      <p:nvGrpSpPr>
        <p:cNvPr id="43" name="Shape 43"/>
        <p:cNvGrpSpPr/>
        <p:nvPr/>
      </p:nvGrpSpPr>
      <p:grpSpPr>
        <a:xfrm>
          <a:off x="0" y="0"/>
          <a:ext cx="0" cy="0"/>
          <a:chOff x="0" y="0"/>
          <a:chExt cx="0" cy="0"/>
        </a:xfrm>
      </p:grpSpPr>
      <p:sp>
        <p:nvSpPr>
          <p:cNvPr id="44" name="Google Shape;44;p31"/>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45" name="Google Shape;45;p31"/>
          <p:cNvSpPr/>
          <p:nvPr/>
        </p:nvSpPr>
        <p:spPr>
          <a:xfrm rot="-7531753">
            <a:off x="-1055188" y="-2420408"/>
            <a:ext cx="4167357" cy="4586370"/>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1"/>
          <p:cNvSpPr/>
          <p:nvPr/>
        </p:nvSpPr>
        <p:spPr>
          <a:xfrm rot="1432133">
            <a:off x="6060531" y="3892529"/>
            <a:ext cx="3850151" cy="3505814"/>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47" name="Shape 47"/>
        <p:cNvGrpSpPr/>
        <p:nvPr/>
      </p:nvGrpSpPr>
      <p:grpSpPr>
        <a:xfrm>
          <a:off x="0" y="0"/>
          <a:ext cx="0" cy="0"/>
          <a:chOff x="0" y="0"/>
          <a:chExt cx="0" cy="0"/>
        </a:xfrm>
      </p:grpSpPr>
      <p:sp>
        <p:nvSpPr>
          <p:cNvPr id="48" name="Google Shape;48;p32"/>
          <p:cNvSpPr txBox="1"/>
          <p:nvPr>
            <p:ph type="title"/>
          </p:nvPr>
        </p:nvSpPr>
        <p:spPr>
          <a:xfrm>
            <a:off x="4815300" y="1598100"/>
            <a:ext cx="3871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49" name="Google Shape;49;p32"/>
          <p:cNvSpPr txBox="1"/>
          <p:nvPr>
            <p:ph idx="1" type="subTitle"/>
          </p:nvPr>
        </p:nvSpPr>
        <p:spPr>
          <a:xfrm>
            <a:off x="4815300" y="2793300"/>
            <a:ext cx="3871500" cy="90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50" name="Google Shape;50;p32"/>
          <p:cNvSpPr/>
          <p:nvPr/>
        </p:nvSpPr>
        <p:spPr>
          <a:xfrm>
            <a:off x="-3911925" y="-1132300"/>
            <a:ext cx="9413034" cy="6480137"/>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Title and Three Columns 2">
    <p:spTree>
      <p:nvGrpSpPr>
        <p:cNvPr id="51" name="Shape 51"/>
        <p:cNvGrpSpPr/>
        <p:nvPr/>
      </p:nvGrpSpPr>
      <p:grpSpPr>
        <a:xfrm>
          <a:off x="0" y="0"/>
          <a:ext cx="0" cy="0"/>
          <a:chOff x="0" y="0"/>
          <a:chExt cx="0" cy="0"/>
        </a:xfrm>
      </p:grpSpPr>
      <p:sp>
        <p:nvSpPr>
          <p:cNvPr id="52" name="Google Shape;52;p33"/>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53" name="Google Shape;53;p33"/>
          <p:cNvSpPr txBox="1"/>
          <p:nvPr>
            <p:ph idx="2" type="title"/>
          </p:nvPr>
        </p:nvSpPr>
        <p:spPr>
          <a:xfrm>
            <a:off x="3397188" y="2891208"/>
            <a:ext cx="23496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4" name="Google Shape;54;p33"/>
          <p:cNvSpPr txBox="1"/>
          <p:nvPr>
            <p:ph idx="1" type="subTitle"/>
          </p:nvPr>
        </p:nvSpPr>
        <p:spPr>
          <a:xfrm>
            <a:off x="3397188" y="3250467"/>
            <a:ext cx="23496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33"/>
          <p:cNvSpPr txBox="1"/>
          <p:nvPr>
            <p:ph idx="3" type="title"/>
          </p:nvPr>
        </p:nvSpPr>
        <p:spPr>
          <a:xfrm>
            <a:off x="778718" y="2891210"/>
            <a:ext cx="23496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6" name="Google Shape;56;p33"/>
          <p:cNvSpPr txBox="1"/>
          <p:nvPr>
            <p:ph idx="4" type="subTitle"/>
          </p:nvPr>
        </p:nvSpPr>
        <p:spPr>
          <a:xfrm>
            <a:off x="778718" y="3250468"/>
            <a:ext cx="23496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7" name="Google Shape;57;p33"/>
          <p:cNvSpPr txBox="1"/>
          <p:nvPr>
            <p:ph idx="5" type="title"/>
          </p:nvPr>
        </p:nvSpPr>
        <p:spPr>
          <a:xfrm>
            <a:off x="6124185" y="2891207"/>
            <a:ext cx="23496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8" name="Google Shape;58;p33"/>
          <p:cNvSpPr txBox="1"/>
          <p:nvPr>
            <p:ph idx="6" type="subTitle"/>
          </p:nvPr>
        </p:nvSpPr>
        <p:spPr>
          <a:xfrm>
            <a:off x="6124185" y="3250466"/>
            <a:ext cx="23496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0">
    <p:spTree>
      <p:nvGrpSpPr>
        <p:cNvPr id="59" name="Shape 59"/>
        <p:cNvGrpSpPr/>
        <p:nvPr/>
      </p:nvGrpSpPr>
      <p:grpSpPr>
        <a:xfrm>
          <a:off x="0" y="0"/>
          <a:ext cx="0" cy="0"/>
          <a:chOff x="0" y="0"/>
          <a:chExt cx="0" cy="0"/>
        </a:xfrm>
      </p:grpSpPr>
      <p:sp>
        <p:nvSpPr>
          <p:cNvPr id="60" name="Google Shape;60;p34"/>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8">
    <p:spTree>
      <p:nvGrpSpPr>
        <p:cNvPr id="61" name="Shape 61"/>
        <p:cNvGrpSpPr/>
        <p:nvPr/>
      </p:nvGrpSpPr>
      <p:grpSpPr>
        <a:xfrm>
          <a:off x="0" y="0"/>
          <a:ext cx="0" cy="0"/>
          <a:chOff x="0" y="0"/>
          <a:chExt cx="0" cy="0"/>
        </a:xfrm>
      </p:grpSpPr>
      <p:sp>
        <p:nvSpPr>
          <p:cNvPr id="62" name="Google Shape;62;p35"/>
          <p:cNvSpPr txBox="1"/>
          <p:nvPr>
            <p:ph type="title"/>
          </p:nvPr>
        </p:nvSpPr>
        <p:spPr>
          <a:xfrm>
            <a:off x="4815300" y="1973225"/>
            <a:ext cx="38715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63" name="Google Shape;63;p35"/>
          <p:cNvSpPr txBox="1"/>
          <p:nvPr>
            <p:ph idx="1" type="subTitle"/>
          </p:nvPr>
        </p:nvSpPr>
        <p:spPr>
          <a:xfrm>
            <a:off x="4815300" y="3159224"/>
            <a:ext cx="3871500" cy="904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64" name="Google Shape;64;p35"/>
          <p:cNvSpPr/>
          <p:nvPr/>
        </p:nvSpPr>
        <p:spPr>
          <a:xfrm>
            <a:off x="4094251" y="285751"/>
            <a:ext cx="8875013" cy="6109795"/>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9">
    <p:spTree>
      <p:nvGrpSpPr>
        <p:cNvPr id="65" name="Shape 65"/>
        <p:cNvGrpSpPr/>
        <p:nvPr/>
      </p:nvGrpSpPr>
      <p:grpSpPr>
        <a:xfrm>
          <a:off x="0" y="0"/>
          <a:ext cx="0" cy="0"/>
          <a:chOff x="0" y="0"/>
          <a:chExt cx="0" cy="0"/>
        </a:xfrm>
      </p:grpSpPr>
      <p:sp>
        <p:nvSpPr>
          <p:cNvPr id="66" name="Google Shape;66;p36"/>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67" name="Google Shape;67;p36"/>
          <p:cNvSpPr txBox="1"/>
          <p:nvPr>
            <p:ph idx="2" type="title"/>
          </p:nvPr>
        </p:nvSpPr>
        <p:spPr>
          <a:xfrm>
            <a:off x="554211" y="2911825"/>
            <a:ext cx="1829100" cy="50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p:txBody>
      </p:sp>
      <p:sp>
        <p:nvSpPr>
          <p:cNvPr id="68" name="Google Shape;68;p36"/>
          <p:cNvSpPr txBox="1"/>
          <p:nvPr>
            <p:ph idx="3" type="title"/>
          </p:nvPr>
        </p:nvSpPr>
        <p:spPr>
          <a:xfrm>
            <a:off x="463075" y="2579950"/>
            <a:ext cx="20115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9" name="Google Shape;69;p36"/>
          <p:cNvSpPr txBox="1"/>
          <p:nvPr>
            <p:ph idx="1" type="subTitle"/>
          </p:nvPr>
        </p:nvSpPr>
        <p:spPr>
          <a:xfrm>
            <a:off x="554211" y="3365091"/>
            <a:ext cx="1829100" cy="39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6"/>
          <p:cNvSpPr txBox="1"/>
          <p:nvPr>
            <p:ph idx="4" type="title"/>
          </p:nvPr>
        </p:nvSpPr>
        <p:spPr>
          <a:xfrm>
            <a:off x="2625014" y="2921975"/>
            <a:ext cx="1829100" cy="50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p:txBody>
      </p:sp>
      <p:sp>
        <p:nvSpPr>
          <p:cNvPr id="71" name="Google Shape;71;p36"/>
          <p:cNvSpPr txBox="1"/>
          <p:nvPr>
            <p:ph idx="5" type="title"/>
          </p:nvPr>
        </p:nvSpPr>
        <p:spPr>
          <a:xfrm>
            <a:off x="2625025" y="2579950"/>
            <a:ext cx="1829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2" name="Google Shape;72;p36"/>
          <p:cNvSpPr txBox="1"/>
          <p:nvPr>
            <p:ph idx="6" type="subTitle"/>
          </p:nvPr>
        </p:nvSpPr>
        <p:spPr>
          <a:xfrm>
            <a:off x="2625014" y="3365103"/>
            <a:ext cx="1829100" cy="39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6"/>
          <p:cNvSpPr txBox="1"/>
          <p:nvPr>
            <p:ph idx="7" type="title"/>
          </p:nvPr>
        </p:nvSpPr>
        <p:spPr>
          <a:xfrm>
            <a:off x="4659595" y="2921962"/>
            <a:ext cx="1829100" cy="50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p:txBody>
      </p:sp>
      <p:sp>
        <p:nvSpPr>
          <p:cNvPr id="74" name="Google Shape;74;p36"/>
          <p:cNvSpPr txBox="1"/>
          <p:nvPr>
            <p:ph idx="8" type="title"/>
          </p:nvPr>
        </p:nvSpPr>
        <p:spPr>
          <a:xfrm>
            <a:off x="4474475" y="2579950"/>
            <a:ext cx="21444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36"/>
          <p:cNvSpPr txBox="1"/>
          <p:nvPr>
            <p:ph idx="9" type="subTitle"/>
          </p:nvPr>
        </p:nvSpPr>
        <p:spPr>
          <a:xfrm>
            <a:off x="4659595" y="3365091"/>
            <a:ext cx="1829100" cy="39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6"/>
          <p:cNvSpPr txBox="1"/>
          <p:nvPr>
            <p:ph idx="13" type="title"/>
          </p:nvPr>
        </p:nvSpPr>
        <p:spPr>
          <a:xfrm>
            <a:off x="6775670" y="2919438"/>
            <a:ext cx="1829100" cy="50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p:txBody>
      </p:sp>
      <p:sp>
        <p:nvSpPr>
          <p:cNvPr id="77" name="Google Shape;77;p36"/>
          <p:cNvSpPr txBox="1"/>
          <p:nvPr>
            <p:ph idx="14" type="title"/>
          </p:nvPr>
        </p:nvSpPr>
        <p:spPr>
          <a:xfrm>
            <a:off x="6775670" y="2567281"/>
            <a:ext cx="1829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8" name="Google Shape;78;p36"/>
          <p:cNvSpPr txBox="1"/>
          <p:nvPr>
            <p:ph idx="15" type="subTitle"/>
          </p:nvPr>
        </p:nvSpPr>
        <p:spPr>
          <a:xfrm>
            <a:off x="6775670" y="3362566"/>
            <a:ext cx="1829100" cy="396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6"/>
          <p:cNvSpPr/>
          <p:nvPr/>
        </p:nvSpPr>
        <p:spPr>
          <a:xfrm rot="-8100000">
            <a:off x="5824825" y="-3086334"/>
            <a:ext cx="8181040" cy="6840110"/>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000"/>
              <a:buFont typeface="Montserrat"/>
              <a:buNone/>
              <a:defRPr b="1" i="0" sz="3000" u="none" cap="none" strike="noStrike">
                <a:solidFill>
                  <a:schemeClr val="accent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9pPr>
          </a:lstStyle>
          <a:p/>
        </p:txBody>
      </p:sp>
      <p:sp>
        <p:nvSpPr>
          <p:cNvPr id="7" name="Google Shape;7;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1"/>
          <p:cNvSpPr txBox="1"/>
          <p:nvPr>
            <p:ph type="ctrTitle"/>
          </p:nvPr>
        </p:nvSpPr>
        <p:spPr>
          <a:xfrm>
            <a:off x="436875" y="719386"/>
            <a:ext cx="4114800" cy="2334668"/>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GB" sz="4400">
                <a:latin typeface="Times New Roman"/>
                <a:ea typeface="Times New Roman"/>
                <a:cs typeface="Times New Roman"/>
                <a:sym typeface="Times New Roman"/>
              </a:rPr>
              <a:t>FX Master </a:t>
            </a:r>
            <a:br>
              <a:rPr lang="en-GB" sz="4000"/>
            </a:br>
            <a:r>
              <a:rPr b="0" lang="en-GB" sz="2800">
                <a:solidFill>
                  <a:srgbClr val="091681"/>
                </a:solidFill>
                <a:latin typeface="Arial"/>
                <a:ea typeface="Arial"/>
                <a:cs typeface="Arial"/>
                <a:sym typeface="Arial"/>
              </a:rPr>
              <a:t>–</a:t>
            </a:r>
            <a:r>
              <a:rPr lang="en-GB" sz="2800">
                <a:solidFill>
                  <a:srgbClr val="091681"/>
                </a:solidFill>
                <a:latin typeface="Arial"/>
                <a:ea typeface="Arial"/>
                <a:cs typeface="Arial"/>
                <a:sym typeface="Arial"/>
              </a:rPr>
              <a:t> </a:t>
            </a:r>
            <a:r>
              <a:rPr b="0" lang="en-GB" sz="2000">
                <a:solidFill>
                  <a:srgbClr val="091681"/>
                </a:solidFill>
                <a:latin typeface="Arial"/>
                <a:ea typeface="Arial"/>
                <a:cs typeface="Arial"/>
                <a:sym typeface="Arial"/>
              </a:rPr>
              <a:t>Machine Learning Practice</a:t>
            </a:r>
            <a:endParaRPr b="0" sz="3200">
              <a:solidFill>
                <a:srgbClr val="091681"/>
              </a:solidFill>
              <a:latin typeface="Arial"/>
              <a:ea typeface="Arial"/>
              <a:cs typeface="Arial"/>
              <a:sym typeface="Arial"/>
            </a:endParaRPr>
          </a:p>
        </p:txBody>
      </p:sp>
      <p:sp>
        <p:nvSpPr>
          <p:cNvPr id="135" name="Google Shape;135;p1"/>
          <p:cNvSpPr txBox="1"/>
          <p:nvPr>
            <p:ph idx="1" type="subTitle"/>
          </p:nvPr>
        </p:nvSpPr>
        <p:spPr>
          <a:xfrm>
            <a:off x="449175" y="3542250"/>
            <a:ext cx="3263660" cy="79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91681"/>
                </a:solidFill>
                <a:latin typeface="Microsoft YaHei"/>
                <a:ea typeface="Microsoft YaHei"/>
                <a:cs typeface="Microsoft YaHei"/>
                <a:sym typeface="Microsoft YaHei"/>
              </a:rPr>
              <a:t>Team 3: Pauline, Flora, MD</a:t>
            </a:r>
            <a:endParaRPr/>
          </a:p>
          <a:p>
            <a:pPr indent="0" lvl="0" marL="0" rtl="0" algn="l">
              <a:lnSpc>
                <a:spcPct val="100000"/>
              </a:lnSpc>
              <a:spcBef>
                <a:spcPts val="0"/>
              </a:spcBef>
              <a:spcAft>
                <a:spcPts val="0"/>
              </a:spcAft>
              <a:buSzPts val="2800"/>
              <a:buNone/>
            </a:pPr>
            <a:r>
              <a:rPr lang="en-GB">
                <a:solidFill>
                  <a:srgbClr val="091681"/>
                </a:solidFill>
                <a:latin typeface="Microsoft YaHei"/>
                <a:ea typeface="Microsoft YaHei"/>
                <a:cs typeface="Microsoft YaHei"/>
                <a:sym typeface="Microsoft YaHei"/>
              </a:rPr>
              <a:t>Dec-2022</a:t>
            </a:r>
            <a:endParaRPr>
              <a:solidFill>
                <a:srgbClr val="091681"/>
              </a:solidFill>
              <a:latin typeface="Microsoft YaHei"/>
              <a:ea typeface="Microsoft YaHei"/>
              <a:cs typeface="Microsoft YaHei"/>
              <a:sym typeface="Microsoft YaHei"/>
            </a:endParaRPr>
          </a:p>
          <a:p>
            <a:pPr indent="0" lvl="0" marL="0" rtl="0" algn="l">
              <a:lnSpc>
                <a:spcPct val="100000"/>
              </a:lnSpc>
              <a:spcBef>
                <a:spcPts val="0"/>
              </a:spcBef>
              <a:spcAft>
                <a:spcPts val="0"/>
              </a:spcAft>
              <a:buSzPts val="2800"/>
              <a:buNone/>
            </a:pPr>
            <a:r>
              <a:t/>
            </a:r>
            <a:endParaRPr/>
          </a:p>
        </p:txBody>
      </p:sp>
      <p:sp>
        <p:nvSpPr>
          <p:cNvPr id="136" name="Google Shape;136;p1"/>
          <p:cNvSpPr/>
          <p:nvPr/>
        </p:nvSpPr>
        <p:spPr>
          <a:xfrm>
            <a:off x="8964223" y="2608744"/>
            <a:ext cx="120227" cy="161505"/>
          </a:xfrm>
          <a:custGeom>
            <a:rect b="b" l="l" r="r" t="t"/>
            <a:pathLst>
              <a:path extrusionOk="0" h="2328" w="1733">
                <a:moveTo>
                  <a:pt x="871" y="1"/>
                </a:moveTo>
                <a:lnTo>
                  <a:pt x="636" y="923"/>
                </a:lnTo>
                <a:lnTo>
                  <a:pt x="0" y="1159"/>
                </a:lnTo>
                <a:lnTo>
                  <a:pt x="615" y="1395"/>
                </a:lnTo>
                <a:lnTo>
                  <a:pt x="861" y="2328"/>
                </a:lnTo>
                <a:lnTo>
                  <a:pt x="1097" y="1416"/>
                </a:lnTo>
                <a:lnTo>
                  <a:pt x="1733" y="1180"/>
                </a:lnTo>
                <a:lnTo>
                  <a:pt x="1117" y="944"/>
                </a:lnTo>
                <a:lnTo>
                  <a:pt x="871" y="1"/>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7" name="Google Shape;137;p1"/>
          <p:cNvGrpSpPr/>
          <p:nvPr/>
        </p:nvGrpSpPr>
        <p:grpSpPr>
          <a:xfrm>
            <a:off x="4384025" y="753975"/>
            <a:ext cx="4561735" cy="3321225"/>
            <a:chOff x="4384025" y="753975"/>
            <a:chExt cx="4561735" cy="3321225"/>
          </a:xfrm>
        </p:grpSpPr>
        <p:sp>
          <p:nvSpPr>
            <p:cNvPr id="138" name="Google Shape;138;p1"/>
            <p:cNvSpPr/>
            <p:nvPr/>
          </p:nvSpPr>
          <p:spPr>
            <a:xfrm>
              <a:off x="5131531" y="3948106"/>
              <a:ext cx="109315" cy="84899"/>
            </a:xfrm>
            <a:custGeom>
              <a:rect b="b" l="l" r="r" t="t"/>
              <a:pathLst>
                <a:path extrusionOk="0" h="1164" w="1499">
                  <a:moveTo>
                    <a:pt x="682" y="1"/>
                  </a:moveTo>
                  <a:cubicBezTo>
                    <a:pt x="579" y="1"/>
                    <a:pt x="468" y="22"/>
                    <a:pt x="371" y="35"/>
                  </a:cubicBezTo>
                  <a:cubicBezTo>
                    <a:pt x="279" y="45"/>
                    <a:pt x="207" y="127"/>
                    <a:pt x="207" y="219"/>
                  </a:cubicBezTo>
                  <a:cubicBezTo>
                    <a:pt x="207" y="230"/>
                    <a:pt x="207" y="240"/>
                    <a:pt x="207" y="250"/>
                  </a:cubicBezTo>
                  <a:cubicBezTo>
                    <a:pt x="207" y="271"/>
                    <a:pt x="207" y="291"/>
                    <a:pt x="207" y="312"/>
                  </a:cubicBezTo>
                  <a:cubicBezTo>
                    <a:pt x="197" y="486"/>
                    <a:pt x="156" y="650"/>
                    <a:pt x="94" y="814"/>
                  </a:cubicBezTo>
                  <a:cubicBezTo>
                    <a:pt x="0" y="1105"/>
                    <a:pt x="293" y="1164"/>
                    <a:pt x="800" y="1164"/>
                  </a:cubicBezTo>
                  <a:cubicBezTo>
                    <a:pt x="847" y="1164"/>
                    <a:pt x="895" y="1163"/>
                    <a:pt x="945" y="1162"/>
                  </a:cubicBezTo>
                  <a:cubicBezTo>
                    <a:pt x="1499" y="1152"/>
                    <a:pt x="1345" y="927"/>
                    <a:pt x="1263" y="804"/>
                  </a:cubicBezTo>
                  <a:cubicBezTo>
                    <a:pt x="1181" y="691"/>
                    <a:pt x="1037" y="629"/>
                    <a:pt x="1017" y="486"/>
                  </a:cubicBezTo>
                  <a:cubicBezTo>
                    <a:pt x="1007" y="383"/>
                    <a:pt x="996" y="281"/>
                    <a:pt x="986" y="189"/>
                  </a:cubicBezTo>
                  <a:cubicBezTo>
                    <a:pt x="986" y="178"/>
                    <a:pt x="986" y="178"/>
                    <a:pt x="986" y="178"/>
                  </a:cubicBezTo>
                  <a:cubicBezTo>
                    <a:pt x="939" y="38"/>
                    <a:pt x="819" y="1"/>
                    <a:pt x="68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5151804" y="3907261"/>
              <a:ext cx="46453" cy="64841"/>
            </a:xfrm>
            <a:custGeom>
              <a:rect b="b" l="l" r="r" t="t"/>
              <a:pathLst>
                <a:path extrusionOk="0" h="889" w="637">
                  <a:moveTo>
                    <a:pt x="636" y="0"/>
                  </a:moveTo>
                  <a:lnTo>
                    <a:pt x="1" y="62"/>
                  </a:lnTo>
                  <a:cubicBezTo>
                    <a:pt x="1" y="62"/>
                    <a:pt x="1" y="636"/>
                    <a:pt x="1" y="769"/>
                  </a:cubicBezTo>
                  <a:cubicBezTo>
                    <a:pt x="1" y="816"/>
                    <a:pt x="135" y="888"/>
                    <a:pt x="294" y="888"/>
                  </a:cubicBezTo>
                  <a:cubicBezTo>
                    <a:pt x="380" y="888"/>
                    <a:pt x="472" y="867"/>
                    <a:pt x="554" y="810"/>
                  </a:cubicBezTo>
                  <a:cubicBezTo>
                    <a:pt x="575" y="800"/>
                    <a:pt x="585" y="779"/>
                    <a:pt x="595" y="749"/>
                  </a:cubicBezTo>
                  <a:cubicBezTo>
                    <a:pt x="606" y="677"/>
                    <a:pt x="626" y="226"/>
                    <a:pt x="636" y="0"/>
                  </a:cubicBezTo>
                  <a:close/>
                </a:path>
              </a:pathLst>
            </a:custGeom>
            <a:solidFill>
              <a:srgbClr val="ED9C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5545100" y="3905000"/>
              <a:ext cx="50902" cy="71843"/>
            </a:xfrm>
            <a:custGeom>
              <a:rect b="b" l="l" r="r" t="t"/>
              <a:pathLst>
                <a:path extrusionOk="0" h="985" w="698">
                  <a:moveTo>
                    <a:pt x="554" y="0"/>
                  </a:moveTo>
                  <a:lnTo>
                    <a:pt x="0" y="72"/>
                  </a:lnTo>
                  <a:lnTo>
                    <a:pt x="144" y="985"/>
                  </a:lnTo>
                  <a:lnTo>
                    <a:pt x="697" y="933"/>
                  </a:lnTo>
                  <a:lnTo>
                    <a:pt x="554" y="0"/>
                  </a:lnTo>
                  <a:close/>
                </a:path>
              </a:pathLst>
            </a:custGeom>
            <a:solidFill>
              <a:srgbClr val="ED9C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5547360" y="3954962"/>
              <a:ext cx="160727" cy="62507"/>
            </a:xfrm>
            <a:custGeom>
              <a:rect b="b" l="l" r="r" t="t"/>
              <a:pathLst>
                <a:path extrusionOk="0" h="857" w="2204">
                  <a:moveTo>
                    <a:pt x="585" y="1"/>
                  </a:moveTo>
                  <a:cubicBezTo>
                    <a:pt x="552" y="1"/>
                    <a:pt x="500" y="43"/>
                    <a:pt x="482" y="136"/>
                  </a:cubicBezTo>
                  <a:cubicBezTo>
                    <a:pt x="460" y="200"/>
                    <a:pt x="360" y="249"/>
                    <a:pt x="249" y="249"/>
                  </a:cubicBezTo>
                  <a:cubicBezTo>
                    <a:pt x="200" y="249"/>
                    <a:pt x="149" y="239"/>
                    <a:pt x="102" y="218"/>
                  </a:cubicBezTo>
                  <a:cubicBezTo>
                    <a:pt x="51" y="300"/>
                    <a:pt x="20" y="392"/>
                    <a:pt x="20" y="494"/>
                  </a:cubicBezTo>
                  <a:cubicBezTo>
                    <a:pt x="3" y="778"/>
                    <a:pt x="0" y="838"/>
                    <a:pt x="187" y="838"/>
                  </a:cubicBezTo>
                  <a:cubicBezTo>
                    <a:pt x="223" y="838"/>
                    <a:pt x="266" y="836"/>
                    <a:pt x="318" y="833"/>
                  </a:cubicBezTo>
                  <a:cubicBezTo>
                    <a:pt x="420" y="822"/>
                    <a:pt x="525" y="817"/>
                    <a:pt x="630" y="817"/>
                  </a:cubicBezTo>
                  <a:cubicBezTo>
                    <a:pt x="735" y="817"/>
                    <a:pt x="841" y="822"/>
                    <a:pt x="943" y="833"/>
                  </a:cubicBezTo>
                  <a:cubicBezTo>
                    <a:pt x="1038" y="842"/>
                    <a:pt x="1174" y="856"/>
                    <a:pt x="1326" y="856"/>
                  </a:cubicBezTo>
                  <a:cubicBezTo>
                    <a:pt x="1503" y="856"/>
                    <a:pt x="1700" y="837"/>
                    <a:pt x="1876" y="771"/>
                  </a:cubicBezTo>
                  <a:cubicBezTo>
                    <a:pt x="2204" y="638"/>
                    <a:pt x="1599" y="617"/>
                    <a:pt x="1302" y="515"/>
                  </a:cubicBezTo>
                  <a:cubicBezTo>
                    <a:pt x="1087" y="453"/>
                    <a:pt x="892" y="330"/>
                    <a:pt x="738" y="166"/>
                  </a:cubicBezTo>
                  <a:cubicBezTo>
                    <a:pt x="697" y="95"/>
                    <a:pt x="646" y="13"/>
                    <a:pt x="594" y="2"/>
                  </a:cubicBezTo>
                  <a:cubicBezTo>
                    <a:pt x="591" y="1"/>
                    <a:pt x="588" y="1"/>
                    <a:pt x="58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5156691" y="3957296"/>
              <a:ext cx="51631" cy="25674"/>
            </a:xfrm>
            <a:custGeom>
              <a:rect b="b" l="l" r="r" t="t"/>
              <a:pathLst>
                <a:path extrusionOk="0" h="352" w="708">
                  <a:moveTo>
                    <a:pt x="288" y="1"/>
                  </a:moveTo>
                  <a:cubicBezTo>
                    <a:pt x="262" y="1"/>
                    <a:pt x="234" y="1"/>
                    <a:pt x="205" y="3"/>
                  </a:cubicBezTo>
                  <a:cubicBezTo>
                    <a:pt x="93" y="3"/>
                    <a:pt x="0" y="95"/>
                    <a:pt x="0" y="208"/>
                  </a:cubicBezTo>
                  <a:lnTo>
                    <a:pt x="82" y="310"/>
                  </a:lnTo>
                  <a:lnTo>
                    <a:pt x="308" y="351"/>
                  </a:lnTo>
                  <a:cubicBezTo>
                    <a:pt x="308" y="351"/>
                    <a:pt x="708" y="341"/>
                    <a:pt x="646" y="177"/>
                  </a:cubicBezTo>
                  <a:cubicBezTo>
                    <a:pt x="584" y="35"/>
                    <a:pt x="460" y="1"/>
                    <a:pt x="288" y="1"/>
                  </a:cubicBezTo>
                  <a:close/>
                </a:path>
              </a:pathLst>
            </a:custGeom>
            <a:solidFill>
              <a:srgbClr val="1E5F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5530948" y="1003944"/>
              <a:ext cx="377955" cy="177947"/>
            </a:xfrm>
            <a:custGeom>
              <a:rect b="b" l="l" r="r" t="t"/>
              <a:pathLst>
                <a:path extrusionOk="0" h="2565" w="5448">
                  <a:moveTo>
                    <a:pt x="3817" y="0"/>
                  </a:moveTo>
                  <a:cubicBezTo>
                    <a:pt x="2165" y="0"/>
                    <a:pt x="1" y="1052"/>
                    <a:pt x="1470" y="2292"/>
                  </a:cubicBezTo>
                  <a:cubicBezTo>
                    <a:pt x="1706" y="2489"/>
                    <a:pt x="1978" y="2565"/>
                    <a:pt x="2268" y="2565"/>
                  </a:cubicBezTo>
                  <a:cubicBezTo>
                    <a:pt x="3078" y="2565"/>
                    <a:pt x="4025" y="1979"/>
                    <a:pt x="4689" y="1820"/>
                  </a:cubicBezTo>
                  <a:cubicBezTo>
                    <a:pt x="4904" y="1779"/>
                    <a:pt x="5099" y="1666"/>
                    <a:pt x="5232" y="1492"/>
                  </a:cubicBezTo>
                  <a:cubicBezTo>
                    <a:pt x="5396" y="1277"/>
                    <a:pt x="5448" y="990"/>
                    <a:pt x="5386" y="733"/>
                  </a:cubicBezTo>
                  <a:cubicBezTo>
                    <a:pt x="5325" y="549"/>
                    <a:pt x="5202" y="405"/>
                    <a:pt x="5048" y="303"/>
                  </a:cubicBezTo>
                  <a:cubicBezTo>
                    <a:pt x="4756" y="93"/>
                    <a:pt x="4309" y="0"/>
                    <a:pt x="381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5071055" y="3718270"/>
              <a:ext cx="663641" cy="130217"/>
            </a:xfrm>
            <a:custGeom>
              <a:rect b="b" l="l" r="r" t="t"/>
              <a:pathLst>
                <a:path extrusionOk="0" h="1877" w="9566">
                  <a:moveTo>
                    <a:pt x="0" y="0"/>
                  </a:moveTo>
                  <a:lnTo>
                    <a:pt x="0" y="1148"/>
                  </a:lnTo>
                  <a:cubicBezTo>
                    <a:pt x="0" y="1548"/>
                    <a:pt x="2133" y="1876"/>
                    <a:pt x="4778" y="1876"/>
                  </a:cubicBezTo>
                  <a:cubicBezTo>
                    <a:pt x="7422" y="1876"/>
                    <a:pt x="9565" y="1558"/>
                    <a:pt x="9565" y="1159"/>
                  </a:cubicBezTo>
                  <a:lnTo>
                    <a:pt x="9565" y="0"/>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5078131" y="368483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5118716" y="368483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5164920" y="3684831"/>
              <a:ext cx="16442" cy="184260"/>
            </a:xfrm>
            <a:custGeom>
              <a:rect b="b" l="l" r="r" t="t"/>
              <a:pathLst>
                <a:path extrusionOk="0" h="2656" w="237">
                  <a:moveTo>
                    <a:pt x="1" y="0"/>
                  </a:moveTo>
                  <a:lnTo>
                    <a:pt x="1"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5223265" y="368483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5287230" y="368483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5566052" y="368483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5070361" y="3666308"/>
              <a:ext cx="664335" cy="100386"/>
            </a:xfrm>
            <a:custGeom>
              <a:rect b="b" l="l" r="r" t="t"/>
              <a:pathLst>
                <a:path extrusionOk="0" h="1447" w="9576">
                  <a:moveTo>
                    <a:pt x="4788" y="1"/>
                  </a:moveTo>
                  <a:cubicBezTo>
                    <a:pt x="2143" y="1"/>
                    <a:pt x="0" y="329"/>
                    <a:pt x="0" y="729"/>
                  </a:cubicBezTo>
                  <a:cubicBezTo>
                    <a:pt x="0" y="1128"/>
                    <a:pt x="2143" y="1446"/>
                    <a:pt x="4788" y="1446"/>
                  </a:cubicBezTo>
                  <a:cubicBezTo>
                    <a:pt x="7432" y="1446"/>
                    <a:pt x="9575" y="1128"/>
                    <a:pt x="9575" y="729"/>
                  </a:cubicBezTo>
                  <a:cubicBezTo>
                    <a:pt x="9575" y="319"/>
                    <a:pt x="7432" y="1"/>
                    <a:pt x="4788" y="1"/>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5138627" y="3687676"/>
              <a:ext cx="527736" cy="46967"/>
            </a:xfrm>
            <a:custGeom>
              <a:rect b="b" l="l" r="r" t="t"/>
              <a:pathLst>
                <a:path extrusionOk="0" h="677" w="7607">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5138627" y="3687676"/>
              <a:ext cx="527736" cy="30664"/>
            </a:xfrm>
            <a:custGeom>
              <a:rect b="b" l="l" r="r" t="t"/>
              <a:pathLst>
                <a:path extrusionOk="0" h="442" w="7607">
                  <a:moveTo>
                    <a:pt x="3804" y="0"/>
                  </a:moveTo>
                  <a:cubicBezTo>
                    <a:pt x="1702" y="0"/>
                    <a:pt x="0" y="154"/>
                    <a:pt x="0" y="339"/>
                  </a:cubicBezTo>
                  <a:cubicBezTo>
                    <a:pt x="0" y="380"/>
                    <a:pt x="62" y="410"/>
                    <a:pt x="164" y="441"/>
                  </a:cubicBezTo>
                  <a:cubicBezTo>
                    <a:pt x="636" y="298"/>
                    <a:pt x="2092" y="195"/>
                    <a:pt x="3804" y="195"/>
                  </a:cubicBezTo>
                  <a:cubicBezTo>
                    <a:pt x="5526" y="195"/>
                    <a:pt x="6971" y="298"/>
                    <a:pt x="7443" y="441"/>
                  </a:cubicBezTo>
                  <a:cubicBezTo>
                    <a:pt x="7545" y="410"/>
                    <a:pt x="7607" y="380"/>
                    <a:pt x="7607" y="339"/>
                  </a:cubicBezTo>
                  <a:cubicBezTo>
                    <a:pt x="7607" y="154"/>
                    <a:pt x="5905"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5023393" y="3627180"/>
              <a:ext cx="663641" cy="130980"/>
            </a:xfrm>
            <a:custGeom>
              <a:rect b="b" l="l" r="r" t="t"/>
              <a:pathLst>
                <a:path extrusionOk="0" h="1888" w="9566">
                  <a:moveTo>
                    <a:pt x="1" y="1"/>
                  </a:moveTo>
                  <a:lnTo>
                    <a:pt x="1" y="1159"/>
                  </a:lnTo>
                  <a:cubicBezTo>
                    <a:pt x="1" y="1559"/>
                    <a:pt x="2143" y="1887"/>
                    <a:pt x="4778" y="1887"/>
                  </a:cubicBezTo>
                  <a:cubicBezTo>
                    <a:pt x="7423" y="1887"/>
                    <a:pt x="9565" y="1559"/>
                    <a:pt x="9565" y="115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5029776" y="3593810"/>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5070361" y="3593810"/>
              <a:ext cx="16372" cy="184260"/>
            </a:xfrm>
            <a:custGeom>
              <a:rect b="b" l="l" r="r" t="t"/>
              <a:pathLst>
                <a:path extrusionOk="0" h="2656" w="236">
                  <a:moveTo>
                    <a:pt x="0" y="0"/>
                  </a:moveTo>
                  <a:lnTo>
                    <a:pt x="0"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117259" y="3593810"/>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5174910" y="3593810"/>
              <a:ext cx="16372" cy="184260"/>
            </a:xfrm>
            <a:custGeom>
              <a:rect b="b" l="l" r="r" t="t"/>
              <a:pathLst>
                <a:path extrusionOk="0" h="2656" w="236">
                  <a:moveTo>
                    <a:pt x="0" y="0"/>
                  </a:moveTo>
                  <a:lnTo>
                    <a:pt x="0"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5238875" y="3593810"/>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5308598" y="3593810"/>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5575973" y="3593810"/>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5517697" y="3593810"/>
              <a:ext cx="16442" cy="184260"/>
            </a:xfrm>
            <a:custGeom>
              <a:rect b="b" l="l" r="r" t="t"/>
              <a:pathLst>
                <a:path extrusionOk="0" h="2656" w="237">
                  <a:moveTo>
                    <a:pt x="0" y="0"/>
                  </a:moveTo>
                  <a:lnTo>
                    <a:pt x="0"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5023393" y="3575981"/>
              <a:ext cx="662878" cy="100386"/>
            </a:xfrm>
            <a:custGeom>
              <a:rect b="b" l="l" r="r" t="t"/>
              <a:pathLst>
                <a:path extrusionOk="0" h="1447" w="9555">
                  <a:moveTo>
                    <a:pt x="4778" y="1"/>
                  </a:moveTo>
                  <a:cubicBezTo>
                    <a:pt x="2143" y="1"/>
                    <a:pt x="1" y="329"/>
                    <a:pt x="1" y="729"/>
                  </a:cubicBezTo>
                  <a:cubicBezTo>
                    <a:pt x="1" y="1118"/>
                    <a:pt x="2133" y="1446"/>
                    <a:pt x="4778" y="1446"/>
                  </a:cubicBezTo>
                  <a:cubicBezTo>
                    <a:pt x="7412" y="1446"/>
                    <a:pt x="9555" y="1128"/>
                    <a:pt x="9555" y="729"/>
                  </a:cubicBezTo>
                  <a:cubicBezTo>
                    <a:pt x="9555" y="319"/>
                    <a:pt x="7423" y="1"/>
                    <a:pt x="4778" y="1"/>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5090965" y="3597348"/>
              <a:ext cx="527805" cy="46967"/>
            </a:xfrm>
            <a:custGeom>
              <a:rect b="b" l="l" r="r" t="t"/>
              <a:pathLst>
                <a:path extrusionOk="0" h="677" w="7608">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5090965" y="3597348"/>
              <a:ext cx="527042" cy="29901"/>
            </a:xfrm>
            <a:custGeom>
              <a:rect b="b" l="l" r="r" t="t"/>
              <a:pathLst>
                <a:path extrusionOk="0" h="431" w="7597">
                  <a:moveTo>
                    <a:pt x="3793" y="0"/>
                  </a:moveTo>
                  <a:cubicBezTo>
                    <a:pt x="1702" y="0"/>
                    <a:pt x="0" y="154"/>
                    <a:pt x="0" y="339"/>
                  </a:cubicBezTo>
                  <a:cubicBezTo>
                    <a:pt x="0" y="369"/>
                    <a:pt x="52" y="400"/>
                    <a:pt x="164" y="431"/>
                  </a:cubicBezTo>
                  <a:cubicBezTo>
                    <a:pt x="636" y="298"/>
                    <a:pt x="2082" y="195"/>
                    <a:pt x="3804" y="195"/>
                  </a:cubicBezTo>
                  <a:cubicBezTo>
                    <a:pt x="5516" y="195"/>
                    <a:pt x="6961" y="298"/>
                    <a:pt x="7443" y="431"/>
                  </a:cubicBezTo>
                  <a:cubicBezTo>
                    <a:pt x="7546" y="400"/>
                    <a:pt x="7597" y="369"/>
                    <a:pt x="7597" y="339"/>
                  </a:cubicBezTo>
                  <a:cubicBezTo>
                    <a:pt x="7597" y="154"/>
                    <a:pt x="5895" y="0"/>
                    <a:pt x="3793"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5076743" y="3536159"/>
              <a:ext cx="663641" cy="130217"/>
            </a:xfrm>
            <a:custGeom>
              <a:rect b="b" l="l" r="r" t="t"/>
              <a:pathLst>
                <a:path extrusionOk="0" h="1877" w="9566">
                  <a:moveTo>
                    <a:pt x="0" y="1"/>
                  </a:moveTo>
                  <a:lnTo>
                    <a:pt x="0" y="1149"/>
                  </a:lnTo>
                  <a:cubicBezTo>
                    <a:pt x="0" y="1559"/>
                    <a:pt x="2133" y="1877"/>
                    <a:pt x="4778" y="1877"/>
                  </a:cubicBezTo>
                  <a:cubicBezTo>
                    <a:pt x="7422" y="1877"/>
                    <a:pt x="9565" y="1559"/>
                    <a:pt x="9565" y="114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5083820" y="3502720"/>
              <a:ext cx="15748" cy="184329"/>
            </a:xfrm>
            <a:custGeom>
              <a:rect b="b" l="l" r="r" t="t"/>
              <a:pathLst>
                <a:path extrusionOk="0" h="2657"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5124405" y="3502720"/>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5171303" y="3502720"/>
              <a:ext cx="15748" cy="184329"/>
            </a:xfrm>
            <a:custGeom>
              <a:rect b="b" l="l" r="r" t="t"/>
              <a:pathLst>
                <a:path extrusionOk="0" h="2657"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5228954" y="3502720"/>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5292919" y="3502720"/>
              <a:ext cx="15748" cy="184329"/>
            </a:xfrm>
            <a:custGeom>
              <a:rect b="b" l="l" r="r" t="t"/>
              <a:pathLst>
                <a:path extrusionOk="0" h="2657"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5571741" y="3502720"/>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5508470" y="3502720"/>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5076743" y="3484266"/>
              <a:ext cx="663641" cy="101079"/>
            </a:xfrm>
            <a:custGeom>
              <a:rect b="b" l="l" r="r" t="t"/>
              <a:pathLst>
                <a:path extrusionOk="0" h="1457" w="9566">
                  <a:moveTo>
                    <a:pt x="4778" y="0"/>
                  </a:moveTo>
                  <a:cubicBezTo>
                    <a:pt x="2143" y="0"/>
                    <a:pt x="0" y="328"/>
                    <a:pt x="0" y="728"/>
                  </a:cubicBezTo>
                  <a:cubicBezTo>
                    <a:pt x="0" y="1128"/>
                    <a:pt x="2143" y="1456"/>
                    <a:pt x="4778" y="1456"/>
                  </a:cubicBezTo>
                  <a:cubicBezTo>
                    <a:pt x="7422" y="1456"/>
                    <a:pt x="9565" y="1128"/>
                    <a:pt x="9565" y="728"/>
                  </a:cubicBezTo>
                  <a:cubicBezTo>
                    <a:pt x="9565" y="328"/>
                    <a:pt x="7422" y="0"/>
                    <a:pt x="477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5144316" y="3506327"/>
              <a:ext cx="527736" cy="46273"/>
            </a:xfrm>
            <a:custGeom>
              <a:rect b="b" l="l" r="r" t="t"/>
              <a:pathLst>
                <a:path extrusionOk="0" h="667" w="7607">
                  <a:moveTo>
                    <a:pt x="3804" y="0"/>
                  </a:moveTo>
                  <a:cubicBezTo>
                    <a:pt x="1702" y="0"/>
                    <a:pt x="0" y="144"/>
                    <a:pt x="0" y="328"/>
                  </a:cubicBezTo>
                  <a:cubicBezTo>
                    <a:pt x="0" y="523"/>
                    <a:pt x="1702" y="667"/>
                    <a:pt x="3804" y="667"/>
                  </a:cubicBezTo>
                  <a:cubicBezTo>
                    <a:pt x="5905" y="667"/>
                    <a:pt x="7607" y="523"/>
                    <a:pt x="7607" y="328"/>
                  </a:cubicBezTo>
                  <a:cubicBezTo>
                    <a:pt x="7607" y="144"/>
                    <a:pt x="590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5144316" y="3506327"/>
              <a:ext cx="528499" cy="29901"/>
            </a:xfrm>
            <a:custGeom>
              <a:rect b="b" l="l" r="r" t="t"/>
              <a:pathLst>
                <a:path extrusionOk="0" h="431" w="7618">
                  <a:moveTo>
                    <a:pt x="3814" y="0"/>
                  </a:moveTo>
                  <a:cubicBezTo>
                    <a:pt x="1712" y="0"/>
                    <a:pt x="11" y="144"/>
                    <a:pt x="11" y="328"/>
                  </a:cubicBezTo>
                  <a:cubicBezTo>
                    <a:pt x="0" y="369"/>
                    <a:pt x="62" y="400"/>
                    <a:pt x="175" y="431"/>
                  </a:cubicBezTo>
                  <a:cubicBezTo>
                    <a:pt x="646" y="287"/>
                    <a:pt x="2102" y="195"/>
                    <a:pt x="3814" y="195"/>
                  </a:cubicBezTo>
                  <a:cubicBezTo>
                    <a:pt x="5536" y="195"/>
                    <a:pt x="6982" y="287"/>
                    <a:pt x="7453" y="431"/>
                  </a:cubicBezTo>
                  <a:cubicBezTo>
                    <a:pt x="7556" y="400"/>
                    <a:pt x="7617" y="369"/>
                    <a:pt x="7617" y="328"/>
                  </a:cubicBezTo>
                  <a:cubicBezTo>
                    <a:pt x="7617" y="144"/>
                    <a:pt x="5915" y="0"/>
                    <a:pt x="381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5100192" y="3443751"/>
              <a:ext cx="663641" cy="130217"/>
            </a:xfrm>
            <a:custGeom>
              <a:rect b="b" l="l" r="r" t="t"/>
              <a:pathLst>
                <a:path extrusionOk="0" h="1877" w="9566">
                  <a:moveTo>
                    <a:pt x="1" y="0"/>
                  </a:moveTo>
                  <a:lnTo>
                    <a:pt x="1" y="1158"/>
                  </a:lnTo>
                  <a:cubicBezTo>
                    <a:pt x="1" y="1558"/>
                    <a:pt x="2143" y="1876"/>
                    <a:pt x="4778" y="1876"/>
                  </a:cubicBezTo>
                  <a:cubicBezTo>
                    <a:pt x="7423" y="1876"/>
                    <a:pt x="9565" y="1558"/>
                    <a:pt x="9565" y="1158"/>
                  </a:cubicBezTo>
                  <a:lnTo>
                    <a:pt x="9565" y="0"/>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5107338" y="341031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5147854" y="341031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5194058" y="3410311"/>
              <a:ext cx="16442" cy="184260"/>
            </a:xfrm>
            <a:custGeom>
              <a:rect b="b" l="l" r="r" t="t"/>
              <a:pathLst>
                <a:path extrusionOk="0" h="2656" w="237">
                  <a:moveTo>
                    <a:pt x="1" y="0"/>
                  </a:moveTo>
                  <a:lnTo>
                    <a:pt x="1" y="2655"/>
                  </a:lnTo>
                  <a:lnTo>
                    <a:pt x="237" y="2655"/>
                  </a:lnTo>
                  <a:lnTo>
                    <a:pt x="237"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5252403" y="341031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5316437" y="341031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5531225" y="3410311"/>
              <a:ext cx="16372" cy="184260"/>
            </a:xfrm>
            <a:custGeom>
              <a:rect b="b" l="l" r="r" t="t"/>
              <a:pathLst>
                <a:path extrusionOk="0" h="2656" w="236">
                  <a:moveTo>
                    <a:pt x="0" y="0"/>
                  </a:moveTo>
                  <a:lnTo>
                    <a:pt x="0"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5462196" y="341031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5100192" y="3391788"/>
              <a:ext cx="663641" cy="101079"/>
            </a:xfrm>
            <a:custGeom>
              <a:rect b="b" l="l" r="r" t="t"/>
              <a:pathLst>
                <a:path extrusionOk="0" h="1457" w="9566">
                  <a:moveTo>
                    <a:pt x="4778" y="1"/>
                  </a:moveTo>
                  <a:cubicBezTo>
                    <a:pt x="2143" y="1"/>
                    <a:pt x="1" y="329"/>
                    <a:pt x="1" y="729"/>
                  </a:cubicBezTo>
                  <a:cubicBezTo>
                    <a:pt x="1" y="1128"/>
                    <a:pt x="2133" y="1456"/>
                    <a:pt x="4778" y="1456"/>
                  </a:cubicBezTo>
                  <a:cubicBezTo>
                    <a:pt x="7423" y="1456"/>
                    <a:pt x="9565" y="1128"/>
                    <a:pt x="9565" y="729"/>
                  </a:cubicBezTo>
                  <a:cubicBezTo>
                    <a:pt x="9565" y="329"/>
                    <a:pt x="7423" y="1"/>
                    <a:pt x="4778" y="1"/>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5167765" y="3413850"/>
              <a:ext cx="527805" cy="46273"/>
            </a:xfrm>
            <a:custGeom>
              <a:rect b="b" l="l" r="r" t="t"/>
              <a:pathLst>
                <a:path extrusionOk="0" h="667" w="7608">
                  <a:moveTo>
                    <a:pt x="3804" y="0"/>
                  </a:moveTo>
                  <a:cubicBezTo>
                    <a:pt x="1702" y="0"/>
                    <a:pt x="1" y="144"/>
                    <a:pt x="1" y="329"/>
                  </a:cubicBezTo>
                  <a:cubicBezTo>
                    <a:pt x="1" y="523"/>
                    <a:pt x="1702" y="667"/>
                    <a:pt x="3804" y="667"/>
                  </a:cubicBezTo>
                  <a:cubicBezTo>
                    <a:pt x="5905" y="667"/>
                    <a:pt x="7607" y="523"/>
                    <a:pt x="7607" y="329"/>
                  </a:cubicBezTo>
                  <a:cubicBezTo>
                    <a:pt x="7607" y="144"/>
                    <a:pt x="590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5167765" y="3413850"/>
              <a:ext cx="527805" cy="29970"/>
            </a:xfrm>
            <a:custGeom>
              <a:rect b="b" l="l" r="r" t="t"/>
              <a:pathLst>
                <a:path extrusionOk="0" h="432" w="7608">
                  <a:moveTo>
                    <a:pt x="3804" y="0"/>
                  </a:moveTo>
                  <a:cubicBezTo>
                    <a:pt x="1702" y="0"/>
                    <a:pt x="1" y="144"/>
                    <a:pt x="1" y="329"/>
                  </a:cubicBezTo>
                  <a:cubicBezTo>
                    <a:pt x="1" y="370"/>
                    <a:pt x="62" y="400"/>
                    <a:pt x="165" y="431"/>
                  </a:cubicBezTo>
                  <a:cubicBezTo>
                    <a:pt x="636" y="298"/>
                    <a:pt x="2092" y="195"/>
                    <a:pt x="3804" y="195"/>
                  </a:cubicBezTo>
                  <a:cubicBezTo>
                    <a:pt x="5526" y="195"/>
                    <a:pt x="6972" y="298"/>
                    <a:pt x="7443" y="431"/>
                  </a:cubicBezTo>
                  <a:cubicBezTo>
                    <a:pt x="7556" y="400"/>
                    <a:pt x="7607" y="370"/>
                    <a:pt x="7607" y="329"/>
                  </a:cubicBezTo>
                  <a:cubicBezTo>
                    <a:pt x="7607" y="144"/>
                    <a:pt x="5905"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5020549" y="3352660"/>
              <a:ext cx="663641" cy="130217"/>
            </a:xfrm>
            <a:custGeom>
              <a:rect b="b" l="l" r="r" t="t"/>
              <a:pathLst>
                <a:path extrusionOk="0" h="1877" w="9566">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5027695" y="3319290"/>
              <a:ext cx="16372" cy="183497"/>
            </a:xfrm>
            <a:custGeom>
              <a:rect b="b" l="l" r="r" t="t"/>
              <a:pathLst>
                <a:path extrusionOk="0" h="2645" w="236">
                  <a:moveTo>
                    <a:pt x="0" y="0"/>
                  </a:moveTo>
                  <a:lnTo>
                    <a:pt x="0" y="2645"/>
                  </a:lnTo>
                  <a:lnTo>
                    <a:pt x="236" y="264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5068904" y="3319290"/>
              <a:ext cx="15748" cy="183497"/>
            </a:xfrm>
            <a:custGeom>
              <a:rect b="b" l="l" r="r" t="t"/>
              <a:pathLst>
                <a:path extrusionOk="0" h="2645"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5115108" y="3319290"/>
              <a:ext cx="15748" cy="183497"/>
            </a:xfrm>
            <a:custGeom>
              <a:rect b="b" l="l" r="r" t="t"/>
              <a:pathLst>
                <a:path extrusionOk="0" h="2645" w="227">
                  <a:moveTo>
                    <a:pt x="1" y="0"/>
                  </a:moveTo>
                  <a:lnTo>
                    <a:pt x="1" y="2645"/>
                  </a:lnTo>
                  <a:lnTo>
                    <a:pt x="227" y="2645"/>
                  </a:lnTo>
                  <a:lnTo>
                    <a:pt x="227"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5173453" y="3319290"/>
              <a:ext cx="15748" cy="183497"/>
            </a:xfrm>
            <a:custGeom>
              <a:rect b="b" l="l" r="r" t="t"/>
              <a:pathLst>
                <a:path extrusionOk="0" h="2645"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5236794" y="3319290"/>
              <a:ext cx="16372" cy="183497"/>
            </a:xfrm>
            <a:custGeom>
              <a:rect b="b" l="l" r="r" t="t"/>
              <a:pathLst>
                <a:path extrusionOk="0" h="2645" w="236">
                  <a:moveTo>
                    <a:pt x="0" y="0"/>
                  </a:moveTo>
                  <a:lnTo>
                    <a:pt x="0" y="2645"/>
                  </a:lnTo>
                  <a:lnTo>
                    <a:pt x="236" y="264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306447" y="3319290"/>
              <a:ext cx="15748" cy="183497"/>
            </a:xfrm>
            <a:custGeom>
              <a:rect b="b" l="l" r="r" t="t"/>
              <a:pathLst>
                <a:path extrusionOk="0" h="2645"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5573891" y="3319290"/>
              <a:ext cx="16372" cy="183497"/>
            </a:xfrm>
            <a:custGeom>
              <a:rect b="b" l="l" r="r" t="t"/>
              <a:pathLst>
                <a:path extrusionOk="0" h="2645" w="236">
                  <a:moveTo>
                    <a:pt x="0" y="0"/>
                  </a:moveTo>
                  <a:lnTo>
                    <a:pt x="0" y="2645"/>
                  </a:lnTo>
                  <a:lnTo>
                    <a:pt x="236" y="264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5516240" y="3319290"/>
              <a:ext cx="15748" cy="183497"/>
            </a:xfrm>
            <a:custGeom>
              <a:rect b="b" l="l" r="r" t="t"/>
              <a:pathLst>
                <a:path extrusionOk="0" h="2645"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5020549" y="3300073"/>
              <a:ext cx="663641" cy="101010"/>
            </a:xfrm>
            <a:custGeom>
              <a:rect b="b" l="l" r="r" t="t"/>
              <a:pathLst>
                <a:path extrusionOk="0" h="1456" w="9566">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5088815" y="3322135"/>
              <a:ext cx="527805" cy="46967"/>
            </a:xfrm>
            <a:custGeom>
              <a:rect b="b" l="l" r="r" t="t"/>
              <a:pathLst>
                <a:path extrusionOk="0" h="677" w="7608">
                  <a:moveTo>
                    <a:pt x="3804" y="0"/>
                  </a:moveTo>
                  <a:cubicBezTo>
                    <a:pt x="1702" y="0"/>
                    <a:pt x="1" y="154"/>
                    <a:pt x="1" y="338"/>
                  </a:cubicBezTo>
                  <a:cubicBezTo>
                    <a:pt x="1" y="523"/>
                    <a:pt x="1702" y="677"/>
                    <a:pt x="3804" y="677"/>
                  </a:cubicBezTo>
                  <a:cubicBezTo>
                    <a:pt x="5906" y="677"/>
                    <a:pt x="7607" y="523"/>
                    <a:pt x="7607" y="338"/>
                  </a:cubicBezTo>
                  <a:cubicBezTo>
                    <a:pt x="7607" y="154"/>
                    <a:pt x="5906"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5088815" y="3322135"/>
              <a:ext cx="527805" cy="30594"/>
            </a:xfrm>
            <a:custGeom>
              <a:rect b="b" l="l" r="r" t="t"/>
              <a:pathLst>
                <a:path extrusionOk="0" h="441" w="7608">
                  <a:moveTo>
                    <a:pt x="3804" y="0"/>
                  </a:moveTo>
                  <a:cubicBezTo>
                    <a:pt x="1702" y="0"/>
                    <a:pt x="1" y="154"/>
                    <a:pt x="1" y="338"/>
                  </a:cubicBezTo>
                  <a:cubicBezTo>
                    <a:pt x="1" y="369"/>
                    <a:pt x="62" y="410"/>
                    <a:pt x="165" y="441"/>
                  </a:cubicBezTo>
                  <a:cubicBezTo>
                    <a:pt x="636" y="297"/>
                    <a:pt x="2082" y="195"/>
                    <a:pt x="3804" y="195"/>
                  </a:cubicBezTo>
                  <a:cubicBezTo>
                    <a:pt x="551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5084583" y="3261639"/>
              <a:ext cx="663572" cy="130217"/>
            </a:xfrm>
            <a:custGeom>
              <a:rect b="b" l="l" r="r" t="t"/>
              <a:pathLst>
                <a:path extrusionOk="0" h="1877" w="9565">
                  <a:moveTo>
                    <a:pt x="0" y="1"/>
                  </a:moveTo>
                  <a:lnTo>
                    <a:pt x="0" y="1159"/>
                  </a:lnTo>
                  <a:cubicBezTo>
                    <a:pt x="0" y="1559"/>
                    <a:pt x="2143" y="1877"/>
                    <a:pt x="4788" y="1877"/>
                  </a:cubicBezTo>
                  <a:cubicBezTo>
                    <a:pt x="7433" y="1877"/>
                    <a:pt x="9565" y="1559"/>
                    <a:pt x="9565" y="115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5091659" y="3228200"/>
              <a:ext cx="16442" cy="183566"/>
            </a:xfrm>
            <a:custGeom>
              <a:rect b="b" l="l" r="r" t="t"/>
              <a:pathLst>
                <a:path extrusionOk="0" h="2646" w="237">
                  <a:moveTo>
                    <a:pt x="1" y="1"/>
                  </a:moveTo>
                  <a:lnTo>
                    <a:pt x="1" y="2646"/>
                  </a:lnTo>
                  <a:lnTo>
                    <a:pt x="236" y="2646"/>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5132938" y="3228200"/>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a:off x="5179142" y="3228200"/>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5237487" y="3228200"/>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a:off x="5300758" y="3228200"/>
              <a:ext cx="16442" cy="183566"/>
            </a:xfrm>
            <a:custGeom>
              <a:rect b="b" l="l" r="r" t="t"/>
              <a:pathLst>
                <a:path extrusionOk="0" h="2646" w="237">
                  <a:moveTo>
                    <a:pt x="1" y="1"/>
                  </a:moveTo>
                  <a:lnTo>
                    <a:pt x="1" y="2646"/>
                  </a:lnTo>
                  <a:lnTo>
                    <a:pt x="236" y="2646"/>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
            <p:cNvSpPr/>
            <p:nvPr/>
          </p:nvSpPr>
          <p:spPr>
            <a:xfrm>
              <a:off x="5725339" y="3228200"/>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
            <p:cNvSpPr/>
            <p:nvPr/>
          </p:nvSpPr>
          <p:spPr>
            <a:xfrm>
              <a:off x="5684823" y="3228200"/>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
            <p:cNvSpPr/>
            <p:nvPr/>
          </p:nvSpPr>
          <p:spPr>
            <a:xfrm>
              <a:off x="5638619" y="3228200"/>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
            <p:cNvSpPr/>
            <p:nvPr/>
          </p:nvSpPr>
          <p:spPr>
            <a:xfrm>
              <a:off x="5580274" y="3228200"/>
              <a:ext cx="15748" cy="183566"/>
            </a:xfrm>
            <a:custGeom>
              <a:rect b="b" l="l" r="r" t="t"/>
              <a:pathLst>
                <a:path extrusionOk="0" h="2646" w="227">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
            <p:cNvSpPr/>
            <p:nvPr/>
          </p:nvSpPr>
          <p:spPr>
            <a:xfrm>
              <a:off x="5516240" y="3228200"/>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
            <p:cNvSpPr/>
            <p:nvPr/>
          </p:nvSpPr>
          <p:spPr>
            <a:xfrm>
              <a:off x="5084583" y="3209052"/>
              <a:ext cx="664335" cy="101010"/>
            </a:xfrm>
            <a:custGeom>
              <a:rect b="b" l="l" r="r" t="t"/>
              <a:pathLst>
                <a:path extrusionOk="0" h="1456" w="9576">
                  <a:moveTo>
                    <a:pt x="4788" y="0"/>
                  </a:moveTo>
                  <a:cubicBezTo>
                    <a:pt x="2143" y="0"/>
                    <a:pt x="0" y="328"/>
                    <a:pt x="0" y="728"/>
                  </a:cubicBezTo>
                  <a:cubicBezTo>
                    <a:pt x="0" y="1128"/>
                    <a:pt x="2143" y="1456"/>
                    <a:pt x="4788" y="1456"/>
                  </a:cubicBezTo>
                  <a:cubicBezTo>
                    <a:pt x="7433" y="1456"/>
                    <a:pt x="9575" y="1128"/>
                    <a:pt x="9575" y="728"/>
                  </a:cubicBezTo>
                  <a:cubicBezTo>
                    <a:pt x="9575" y="328"/>
                    <a:pt x="743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
            <p:cNvSpPr/>
            <p:nvPr/>
          </p:nvSpPr>
          <p:spPr>
            <a:xfrm>
              <a:off x="5152849" y="3231044"/>
              <a:ext cx="527736" cy="47036"/>
            </a:xfrm>
            <a:custGeom>
              <a:rect b="b" l="l" r="r" t="t"/>
              <a:pathLst>
                <a:path extrusionOk="0" h="678" w="7607">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
            <p:cNvSpPr/>
            <p:nvPr/>
          </p:nvSpPr>
          <p:spPr>
            <a:xfrm>
              <a:off x="5152849" y="3231808"/>
              <a:ext cx="527736" cy="29901"/>
            </a:xfrm>
            <a:custGeom>
              <a:rect b="b" l="l" r="r" t="t"/>
              <a:pathLst>
                <a:path extrusionOk="0" h="431" w="7607">
                  <a:moveTo>
                    <a:pt x="3804" y="0"/>
                  </a:moveTo>
                  <a:cubicBezTo>
                    <a:pt x="1702" y="0"/>
                    <a:pt x="0" y="144"/>
                    <a:pt x="0" y="328"/>
                  </a:cubicBezTo>
                  <a:cubicBezTo>
                    <a:pt x="0" y="359"/>
                    <a:pt x="52" y="390"/>
                    <a:pt x="164" y="431"/>
                  </a:cubicBezTo>
                  <a:cubicBezTo>
                    <a:pt x="636" y="297"/>
                    <a:pt x="2081" y="195"/>
                    <a:pt x="3804" y="195"/>
                  </a:cubicBezTo>
                  <a:cubicBezTo>
                    <a:pt x="5516" y="195"/>
                    <a:pt x="6971" y="297"/>
                    <a:pt x="7443" y="431"/>
                  </a:cubicBezTo>
                  <a:cubicBezTo>
                    <a:pt x="7545" y="400"/>
                    <a:pt x="7607" y="369"/>
                    <a:pt x="7607" y="328"/>
                  </a:cubicBezTo>
                  <a:cubicBezTo>
                    <a:pt x="7607" y="144"/>
                    <a:pt x="5905"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
            <p:cNvSpPr/>
            <p:nvPr/>
          </p:nvSpPr>
          <p:spPr>
            <a:xfrm>
              <a:off x="5026931" y="3169924"/>
              <a:ext cx="664335" cy="130217"/>
            </a:xfrm>
            <a:custGeom>
              <a:rect b="b" l="l" r="r" t="t"/>
              <a:pathLst>
                <a:path extrusionOk="0" h="1877" w="9576">
                  <a:moveTo>
                    <a:pt x="1" y="0"/>
                  </a:moveTo>
                  <a:lnTo>
                    <a:pt x="1" y="1159"/>
                  </a:lnTo>
                  <a:cubicBezTo>
                    <a:pt x="1" y="1558"/>
                    <a:pt x="2143" y="1876"/>
                    <a:pt x="4788" y="1876"/>
                  </a:cubicBezTo>
                  <a:cubicBezTo>
                    <a:pt x="7433" y="1876"/>
                    <a:pt x="9576" y="1558"/>
                    <a:pt x="9576" y="1159"/>
                  </a:cubicBezTo>
                  <a:lnTo>
                    <a:pt x="9576" y="0"/>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
            <p:cNvSpPr/>
            <p:nvPr/>
          </p:nvSpPr>
          <p:spPr>
            <a:xfrm>
              <a:off x="5121560"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
            <p:cNvSpPr/>
            <p:nvPr/>
          </p:nvSpPr>
          <p:spPr>
            <a:xfrm>
              <a:off x="5179836" y="3136485"/>
              <a:ext cx="15748" cy="184260"/>
            </a:xfrm>
            <a:custGeom>
              <a:rect b="b" l="l" r="r" t="t"/>
              <a:pathLst>
                <a:path extrusionOk="0" h="2656" w="227">
                  <a:moveTo>
                    <a:pt x="1" y="0"/>
                  </a:moveTo>
                  <a:lnTo>
                    <a:pt x="1"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
            <p:cNvSpPr/>
            <p:nvPr/>
          </p:nvSpPr>
          <p:spPr>
            <a:xfrm>
              <a:off x="5243870" y="3136485"/>
              <a:ext cx="15748" cy="184260"/>
            </a:xfrm>
            <a:custGeom>
              <a:rect b="b" l="l" r="r" t="t"/>
              <a:pathLst>
                <a:path extrusionOk="0" h="2656" w="227">
                  <a:moveTo>
                    <a:pt x="1" y="0"/>
                  </a:moveTo>
                  <a:lnTo>
                    <a:pt x="1"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
            <p:cNvSpPr/>
            <p:nvPr/>
          </p:nvSpPr>
          <p:spPr>
            <a:xfrm>
              <a:off x="5312830" y="3136485"/>
              <a:ext cx="16442" cy="184260"/>
            </a:xfrm>
            <a:custGeom>
              <a:rect b="b" l="l" r="r" t="t"/>
              <a:pathLst>
                <a:path extrusionOk="0" h="2656" w="237">
                  <a:moveTo>
                    <a:pt x="1" y="0"/>
                  </a:moveTo>
                  <a:lnTo>
                    <a:pt x="1" y="2656"/>
                  </a:lnTo>
                  <a:lnTo>
                    <a:pt x="237" y="2656"/>
                  </a:lnTo>
                  <a:lnTo>
                    <a:pt x="237"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
            <p:cNvSpPr/>
            <p:nvPr/>
          </p:nvSpPr>
          <p:spPr>
            <a:xfrm>
              <a:off x="5667757"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
            <p:cNvSpPr/>
            <p:nvPr/>
          </p:nvSpPr>
          <p:spPr>
            <a:xfrm>
              <a:off x="5627241"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
            <p:cNvSpPr/>
            <p:nvPr/>
          </p:nvSpPr>
          <p:spPr>
            <a:xfrm>
              <a:off x="5580968" y="3136485"/>
              <a:ext cx="15748" cy="184260"/>
            </a:xfrm>
            <a:custGeom>
              <a:rect b="b" l="l" r="r" t="t"/>
              <a:pathLst>
                <a:path extrusionOk="0" h="2656" w="227">
                  <a:moveTo>
                    <a:pt x="1" y="0"/>
                  </a:moveTo>
                  <a:lnTo>
                    <a:pt x="1"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
            <p:cNvSpPr/>
            <p:nvPr/>
          </p:nvSpPr>
          <p:spPr>
            <a:xfrm>
              <a:off x="5522692"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
            <p:cNvSpPr/>
            <p:nvPr/>
          </p:nvSpPr>
          <p:spPr>
            <a:xfrm>
              <a:off x="5458658"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
            <p:cNvSpPr/>
            <p:nvPr/>
          </p:nvSpPr>
          <p:spPr>
            <a:xfrm>
              <a:off x="5026931" y="3117962"/>
              <a:ext cx="664335" cy="101079"/>
            </a:xfrm>
            <a:custGeom>
              <a:rect b="b" l="l" r="r" t="t"/>
              <a:pathLst>
                <a:path extrusionOk="0" h="1457" w="9576">
                  <a:moveTo>
                    <a:pt x="4788" y="1"/>
                  </a:moveTo>
                  <a:cubicBezTo>
                    <a:pt x="2143" y="1"/>
                    <a:pt x="1" y="329"/>
                    <a:pt x="1" y="729"/>
                  </a:cubicBezTo>
                  <a:cubicBezTo>
                    <a:pt x="1" y="1129"/>
                    <a:pt x="2143" y="1457"/>
                    <a:pt x="4788" y="1457"/>
                  </a:cubicBezTo>
                  <a:cubicBezTo>
                    <a:pt x="7433" y="1457"/>
                    <a:pt x="9576" y="1129"/>
                    <a:pt x="9576" y="729"/>
                  </a:cubicBezTo>
                  <a:cubicBezTo>
                    <a:pt x="9576" y="329"/>
                    <a:pt x="7433" y="1"/>
                    <a:pt x="4788" y="1"/>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
            <p:cNvSpPr/>
            <p:nvPr/>
          </p:nvSpPr>
          <p:spPr>
            <a:xfrm>
              <a:off x="5095197" y="3140023"/>
              <a:ext cx="527805" cy="46342"/>
            </a:xfrm>
            <a:custGeom>
              <a:rect b="b" l="l" r="r" t="t"/>
              <a:pathLst>
                <a:path extrusionOk="0" h="668" w="7608">
                  <a:moveTo>
                    <a:pt x="3804" y="1"/>
                  </a:moveTo>
                  <a:cubicBezTo>
                    <a:pt x="1703" y="1"/>
                    <a:pt x="1" y="144"/>
                    <a:pt x="1" y="339"/>
                  </a:cubicBezTo>
                  <a:cubicBezTo>
                    <a:pt x="1" y="523"/>
                    <a:pt x="1703" y="667"/>
                    <a:pt x="3804" y="667"/>
                  </a:cubicBezTo>
                  <a:cubicBezTo>
                    <a:pt x="5906" y="667"/>
                    <a:pt x="7608" y="523"/>
                    <a:pt x="7608" y="339"/>
                  </a:cubicBezTo>
                  <a:cubicBezTo>
                    <a:pt x="7608" y="144"/>
                    <a:pt x="5906"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
            <p:cNvSpPr/>
            <p:nvPr/>
          </p:nvSpPr>
          <p:spPr>
            <a:xfrm>
              <a:off x="5095197" y="3140023"/>
              <a:ext cx="527805" cy="29970"/>
            </a:xfrm>
            <a:custGeom>
              <a:rect b="b" l="l" r="r" t="t"/>
              <a:pathLst>
                <a:path extrusionOk="0" h="432" w="7608">
                  <a:moveTo>
                    <a:pt x="3804" y="1"/>
                  </a:moveTo>
                  <a:cubicBezTo>
                    <a:pt x="1703" y="1"/>
                    <a:pt x="1" y="144"/>
                    <a:pt x="1" y="339"/>
                  </a:cubicBezTo>
                  <a:cubicBezTo>
                    <a:pt x="1" y="370"/>
                    <a:pt x="62" y="400"/>
                    <a:pt x="165" y="431"/>
                  </a:cubicBezTo>
                  <a:cubicBezTo>
                    <a:pt x="637" y="298"/>
                    <a:pt x="2092" y="195"/>
                    <a:pt x="3804" y="195"/>
                  </a:cubicBezTo>
                  <a:cubicBezTo>
                    <a:pt x="5516" y="195"/>
                    <a:pt x="6972" y="298"/>
                    <a:pt x="7444" y="431"/>
                  </a:cubicBezTo>
                  <a:cubicBezTo>
                    <a:pt x="7546" y="400"/>
                    <a:pt x="7608" y="370"/>
                    <a:pt x="7608" y="339"/>
                  </a:cubicBezTo>
                  <a:cubicBezTo>
                    <a:pt x="7608" y="144"/>
                    <a:pt x="5906"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
            <p:cNvSpPr/>
            <p:nvPr/>
          </p:nvSpPr>
          <p:spPr>
            <a:xfrm>
              <a:off x="5078131" y="3684831"/>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
            <p:cNvSpPr/>
            <p:nvPr/>
          </p:nvSpPr>
          <p:spPr>
            <a:xfrm>
              <a:off x="5118716" y="3684831"/>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
            <p:cNvSpPr/>
            <p:nvPr/>
          </p:nvSpPr>
          <p:spPr>
            <a:xfrm>
              <a:off x="5164920" y="3684831"/>
              <a:ext cx="16442" cy="184260"/>
            </a:xfrm>
            <a:custGeom>
              <a:rect b="b" l="l" r="r" t="t"/>
              <a:pathLst>
                <a:path extrusionOk="0" h="2656" w="237">
                  <a:moveTo>
                    <a:pt x="1" y="0"/>
                  </a:moveTo>
                  <a:lnTo>
                    <a:pt x="1"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
            <p:cNvSpPr/>
            <p:nvPr/>
          </p:nvSpPr>
          <p:spPr>
            <a:xfrm>
              <a:off x="5223265" y="3684831"/>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
            <p:cNvSpPr/>
            <p:nvPr/>
          </p:nvSpPr>
          <p:spPr>
            <a:xfrm>
              <a:off x="5287230" y="3684831"/>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
            <p:cNvSpPr/>
            <p:nvPr/>
          </p:nvSpPr>
          <p:spPr>
            <a:xfrm>
              <a:off x="5566052" y="3684831"/>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
            <p:cNvSpPr/>
            <p:nvPr/>
          </p:nvSpPr>
          <p:spPr>
            <a:xfrm>
              <a:off x="5029776" y="3593810"/>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
            <p:cNvSpPr/>
            <p:nvPr/>
          </p:nvSpPr>
          <p:spPr>
            <a:xfrm>
              <a:off x="5070361" y="3593810"/>
              <a:ext cx="16372" cy="184260"/>
            </a:xfrm>
            <a:custGeom>
              <a:rect b="b" l="l" r="r" t="t"/>
              <a:pathLst>
                <a:path extrusionOk="0" h="2656" w="236">
                  <a:moveTo>
                    <a:pt x="0" y="0"/>
                  </a:moveTo>
                  <a:lnTo>
                    <a:pt x="0"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
            <p:cNvSpPr/>
            <p:nvPr/>
          </p:nvSpPr>
          <p:spPr>
            <a:xfrm>
              <a:off x="5117259" y="3593810"/>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
            <p:cNvSpPr/>
            <p:nvPr/>
          </p:nvSpPr>
          <p:spPr>
            <a:xfrm>
              <a:off x="5174910" y="3593810"/>
              <a:ext cx="16372" cy="184260"/>
            </a:xfrm>
            <a:custGeom>
              <a:rect b="b" l="l" r="r" t="t"/>
              <a:pathLst>
                <a:path extrusionOk="0" h="2656" w="236">
                  <a:moveTo>
                    <a:pt x="0" y="0"/>
                  </a:moveTo>
                  <a:lnTo>
                    <a:pt x="0"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
            <p:cNvSpPr/>
            <p:nvPr/>
          </p:nvSpPr>
          <p:spPr>
            <a:xfrm>
              <a:off x="5238875" y="3593810"/>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
            <p:cNvSpPr/>
            <p:nvPr/>
          </p:nvSpPr>
          <p:spPr>
            <a:xfrm>
              <a:off x="5308598" y="3593810"/>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
            <p:cNvSpPr/>
            <p:nvPr/>
          </p:nvSpPr>
          <p:spPr>
            <a:xfrm>
              <a:off x="5575973" y="3593810"/>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
            <p:cNvSpPr/>
            <p:nvPr/>
          </p:nvSpPr>
          <p:spPr>
            <a:xfrm>
              <a:off x="5517697" y="3593810"/>
              <a:ext cx="16442" cy="184260"/>
            </a:xfrm>
            <a:custGeom>
              <a:rect b="b" l="l" r="r" t="t"/>
              <a:pathLst>
                <a:path extrusionOk="0" h="2656" w="237">
                  <a:moveTo>
                    <a:pt x="0" y="0"/>
                  </a:moveTo>
                  <a:lnTo>
                    <a:pt x="0"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
            <p:cNvSpPr/>
            <p:nvPr/>
          </p:nvSpPr>
          <p:spPr>
            <a:xfrm>
              <a:off x="5083820" y="3502720"/>
              <a:ext cx="15748" cy="184329"/>
            </a:xfrm>
            <a:custGeom>
              <a:rect b="b" l="l" r="r" t="t"/>
              <a:pathLst>
                <a:path extrusionOk="0" h="2657" w="227">
                  <a:moveTo>
                    <a:pt x="1" y="1"/>
                  </a:moveTo>
                  <a:lnTo>
                    <a:pt x="1"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
            <p:cNvSpPr/>
            <p:nvPr/>
          </p:nvSpPr>
          <p:spPr>
            <a:xfrm>
              <a:off x="5124405" y="3502720"/>
              <a:ext cx="15679" cy="184329"/>
            </a:xfrm>
            <a:custGeom>
              <a:rect b="b" l="l" r="r" t="t"/>
              <a:pathLst>
                <a:path extrusionOk="0" h="2657" w="226">
                  <a:moveTo>
                    <a:pt x="0" y="1"/>
                  </a:moveTo>
                  <a:lnTo>
                    <a:pt x="0"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
            <p:cNvSpPr/>
            <p:nvPr/>
          </p:nvSpPr>
          <p:spPr>
            <a:xfrm>
              <a:off x="5171303" y="3502720"/>
              <a:ext cx="15748" cy="184329"/>
            </a:xfrm>
            <a:custGeom>
              <a:rect b="b" l="l" r="r" t="t"/>
              <a:pathLst>
                <a:path extrusionOk="0" h="2657" w="227">
                  <a:moveTo>
                    <a:pt x="1" y="1"/>
                  </a:moveTo>
                  <a:lnTo>
                    <a:pt x="1"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
            <p:cNvSpPr/>
            <p:nvPr/>
          </p:nvSpPr>
          <p:spPr>
            <a:xfrm>
              <a:off x="5228954" y="3502720"/>
              <a:ext cx="15679" cy="184329"/>
            </a:xfrm>
            <a:custGeom>
              <a:rect b="b" l="l" r="r" t="t"/>
              <a:pathLst>
                <a:path extrusionOk="0" h="2657" w="226">
                  <a:moveTo>
                    <a:pt x="0" y="1"/>
                  </a:moveTo>
                  <a:lnTo>
                    <a:pt x="0"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
            <p:cNvSpPr/>
            <p:nvPr/>
          </p:nvSpPr>
          <p:spPr>
            <a:xfrm>
              <a:off x="5292919" y="3502720"/>
              <a:ext cx="15748" cy="184329"/>
            </a:xfrm>
            <a:custGeom>
              <a:rect b="b" l="l" r="r" t="t"/>
              <a:pathLst>
                <a:path extrusionOk="0" h="2657" w="227">
                  <a:moveTo>
                    <a:pt x="1" y="1"/>
                  </a:moveTo>
                  <a:lnTo>
                    <a:pt x="1"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
            <p:cNvSpPr/>
            <p:nvPr/>
          </p:nvSpPr>
          <p:spPr>
            <a:xfrm>
              <a:off x="5571741" y="3502720"/>
              <a:ext cx="15679" cy="184329"/>
            </a:xfrm>
            <a:custGeom>
              <a:rect b="b" l="l" r="r" t="t"/>
              <a:pathLst>
                <a:path extrusionOk="0" h="2657" w="226">
                  <a:moveTo>
                    <a:pt x="0" y="1"/>
                  </a:moveTo>
                  <a:lnTo>
                    <a:pt x="0"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
            <p:cNvSpPr/>
            <p:nvPr/>
          </p:nvSpPr>
          <p:spPr>
            <a:xfrm>
              <a:off x="5508470" y="3502720"/>
              <a:ext cx="15679" cy="184329"/>
            </a:xfrm>
            <a:custGeom>
              <a:rect b="b" l="l" r="r" t="t"/>
              <a:pathLst>
                <a:path extrusionOk="0" h="2657" w="226">
                  <a:moveTo>
                    <a:pt x="0" y="1"/>
                  </a:moveTo>
                  <a:lnTo>
                    <a:pt x="0"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
            <p:cNvSpPr/>
            <p:nvPr/>
          </p:nvSpPr>
          <p:spPr>
            <a:xfrm>
              <a:off x="5107338" y="3410311"/>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
            <p:cNvSpPr/>
            <p:nvPr/>
          </p:nvSpPr>
          <p:spPr>
            <a:xfrm>
              <a:off x="5147854" y="3410311"/>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
            <p:cNvSpPr/>
            <p:nvPr/>
          </p:nvSpPr>
          <p:spPr>
            <a:xfrm>
              <a:off x="5194058" y="3410311"/>
              <a:ext cx="16442" cy="184260"/>
            </a:xfrm>
            <a:custGeom>
              <a:rect b="b" l="l" r="r" t="t"/>
              <a:pathLst>
                <a:path extrusionOk="0" h="2656" w="237">
                  <a:moveTo>
                    <a:pt x="1" y="0"/>
                  </a:moveTo>
                  <a:lnTo>
                    <a:pt x="1" y="2655"/>
                  </a:lnTo>
                  <a:lnTo>
                    <a:pt x="237" y="2655"/>
                  </a:lnTo>
                  <a:lnTo>
                    <a:pt x="23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
            <p:cNvSpPr/>
            <p:nvPr/>
          </p:nvSpPr>
          <p:spPr>
            <a:xfrm>
              <a:off x="5252403" y="3410311"/>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
            <p:cNvSpPr/>
            <p:nvPr/>
          </p:nvSpPr>
          <p:spPr>
            <a:xfrm>
              <a:off x="5531225" y="3410311"/>
              <a:ext cx="16372" cy="184260"/>
            </a:xfrm>
            <a:custGeom>
              <a:rect b="b" l="l" r="r" t="t"/>
              <a:pathLst>
                <a:path extrusionOk="0" h="2656" w="236">
                  <a:moveTo>
                    <a:pt x="0" y="0"/>
                  </a:moveTo>
                  <a:lnTo>
                    <a:pt x="0"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
            <p:cNvSpPr/>
            <p:nvPr/>
          </p:nvSpPr>
          <p:spPr>
            <a:xfrm>
              <a:off x="5027695" y="3319290"/>
              <a:ext cx="16372" cy="183497"/>
            </a:xfrm>
            <a:custGeom>
              <a:rect b="b" l="l" r="r" t="t"/>
              <a:pathLst>
                <a:path extrusionOk="0" h="2645" w="236">
                  <a:moveTo>
                    <a:pt x="0" y="0"/>
                  </a:moveTo>
                  <a:lnTo>
                    <a:pt x="0" y="2645"/>
                  </a:lnTo>
                  <a:lnTo>
                    <a:pt x="236" y="264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
            <p:cNvSpPr/>
            <p:nvPr/>
          </p:nvSpPr>
          <p:spPr>
            <a:xfrm>
              <a:off x="5068904" y="3319290"/>
              <a:ext cx="15748" cy="183497"/>
            </a:xfrm>
            <a:custGeom>
              <a:rect b="b" l="l" r="r" t="t"/>
              <a:pathLst>
                <a:path extrusionOk="0" h="2645" w="227">
                  <a:moveTo>
                    <a:pt x="1" y="0"/>
                  </a:moveTo>
                  <a:lnTo>
                    <a:pt x="1" y="2645"/>
                  </a:lnTo>
                  <a:lnTo>
                    <a:pt x="226" y="264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
            <p:cNvSpPr/>
            <p:nvPr/>
          </p:nvSpPr>
          <p:spPr>
            <a:xfrm>
              <a:off x="5115108" y="3319290"/>
              <a:ext cx="15748" cy="183497"/>
            </a:xfrm>
            <a:custGeom>
              <a:rect b="b" l="l" r="r" t="t"/>
              <a:pathLst>
                <a:path extrusionOk="0" h="2645" w="227">
                  <a:moveTo>
                    <a:pt x="1" y="0"/>
                  </a:moveTo>
                  <a:lnTo>
                    <a:pt x="1" y="2645"/>
                  </a:lnTo>
                  <a:lnTo>
                    <a:pt x="227" y="2645"/>
                  </a:lnTo>
                  <a:lnTo>
                    <a:pt x="22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
            <p:cNvSpPr/>
            <p:nvPr/>
          </p:nvSpPr>
          <p:spPr>
            <a:xfrm>
              <a:off x="5173453" y="3319290"/>
              <a:ext cx="15748" cy="183497"/>
            </a:xfrm>
            <a:custGeom>
              <a:rect b="b" l="l" r="r" t="t"/>
              <a:pathLst>
                <a:path extrusionOk="0" h="2645" w="227">
                  <a:moveTo>
                    <a:pt x="1" y="0"/>
                  </a:moveTo>
                  <a:lnTo>
                    <a:pt x="1" y="2645"/>
                  </a:lnTo>
                  <a:lnTo>
                    <a:pt x="226" y="264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
            <p:cNvSpPr/>
            <p:nvPr/>
          </p:nvSpPr>
          <p:spPr>
            <a:xfrm>
              <a:off x="5236794" y="3319290"/>
              <a:ext cx="16372" cy="183497"/>
            </a:xfrm>
            <a:custGeom>
              <a:rect b="b" l="l" r="r" t="t"/>
              <a:pathLst>
                <a:path extrusionOk="0" h="2645" w="236">
                  <a:moveTo>
                    <a:pt x="0" y="0"/>
                  </a:moveTo>
                  <a:lnTo>
                    <a:pt x="0" y="2645"/>
                  </a:lnTo>
                  <a:lnTo>
                    <a:pt x="236" y="264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
            <p:cNvSpPr/>
            <p:nvPr/>
          </p:nvSpPr>
          <p:spPr>
            <a:xfrm>
              <a:off x="5306447" y="3319290"/>
              <a:ext cx="15748" cy="183497"/>
            </a:xfrm>
            <a:custGeom>
              <a:rect b="b" l="l" r="r" t="t"/>
              <a:pathLst>
                <a:path extrusionOk="0" h="2645" w="227">
                  <a:moveTo>
                    <a:pt x="1" y="0"/>
                  </a:moveTo>
                  <a:lnTo>
                    <a:pt x="1" y="2645"/>
                  </a:lnTo>
                  <a:lnTo>
                    <a:pt x="226" y="264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
            <p:cNvSpPr/>
            <p:nvPr/>
          </p:nvSpPr>
          <p:spPr>
            <a:xfrm>
              <a:off x="5573891" y="3319290"/>
              <a:ext cx="16372" cy="183497"/>
            </a:xfrm>
            <a:custGeom>
              <a:rect b="b" l="l" r="r" t="t"/>
              <a:pathLst>
                <a:path extrusionOk="0" h="2645" w="236">
                  <a:moveTo>
                    <a:pt x="0" y="0"/>
                  </a:moveTo>
                  <a:lnTo>
                    <a:pt x="0" y="2645"/>
                  </a:lnTo>
                  <a:lnTo>
                    <a:pt x="236" y="264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
            <p:cNvSpPr/>
            <p:nvPr/>
          </p:nvSpPr>
          <p:spPr>
            <a:xfrm>
              <a:off x="5516240" y="3319290"/>
              <a:ext cx="15748" cy="183497"/>
            </a:xfrm>
            <a:custGeom>
              <a:rect b="b" l="l" r="r" t="t"/>
              <a:pathLst>
                <a:path extrusionOk="0" h="2645" w="227">
                  <a:moveTo>
                    <a:pt x="1" y="0"/>
                  </a:moveTo>
                  <a:lnTo>
                    <a:pt x="1" y="2645"/>
                  </a:lnTo>
                  <a:lnTo>
                    <a:pt x="226" y="264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
            <p:cNvSpPr/>
            <p:nvPr/>
          </p:nvSpPr>
          <p:spPr>
            <a:xfrm>
              <a:off x="5091659" y="3228200"/>
              <a:ext cx="16442" cy="183566"/>
            </a:xfrm>
            <a:custGeom>
              <a:rect b="b" l="l" r="r" t="t"/>
              <a:pathLst>
                <a:path extrusionOk="0" h="2646" w="237">
                  <a:moveTo>
                    <a:pt x="1" y="1"/>
                  </a:moveTo>
                  <a:lnTo>
                    <a:pt x="1" y="2646"/>
                  </a:lnTo>
                  <a:lnTo>
                    <a:pt x="236" y="2646"/>
                  </a:lnTo>
                  <a:lnTo>
                    <a:pt x="23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
            <p:cNvSpPr/>
            <p:nvPr/>
          </p:nvSpPr>
          <p:spPr>
            <a:xfrm>
              <a:off x="5132938" y="3228200"/>
              <a:ext cx="15679" cy="183566"/>
            </a:xfrm>
            <a:custGeom>
              <a:rect b="b" l="l" r="r" t="t"/>
              <a:pathLst>
                <a:path extrusionOk="0" h="2646" w="226">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
            <p:cNvSpPr/>
            <p:nvPr/>
          </p:nvSpPr>
          <p:spPr>
            <a:xfrm>
              <a:off x="5179142" y="3228200"/>
              <a:ext cx="15748" cy="183566"/>
            </a:xfrm>
            <a:custGeom>
              <a:rect b="b" l="l" r="r" t="t"/>
              <a:pathLst>
                <a:path extrusionOk="0" h="2646" w="227">
                  <a:moveTo>
                    <a:pt x="1" y="1"/>
                  </a:moveTo>
                  <a:lnTo>
                    <a:pt x="1"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
            <p:cNvSpPr/>
            <p:nvPr/>
          </p:nvSpPr>
          <p:spPr>
            <a:xfrm>
              <a:off x="5237487" y="3228200"/>
              <a:ext cx="15679" cy="183566"/>
            </a:xfrm>
            <a:custGeom>
              <a:rect b="b" l="l" r="r" t="t"/>
              <a:pathLst>
                <a:path extrusionOk="0" h="2646" w="226">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
            <p:cNvSpPr/>
            <p:nvPr/>
          </p:nvSpPr>
          <p:spPr>
            <a:xfrm>
              <a:off x="5300758" y="3228200"/>
              <a:ext cx="16442" cy="183566"/>
            </a:xfrm>
            <a:custGeom>
              <a:rect b="b" l="l" r="r" t="t"/>
              <a:pathLst>
                <a:path extrusionOk="0" h="2646" w="237">
                  <a:moveTo>
                    <a:pt x="1" y="1"/>
                  </a:moveTo>
                  <a:lnTo>
                    <a:pt x="1" y="2646"/>
                  </a:lnTo>
                  <a:lnTo>
                    <a:pt x="236" y="2646"/>
                  </a:lnTo>
                  <a:lnTo>
                    <a:pt x="23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
            <p:cNvSpPr/>
            <p:nvPr/>
          </p:nvSpPr>
          <p:spPr>
            <a:xfrm>
              <a:off x="5725339" y="3228200"/>
              <a:ext cx="15748" cy="183566"/>
            </a:xfrm>
            <a:custGeom>
              <a:rect b="b" l="l" r="r" t="t"/>
              <a:pathLst>
                <a:path extrusionOk="0" h="2646" w="227">
                  <a:moveTo>
                    <a:pt x="1" y="1"/>
                  </a:moveTo>
                  <a:lnTo>
                    <a:pt x="1"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
            <p:cNvSpPr/>
            <p:nvPr/>
          </p:nvSpPr>
          <p:spPr>
            <a:xfrm>
              <a:off x="5684823" y="3228200"/>
              <a:ext cx="15679" cy="183566"/>
            </a:xfrm>
            <a:custGeom>
              <a:rect b="b" l="l" r="r" t="t"/>
              <a:pathLst>
                <a:path extrusionOk="0" h="2646" w="226">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
            <p:cNvSpPr/>
            <p:nvPr/>
          </p:nvSpPr>
          <p:spPr>
            <a:xfrm>
              <a:off x="5638619" y="3228200"/>
              <a:ext cx="15679" cy="183566"/>
            </a:xfrm>
            <a:custGeom>
              <a:rect b="b" l="l" r="r" t="t"/>
              <a:pathLst>
                <a:path extrusionOk="0" h="2646" w="226">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
            <p:cNvSpPr/>
            <p:nvPr/>
          </p:nvSpPr>
          <p:spPr>
            <a:xfrm>
              <a:off x="5580274" y="3228200"/>
              <a:ext cx="15748" cy="183566"/>
            </a:xfrm>
            <a:custGeom>
              <a:rect b="b" l="l" r="r" t="t"/>
              <a:pathLst>
                <a:path extrusionOk="0" h="2646" w="227">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
            <p:cNvSpPr/>
            <p:nvPr/>
          </p:nvSpPr>
          <p:spPr>
            <a:xfrm>
              <a:off x="5516240" y="3228200"/>
              <a:ext cx="15748" cy="183566"/>
            </a:xfrm>
            <a:custGeom>
              <a:rect b="b" l="l" r="r" t="t"/>
              <a:pathLst>
                <a:path extrusionOk="0" h="2646" w="227">
                  <a:moveTo>
                    <a:pt x="1" y="1"/>
                  </a:moveTo>
                  <a:lnTo>
                    <a:pt x="1"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
            <p:cNvSpPr/>
            <p:nvPr/>
          </p:nvSpPr>
          <p:spPr>
            <a:xfrm>
              <a:off x="5243870" y="3136485"/>
              <a:ext cx="15748" cy="184260"/>
            </a:xfrm>
            <a:custGeom>
              <a:rect b="b" l="l" r="r" t="t"/>
              <a:pathLst>
                <a:path extrusionOk="0" h="2656" w="227">
                  <a:moveTo>
                    <a:pt x="1" y="0"/>
                  </a:moveTo>
                  <a:lnTo>
                    <a:pt x="1"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
            <p:cNvSpPr/>
            <p:nvPr/>
          </p:nvSpPr>
          <p:spPr>
            <a:xfrm>
              <a:off x="5312830" y="3136485"/>
              <a:ext cx="16442" cy="184260"/>
            </a:xfrm>
            <a:custGeom>
              <a:rect b="b" l="l" r="r" t="t"/>
              <a:pathLst>
                <a:path extrusionOk="0" h="2656" w="237">
                  <a:moveTo>
                    <a:pt x="1" y="0"/>
                  </a:moveTo>
                  <a:lnTo>
                    <a:pt x="1" y="2656"/>
                  </a:lnTo>
                  <a:lnTo>
                    <a:pt x="237" y="2656"/>
                  </a:lnTo>
                  <a:lnTo>
                    <a:pt x="23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
            <p:cNvSpPr/>
            <p:nvPr/>
          </p:nvSpPr>
          <p:spPr>
            <a:xfrm>
              <a:off x="5667757" y="3136485"/>
              <a:ext cx="15679" cy="184260"/>
            </a:xfrm>
            <a:custGeom>
              <a:rect b="b" l="l" r="r" t="t"/>
              <a:pathLst>
                <a:path extrusionOk="0" h="2656" w="226">
                  <a:moveTo>
                    <a:pt x="0" y="0"/>
                  </a:moveTo>
                  <a:lnTo>
                    <a:pt x="0"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
            <p:cNvSpPr/>
            <p:nvPr/>
          </p:nvSpPr>
          <p:spPr>
            <a:xfrm>
              <a:off x="5627241" y="3136485"/>
              <a:ext cx="15679" cy="184260"/>
            </a:xfrm>
            <a:custGeom>
              <a:rect b="b" l="l" r="r" t="t"/>
              <a:pathLst>
                <a:path extrusionOk="0" h="2656" w="226">
                  <a:moveTo>
                    <a:pt x="0" y="0"/>
                  </a:moveTo>
                  <a:lnTo>
                    <a:pt x="0"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
            <p:cNvSpPr/>
            <p:nvPr/>
          </p:nvSpPr>
          <p:spPr>
            <a:xfrm>
              <a:off x="5580968" y="3136485"/>
              <a:ext cx="15748" cy="184260"/>
            </a:xfrm>
            <a:custGeom>
              <a:rect b="b" l="l" r="r" t="t"/>
              <a:pathLst>
                <a:path extrusionOk="0" h="2656" w="227">
                  <a:moveTo>
                    <a:pt x="1" y="0"/>
                  </a:moveTo>
                  <a:lnTo>
                    <a:pt x="1"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
            <p:cNvSpPr/>
            <p:nvPr/>
          </p:nvSpPr>
          <p:spPr>
            <a:xfrm>
              <a:off x="5522692" y="3136485"/>
              <a:ext cx="15679" cy="184260"/>
            </a:xfrm>
            <a:custGeom>
              <a:rect b="b" l="l" r="r" t="t"/>
              <a:pathLst>
                <a:path extrusionOk="0" h="2656" w="226">
                  <a:moveTo>
                    <a:pt x="0" y="0"/>
                  </a:moveTo>
                  <a:lnTo>
                    <a:pt x="0"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
            <p:cNvSpPr/>
            <p:nvPr/>
          </p:nvSpPr>
          <p:spPr>
            <a:xfrm>
              <a:off x="5458658" y="3136485"/>
              <a:ext cx="15679" cy="184260"/>
            </a:xfrm>
            <a:custGeom>
              <a:rect b="b" l="l" r="r" t="t"/>
              <a:pathLst>
                <a:path extrusionOk="0" h="2656" w="226">
                  <a:moveTo>
                    <a:pt x="0" y="0"/>
                  </a:moveTo>
                  <a:lnTo>
                    <a:pt x="0"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
            <p:cNvSpPr/>
            <p:nvPr/>
          </p:nvSpPr>
          <p:spPr>
            <a:xfrm>
              <a:off x="4693372" y="3762324"/>
              <a:ext cx="663641" cy="130217"/>
            </a:xfrm>
            <a:custGeom>
              <a:rect b="b" l="l" r="r" t="t"/>
              <a:pathLst>
                <a:path extrusionOk="0" h="1877" w="9566">
                  <a:moveTo>
                    <a:pt x="1" y="1"/>
                  </a:moveTo>
                  <a:lnTo>
                    <a:pt x="1" y="1149"/>
                  </a:lnTo>
                  <a:cubicBezTo>
                    <a:pt x="1" y="1549"/>
                    <a:pt x="2143" y="1877"/>
                    <a:pt x="4778" y="1877"/>
                  </a:cubicBezTo>
                  <a:cubicBezTo>
                    <a:pt x="7423" y="1877"/>
                    <a:pt x="9566" y="1549"/>
                    <a:pt x="9566" y="1149"/>
                  </a:cubicBezTo>
                  <a:lnTo>
                    <a:pt x="9566" y="1"/>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
            <p:cNvSpPr/>
            <p:nvPr/>
          </p:nvSpPr>
          <p:spPr>
            <a:xfrm>
              <a:off x="5188369" y="3728885"/>
              <a:ext cx="16442" cy="183566"/>
            </a:xfrm>
            <a:custGeom>
              <a:rect b="b" l="l" r="r" t="t"/>
              <a:pathLst>
                <a:path extrusionOk="0" h="2646" w="237">
                  <a:moveTo>
                    <a:pt x="1" y="1"/>
                  </a:moveTo>
                  <a:lnTo>
                    <a:pt x="1" y="2646"/>
                  </a:lnTo>
                  <a:lnTo>
                    <a:pt x="237" y="2646"/>
                  </a:lnTo>
                  <a:lnTo>
                    <a:pt x="237"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
            <p:cNvSpPr/>
            <p:nvPr/>
          </p:nvSpPr>
          <p:spPr>
            <a:xfrm>
              <a:off x="4741033" y="3728885"/>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
            <p:cNvSpPr/>
            <p:nvPr/>
          </p:nvSpPr>
          <p:spPr>
            <a:xfrm>
              <a:off x="4788001" y="3728885"/>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
            <p:cNvSpPr/>
            <p:nvPr/>
          </p:nvSpPr>
          <p:spPr>
            <a:xfrm>
              <a:off x="4845583" y="3728885"/>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
            <p:cNvSpPr/>
            <p:nvPr/>
          </p:nvSpPr>
          <p:spPr>
            <a:xfrm>
              <a:off x="4909617" y="3728885"/>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
            <p:cNvSpPr/>
            <p:nvPr/>
          </p:nvSpPr>
          <p:spPr>
            <a:xfrm>
              <a:off x="4979270" y="3728885"/>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
            <p:cNvSpPr/>
            <p:nvPr/>
          </p:nvSpPr>
          <p:spPr>
            <a:xfrm>
              <a:off x="4693372" y="3710431"/>
              <a:ext cx="663641" cy="100316"/>
            </a:xfrm>
            <a:custGeom>
              <a:rect b="b" l="l" r="r" t="t"/>
              <a:pathLst>
                <a:path extrusionOk="0" h="1446" w="9566">
                  <a:moveTo>
                    <a:pt x="4778" y="0"/>
                  </a:moveTo>
                  <a:cubicBezTo>
                    <a:pt x="2143" y="0"/>
                    <a:pt x="1" y="328"/>
                    <a:pt x="1" y="718"/>
                  </a:cubicBezTo>
                  <a:cubicBezTo>
                    <a:pt x="1" y="1128"/>
                    <a:pt x="2143" y="1446"/>
                    <a:pt x="4778" y="1446"/>
                  </a:cubicBezTo>
                  <a:cubicBezTo>
                    <a:pt x="7423" y="1446"/>
                    <a:pt x="9566" y="1128"/>
                    <a:pt x="9566" y="718"/>
                  </a:cubicBezTo>
                  <a:cubicBezTo>
                    <a:pt x="9566" y="318"/>
                    <a:pt x="7423" y="0"/>
                    <a:pt x="477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
            <p:cNvSpPr/>
            <p:nvPr/>
          </p:nvSpPr>
          <p:spPr>
            <a:xfrm>
              <a:off x="4760944" y="3731729"/>
              <a:ext cx="527805" cy="47036"/>
            </a:xfrm>
            <a:custGeom>
              <a:rect b="b" l="l" r="r" t="t"/>
              <a:pathLst>
                <a:path extrusionOk="0" h="678" w="7608">
                  <a:moveTo>
                    <a:pt x="3804" y="1"/>
                  </a:moveTo>
                  <a:cubicBezTo>
                    <a:pt x="1703" y="1"/>
                    <a:pt x="1" y="155"/>
                    <a:pt x="1" y="339"/>
                  </a:cubicBezTo>
                  <a:cubicBezTo>
                    <a:pt x="1" y="524"/>
                    <a:pt x="1713" y="677"/>
                    <a:pt x="3804" y="677"/>
                  </a:cubicBezTo>
                  <a:cubicBezTo>
                    <a:pt x="5906" y="677"/>
                    <a:pt x="7607" y="524"/>
                    <a:pt x="7607" y="339"/>
                  </a:cubicBezTo>
                  <a:cubicBezTo>
                    <a:pt x="7607" y="155"/>
                    <a:pt x="5906"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
            <p:cNvSpPr/>
            <p:nvPr/>
          </p:nvSpPr>
          <p:spPr>
            <a:xfrm>
              <a:off x="4760944" y="3731729"/>
              <a:ext cx="527805" cy="30664"/>
            </a:xfrm>
            <a:custGeom>
              <a:rect b="b" l="l" r="r" t="t"/>
              <a:pathLst>
                <a:path extrusionOk="0" h="442" w="7608">
                  <a:moveTo>
                    <a:pt x="3804" y="1"/>
                  </a:moveTo>
                  <a:cubicBezTo>
                    <a:pt x="1703" y="1"/>
                    <a:pt x="1" y="155"/>
                    <a:pt x="1" y="339"/>
                  </a:cubicBezTo>
                  <a:cubicBezTo>
                    <a:pt x="1" y="370"/>
                    <a:pt x="62" y="411"/>
                    <a:pt x="165" y="442"/>
                  </a:cubicBezTo>
                  <a:cubicBezTo>
                    <a:pt x="647" y="298"/>
                    <a:pt x="2092" y="196"/>
                    <a:pt x="3804" y="196"/>
                  </a:cubicBezTo>
                  <a:cubicBezTo>
                    <a:pt x="5526" y="196"/>
                    <a:pt x="6972" y="298"/>
                    <a:pt x="7443" y="442"/>
                  </a:cubicBezTo>
                  <a:cubicBezTo>
                    <a:pt x="7556" y="401"/>
                    <a:pt x="7607" y="370"/>
                    <a:pt x="7607" y="339"/>
                  </a:cubicBezTo>
                  <a:cubicBezTo>
                    <a:pt x="7607" y="155"/>
                    <a:pt x="5906"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
            <p:cNvSpPr/>
            <p:nvPr/>
          </p:nvSpPr>
          <p:spPr>
            <a:xfrm>
              <a:off x="4741727" y="3671303"/>
              <a:ext cx="663641" cy="130217"/>
            </a:xfrm>
            <a:custGeom>
              <a:rect b="b" l="l" r="r" t="t"/>
              <a:pathLst>
                <a:path extrusionOk="0" h="1877" w="9566">
                  <a:moveTo>
                    <a:pt x="1" y="0"/>
                  </a:moveTo>
                  <a:lnTo>
                    <a:pt x="1" y="1159"/>
                  </a:lnTo>
                  <a:cubicBezTo>
                    <a:pt x="1" y="1559"/>
                    <a:pt x="2144" y="1877"/>
                    <a:pt x="4778" y="1877"/>
                  </a:cubicBezTo>
                  <a:cubicBezTo>
                    <a:pt x="7423" y="1877"/>
                    <a:pt x="9566" y="1559"/>
                    <a:pt x="9566" y="1159"/>
                  </a:cubicBezTo>
                  <a:lnTo>
                    <a:pt x="9566" y="0"/>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
            <p:cNvSpPr/>
            <p:nvPr/>
          </p:nvSpPr>
          <p:spPr>
            <a:xfrm>
              <a:off x="5172760" y="3637864"/>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
            <p:cNvSpPr/>
            <p:nvPr/>
          </p:nvSpPr>
          <p:spPr>
            <a:xfrm>
              <a:off x="4748179" y="3637864"/>
              <a:ext cx="16442" cy="184260"/>
            </a:xfrm>
            <a:custGeom>
              <a:rect b="b" l="l" r="r" t="t"/>
              <a:pathLst>
                <a:path extrusionOk="0" h="2656" w="237">
                  <a:moveTo>
                    <a:pt x="0" y="1"/>
                  </a:moveTo>
                  <a:lnTo>
                    <a:pt x="0" y="2656"/>
                  </a:lnTo>
                  <a:lnTo>
                    <a:pt x="236" y="2656"/>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
            <p:cNvSpPr/>
            <p:nvPr/>
          </p:nvSpPr>
          <p:spPr>
            <a:xfrm>
              <a:off x="4789388" y="3637864"/>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
            <p:cNvSpPr/>
            <p:nvPr/>
          </p:nvSpPr>
          <p:spPr>
            <a:xfrm>
              <a:off x="4835662" y="3637864"/>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
            <p:cNvSpPr/>
            <p:nvPr/>
          </p:nvSpPr>
          <p:spPr>
            <a:xfrm>
              <a:off x="4893938" y="3637864"/>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
            <p:cNvSpPr/>
            <p:nvPr/>
          </p:nvSpPr>
          <p:spPr>
            <a:xfrm>
              <a:off x="4957278" y="3637864"/>
              <a:ext cx="16372" cy="184260"/>
            </a:xfrm>
            <a:custGeom>
              <a:rect b="b" l="l" r="r" t="t"/>
              <a:pathLst>
                <a:path extrusionOk="0" h="2656" w="236">
                  <a:moveTo>
                    <a:pt x="0" y="1"/>
                  </a:moveTo>
                  <a:lnTo>
                    <a:pt x="0" y="2656"/>
                  </a:lnTo>
                  <a:lnTo>
                    <a:pt x="236" y="2656"/>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
            <p:cNvSpPr/>
            <p:nvPr/>
          </p:nvSpPr>
          <p:spPr>
            <a:xfrm>
              <a:off x="5026931" y="3637864"/>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
            <p:cNvSpPr/>
            <p:nvPr/>
          </p:nvSpPr>
          <p:spPr>
            <a:xfrm>
              <a:off x="4741033" y="3619410"/>
              <a:ext cx="664335" cy="101010"/>
            </a:xfrm>
            <a:custGeom>
              <a:rect b="b" l="l" r="r" t="t"/>
              <a:pathLst>
                <a:path extrusionOk="0" h="1456" w="9576">
                  <a:moveTo>
                    <a:pt x="4788" y="0"/>
                  </a:moveTo>
                  <a:cubicBezTo>
                    <a:pt x="2154" y="0"/>
                    <a:pt x="1" y="328"/>
                    <a:pt x="1" y="728"/>
                  </a:cubicBezTo>
                  <a:cubicBezTo>
                    <a:pt x="1" y="1128"/>
                    <a:pt x="2143" y="1456"/>
                    <a:pt x="4788" y="1456"/>
                  </a:cubicBezTo>
                  <a:cubicBezTo>
                    <a:pt x="7433" y="1456"/>
                    <a:pt x="9576" y="1128"/>
                    <a:pt x="9576" y="728"/>
                  </a:cubicBezTo>
                  <a:cubicBezTo>
                    <a:pt x="9576" y="328"/>
                    <a:pt x="743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
            <p:cNvSpPr/>
            <p:nvPr/>
          </p:nvSpPr>
          <p:spPr>
            <a:xfrm>
              <a:off x="4810062" y="3641402"/>
              <a:ext cx="527042" cy="46343"/>
            </a:xfrm>
            <a:custGeom>
              <a:rect b="b" l="l" r="r" t="t"/>
              <a:pathLst>
                <a:path extrusionOk="0" h="668" w="7597">
                  <a:moveTo>
                    <a:pt x="3793" y="1"/>
                  </a:moveTo>
                  <a:cubicBezTo>
                    <a:pt x="1702" y="1"/>
                    <a:pt x="0" y="144"/>
                    <a:pt x="0" y="329"/>
                  </a:cubicBezTo>
                  <a:cubicBezTo>
                    <a:pt x="0" y="524"/>
                    <a:pt x="1702" y="667"/>
                    <a:pt x="3793" y="667"/>
                  </a:cubicBezTo>
                  <a:cubicBezTo>
                    <a:pt x="5895" y="667"/>
                    <a:pt x="7596" y="524"/>
                    <a:pt x="7596" y="329"/>
                  </a:cubicBezTo>
                  <a:cubicBezTo>
                    <a:pt x="7596" y="144"/>
                    <a:pt x="5895" y="1"/>
                    <a:pt x="3793"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
            <p:cNvSpPr/>
            <p:nvPr/>
          </p:nvSpPr>
          <p:spPr>
            <a:xfrm>
              <a:off x="4809299" y="3641402"/>
              <a:ext cx="527805" cy="29970"/>
            </a:xfrm>
            <a:custGeom>
              <a:rect b="b" l="l" r="r" t="t"/>
              <a:pathLst>
                <a:path extrusionOk="0" h="432" w="7608">
                  <a:moveTo>
                    <a:pt x="3794" y="1"/>
                  </a:moveTo>
                  <a:cubicBezTo>
                    <a:pt x="1703" y="1"/>
                    <a:pt x="1" y="144"/>
                    <a:pt x="1" y="329"/>
                  </a:cubicBezTo>
                  <a:cubicBezTo>
                    <a:pt x="1" y="370"/>
                    <a:pt x="52" y="401"/>
                    <a:pt x="165" y="431"/>
                  </a:cubicBezTo>
                  <a:cubicBezTo>
                    <a:pt x="636" y="298"/>
                    <a:pt x="2082" y="196"/>
                    <a:pt x="3804" y="196"/>
                  </a:cubicBezTo>
                  <a:cubicBezTo>
                    <a:pt x="5516" y="196"/>
                    <a:pt x="6962" y="298"/>
                    <a:pt x="7443" y="431"/>
                  </a:cubicBezTo>
                  <a:cubicBezTo>
                    <a:pt x="7546" y="401"/>
                    <a:pt x="7607" y="370"/>
                    <a:pt x="7597" y="329"/>
                  </a:cubicBezTo>
                  <a:cubicBezTo>
                    <a:pt x="7597" y="144"/>
                    <a:pt x="5895" y="1"/>
                    <a:pt x="3794"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
            <p:cNvSpPr/>
            <p:nvPr/>
          </p:nvSpPr>
          <p:spPr>
            <a:xfrm>
              <a:off x="4687683" y="3580282"/>
              <a:ext cx="663641" cy="130217"/>
            </a:xfrm>
            <a:custGeom>
              <a:rect b="b" l="l" r="r" t="t"/>
              <a:pathLst>
                <a:path extrusionOk="0" h="1877" w="9566">
                  <a:moveTo>
                    <a:pt x="1" y="0"/>
                  </a:moveTo>
                  <a:lnTo>
                    <a:pt x="1" y="1148"/>
                  </a:lnTo>
                  <a:cubicBezTo>
                    <a:pt x="1" y="1548"/>
                    <a:pt x="2143" y="1876"/>
                    <a:pt x="4778" y="1876"/>
                  </a:cubicBezTo>
                  <a:cubicBezTo>
                    <a:pt x="7423" y="1876"/>
                    <a:pt x="9565" y="1548"/>
                    <a:pt x="9565" y="1148"/>
                  </a:cubicBezTo>
                  <a:lnTo>
                    <a:pt x="9565" y="0"/>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
            <p:cNvSpPr/>
            <p:nvPr/>
          </p:nvSpPr>
          <p:spPr>
            <a:xfrm>
              <a:off x="5241026"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
            <p:cNvSpPr/>
            <p:nvPr/>
          </p:nvSpPr>
          <p:spPr>
            <a:xfrm>
              <a:off x="5182680"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
            <p:cNvSpPr/>
            <p:nvPr/>
          </p:nvSpPr>
          <p:spPr>
            <a:xfrm>
              <a:off x="5049687"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
            <p:cNvSpPr/>
            <p:nvPr/>
          </p:nvSpPr>
          <p:spPr>
            <a:xfrm>
              <a:off x="4735345"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
            <p:cNvSpPr/>
            <p:nvPr/>
          </p:nvSpPr>
          <p:spPr>
            <a:xfrm>
              <a:off x="4781618" y="3546843"/>
              <a:ext cx="15679" cy="183566"/>
            </a:xfrm>
            <a:custGeom>
              <a:rect b="b" l="l" r="r" t="t"/>
              <a:pathLst>
                <a:path extrusionOk="0" h="2646" w="226">
                  <a:moveTo>
                    <a:pt x="0" y="0"/>
                  </a:moveTo>
                  <a:lnTo>
                    <a:pt x="0"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
            <p:cNvSpPr/>
            <p:nvPr/>
          </p:nvSpPr>
          <p:spPr>
            <a:xfrm>
              <a:off x="4839894"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
            <p:cNvSpPr/>
            <p:nvPr/>
          </p:nvSpPr>
          <p:spPr>
            <a:xfrm>
              <a:off x="4903928" y="3546843"/>
              <a:ext cx="15679" cy="183566"/>
            </a:xfrm>
            <a:custGeom>
              <a:rect b="b" l="l" r="r" t="t"/>
              <a:pathLst>
                <a:path extrusionOk="0" h="2646" w="226">
                  <a:moveTo>
                    <a:pt x="0" y="0"/>
                  </a:moveTo>
                  <a:lnTo>
                    <a:pt x="0"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
            <p:cNvSpPr/>
            <p:nvPr/>
          </p:nvSpPr>
          <p:spPr>
            <a:xfrm>
              <a:off x="4972888"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
            <p:cNvSpPr/>
            <p:nvPr/>
          </p:nvSpPr>
          <p:spPr>
            <a:xfrm>
              <a:off x="4687683" y="3528320"/>
              <a:ext cx="663641" cy="100386"/>
            </a:xfrm>
            <a:custGeom>
              <a:rect b="b" l="l" r="r" t="t"/>
              <a:pathLst>
                <a:path extrusionOk="0" h="1447" w="9566">
                  <a:moveTo>
                    <a:pt x="4778" y="1"/>
                  </a:moveTo>
                  <a:cubicBezTo>
                    <a:pt x="2133" y="1"/>
                    <a:pt x="1" y="319"/>
                    <a:pt x="1" y="729"/>
                  </a:cubicBezTo>
                  <a:cubicBezTo>
                    <a:pt x="1" y="1129"/>
                    <a:pt x="2133" y="1446"/>
                    <a:pt x="4778" y="1446"/>
                  </a:cubicBezTo>
                  <a:cubicBezTo>
                    <a:pt x="7423" y="1446"/>
                    <a:pt x="9565" y="1129"/>
                    <a:pt x="9565" y="729"/>
                  </a:cubicBezTo>
                  <a:cubicBezTo>
                    <a:pt x="9565" y="319"/>
                    <a:pt x="7423" y="1"/>
                    <a:pt x="4778" y="1"/>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
            <p:cNvSpPr/>
            <p:nvPr/>
          </p:nvSpPr>
          <p:spPr>
            <a:xfrm>
              <a:off x="4755255" y="3549687"/>
              <a:ext cx="527805" cy="47036"/>
            </a:xfrm>
            <a:custGeom>
              <a:rect b="b" l="l" r="r" t="t"/>
              <a:pathLst>
                <a:path extrusionOk="0" h="678" w="7608">
                  <a:moveTo>
                    <a:pt x="3804" y="0"/>
                  </a:moveTo>
                  <a:cubicBezTo>
                    <a:pt x="1702" y="0"/>
                    <a:pt x="1" y="154"/>
                    <a:pt x="1" y="339"/>
                  </a:cubicBezTo>
                  <a:cubicBezTo>
                    <a:pt x="1" y="523"/>
                    <a:pt x="1702" y="677"/>
                    <a:pt x="3804" y="677"/>
                  </a:cubicBezTo>
                  <a:cubicBezTo>
                    <a:pt x="5906" y="677"/>
                    <a:pt x="7607" y="523"/>
                    <a:pt x="7607" y="339"/>
                  </a:cubicBezTo>
                  <a:cubicBezTo>
                    <a:pt x="7607" y="154"/>
                    <a:pt x="5906"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
            <p:cNvSpPr/>
            <p:nvPr/>
          </p:nvSpPr>
          <p:spPr>
            <a:xfrm>
              <a:off x="4755949" y="3549687"/>
              <a:ext cx="527805" cy="30664"/>
            </a:xfrm>
            <a:custGeom>
              <a:rect b="b" l="l" r="r" t="t"/>
              <a:pathLst>
                <a:path extrusionOk="0" h="442" w="7608">
                  <a:moveTo>
                    <a:pt x="3804" y="0"/>
                  </a:moveTo>
                  <a:cubicBezTo>
                    <a:pt x="1703" y="0"/>
                    <a:pt x="1" y="154"/>
                    <a:pt x="1" y="339"/>
                  </a:cubicBezTo>
                  <a:cubicBezTo>
                    <a:pt x="1" y="370"/>
                    <a:pt x="52" y="411"/>
                    <a:pt x="165" y="441"/>
                  </a:cubicBezTo>
                  <a:cubicBezTo>
                    <a:pt x="637" y="298"/>
                    <a:pt x="2082" y="195"/>
                    <a:pt x="3804" y="195"/>
                  </a:cubicBezTo>
                  <a:cubicBezTo>
                    <a:pt x="5516" y="195"/>
                    <a:pt x="6962" y="298"/>
                    <a:pt x="7444" y="441"/>
                  </a:cubicBezTo>
                  <a:cubicBezTo>
                    <a:pt x="7536" y="411"/>
                    <a:pt x="7597" y="370"/>
                    <a:pt x="7608" y="339"/>
                  </a:cubicBezTo>
                  <a:cubicBezTo>
                    <a:pt x="7608" y="154"/>
                    <a:pt x="5906"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
            <p:cNvSpPr/>
            <p:nvPr/>
          </p:nvSpPr>
          <p:spPr>
            <a:xfrm>
              <a:off x="4664234" y="3487804"/>
              <a:ext cx="663641" cy="130217"/>
            </a:xfrm>
            <a:custGeom>
              <a:rect b="b" l="l" r="r" t="t"/>
              <a:pathLst>
                <a:path extrusionOk="0" h="1877" w="9566">
                  <a:moveTo>
                    <a:pt x="1" y="1"/>
                  </a:moveTo>
                  <a:lnTo>
                    <a:pt x="1" y="1149"/>
                  </a:lnTo>
                  <a:cubicBezTo>
                    <a:pt x="1" y="1549"/>
                    <a:pt x="2143" y="1877"/>
                    <a:pt x="4778" y="1877"/>
                  </a:cubicBezTo>
                  <a:cubicBezTo>
                    <a:pt x="7423" y="1877"/>
                    <a:pt x="9565" y="1549"/>
                    <a:pt x="9565" y="1149"/>
                  </a:cubicBezTo>
                  <a:lnTo>
                    <a:pt x="9565" y="1"/>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
            <p:cNvSpPr/>
            <p:nvPr/>
          </p:nvSpPr>
          <p:spPr>
            <a:xfrm>
              <a:off x="5217577"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
            <p:cNvSpPr/>
            <p:nvPr/>
          </p:nvSpPr>
          <p:spPr>
            <a:xfrm>
              <a:off x="5159231" y="3454365"/>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
            <p:cNvSpPr/>
            <p:nvPr/>
          </p:nvSpPr>
          <p:spPr>
            <a:xfrm>
              <a:off x="5095961"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
            <p:cNvSpPr/>
            <p:nvPr/>
          </p:nvSpPr>
          <p:spPr>
            <a:xfrm>
              <a:off x="5026238" y="3454365"/>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
            <p:cNvSpPr/>
            <p:nvPr/>
          </p:nvSpPr>
          <p:spPr>
            <a:xfrm>
              <a:off x="4442780" y="36067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
            <p:cNvSpPr/>
            <p:nvPr/>
          </p:nvSpPr>
          <p:spPr>
            <a:xfrm>
              <a:off x="4483295" y="36067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
            <p:cNvSpPr/>
            <p:nvPr/>
          </p:nvSpPr>
          <p:spPr>
            <a:xfrm>
              <a:off x="4758863"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
            <p:cNvSpPr/>
            <p:nvPr/>
          </p:nvSpPr>
          <p:spPr>
            <a:xfrm>
              <a:off x="4816445"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
            <p:cNvSpPr/>
            <p:nvPr/>
          </p:nvSpPr>
          <p:spPr>
            <a:xfrm>
              <a:off x="4880479"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
            <p:cNvSpPr/>
            <p:nvPr/>
          </p:nvSpPr>
          <p:spPr>
            <a:xfrm>
              <a:off x="4950132" y="3454365"/>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
            <p:cNvSpPr/>
            <p:nvPr/>
          </p:nvSpPr>
          <p:spPr>
            <a:xfrm>
              <a:off x="4664234" y="3435911"/>
              <a:ext cx="663641" cy="101010"/>
            </a:xfrm>
            <a:custGeom>
              <a:rect b="b" l="l" r="r" t="t"/>
              <a:pathLst>
                <a:path extrusionOk="0" h="1456" w="9566">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
            <p:cNvSpPr/>
            <p:nvPr/>
          </p:nvSpPr>
          <p:spPr>
            <a:xfrm>
              <a:off x="4731806" y="3457209"/>
              <a:ext cx="527805" cy="47036"/>
            </a:xfrm>
            <a:custGeom>
              <a:rect b="b" l="l" r="r" t="t"/>
              <a:pathLst>
                <a:path extrusionOk="0" h="678" w="7608">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
            <p:cNvSpPr/>
            <p:nvPr/>
          </p:nvSpPr>
          <p:spPr>
            <a:xfrm>
              <a:off x="4731806" y="3457209"/>
              <a:ext cx="527805" cy="30664"/>
            </a:xfrm>
            <a:custGeom>
              <a:rect b="b" l="l" r="r" t="t"/>
              <a:pathLst>
                <a:path extrusionOk="0" h="442" w="7608">
                  <a:moveTo>
                    <a:pt x="3804" y="1"/>
                  </a:moveTo>
                  <a:cubicBezTo>
                    <a:pt x="1702" y="1"/>
                    <a:pt x="0" y="155"/>
                    <a:pt x="0" y="339"/>
                  </a:cubicBezTo>
                  <a:cubicBezTo>
                    <a:pt x="0" y="380"/>
                    <a:pt x="62" y="411"/>
                    <a:pt x="164" y="442"/>
                  </a:cubicBezTo>
                  <a:cubicBezTo>
                    <a:pt x="646" y="298"/>
                    <a:pt x="2092" y="196"/>
                    <a:pt x="3804" y="196"/>
                  </a:cubicBezTo>
                  <a:cubicBezTo>
                    <a:pt x="5526" y="196"/>
                    <a:pt x="6971" y="298"/>
                    <a:pt x="7443" y="442"/>
                  </a:cubicBezTo>
                  <a:cubicBezTo>
                    <a:pt x="7556" y="411"/>
                    <a:pt x="7607" y="380"/>
                    <a:pt x="7607" y="339"/>
                  </a:cubicBezTo>
                  <a:cubicBezTo>
                    <a:pt x="7607" y="155"/>
                    <a:pt x="5905"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
            <p:cNvSpPr/>
            <p:nvPr/>
          </p:nvSpPr>
          <p:spPr>
            <a:xfrm>
              <a:off x="4743184" y="3396783"/>
              <a:ext cx="663641" cy="130217"/>
            </a:xfrm>
            <a:custGeom>
              <a:rect b="b" l="l" r="r" t="t"/>
              <a:pathLst>
                <a:path extrusionOk="0" h="1877" w="9566">
                  <a:moveTo>
                    <a:pt x="0" y="0"/>
                  </a:moveTo>
                  <a:lnTo>
                    <a:pt x="0" y="1149"/>
                  </a:lnTo>
                  <a:cubicBezTo>
                    <a:pt x="0" y="1548"/>
                    <a:pt x="2143" y="1876"/>
                    <a:pt x="4788" y="1876"/>
                  </a:cubicBezTo>
                  <a:cubicBezTo>
                    <a:pt x="7423" y="1876"/>
                    <a:pt x="9565" y="1548"/>
                    <a:pt x="9565" y="1149"/>
                  </a:cubicBezTo>
                  <a:lnTo>
                    <a:pt x="9565" y="0"/>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
            <p:cNvSpPr/>
            <p:nvPr/>
          </p:nvSpPr>
          <p:spPr>
            <a:xfrm>
              <a:off x="5238875" y="3363344"/>
              <a:ext cx="15748" cy="183566"/>
            </a:xfrm>
            <a:custGeom>
              <a:rect b="b" l="l" r="r" t="t"/>
              <a:pathLst>
                <a:path extrusionOk="0" h="2646" w="227">
                  <a:moveTo>
                    <a:pt x="1" y="1"/>
                  </a:moveTo>
                  <a:lnTo>
                    <a:pt x="1"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
            <p:cNvSpPr/>
            <p:nvPr/>
          </p:nvSpPr>
          <p:spPr>
            <a:xfrm>
              <a:off x="5174910" y="3363344"/>
              <a:ext cx="15679" cy="183566"/>
            </a:xfrm>
            <a:custGeom>
              <a:rect b="b" l="l" r="r" t="t"/>
              <a:pathLst>
                <a:path extrusionOk="0" h="2646" w="226">
                  <a:moveTo>
                    <a:pt x="0" y="1"/>
                  </a:moveTo>
                  <a:lnTo>
                    <a:pt x="0"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
            <p:cNvSpPr/>
            <p:nvPr/>
          </p:nvSpPr>
          <p:spPr>
            <a:xfrm>
              <a:off x="4750260" y="3363344"/>
              <a:ext cx="15748" cy="183566"/>
            </a:xfrm>
            <a:custGeom>
              <a:rect b="b" l="l" r="r" t="t"/>
              <a:pathLst>
                <a:path extrusionOk="0" h="2646" w="227">
                  <a:moveTo>
                    <a:pt x="1" y="1"/>
                  </a:moveTo>
                  <a:lnTo>
                    <a:pt x="1" y="2645"/>
                  </a:lnTo>
                  <a:lnTo>
                    <a:pt x="227" y="2645"/>
                  </a:lnTo>
                  <a:lnTo>
                    <a:pt x="227"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
            <p:cNvSpPr/>
            <p:nvPr/>
          </p:nvSpPr>
          <p:spPr>
            <a:xfrm>
              <a:off x="4790845" y="3363344"/>
              <a:ext cx="16442" cy="183566"/>
            </a:xfrm>
            <a:custGeom>
              <a:rect b="b" l="l" r="r" t="t"/>
              <a:pathLst>
                <a:path extrusionOk="0" h="2646" w="237">
                  <a:moveTo>
                    <a:pt x="0" y="1"/>
                  </a:moveTo>
                  <a:lnTo>
                    <a:pt x="0" y="2645"/>
                  </a:lnTo>
                  <a:lnTo>
                    <a:pt x="236" y="2645"/>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
            <p:cNvSpPr/>
            <p:nvPr/>
          </p:nvSpPr>
          <p:spPr>
            <a:xfrm>
              <a:off x="4837743" y="3363344"/>
              <a:ext cx="15748" cy="183566"/>
            </a:xfrm>
            <a:custGeom>
              <a:rect b="b" l="l" r="r" t="t"/>
              <a:pathLst>
                <a:path extrusionOk="0" h="2646" w="227">
                  <a:moveTo>
                    <a:pt x="1" y="1"/>
                  </a:moveTo>
                  <a:lnTo>
                    <a:pt x="1"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
            <p:cNvSpPr/>
            <p:nvPr/>
          </p:nvSpPr>
          <p:spPr>
            <a:xfrm>
              <a:off x="4895395" y="3363344"/>
              <a:ext cx="16442" cy="183566"/>
            </a:xfrm>
            <a:custGeom>
              <a:rect b="b" l="l" r="r" t="t"/>
              <a:pathLst>
                <a:path extrusionOk="0" h="2646" w="237">
                  <a:moveTo>
                    <a:pt x="0" y="1"/>
                  </a:moveTo>
                  <a:lnTo>
                    <a:pt x="0" y="2645"/>
                  </a:lnTo>
                  <a:lnTo>
                    <a:pt x="236" y="2645"/>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
            <p:cNvSpPr/>
            <p:nvPr/>
          </p:nvSpPr>
          <p:spPr>
            <a:xfrm>
              <a:off x="4959359" y="3363344"/>
              <a:ext cx="15748" cy="183566"/>
            </a:xfrm>
            <a:custGeom>
              <a:rect b="b" l="l" r="r" t="t"/>
              <a:pathLst>
                <a:path extrusionOk="0" h="2646" w="227">
                  <a:moveTo>
                    <a:pt x="1" y="1"/>
                  </a:moveTo>
                  <a:lnTo>
                    <a:pt x="1"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
            <p:cNvSpPr/>
            <p:nvPr/>
          </p:nvSpPr>
          <p:spPr>
            <a:xfrm>
              <a:off x="5029082" y="3363344"/>
              <a:ext cx="15748" cy="183566"/>
            </a:xfrm>
            <a:custGeom>
              <a:rect b="b" l="l" r="r" t="t"/>
              <a:pathLst>
                <a:path extrusionOk="0" h="2646" w="227">
                  <a:moveTo>
                    <a:pt x="1" y="1"/>
                  </a:moveTo>
                  <a:lnTo>
                    <a:pt x="1"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
            <p:cNvSpPr/>
            <p:nvPr/>
          </p:nvSpPr>
          <p:spPr>
            <a:xfrm>
              <a:off x="4743184" y="3344890"/>
              <a:ext cx="663641" cy="100316"/>
            </a:xfrm>
            <a:custGeom>
              <a:rect b="b" l="l" r="r" t="t"/>
              <a:pathLst>
                <a:path extrusionOk="0" h="1446" w="9566">
                  <a:moveTo>
                    <a:pt x="4788" y="0"/>
                  </a:moveTo>
                  <a:cubicBezTo>
                    <a:pt x="2143" y="0"/>
                    <a:pt x="0" y="318"/>
                    <a:pt x="0" y="728"/>
                  </a:cubicBezTo>
                  <a:cubicBezTo>
                    <a:pt x="0" y="1128"/>
                    <a:pt x="2143" y="1446"/>
                    <a:pt x="4788" y="1446"/>
                  </a:cubicBezTo>
                  <a:cubicBezTo>
                    <a:pt x="7423" y="1446"/>
                    <a:pt x="9565" y="1128"/>
                    <a:pt x="9565" y="728"/>
                  </a:cubicBezTo>
                  <a:cubicBezTo>
                    <a:pt x="9565" y="318"/>
                    <a:pt x="742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
            <p:cNvSpPr/>
            <p:nvPr/>
          </p:nvSpPr>
          <p:spPr>
            <a:xfrm>
              <a:off x="4811450" y="3366188"/>
              <a:ext cx="527805" cy="47036"/>
            </a:xfrm>
            <a:custGeom>
              <a:rect b="b" l="l" r="r" t="t"/>
              <a:pathLst>
                <a:path extrusionOk="0" h="678" w="7608">
                  <a:moveTo>
                    <a:pt x="3804" y="1"/>
                  </a:moveTo>
                  <a:cubicBezTo>
                    <a:pt x="1702" y="1"/>
                    <a:pt x="1" y="154"/>
                    <a:pt x="1" y="339"/>
                  </a:cubicBezTo>
                  <a:cubicBezTo>
                    <a:pt x="1" y="523"/>
                    <a:pt x="1702" y="677"/>
                    <a:pt x="3804" y="677"/>
                  </a:cubicBezTo>
                  <a:cubicBezTo>
                    <a:pt x="5905" y="677"/>
                    <a:pt x="7607" y="523"/>
                    <a:pt x="7607" y="339"/>
                  </a:cubicBezTo>
                  <a:cubicBezTo>
                    <a:pt x="7607" y="154"/>
                    <a:pt x="5895"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
            <p:cNvSpPr/>
            <p:nvPr/>
          </p:nvSpPr>
          <p:spPr>
            <a:xfrm>
              <a:off x="4811450" y="3366188"/>
              <a:ext cx="527805" cy="30664"/>
            </a:xfrm>
            <a:custGeom>
              <a:rect b="b" l="l" r="r" t="t"/>
              <a:pathLst>
                <a:path extrusionOk="0" h="442" w="7608">
                  <a:moveTo>
                    <a:pt x="3804" y="1"/>
                  </a:moveTo>
                  <a:cubicBezTo>
                    <a:pt x="1702" y="1"/>
                    <a:pt x="1" y="154"/>
                    <a:pt x="1" y="339"/>
                  </a:cubicBezTo>
                  <a:cubicBezTo>
                    <a:pt x="1" y="370"/>
                    <a:pt x="52" y="400"/>
                    <a:pt x="165" y="441"/>
                  </a:cubicBezTo>
                  <a:cubicBezTo>
                    <a:pt x="636" y="298"/>
                    <a:pt x="2082" y="195"/>
                    <a:pt x="3804" y="195"/>
                  </a:cubicBezTo>
                  <a:cubicBezTo>
                    <a:pt x="5516" y="195"/>
                    <a:pt x="6961" y="298"/>
                    <a:pt x="7443" y="441"/>
                  </a:cubicBezTo>
                  <a:cubicBezTo>
                    <a:pt x="7546" y="400"/>
                    <a:pt x="7607" y="370"/>
                    <a:pt x="7607" y="339"/>
                  </a:cubicBezTo>
                  <a:cubicBezTo>
                    <a:pt x="7607" y="154"/>
                    <a:pt x="5905"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
            <p:cNvSpPr/>
            <p:nvPr/>
          </p:nvSpPr>
          <p:spPr>
            <a:xfrm>
              <a:off x="4679150" y="3304999"/>
              <a:ext cx="664335" cy="130980"/>
            </a:xfrm>
            <a:custGeom>
              <a:rect b="b" l="l" r="r" t="t"/>
              <a:pathLst>
                <a:path extrusionOk="0" h="1888" w="9576">
                  <a:moveTo>
                    <a:pt x="1" y="1"/>
                  </a:moveTo>
                  <a:lnTo>
                    <a:pt x="1" y="1159"/>
                  </a:lnTo>
                  <a:cubicBezTo>
                    <a:pt x="1" y="1559"/>
                    <a:pt x="2143" y="1887"/>
                    <a:pt x="4788" y="1887"/>
                  </a:cubicBezTo>
                  <a:cubicBezTo>
                    <a:pt x="7433" y="1887"/>
                    <a:pt x="9576" y="1559"/>
                    <a:pt x="9576" y="1159"/>
                  </a:cubicBezTo>
                  <a:lnTo>
                    <a:pt x="9576" y="1"/>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
            <p:cNvSpPr/>
            <p:nvPr/>
          </p:nvSpPr>
          <p:spPr>
            <a:xfrm>
              <a:off x="5279460" y="3271629"/>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
            <p:cNvSpPr/>
            <p:nvPr/>
          </p:nvSpPr>
          <p:spPr>
            <a:xfrm>
              <a:off x="5232492" y="3271629"/>
              <a:ext cx="15748" cy="184260"/>
            </a:xfrm>
            <a:custGeom>
              <a:rect b="b" l="l" r="r" t="t"/>
              <a:pathLst>
                <a:path extrusionOk="0" h="2656" w="227">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
            <p:cNvSpPr/>
            <p:nvPr/>
          </p:nvSpPr>
          <p:spPr>
            <a:xfrm>
              <a:off x="4498905" y="3424029"/>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
            <p:cNvSpPr/>
            <p:nvPr/>
          </p:nvSpPr>
          <p:spPr>
            <a:xfrm>
              <a:off x="4773779" y="3271629"/>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
            <p:cNvSpPr/>
            <p:nvPr/>
          </p:nvSpPr>
          <p:spPr>
            <a:xfrm>
              <a:off x="4831361" y="3271629"/>
              <a:ext cx="16442" cy="184260"/>
            </a:xfrm>
            <a:custGeom>
              <a:rect b="b" l="l" r="r" t="t"/>
              <a:pathLst>
                <a:path extrusionOk="0" h="2656" w="237">
                  <a:moveTo>
                    <a:pt x="1" y="0"/>
                  </a:moveTo>
                  <a:lnTo>
                    <a:pt x="1"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
            <p:cNvSpPr/>
            <p:nvPr/>
          </p:nvSpPr>
          <p:spPr>
            <a:xfrm>
              <a:off x="4895395" y="3271629"/>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
            <p:cNvSpPr/>
            <p:nvPr/>
          </p:nvSpPr>
          <p:spPr>
            <a:xfrm>
              <a:off x="4965048" y="3271629"/>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
            <p:cNvSpPr/>
            <p:nvPr/>
          </p:nvSpPr>
          <p:spPr>
            <a:xfrm>
              <a:off x="4679150" y="3253106"/>
              <a:ext cx="663641" cy="101079"/>
            </a:xfrm>
            <a:custGeom>
              <a:rect b="b" l="l" r="r" t="t"/>
              <a:pathLst>
                <a:path extrusionOk="0" h="1457" w="9566">
                  <a:moveTo>
                    <a:pt x="4778" y="1"/>
                  </a:moveTo>
                  <a:cubicBezTo>
                    <a:pt x="2143" y="1"/>
                    <a:pt x="1" y="329"/>
                    <a:pt x="1" y="728"/>
                  </a:cubicBezTo>
                  <a:cubicBezTo>
                    <a:pt x="1" y="1128"/>
                    <a:pt x="2143" y="1456"/>
                    <a:pt x="4778" y="1456"/>
                  </a:cubicBezTo>
                  <a:cubicBezTo>
                    <a:pt x="7423" y="1456"/>
                    <a:pt x="9565" y="1128"/>
                    <a:pt x="9565" y="728"/>
                  </a:cubicBezTo>
                  <a:cubicBezTo>
                    <a:pt x="9565" y="329"/>
                    <a:pt x="7423" y="1"/>
                    <a:pt x="4778" y="1"/>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
            <p:cNvSpPr/>
            <p:nvPr/>
          </p:nvSpPr>
          <p:spPr>
            <a:xfrm>
              <a:off x="4747416" y="3275167"/>
              <a:ext cx="527805" cy="46273"/>
            </a:xfrm>
            <a:custGeom>
              <a:rect b="b" l="l" r="r" t="t"/>
              <a:pathLst>
                <a:path extrusionOk="0" h="667" w="7608">
                  <a:moveTo>
                    <a:pt x="3804" y="0"/>
                  </a:moveTo>
                  <a:cubicBezTo>
                    <a:pt x="1703" y="0"/>
                    <a:pt x="1" y="144"/>
                    <a:pt x="1" y="339"/>
                  </a:cubicBezTo>
                  <a:cubicBezTo>
                    <a:pt x="1" y="523"/>
                    <a:pt x="1703" y="667"/>
                    <a:pt x="3804" y="667"/>
                  </a:cubicBezTo>
                  <a:cubicBezTo>
                    <a:pt x="5906" y="667"/>
                    <a:pt x="7608" y="523"/>
                    <a:pt x="7608" y="339"/>
                  </a:cubicBezTo>
                  <a:cubicBezTo>
                    <a:pt x="7608" y="144"/>
                    <a:pt x="5906"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
            <p:cNvSpPr/>
            <p:nvPr/>
          </p:nvSpPr>
          <p:spPr>
            <a:xfrm>
              <a:off x="4746722" y="3275167"/>
              <a:ext cx="528499" cy="29901"/>
            </a:xfrm>
            <a:custGeom>
              <a:rect b="b" l="l" r="r" t="t"/>
              <a:pathLst>
                <a:path extrusionOk="0" h="431" w="7618">
                  <a:moveTo>
                    <a:pt x="3804" y="0"/>
                  </a:moveTo>
                  <a:cubicBezTo>
                    <a:pt x="1702" y="0"/>
                    <a:pt x="1" y="144"/>
                    <a:pt x="1" y="339"/>
                  </a:cubicBezTo>
                  <a:cubicBezTo>
                    <a:pt x="1" y="369"/>
                    <a:pt x="62" y="400"/>
                    <a:pt x="165" y="431"/>
                  </a:cubicBezTo>
                  <a:cubicBezTo>
                    <a:pt x="636" y="298"/>
                    <a:pt x="2092" y="195"/>
                    <a:pt x="3804" y="195"/>
                  </a:cubicBezTo>
                  <a:cubicBezTo>
                    <a:pt x="5526" y="195"/>
                    <a:pt x="6972" y="298"/>
                    <a:pt x="7443" y="431"/>
                  </a:cubicBezTo>
                  <a:cubicBezTo>
                    <a:pt x="7556" y="400"/>
                    <a:pt x="7618" y="369"/>
                    <a:pt x="7607" y="339"/>
                  </a:cubicBezTo>
                  <a:cubicBezTo>
                    <a:pt x="7607" y="144"/>
                    <a:pt x="5906"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
            <p:cNvSpPr/>
            <p:nvPr/>
          </p:nvSpPr>
          <p:spPr>
            <a:xfrm>
              <a:off x="4736801" y="3213978"/>
              <a:ext cx="663572" cy="130217"/>
            </a:xfrm>
            <a:custGeom>
              <a:rect b="b" l="l" r="r" t="t"/>
              <a:pathLst>
                <a:path extrusionOk="0" h="1877" w="9565">
                  <a:moveTo>
                    <a:pt x="0" y="1"/>
                  </a:moveTo>
                  <a:lnTo>
                    <a:pt x="0" y="1149"/>
                  </a:lnTo>
                  <a:cubicBezTo>
                    <a:pt x="0" y="1549"/>
                    <a:pt x="2143" y="1877"/>
                    <a:pt x="4777" y="1877"/>
                  </a:cubicBezTo>
                  <a:cubicBezTo>
                    <a:pt x="7422" y="1877"/>
                    <a:pt x="9565" y="1549"/>
                    <a:pt x="9565" y="1149"/>
                  </a:cubicBezTo>
                  <a:lnTo>
                    <a:pt x="9565" y="1"/>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
            <p:cNvSpPr/>
            <p:nvPr/>
          </p:nvSpPr>
          <p:spPr>
            <a:xfrm>
              <a:off x="5290074" y="3180539"/>
              <a:ext cx="15748" cy="184329"/>
            </a:xfrm>
            <a:custGeom>
              <a:rect b="b" l="l" r="r" t="t"/>
              <a:pathLst>
                <a:path extrusionOk="0" h="2657"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
            <p:cNvSpPr/>
            <p:nvPr/>
          </p:nvSpPr>
          <p:spPr>
            <a:xfrm>
              <a:off x="5231799" y="3180539"/>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
            <p:cNvSpPr/>
            <p:nvPr/>
          </p:nvSpPr>
          <p:spPr>
            <a:xfrm>
              <a:off x="4736801" y="3162085"/>
              <a:ext cx="663572" cy="101079"/>
            </a:xfrm>
            <a:custGeom>
              <a:rect b="b" l="l" r="r" t="t"/>
              <a:pathLst>
                <a:path extrusionOk="0" h="1457" w="9565">
                  <a:moveTo>
                    <a:pt x="4777" y="0"/>
                  </a:moveTo>
                  <a:cubicBezTo>
                    <a:pt x="2143" y="0"/>
                    <a:pt x="0" y="329"/>
                    <a:pt x="0" y="728"/>
                  </a:cubicBezTo>
                  <a:cubicBezTo>
                    <a:pt x="0" y="1128"/>
                    <a:pt x="2143" y="1456"/>
                    <a:pt x="4777" y="1456"/>
                  </a:cubicBezTo>
                  <a:cubicBezTo>
                    <a:pt x="7422" y="1456"/>
                    <a:pt x="9565" y="1128"/>
                    <a:pt x="9565" y="728"/>
                  </a:cubicBezTo>
                  <a:cubicBezTo>
                    <a:pt x="9565" y="329"/>
                    <a:pt x="7422" y="0"/>
                    <a:pt x="4777"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
            <p:cNvSpPr/>
            <p:nvPr/>
          </p:nvSpPr>
          <p:spPr>
            <a:xfrm>
              <a:off x="4805067" y="3183383"/>
              <a:ext cx="527042" cy="47036"/>
            </a:xfrm>
            <a:custGeom>
              <a:rect b="b" l="l" r="r" t="t"/>
              <a:pathLst>
                <a:path extrusionOk="0" h="678" w="7597">
                  <a:moveTo>
                    <a:pt x="3793" y="1"/>
                  </a:moveTo>
                  <a:cubicBezTo>
                    <a:pt x="1702" y="1"/>
                    <a:pt x="0" y="155"/>
                    <a:pt x="0" y="339"/>
                  </a:cubicBezTo>
                  <a:cubicBezTo>
                    <a:pt x="0" y="524"/>
                    <a:pt x="1702" y="678"/>
                    <a:pt x="3793" y="678"/>
                  </a:cubicBezTo>
                  <a:cubicBezTo>
                    <a:pt x="5895" y="678"/>
                    <a:pt x="7597" y="524"/>
                    <a:pt x="7597" y="339"/>
                  </a:cubicBezTo>
                  <a:cubicBezTo>
                    <a:pt x="7597" y="155"/>
                    <a:pt x="5895" y="1"/>
                    <a:pt x="3793" y="1"/>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
            <p:cNvSpPr/>
            <p:nvPr/>
          </p:nvSpPr>
          <p:spPr>
            <a:xfrm>
              <a:off x="4804374" y="3183383"/>
              <a:ext cx="527736" cy="30664"/>
            </a:xfrm>
            <a:custGeom>
              <a:rect b="b" l="l" r="r" t="t"/>
              <a:pathLst>
                <a:path extrusionOk="0" h="442" w="7607">
                  <a:moveTo>
                    <a:pt x="3803" y="1"/>
                  </a:moveTo>
                  <a:cubicBezTo>
                    <a:pt x="1702" y="1"/>
                    <a:pt x="0" y="155"/>
                    <a:pt x="0" y="339"/>
                  </a:cubicBezTo>
                  <a:cubicBezTo>
                    <a:pt x="0" y="380"/>
                    <a:pt x="62" y="411"/>
                    <a:pt x="164" y="442"/>
                  </a:cubicBezTo>
                  <a:cubicBezTo>
                    <a:pt x="646" y="298"/>
                    <a:pt x="2091" y="206"/>
                    <a:pt x="3803" y="206"/>
                  </a:cubicBezTo>
                  <a:cubicBezTo>
                    <a:pt x="5526" y="206"/>
                    <a:pt x="6971" y="298"/>
                    <a:pt x="7443" y="442"/>
                  </a:cubicBezTo>
                  <a:cubicBezTo>
                    <a:pt x="7555" y="411"/>
                    <a:pt x="7607" y="380"/>
                    <a:pt x="7607" y="339"/>
                  </a:cubicBezTo>
                  <a:cubicBezTo>
                    <a:pt x="7607" y="155"/>
                    <a:pt x="5905" y="1"/>
                    <a:pt x="3803"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
            <p:cNvSpPr/>
            <p:nvPr/>
          </p:nvSpPr>
          <p:spPr>
            <a:xfrm>
              <a:off x="4672074" y="3278706"/>
              <a:ext cx="500055" cy="729270"/>
            </a:xfrm>
            <a:custGeom>
              <a:rect b="b" l="l" r="r" t="t"/>
              <a:pathLst>
                <a:path extrusionOk="0" h="10512" w="7208">
                  <a:moveTo>
                    <a:pt x="2338" y="1"/>
                  </a:moveTo>
                  <a:lnTo>
                    <a:pt x="0" y="10191"/>
                  </a:lnTo>
                  <a:lnTo>
                    <a:pt x="923" y="10406"/>
                  </a:lnTo>
                  <a:cubicBezTo>
                    <a:pt x="1228" y="10477"/>
                    <a:pt x="1535" y="10511"/>
                    <a:pt x="1839" y="10511"/>
                  </a:cubicBezTo>
                  <a:cubicBezTo>
                    <a:pt x="3981" y="10511"/>
                    <a:pt x="5987" y="8805"/>
                    <a:pt x="6561" y="6336"/>
                  </a:cubicBezTo>
                  <a:cubicBezTo>
                    <a:pt x="7207" y="3527"/>
                    <a:pt x="5721" y="780"/>
                    <a:pt x="3271" y="216"/>
                  </a:cubicBezTo>
                  <a:lnTo>
                    <a:pt x="2338" y="1"/>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
            <p:cNvSpPr/>
            <p:nvPr/>
          </p:nvSpPr>
          <p:spPr>
            <a:xfrm>
              <a:off x="4384025" y="3268577"/>
              <a:ext cx="709151" cy="721361"/>
            </a:xfrm>
            <a:custGeom>
              <a:rect b="b" l="l" r="r" t="t"/>
              <a:pathLst>
                <a:path extrusionOk="0" h="10398" w="10222">
                  <a:moveTo>
                    <a:pt x="5369" y="0"/>
                  </a:moveTo>
                  <a:cubicBezTo>
                    <a:pt x="3227" y="0"/>
                    <a:pt x="1222" y="1706"/>
                    <a:pt x="657" y="4176"/>
                  </a:cubicBezTo>
                  <a:cubicBezTo>
                    <a:pt x="0" y="6984"/>
                    <a:pt x="1477" y="9732"/>
                    <a:pt x="3937" y="10296"/>
                  </a:cubicBezTo>
                  <a:cubicBezTo>
                    <a:pt x="4240" y="10365"/>
                    <a:pt x="4543" y="10398"/>
                    <a:pt x="4843" y="10398"/>
                  </a:cubicBezTo>
                  <a:cubicBezTo>
                    <a:pt x="6997" y="10398"/>
                    <a:pt x="9009" y="8691"/>
                    <a:pt x="9575" y="6226"/>
                  </a:cubicBezTo>
                  <a:cubicBezTo>
                    <a:pt x="10221" y="3407"/>
                    <a:pt x="8745" y="670"/>
                    <a:pt x="6285" y="106"/>
                  </a:cubicBezTo>
                  <a:cubicBezTo>
                    <a:pt x="5979" y="34"/>
                    <a:pt x="5673" y="0"/>
                    <a:pt x="5369"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
            <p:cNvSpPr/>
            <p:nvPr/>
          </p:nvSpPr>
          <p:spPr>
            <a:xfrm>
              <a:off x="4403242" y="3268577"/>
              <a:ext cx="598914" cy="596972"/>
            </a:xfrm>
            <a:custGeom>
              <a:rect b="b" l="l" r="r" t="t"/>
              <a:pathLst>
                <a:path extrusionOk="0" h="8605" w="8633">
                  <a:moveTo>
                    <a:pt x="5099" y="0"/>
                  </a:moveTo>
                  <a:cubicBezTo>
                    <a:pt x="2950" y="0"/>
                    <a:pt x="945" y="1706"/>
                    <a:pt x="380" y="4176"/>
                  </a:cubicBezTo>
                  <a:cubicBezTo>
                    <a:pt x="0" y="5816"/>
                    <a:pt x="349" y="7435"/>
                    <a:pt x="1189" y="8604"/>
                  </a:cubicBezTo>
                  <a:cubicBezTo>
                    <a:pt x="400" y="7343"/>
                    <a:pt x="164" y="5816"/>
                    <a:pt x="513" y="4381"/>
                  </a:cubicBezTo>
                  <a:cubicBezTo>
                    <a:pt x="1078" y="1911"/>
                    <a:pt x="3083" y="205"/>
                    <a:pt x="5232" y="205"/>
                  </a:cubicBezTo>
                  <a:cubicBezTo>
                    <a:pt x="5537" y="205"/>
                    <a:pt x="5844" y="239"/>
                    <a:pt x="6151" y="311"/>
                  </a:cubicBezTo>
                  <a:cubicBezTo>
                    <a:pt x="7156" y="547"/>
                    <a:pt x="8048" y="1151"/>
                    <a:pt x="8632" y="2002"/>
                  </a:cubicBezTo>
                  <a:cubicBezTo>
                    <a:pt x="8048" y="1049"/>
                    <a:pt x="7105" y="362"/>
                    <a:pt x="6018" y="106"/>
                  </a:cubicBezTo>
                  <a:cubicBezTo>
                    <a:pt x="5711" y="34"/>
                    <a:pt x="5404" y="0"/>
                    <a:pt x="5099" y="0"/>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
            <p:cNvSpPr/>
            <p:nvPr/>
          </p:nvSpPr>
          <p:spPr>
            <a:xfrm>
              <a:off x="4474352" y="3356892"/>
              <a:ext cx="531343" cy="560619"/>
            </a:xfrm>
            <a:custGeom>
              <a:rect b="b" l="l" r="r" t="t"/>
              <a:pathLst>
                <a:path extrusionOk="0" h="8081" w="7659">
                  <a:moveTo>
                    <a:pt x="4100" y="0"/>
                  </a:moveTo>
                  <a:cubicBezTo>
                    <a:pt x="2484" y="0"/>
                    <a:pt x="946" y="1344"/>
                    <a:pt x="503" y="3272"/>
                  </a:cubicBezTo>
                  <a:cubicBezTo>
                    <a:pt x="0" y="5465"/>
                    <a:pt x="1087" y="7577"/>
                    <a:pt x="2922" y="8008"/>
                  </a:cubicBezTo>
                  <a:cubicBezTo>
                    <a:pt x="3136" y="8057"/>
                    <a:pt x="3351" y="8080"/>
                    <a:pt x="3565" y="8080"/>
                  </a:cubicBezTo>
                  <a:cubicBezTo>
                    <a:pt x="5181" y="8080"/>
                    <a:pt x="6712" y="6728"/>
                    <a:pt x="7156" y="4799"/>
                  </a:cubicBezTo>
                  <a:cubicBezTo>
                    <a:pt x="7658" y="2615"/>
                    <a:pt x="6582" y="493"/>
                    <a:pt x="4747" y="73"/>
                  </a:cubicBezTo>
                  <a:cubicBezTo>
                    <a:pt x="4531" y="24"/>
                    <a:pt x="4315" y="0"/>
                    <a:pt x="4100" y="0"/>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
            <p:cNvSpPr/>
            <p:nvPr/>
          </p:nvSpPr>
          <p:spPr>
            <a:xfrm>
              <a:off x="4472895" y="3349053"/>
              <a:ext cx="531343" cy="560619"/>
            </a:xfrm>
            <a:custGeom>
              <a:rect b="b" l="l" r="r" t="t"/>
              <a:pathLst>
                <a:path extrusionOk="0" h="8081" w="7659">
                  <a:moveTo>
                    <a:pt x="4101" y="0"/>
                  </a:moveTo>
                  <a:cubicBezTo>
                    <a:pt x="2484" y="0"/>
                    <a:pt x="947" y="1345"/>
                    <a:pt x="503" y="3272"/>
                  </a:cubicBezTo>
                  <a:cubicBezTo>
                    <a:pt x="1" y="5466"/>
                    <a:pt x="1088" y="7577"/>
                    <a:pt x="2923" y="8008"/>
                  </a:cubicBezTo>
                  <a:cubicBezTo>
                    <a:pt x="3137" y="8057"/>
                    <a:pt x="3352" y="8081"/>
                    <a:pt x="3566" y="8081"/>
                  </a:cubicBezTo>
                  <a:cubicBezTo>
                    <a:pt x="5181" y="8081"/>
                    <a:pt x="6713" y="6728"/>
                    <a:pt x="7156" y="4799"/>
                  </a:cubicBezTo>
                  <a:cubicBezTo>
                    <a:pt x="7659" y="2616"/>
                    <a:pt x="6582" y="494"/>
                    <a:pt x="4747" y="73"/>
                  </a:cubicBezTo>
                  <a:cubicBezTo>
                    <a:pt x="4532" y="24"/>
                    <a:pt x="4316" y="0"/>
                    <a:pt x="4101"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
            <p:cNvSpPr/>
            <p:nvPr/>
          </p:nvSpPr>
          <p:spPr>
            <a:xfrm>
              <a:off x="4472895" y="3354811"/>
              <a:ext cx="325091" cy="554861"/>
            </a:xfrm>
            <a:custGeom>
              <a:rect b="b" l="l" r="r" t="t"/>
              <a:pathLst>
                <a:path extrusionOk="0" h="7998" w="4686">
                  <a:moveTo>
                    <a:pt x="3384" y="1"/>
                  </a:moveTo>
                  <a:lnTo>
                    <a:pt x="3384" y="1"/>
                  </a:lnTo>
                  <a:cubicBezTo>
                    <a:pt x="2051" y="329"/>
                    <a:pt x="883" y="1549"/>
                    <a:pt x="503" y="3189"/>
                  </a:cubicBezTo>
                  <a:cubicBezTo>
                    <a:pt x="1" y="5383"/>
                    <a:pt x="1088" y="7494"/>
                    <a:pt x="2923" y="7925"/>
                  </a:cubicBezTo>
                  <a:cubicBezTo>
                    <a:pt x="3136" y="7974"/>
                    <a:pt x="3353" y="7998"/>
                    <a:pt x="3570" y="7998"/>
                  </a:cubicBezTo>
                  <a:cubicBezTo>
                    <a:pt x="3949" y="7998"/>
                    <a:pt x="4328" y="7925"/>
                    <a:pt x="4686" y="7781"/>
                  </a:cubicBezTo>
                  <a:lnTo>
                    <a:pt x="4686" y="7781"/>
                  </a:lnTo>
                  <a:cubicBezTo>
                    <a:pt x="4455" y="7839"/>
                    <a:pt x="4221" y="7867"/>
                    <a:pt x="3988" y="7867"/>
                  </a:cubicBezTo>
                  <a:cubicBezTo>
                    <a:pt x="3765" y="7867"/>
                    <a:pt x="3543" y="7842"/>
                    <a:pt x="3322" y="7792"/>
                  </a:cubicBezTo>
                  <a:cubicBezTo>
                    <a:pt x="1487" y="7371"/>
                    <a:pt x="401" y="5249"/>
                    <a:pt x="903" y="3066"/>
                  </a:cubicBezTo>
                  <a:cubicBezTo>
                    <a:pt x="1252" y="1590"/>
                    <a:pt x="2225" y="462"/>
                    <a:pt x="3384"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
            <p:cNvSpPr/>
            <p:nvPr/>
          </p:nvSpPr>
          <p:spPr>
            <a:xfrm>
              <a:off x="4609497" y="3450064"/>
              <a:ext cx="255369" cy="341256"/>
            </a:xfrm>
            <a:custGeom>
              <a:rect b="b" l="l" r="r" t="t"/>
              <a:pathLst>
                <a:path extrusionOk="0" h="4919" w="3681">
                  <a:moveTo>
                    <a:pt x="2258" y="0"/>
                  </a:moveTo>
                  <a:cubicBezTo>
                    <a:pt x="2236" y="0"/>
                    <a:pt x="2213" y="9"/>
                    <a:pt x="2194" y="22"/>
                  </a:cubicBezTo>
                  <a:cubicBezTo>
                    <a:pt x="2153" y="32"/>
                    <a:pt x="2132" y="63"/>
                    <a:pt x="2122" y="104"/>
                  </a:cubicBezTo>
                  <a:lnTo>
                    <a:pt x="1989" y="493"/>
                  </a:lnTo>
                  <a:cubicBezTo>
                    <a:pt x="1951" y="491"/>
                    <a:pt x="1911" y="490"/>
                    <a:pt x="1872" y="490"/>
                  </a:cubicBezTo>
                  <a:cubicBezTo>
                    <a:pt x="1754" y="490"/>
                    <a:pt x="1635" y="501"/>
                    <a:pt x="1528" y="524"/>
                  </a:cubicBezTo>
                  <a:cubicBezTo>
                    <a:pt x="1384" y="555"/>
                    <a:pt x="1251" y="596"/>
                    <a:pt x="1118" y="657"/>
                  </a:cubicBezTo>
                  <a:cubicBezTo>
                    <a:pt x="1015" y="719"/>
                    <a:pt x="913" y="791"/>
                    <a:pt x="820" y="873"/>
                  </a:cubicBezTo>
                  <a:cubicBezTo>
                    <a:pt x="749" y="944"/>
                    <a:pt x="687" y="1037"/>
                    <a:pt x="656" y="1129"/>
                  </a:cubicBezTo>
                  <a:cubicBezTo>
                    <a:pt x="646" y="1160"/>
                    <a:pt x="646" y="1201"/>
                    <a:pt x="656" y="1221"/>
                  </a:cubicBezTo>
                  <a:cubicBezTo>
                    <a:pt x="677" y="1252"/>
                    <a:pt x="697" y="1272"/>
                    <a:pt x="728" y="1283"/>
                  </a:cubicBezTo>
                  <a:lnTo>
                    <a:pt x="1415" y="1498"/>
                  </a:lnTo>
                  <a:cubicBezTo>
                    <a:pt x="1456" y="1508"/>
                    <a:pt x="1497" y="1508"/>
                    <a:pt x="1538" y="1508"/>
                  </a:cubicBezTo>
                  <a:cubicBezTo>
                    <a:pt x="1579" y="1498"/>
                    <a:pt x="1610" y="1488"/>
                    <a:pt x="1651" y="1478"/>
                  </a:cubicBezTo>
                  <a:lnTo>
                    <a:pt x="1712" y="1436"/>
                  </a:lnTo>
                  <a:cubicBezTo>
                    <a:pt x="1753" y="1416"/>
                    <a:pt x="1794" y="1395"/>
                    <a:pt x="1835" y="1395"/>
                  </a:cubicBezTo>
                  <a:cubicBezTo>
                    <a:pt x="1897" y="1375"/>
                    <a:pt x="1948" y="1365"/>
                    <a:pt x="2009" y="1365"/>
                  </a:cubicBezTo>
                  <a:cubicBezTo>
                    <a:pt x="2091" y="1375"/>
                    <a:pt x="2174" y="1385"/>
                    <a:pt x="2256" y="1416"/>
                  </a:cubicBezTo>
                  <a:cubicBezTo>
                    <a:pt x="2317" y="1436"/>
                    <a:pt x="2379" y="1457"/>
                    <a:pt x="2440" y="1488"/>
                  </a:cubicBezTo>
                  <a:cubicBezTo>
                    <a:pt x="2491" y="1508"/>
                    <a:pt x="2543" y="1539"/>
                    <a:pt x="2584" y="1570"/>
                  </a:cubicBezTo>
                  <a:cubicBezTo>
                    <a:pt x="2625" y="1611"/>
                    <a:pt x="2655" y="1642"/>
                    <a:pt x="2676" y="1693"/>
                  </a:cubicBezTo>
                  <a:cubicBezTo>
                    <a:pt x="2696" y="1734"/>
                    <a:pt x="2696" y="1785"/>
                    <a:pt x="2676" y="1836"/>
                  </a:cubicBezTo>
                  <a:cubicBezTo>
                    <a:pt x="2666" y="1888"/>
                    <a:pt x="2635" y="1929"/>
                    <a:pt x="2584" y="1949"/>
                  </a:cubicBezTo>
                  <a:cubicBezTo>
                    <a:pt x="2522" y="1980"/>
                    <a:pt x="2461" y="2000"/>
                    <a:pt x="2389" y="2000"/>
                  </a:cubicBezTo>
                  <a:cubicBezTo>
                    <a:pt x="2276" y="2000"/>
                    <a:pt x="2163" y="2000"/>
                    <a:pt x="2050" y="1990"/>
                  </a:cubicBezTo>
                  <a:cubicBezTo>
                    <a:pt x="1917" y="1980"/>
                    <a:pt x="1743" y="1959"/>
                    <a:pt x="1538" y="1939"/>
                  </a:cubicBezTo>
                  <a:cubicBezTo>
                    <a:pt x="1430" y="1927"/>
                    <a:pt x="1325" y="1922"/>
                    <a:pt x="1220" y="1922"/>
                  </a:cubicBezTo>
                  <a:cubicBezTo>
                    <a:pt x="1146" y="1922"/>
                    <a:pt x="1071" y="1924"/>
                    <a:pt x="995" y="1929"/>
                  </a:cubicBezTo>
                  <a:cubicBezTo>
                    <a:pt x="841" y="1939"/>
                    <a:pt x="697" y="1980"/>
                    <a:pt x="564" y="2041"/>
                  </a:cubicBezTo>
                  <a:cubicBezTo>
                    <a:pt x="441" y="2103"/>
                    <a:pt x="338" y="2185"/>
                    <a:pt x="256" y="2287"/>
                  </a:cubicBezTo>
                  <a:cubicBezTo>
                    <a:pt x="164" y="2410"/>
                    <a:pt x="92" y="2554"/>
                    <a:pt x="51" y="2697"/>
                  </a:cubicBezTo>
                  <a:cubicBezTo>
                    <a:pt x="10" y="2831"/>
                    <a:pt x="0" y="2974"/>
                    <a:pt x="10" y="3118"/>
                  </a:cubicBezTo>
                  <a:cubicBezTo>
                    <a:pt x="31" y="3261"/>
                    <a:pt x="82" y="3395"/>
                    <a:pt x="154" y="3518"/>
                  </a:cubicBezTo>
                  <a:cubicBezTo>
                    <a:pt x="226" y="3651"/>
                    <a:pt x="328" y="3764"/>
                    <a:pt x="441" y="3866"/>
                  </a:cubicBezTo>
                  <a:cubicBezTo>
                    <a:pt x="574" y="3979"/>
                    <a:pt x="718" y="4071"/>
                    <a:pt x="872" y="4143"/>
                  </a:cubicBezTo>
                  <a:lnTo>
                    <a:pt x="759" y="4522"/>
                  </a:lnTo>
                  <a:cubicBezTo>
                    <a:pt x="749" y="4553"/>
                    <a:pt x="749" y="4594"/>
                    <a:pt x="769" y="4625"/>
                  </a:cubicBezTo>
                  <a:cubicBezTo>
                    <a:pt x="790" y="4666"/>
                    <a:pt x="820" y="4696"/>
                    <a:pt x="851" y="4707"/>
                  </a:cubicBezTo>
                  <a:lnTo>
                    <a:pt x="1538" y="4912"/>
                  </a:lnTo>
                  <a:cubicBezTo>
                    <a:pt x="1555" y="4916"/>
                    <a:pt x="1572" y="4918"/>
                    <a:pt x="1588" y="4918"/>
                  </a:cubicBezTo>
                  <a:cubicBezTo>
                    <a:pt x="1611" y="4918"/>
                    <a:pt x="1633" y="4913"/>
                    <a:pt x="1651" y="4901"/>
                  </a:cubicBezTo>
                  <a:cubicBezTo>
                    <a:pt x="1692" y="4881"/>
                    <a:pt x="1712" y="4850"/>
                    <a:pt x="1722" y="4819"/>
                  </a:cubicBezTo>
                  <a:lnTo>
                    <a:pt x="1845" y="4430"/>
                  </a:lnTo>
                  <a:cubicBezTo>
                    <a:pt x="1904" y="4437"/>
                    <a:pt x="1963" y="4441"/>
                    <a:pt x="2023" y="4441"/>
                  </a:cubicBezTo>
                  <a:cubicBezTo>
                    <a:pt x="2132" y="4441"/>
                    <a:pt x="2242" y="4429"/>
                    <a:pt x="2348" y="4409"/>
                  </a:cubicBezTo>
                  <a:cubicBezTo>
                    <a:pt x="2491" y="4379"/>
                    <a:pt x="2635" y="4338"/>
                    <a:pt x="2768" y="4266"/>
                  </a:cubicBezTo>
                  <a:cubicBezTo>
                    <a:pt x="2881" y="4215"/>
                    <a:pt x="2983" y="4133"/>
                    <a:pt x="3076" y="4040"/>
                  </a:cubicBezTo>
                  <a:cubicBezTo>
                    <a:pt x="3158" y="3958"/>
                    <a:pt x="3219" y="3856"/>
                    <a:pt x="3260" y="3743"/>
                  </a:cubicBezTo>
                  <a:cubicBezTo>
                    <a:pt x="3270" y="3712"/>
                    <a:pt x="3270" y="3682"/>
                    <a:pt x="3250" y="3651"/>
                  </a:cubicBezTo>
                  <a:cubicBezTo>
                    <a:pt x="3240" y="3630"/>
                    <a:pt x="3219" y="3610"/>
                    <a:pt x="3188" y="3600"/>
                  </a:cubicBezTo>
                  <a:lnTo>
                    <a:pt x="2502" y="3384"/>
                  </a:lnTo>
                  <a:cubicBezTo>
                    <a:pt x="2473" y="3377"/>
                    <a:pt x="2444" y="3370"/>
                    <a:pt x="2415" y="3370"/>
                  </a:cubicBezTo>
                  <a:cubicBezTo>
                    <a:pt x="2403" y="3370"/>
                    <a:pt x="2391" y="3371"/>
                    <a:pt x="2379" y="3374"/>
                  </a:cubicBezTo>
                  <a:cubicBezTo>
                    <a:pt x="2348" y="3374"/>
                    <a:pt x="2317" y="3384"/>
                    <a:pt x="2276" y="3395"/>
                  </a:cubicBezTo>
                  <a:lnTo>
                    <a:pt x="2194" y="3446"/>
                  </a:lnTo>
                  <a:cubicBezTo>
                    <a:pt x="2153" y="3477"/>
                    <a:pt x="2102" y="3497"/>
                    <a:pt x="2050" y="3507"/>
                  </a:cubicBezTo>
                  <a:cubicBezTo>
                    <a:pt x="1989" y="3528"/>
                    <a:pt x="1917" y="3538"/>
                    <a:pt x="1856" y="3538"/>
                  </a:cubicBezTo>
                  <a:cubicBezTo>
                    <a:pt x="1753" y="3538"/>
                    <a:pt x="1661" y="3528"/>
                    <a:pt x="1579" y="3497"/>
                  </a:cubicBezTo>
                  <a:cubicBezTo>
                    <a:pt x="1415" y="3456"/>
                    <a:pt x="1271" y="3384"/>
                    <a:pt x="1128" y="3292"/>
                  </a:cubicBezTo>
                  <a:cubicBezTo>
                    <a:pt x="1036" y="3241"/>
                    <a:pt x="984" y="3128"/>
                    <a:pt x="1015" y="3025"/>
                  </a:cubicBezTo>
                  <a:cubicBezTo>
                    <a:pt x="1025" y="2964"/>
                    <a:pt x="1066" y="2923"/>
                    <a:pt x="1118" y="2913"/>
                  </a:cubicBezTo>
                  <a:cubicBezTo>
                    <a:pt x="1185" y="2896"/>
                    <a:pt x="1245" y="2879"/>
                    <a:pt x="1309" y="2879"/>
                  </a:cubicBezTo>
                  <a:cubicBezTo>
                    <a:pt x="1324" y="2879"/>
                    <a:pt x="1338" y="2880"/>
                    <a:pt x="1353" y="2882"/>
                  </a:cubicBezTo>
                  <a:cubicBezTo>
                    <a:pt x="1386" y="2879"/>
                    <a:pt x="1420" y="2878"/>
                    <a:pt x="1454" y="2878"/>
                  </a:cubicBezTo>
                  <a:cubicBezTo>
                    <a:pt x="1547" y="2878"/>
                    <a:pt x="1643" y="2887"/>
                    <a:pt x="1733" y="2902"/>
                  </a:cubicBezTo>
                  <a:cubicBezTo>
                    <a:pt x="1876" y="2913"/>
                    <a:pt x="2061" y="2933"/>
                    <a:pt x="2256" y="2943"/>
                  </a:cubicBezTo>
                  <a:cubicBezTo>
                    <a:pt x="2343" y="2953"/>
                    <a:pt x="2426" y="2957"/>
                    <a:pt x="2505" y="2957"/>
                  </a:cubicBezTo>
                  <a:cubicBezTo>
                    <a:pt x="2775" y="2957"/>
                    <a:pt x="2993" y="2903"/>
                    <a:pt x="3168" y="2800"/>
                  </a:cubicBezTo>
                  <a:cubicBezTo>
                    <a:pt x="3393" y="2656"/>
                    <a:pt x="3568" y="2431"/>
                    <a:pt x="3629" y="2164"/>
                  </a:cubicBezTo>
                  <a:cubicBezTo>
                    <a:pt x="3670" y="2041"/>
                    <a:pt x="3680" y="1918"/>
                    <a:pt x="3670" y="1785"/>
                  </a:cubicBezTo>
                  <a:cubicBezTo>
                    <a:pt x="3660" y="1662"/>
                    <a:pt x="3629" y="1539"/>
                    <a:pt x="3578" y="1416"/>
                  </a:cubicBezTo>
                  <a:cubicBezTo>
                    <a:pt x="3516" y="1293"/>
                    <a:pt x="3434" y="1180"/>
                    <a:pt x="3332" y="1078"/>
                  </a:cubicBezTo>
                  <a:cubicBezTo>
                    <a:pt x="3229" y="965"/>
                    <a:pt x="3096" y="862"/>
                    <a:pt x="2963" y="791"/>
                  </a:cubicBezTo>
                  <a:lnTo>
                    <a:pt x="3086" y="401"/>
                  </a:lnTo>
                  <a:cubicBezTo>
                    <a:pt x="3096" y="360"/>
                    <a:pt x="3086" y="319"/>
                    <a:pt x="3076" y="288"/>
                  </a:cubicBezTo>
                  <a:cubicBezTo>
                    <a:pt x="3055" y="258"/>
                    <a:pt x="3024" y="227"/>
                    <a:pt x="2983" y="217"/>
                  </a:cubicBezTo>
                  <a:lnTo>
                    <a:pt x="2297" y="12"/>
                  </a:lnTo>
                  <a:cubicBezTo>
                    <a:pt x="2285" y="4"/>
                    <a:pt x="2272" y="0"/>
                    <a:pt x="2258"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
            <p:cNvSpPr/>
            <p:nvPr/>
          </p:nvSpPr>
          <p:spPr>
            <a:xfrm>
              <a:off x="4601657" y="3443265"/>
              <a:ext cx="256063" cy="341464"/>
            </a:xfrm>
            <a:custGeom>
              <a:rect b="b" l="l" r="r" t="t"/>
              <a:pathLst>
                <a:path extrusionOk="0" h="4922" w="3691">
                  <a:moveTo>
                    <a:pt x="2257" y="0"/>
                  </a:moveTo>
                  <a:cubicBezTo>
                    <a:pt x="2234" y="0"/>
                    <a:pt x="2212" y="5"/>
                    <a:pt x="2194" y="17"/>
                  </a:cubicBezTo>
                  <a:cubicBezTo>
                    <a:pt x="2153" y="38"/>
                    <a:pt x="2133" y="69"/>
                    <a:pt x="2122" y="110"/>
                  </a:cubicBezTo>
                  <a:lnTo>
                    <a:pt x="1999" y="489"/>
                  </a:lnTo>
                  <a:cubicBezTo>
                    <a:pt x="1961" y="486"/>
                    <a:pt x="1922" y="485"/>
                    <a:pt x="1883" y="485"/>
                  </a:cubicBezTo>
                  <a:cubicBezTo>
                    <a:pt x="1764" y="485"/>
                    <a:pt x="1643" y="497"/>
                    <a:pt x="1528" y="520"/>
                  </a:cubicBezTo>
                  <a:cubicBezTo>
                    <a:pt x="1384" y="550"/>
                    <a:pt x="1251" y="602"/>
                    <a:pt x="1128" y="663"/>
                  </a:cubicBezTo>
                  <a:cubicBezTo>
                    <a:pt x="1015" y="725"/>
                    <a:pt x="913" y="796"/>
                    <a:pt x="821" y="878"/>
                  </a:cubicBezTo>
                  <a:cubicBezTo>
                    <a:pt x="749" y="950"/>
                    <a:pt x="687" y="1042"/>
                    <a:pt x="657" y="1135"/>
                  </a:cubicBezTo>
                  <a:cubicBezTo>
                    <a:pt x="646" y="1165"/>
                    <a:pt x="646" y="1196"/>
                    <a:pt x="667" y="1227"/>
                  </a:cubicBezTo>
                  <a:cubicBezTo>
                    <a:pt x="677" y="1258"/>
                    <a:pt x="698" y="1278"/>
                    <a:pt x="728" y="1278"/>
                  </a:cubicBezTo>
                  <a:lnTo>
                    <a:pt x="1415" y="1493"/>
                  </a:lnTo>
                  <a:cubicBezTo>
                    <a:pt x="1444" y="1501"/>
                    <a:pt x="1473" y="1508"/>
                    <a:pt x="1502" y="1508"/>
                  </a:cubicBezTo>
                  <a:cubicBezTo>
                    <a:pt x="1514" y="1508"/>
                    <a:pt x="1526" y="1507"/>
                    <a:pt x="1538" y="1504"/>
                  </a:cubicBezTo>
                  <a:cubicBezTo>
                    <a:pt x="1579" y="1504"/>
                    <a:pt x="1620" y="1493"/>
                    <a:pt x="1651" y="1473"/>
                  </a:cubicBezTo>
                  <a:lnTo>
                    <a:pt x="1723" y="1432"/>
                  </a:lnTo>
                  <a:cubicBezTo>
                    <a:pt x="1753" y="1411"/>
                    <a:pt x="1794" y="1401"/>
                    <a:pt x="1835" y="1391"/>
                  </a:cubicBezTo>
                  <a:cubicBezTo>
                    <a:pt x="1897" y="1381"/>
                    <a:pt x="1958" y="1370"/>
                    <a:pt x="2020" y="1370"/>
                  </a:cubicBezTo>
                  <a:cubicBezTo>
                    <a:pt x="2102" y="1370"/>
                    <a:pt x="2174" y="1391"/>
                    <a:pt x="2256" y="1411"/>
                  </a:cubicBezTo>
                  <a:cubicBezTo>
                    <a:pt x="2317" y="1432"/>
                    <a:pt x="2379" y="1452"/>
                    <a:pt x="2440" y="1483"/>
                  </a:cubicBezTo>
                  <a:cubicBezTo>
                    <a:pt x="2492" y="1514"/>
                    <a:pt x="2543" y="1545"/>
                    <a:pt x="2594" y="1576"/>
                  </a:cubicBezTo>
                  <a:cubicBezTo>
                    <a:pt x="2635" y="1606"/>
                    <a:pt x="2666" y="1647"/>
                    <a:pt x="2686" y="1688"/>
                  </a:cubicBezTo>
                  <a:cubicBezTo>
                    <a:pt x="2697" y="1740"/>
                    <a:pt x="2697" y="1791"/>
                    <a:pt x="2686" y="1832"/>
                  </a:cubicBezTo>
                  <a:cubicBezTo>
                    <a:pt x="2666" y="1883"/>
                    <a:pt x="2635" y="1924"/>
                    <a:pt x="2594" y="1955"/>
                  </a:cubicBezTo>
                  <a:cubicBezTo>
                    <a:pt x="2533" y="1986"/>
                    <a:pt x="2461" y="1996"/>
                    <a:pt x="2399" y="1996"/>
                  </a:cubicBezTo>
                  <a:cubicBezTo>
                    <a:pt x="2366" y="1999"/>
                    <a:pt x="2333" y="2000"/>
                    <a:pt x="2300" y="2000"/>
                  </a:cubicBezTo>
                  <a:cubicBezTo>
                    <a:pt x="2220" y="2000"/>
                    <a:pt x="2141" y="1993"/>
                    <a:pt x="2061" y="1986"/>
                  </a:cubicBezTo>
                  <a:cubicBezTo>
                    <a:pt x="1917" y="1975"/>
                    <a:pt x="1743" y="1965"/>
                    <a:pt x="1548" y="1934"/>
                  </a:cubicBezTo>
                  <a:cubicBezTo>
                    <a:pt x="1442" y="1928"/>
                    <a:pt x="1335" y="1922"/>
                    <a:pt x="1229" y="1922"/>
                  </a:cubicBezTo>
                  <a:cubicBezTo>
                    <a:pt x="1151" y="1922"/>
                    <a:pt x="1073" y="1926"/>
                    <a:pt x="995" y="1934"/>
                  </a:cubicBezTo>
                  <a:cubicBezTo>
                    <a:pt x="851" y="1945"/>
                    <a:pt x="708" y="1986"/>
                    <a:pt x="575" y="2047"/>
                  </a:cubicBezTo>
                  <a:cubicBezTo>
                    <a:pt x="451" y="2098"/>
                    <a:pt x="339" y="2191"/>
                    <a:pt x="257" y="2293"/>
                  </a:cubicBezTo>
                  <a:cubicBezTo>
                    <a:pt x="164" y="2416"/>
                    <a:pt x="103" y="2549"/>
                    <a:pt x="62" y="2693"/>
                  </a:cubicBezTo>
                  <a:cubicBezTo>
                    <a:pt x="11" y="2836"/>
                    <a:pt x="0" y="2980"/>
                    <a:pt x="21" y="3123"/>
                  </a:cubicBezTo>
                  <a:cubicBezTo>
                    <a:pt x="41" y="3267"/>
                    <a:pt x="82" y="3400"/>
                    <a:pt x="154" y="3523"/>
                  </a:cubicBezTo>
                  <a:cubicBezTo>
                    <a:pt x="236" y="3646"/>
                    <a:pt x="328" y="3769"/>
                    <a:pt x="451" y="3872"/>
                  </a:cubicBezTo>
                  <a:cubicBezTo>
                    <a:pt x="575" y="3974"/>
                    <a:pt x="718" y="4077"/>
                    <a:pt x="882" y="4149"/>
                  </a:cubicBezTo>
                  <a:lnTo>
                    <a:pt x="759" y="4518"/>
                  </a:lnTo>
                  <a:cubicBezTo>
                    <a:pt x="749" y="4559"/>
                    <a:pt x="749" y="4600"/>
                    <a:pt x="769" y="4630"/>
                  </a:cubicBezTo>
                  <a:cubicBezTo>
                    <a:pt x="790" y="4661"/>
                    <a:pt x="821" y="4692"/>
                    <a:pt x="862" y="4702"/>
                  </a:cubicBezTo>
                  <a:lnTo>
                    <a:pt x="1548" y="4917"/>
                  </a:lnTo>
                  <a:cubicBezTo>
                    <a:pt x="1557" y="4920"/>
                    <a:pt x="1566" y="4921"/>
                    <a:pt x="1575" y="4921"/>
                  </a:cubicBezTo>
                  <a:cubicBezTo>
                    <a:pt x="1601" y="4921"/>
                    <a:pt x="1631" y="4912"/>
                    <a:pt x="1661" y="4897"/>
                  </a:cubicBezTo>
                  <a:cubicBezTo>
                    <a:pt x="1692" y="4887"/>
                    <a:pt x="1723" y="4856"/>
                    <a:pt x="1733" y="4815"/>
                  </a:cubicBezTo>
                  <a:lnTo>
                    <a:pt x="1846" y="4436"/>
                  </a:lnTo>
                  <a:cubicBezTo>
                    <a:pt x="1889" y="4438"/>
                    <a:pt x="1932" y="4440"/>
                    <a:pt x="1975" y="4440"/>
                  </a:cubicBezTo>
                  <a:cubicBezTo>
                    <a:pt x="2102" y="4440"/>
                    <a:pt x="2225" y="4428"/>
                    <a:pt x="2348" y="4405"/>
                  </a:cubicBezTo>
                  <a:cubicBezTo>
                    <a:pt x="2492" y="4384"/>
                    <a:pt x="2635" y="4333"/>
                    <a:pt x="2768" y="4272"/>
                  </a:cubicBezTo>
                  <a:cubicBezTo>
                    <a:pt x="2891" y="4210"/>
                    <a:pt x="2994" y="4138"/>
                    <a:pt x="3086" y="4046"/>
                  </a:cubicBezTo>
                  <a:cubicBezTo>
                    <a:pt x="3168" y="3954"/>
                    <a:pt x="3230" y="3862"/>
                    <a:pt x="3271" y="3749"/>
                  </a:cubicBezTo>
                  <a:cubicBezTo>
                    <a:pt x="3271" y="3718"/>
                    <a:pt x="3271" y="3687"/>
                    <a:pt x="3260" y="3657"/>
                  </a:cubicBezTo>
                  <a:cubicBezTo>
                    <a:pt x="3240" y="3626"/>
                    <a:pt x="3219" y="3605"/>
                    <a:pt x="3189" y="3595"/>
                  </a:cubicBezTo>
                  <a:lnTo>
                    <a:pt x="2502" y="3390"/>
                  </a:lnTo>
                  <a:cubicBezTo>
                    <a:pt x="2471" y="3370"/>
                    <a:pt x="2430" y="3370"/>
                    <a:pt x="2389" y="3370"/>
                  </a:cubicBezTo>
                  <a:cubicBezTo>
                    <a:pt x="2348" y="3380"/>
                    <a:pt x="2317" y="3390"/>
                    <a:pt x="2287" y="3400"/>
                  </a:cubicBezTo>
                  <a:cubicBezTo>
                    <a:pt x="2266" y="3411"/>
                    <a:pt x="2235" y="3431"/>
                    <a:pt x="2204" y="3452"/>
                  </a:cubicBezTo>
                  <a:cubicBezTo>
                    <a:pt x="2153" y="3472"/>
                    <a:pt x="2112" y="3493"/>
                    <a:pt x="2061" y="3513"/>
                  </a:cubicBezTo>
                  <a:cubicBezTo>
                    <a:pt x="1989" y="3534"/>
                    <a:pt x="1928" y="3544"/>
                    <a:pt x="1856" y="3544"/>
                  </a:cubicBezTo>
                  <a:cubicBezTo>
                    <a:pt x="1764" y="3544"/>
                    <a:pt x="1671" y="3523"/>
                    <a:pt x="1579" y="3503"/>
                  </a:cubicBezTo>
                  <a:cubicBezTo>
                    <a:pt x="1425" y="3452"/>
                    <a:pt x="1272" y="3390"/>
                    <a:pt x="1138" y="3298"/>
                  </a:cubicBezTo>
                  <a:cubicBezTo>
                    <a:pt x="1036" y="3246"/>
                    <a:pt x="985" y="3134"/>
                    <a:pt x="1015" y="3021"/>
                  </a:cubicBezTo>
                  <a:cubicBezTo>
                    <a:pt x="1036" y="2970"/>
                    <a:pt x="1077" y="2929"/>
                    <a:pt x="1128" y="2908"/>
                  </a:cubicBezTo>
                  <a:cubicBezTo>
                    <a:pt x="1200" y="2888"/>
                    <a:pt x="1282" y="2877"/>
                    <a:pt x="1364" y="2877"/>
                  </a:cubicBezTo>
                  <a:cubicBezTo>
                    <a:pt x="1487" y="2877"/>
                    <a:pt x="1610" y="2888"/>
                    <a:pt x="1733" y="2898"/>
                  </a:cubicBezTo>
                  <a:cubicBezTo>
                    <a:pt x="1876" y="2918"/>
                    <a:pt x="2061" y="2929"/>
                    <a:pt x="2266" y="2949"/>
                  </a:cubicBezTo>
                  <a:cubicBezTo>
                    <a:pt x="2345" y="2956"/>
                    <a:pt x="2421" y="2959"/>
                    <a:pt x="2493" y="2959"/>
                  </a:cubicBezTo>
                  <a:cubicBezTo>
                    <a:pt x="2769" y="2959"/>
                    <a:pt x="2998" y="2911"/>
                    <a:pt x="3168" y="2806"/>
                  </a:cubicBezTo>
                  <a:cubicBezTo>
                    <a:pt x="3404" y="2662"/>
                    <a:pt x="3568" y="2426"/>
                    <a:pt x="3640" y="2160"/>
                  </a:cubicBezTo>
                  <a:cubicBezTo>
                    <a:pt x="3670" y="2047"/>
                    <a:pt x="3691" y="1914"/>
                    <a:pt x="3681" y="1791"/>
                  </a:cubicBezTo>
                  <a:cubicBezTo>
                    <a:pt x="3670" y="1658"/>
                    <a:pt x="3629" y="1534"/>
                    <a:pt x="3578" y="1422"/>
                  </a:cubicBezTo>
                  <a:cubicBezTo>
                    <a:pt x="3517" y="1288"/>
                    <a:pt x="3435" y="1176"/>
                    <a:pt x="3342" y="1083"/>
                  </a:cubicBezTo>
                  <a:cubicBezTo>
                    <a:pt x="3230" y="960"/>
                    <a:pt x="3107" y="868"/>
                    <a:pt x="2973" y="786"/>
                  </a:cubicBezTo>
                  <a:lnTo>
                    <a:pt x="3086" y="407"/>
                  </a:lnTo>
                  <a:cubicBezTo>
                    <a:pt x="3096" y="366"/>
                    <a:pt x="3096" y="325"/>
                    <a:pt x="3076" y="294"/>
                  </a:cubicBezTo>
                  <a:cubicBezTo>
                    <a:pt x="3055" y="253"/>
                    <a:pt x="3025" y="233"/>
                    <a:pt x="2994" y="222"/>
                  </a:cubicBezTo>
                  <a:lnTo>
                    <a:pt x="2307" y="7"/>
                  </a:lnTo>
                  <a:cubicBezTo>
                    <a:pt x="2290" y="3"/>
                    <a:pt x="2273" y="0"/>
                    <a:pt x="2257"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
            <p:cNvSpPr/>
            <p:nvPr/>
          </p:nvSpPr>
          <p:spPr>
            <a:xfrm>
              <a:off x="5725339" y="3723196"/>
              <a:ext cx="663641" cy="130217"/>
            </a:xfrm>
            <a:custGeom>
              <a:rect b="b" l="l" r="r" t="t"/>
              <a:pathLst>
                <a:path extrusionOk="0" h="1877" w="9566">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
            <p:cNvSpPr/>
            <p:nvPr/>
          </p:nvSpPr>
          <p:spPr>
            <a:xfrm>
              <a:off x="5725339" y="3671303"/>
              <a:ext cx="663641" cy="100316"/>
            </a:xfrm>
            <a:custGeom>
              <a:rect b="b" l="l" r="r" t="t"/>
              <a:pathLst>
                <a:path extrusionOk="0" h="1446" w="9566">
                  <a:moveTo>
                    <a:pt x="4788" y="0"/>
                  </a:moveTo>
                  <a:cubicBezTo>
                    <a:pt x="2143" y="0"/>
                    <a:pt x="1" y="318"/>
                    <a:pt x="1" y="718"/>
                  </a:cubicBezTo>
                  <a:cubicBezTo>
                    <a:pt x="1" y="1128"/>
                    <a:pt x="2143" y="1446"/>
                    <a:pt x="4778" y="1446"/>
                  </a:cubicBezTo>
                  <a:cubicBezTo>
                    <a:pt x="7423" y="1446"/>
                    <a:pt x="9565" y="1128"/>
                    <a:pt x="9565" y="718"/>
                  </a:cubicBezTo>
                  <a:cubicBezTo>
                    <a:pt x="9565" y="318"/>
                    <a:pt x="742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
            <p:cNvSpPr/>
            <p:nvPr/>
          </p:nvSpPr>
          <p:spPr>
            <a:xfrm>
              <a:off x="5793605" y="3692671"/>
              <a:ext cx="527805" cy="46967"/>
            </a:xfrm>
            <a:custGeom>
              <a:rect b="b" l="l" r="r" t="t"/>
              <a:pathLst>
                <a:path extrusionOk="0" h="677" w="7608">
                  <a:moveTo>
                    <a:pt x="3804" y="0"/>
                  </a:moveTo>
                  <a:cubicBezTo>
                    <a:pt x="1703" y="0"/>
                    <a:pt x="1" y="154"/>
                    <a:pt x="1" y="338"/>
                  </a:cubicBezTo>
                  <a:cubicBezTo>
                    <a:pt x="1" y="523"/>
                    <a:pt x="1703" y="677"/>
                    <a:pt x="3804" y="677"/>
                  </a:cubicBezTo>
                  <a:cubicBezTo>
                    <a:pt x="5896" y="677"/>
                    <a:pt x="7608" y="523"/>
                    <a:pt x="7608" y="338"/>
                  </a:cubicBezTo>
                  <a:cubicBezTo>
                    <a:pt x="7608" y="154"/>
                    <a:pt x="5896"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
            <p:cNvSpPr/>
            <p:nvPr/>
          </p:nvSpPr>
          <p:spPr>
            <a:xfrm>
              <a:off x="5792911" y="3692671"/>
              <a:ext cx="527805" cy="30594"/>
            </a:xfrm>
            <a:custGeom>
              <a:rect b="b" l="l" r="r" t="t"/>
              <a:pathLst>
                <a:path extrusionOk="0" h="441" w="7608">
                  <a:moveTo>
                    <a:pt x="3804" y="0"/>
                  </a:moveTo>
                  <a:cubicBezTo>
                    <a:pt x="1702" y="0"/>
                    <a:pt x="1" y="154"/>
                    <a:pt x="1" y="338"/>
                  </a:cubicBezTo>
                  <a:cubicBezTo>
                    <a:pt x="1" y="369"/>
                    <a:pt x="62" y="410"/>
                    <a:pt x="165" y="441"/>
                  </a:cubicBezTo>
                  <a:cubicBezTo>
                    <a:pt x="636" y="297"/>
                    <a:pt x="2092" y="195"/>
                    <a:pt x="3804" y="195"/>
                  </a:cubicBezTo>
                  <a:cubicBezTo>
                    <a:pt x="552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
            <p:cNvSpPr/>
            <p:nvPr/>
          </p:nvSpPr>
          <p:spPr>
            <a:xfrm>
              <a:off x="5676984" y="3632175"/>
              <a:ext cx="663641" cy="130217"/>
            </a:xfrm>
            <a:custGeom>
              <a:rect b="b" l="l" r="r" t="t"/>
              <a:pathLst>
                <a:path extrusionOk="0" h="1877" w="9566">
                  <a:moveTo>
                    <a:pt x="1" y="1"/>
                  </a:moveTo>
                  <a:lnTo>
                    <a:pt x="1" y="1159"/>
                  </a:lnTo>
                  <a:cubicBezTo>
                    <a:pt x="1" y="1559"/>
                    <a:pt x="2143" y="1877"/>
                    <a:pt x="4788" y="1877"/>
                  </a:cubicBezTo>
                  <a:cubicBezTo>
                    <a:pt x="7423" y="1877"/>
                    <a:pt x="9565" y="1559"/>
                    <a:pt x="9565" y="115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
            <p:cNvSpPr/>
            <p:nvPr/>
          </p:nvSpPr>
          <p:spPr>
            <a:xfrm>
              <a:off x="5676984" y="3580282"/>
              <a:ext cx="663641" cy="101079"/>
            </a:xfrm>
            <a:custGeom>
              <a:rect b="b" l="l" r="r" t="t"/>
              <a:pathLst>
                <a:path extrusionOk="0" h="1457" w="9566">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
            <p:cNvSpPr/>
            <p:nvPr/>
          </p:nvSpPr>
          <p:spPr>
            <a:xfrm>
              <a:off x="5745250" y="3602343"/>
              <a:ext cx="527111" cy="46273"/>
            </a:xfrm>
            <a:custGeom>
              <a:rect b="b" l="l" r="r" t="t"/>
              <a:pathLst>
                <a:path extrusionOk="0" h="667" w="7598">
                  <a:moveTo>
                    <a:pt x="3804" y="0"/>
                  </a:moveTo>
                  <a:cubicBezTo>
                    <a:pt x="1703" y="0"/>
                    <a:pt x="1" y="144"/>
                    <a:pt x="1" y="338"/>
                  </a:cubicBezTo>
                  <a:cubicBezTo>
                    <a:pt x="1" y="523"/>
                    <a:pt x="1703" y="666"/>
                    <a:pt x="3804" y="666"/>
                  </a:cubicBezTo>
                  <a:cubicBezTo>
                    <a:pt x="5895" y="666"/>
                    <a:pt x="7597" y="523"/>
                    <a:pt x="7597" y="338"/>
                  </a:cubicBezTo>
                  <a:cubicBezTo>
                    <a:pt x="7597" y="144"/>
                    <a:pt x="589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
            <p:cNvSpPr/>
            <p:nvPr/>
          </p:nvSpPr>
          <p:spPr>
            <a:xfrm>
              <a:off x="5745250" y="3602343"/>
              <a:ext cx="527111" cy="29901"/>
            </a:xfrm>
            <a:custGeom>
              <a:rect b="b" l="l" r="r" t="t"/>
              <a:pathLst>
                <a:path extrusionOk="0" h="431" w="7598">
                  <a:moveTo>
                    <a:pt x="3794" y="0"/>
                  </a:moveTo>
                  <a:cubicBezTo>
                    <a:pt x="1703" y="0"/>
                    <a:pt x="1" y="144"/>
                    <a:pt x="1" y="338"/>
                  </a:cubicBezTo>
                  <a:cubicBezTo>
                    <a:pt x="1" y="369"/>
                    <a:pt x="52" y="400"/>
                    <a:pt x="165" y="431"/>
                  </a:cubicBezTo>
                  <a:cubicBezTo>
                    <a:pt x="636" y="297"/>
                    <a:pt x="2082" y="195"/>
                    <a:pt x="3804" y="195"/>
                  </a:cubicBezTo>
                  <a:cubicBezTo>
                    <a:pt x="5516" y="195"/>
                    <a:pt x="6962" y="297"/>
                    <a:pt x="7443" y="431"/>
                  </a:cubicBezTo>
                  <a:cubicBezTo>
                    <a:pt x="7546" y="400"/>
                    <a:pt x="7597" y="369"/>
                    <a:pt x="7597" y="338"/>
                  </a:cubicBezTo>
                  <a:cubicBezTo>
                    <a:pt x="7597" y="144"/>
                    <a:pt x="5895" y="0"/>
                    <a:pt x="379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
            <p:cNvSpPr/>
            <p:nvPr/>
          </p:nvSpPr>
          <p:spPr>
            <a:xfrm>
              <a:off x="5731028" y="3541154"/>
              <a:ext cx="663641" cy="130217"/>
            </a:xfrm>
            <a:custGeom>
              <a:rect b="b" l="l" r="r" t="t"/>
              <a:pathLst>
                <a:path extrusionOk="0" h="1877" w="9566">
                  <a:moveTo>
                    <a:pt x="1" y="0"/>
                  </a:moveTo>
                  <a:lnTo>
                    <a:pt x="1" y="1149"/>
                  </a:lnTo>
                  <a:cubicBezTo>
                    <a:pt x="1" y="1548"/>
                    <a:pt x="2143" y="1876"/>
                    <a:pt x="4778" y="1876"/>
                  </a:cubicBezTo>
                  <a:cubicBezTo>
                    <a:pt x="7423" y="1876"/>
                    <a:pt x="9565" y="1548"/>
                    <a:pt x="9565" y="1149"/>
                  </a:cubicBezTo>
                  <a:lnTo>
                    <a:pt x="9565" y="0"/>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
            <p:cNvSpPr/>
            <p:nvPr/>
          </p:nvSpPr>
          <p:spPr>
            <a:xfrm>
              <a:off x="5731028" y="3489261"/>
              <a:ext cx="663641" cy="101010"/>
            </a:xfrm>
            <a:custGeom>
              <a:rect b="b" l="l" r="r" t="t"/>
              <a:pathLst>
                <a:path extrusionOk="0" h="1456" w="9566">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
            <p:cNvSpPr/>
            <p:nvPr/>
          </p:nvSpPr>
          <p:spPr>
            <a:xfrm>
              <a:off x="5798600" y="3510559"/>
              <a:ext cx="527805" cy="47036"/>
            </a:xfrm>
            <a:custGeom>
              <a:rect b="b" l="l" r="r" t="t"/>
              <a:pathLst>
                <a:path extrusionOk="0" h="678" w="7608">
                  <a:moveTo>
                    <a:pt x="3814" y="1"/>
                  </a:moveTo>
                  <a:cubicBezTo>
                    <a:pt x="1713" y="1"/>
                    <a:pt x="1" y="154"/>
                    <a:pt x="1" y="339"/>
                  </a:cubicBezTo>
                  <a:cubicBezTo>
                    <a:pt x="1" y="523"/>
                    <a:pt x="1713" y="677"/>
                    <a:pt x="3804" y="677"/>
                  </a:cubicBezTo>
                  <a:cubicBezTo>
                    <a:pt x="5906" y="677"/>
                    <a:pt x="7607" y="523"/>
                    <a:pt x="7607" y="339"/>
                  </a:cubicBezTo>
                  <a:cubicBezTo>
                    <a:pt x="7607" y="154"/>
                    <a:pt x="5926" y="1"/>
                    <a:pt x="3814"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
            <p:cNvSpPr/>
            <p:nvPr/>
          </p:nvSpPr>
          <p:spPr>
            <a:xfrm>
              <a:off x="5798600" y="3510559"/>
              <a:ext cx="527805" cy="30664"/>
            </a:xfrm>
            <a:custGeom>
              <a:rect b="b" l="l" r="r" t="t"/>
              <a:pathLst>
                <a:path extrusionOk="0" h="442" w="7608">
                  <a:moveTo>
                    <a:pt x="3804" y="1"/>
                  </a:moveTo>
                  <a:cubicBezTo>
                    <a:pt x="1713" y="1"/>
                    <a:pt x="1" y="154"/>
                    <a:pt x="1" y="339"/>
                  </a:cubicBezTo>
                  <a:cubicBezTo>
                    <a:pt x="1" y="380"/>
                    <a:pt x="62" y="411"/>
                    <a:pt x="165" y="441"/>
                  </a:cubicBezTo>
                  <a:cubicBezTo>
                    <a:pt x="647" y="298"/>
                    <a:pt x="2092" y="195"/>
                    <a:pt x="3804" y="195"/>
                  </a:cubicBezTo>
                  <a:cubicBezTo>
                    <a:pt x="5526" y="195"/>
                    <a:pt x="6972" y="298"/>
                    <a:pt x="7443" y="441"/>
                  </a:cubicBezTo>
                  <a:cubicBezTo>
                    <a:pt x="7556" y="411"/>
                    <a:pt x="7607" y="380"/>
                    <a:pt x="7607" y="339"/>
                  </a:cubicBezTo>
                  <a:cubicBezTo>
                    <a:pt x="7607" y="154"/>
                    <a:pt x="5906"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
            <p:cNvSpPr/>
            <p:nvPr/>
          </p:nvSpPr>
          <p:spPr>
            <a:xfrm>
              <a:off x="6503390" y="1343538"/>
              <a:ext cx="634504" cy="551947"/>
            </a:xfrm>
            <a:custGeom>
              <a:rect b="b" l="l" r="r" t="t"/>
              <a:pathLst>
                <a:path extrusionOk="0" h="7956" w="9146">
                  <a:moveTo>
                    <a:pt x="4952" y="1"/>
                  </a:moveTo>
                  <a:lnTo>
                    <a:pt x="636" y="1026"/>
                  </a:lnTo>
                  <a:lnTo>
                    <a:pt x="1" y="2133"/>
                  </a:lnTo>
                  <a:cubicBezTo>
                    <a:pt x="1" y="2133"/>
                    <a:pt x="780" y="2205"/>
                    <a:pt x="1036" y="2543"/>
                  </a:cubicBezTo>
                  <a:cubicBezTo>
                    <a:pt x="1211" y="2758"/>
                    <a:pt x="3661" y="7956"/>
                    <a:pt x="3661" y="7956"/>
                  </a:cubicBezTo>
                  <a:lnTo>
                    <a:pt x="9145" y="6879"/>
                  </a:lnTo>
                  <a:cubicBezTo>
                    <a:pt x="9145" y="6879"/>
                    <a:pt x="7249" y="2502"/>
                    <a:pt x="6388" y="1323"/>
                  </a:cubicBezTo>
                  <a:cubicBezTo>
                    <a:pt x="5526" y="154"/>
                    <a:pt x="4952" y="1"/>
                    <a:pt x="495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
            <p:cNvSpPr/>
            <p:nvPr/>
          </p:nvSpPr>
          <p:spPr>
            <a:xfrm>
              <a:off x="6858317" y="1509208"/>
              <a:ext cx="120990" cy="119880"/>
            </a:xfrm>
            <a:custGeom>
              <a:rect b="b" l="l" r="r" t="t"/>
              <a:pathLst>
                <a:path extrusionOk="0" h="1728" w="1744">
                  <a:moveTo>
                    <a:pt x="747" y="1"/>
                  </a:moveTo>
                  <a:cubicBezTo>
                    <a:pt x="718" y="1"/>
                    <a:pt x="688" y="4"/>
                    <a:pt x="656" y="11"/>
                  </a:cubicBezTo>
                  <a:cubicBezTo>
                    <a:pt x="359" y="73"/>
                    <a:pt x="216" y="647"/>
                    <a:pt x="93" y="954"/>
                  </a:cubicBezTo>
                  <a:cubicBezTo>
                    <a:pt x="62" y="1026"/>
                    <a:pt x="31" y="1108"/>
                    <a:pt x="0" y="1190"/>
                  </a:cubicBezTo>
                  <a:lnTo>
                    <a:pt x="113" y="1498"/>
                  </a:lnTo>
                  <a:cubicBezTo>
                    <a:pt x="205" y="1662"/>
                    <a:pt x="421" y="1713"/>
                    <a:pt x="615" y="1723"/>
                  </a:cubicBezTo>
                  <a:cubicBezTo>
                    <a:pt x="655" y="1726"/>
                    <a:pt x="693" y="1727"/>
                    <a:pt x="732" y="1727"/>
                  </a:cubicBezTo>
                  <a:cubicBezTo>
                    <a:pt x="998" y="1727"/>
                    <a:pt x="1255" y="1667"/>
                    <a:pt x="1497" y="1559"/>
                  </a:cubicBezTo>
                  <a:cubicBezTo>
                    <a:pt x="1548" y="1539"/>
                    <a:pt x="1600" y="1508"/>
                    <a:pt x="1641" y="1477"/>
                  </a:cubicBezTo>
                  <a:cubicBezTo>
                    <a:pt x="1723" y="1365"/>
                    <a:pt x="1743" y="1211"/>
                    <a:pt x="1692" y="1088"/>
                  </a:cubicBezTo>
                  <a:cubicBezTo>
                    <a:pt x="1589" y="801"/>
                    <a:pt x="1425" y="544"/>
                    <a:pt x="1220" y="339"/>
                  </a:cubicBezTo>
                  <a:cubicBezTo>
                    <a:pt x="1094" y="186"/>
                    <a:pt x="960" y="1"/>
                    <a:pt x="74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
            <p:cNvSpPr/>
            <p:nvPr/>
          </p:nvSpPr>
          <p:spPr>
            <a:xfrm>
              <a:off x="6745928" y="3369727"/>
              <a:ext cx="426101" cy="293109"/>
            </a:xfrm>
            <a:custGeom>
              <a:rect b="b" l="l" r="r" t="t"/>
              <a:pathLst>
                <a:path extrusionOk="0" h="4225" w="6142">
                  <a:moveTo>
                    <a:pt x="1" y="1"/>
                  </a:moveTo>
                  <a:lnTo>
                    <a:pt x="1" y="4224"/>
                  </a:lnTo>
                  <a:lnTo>
                    <a:pt x="6141" y="4224"/>
                  </a:lnTo>
                  <a:lnTo>
                    <a:pt x="614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
            <p:cNvSpPr/>
            <p:nvPr/>
          </p:nvSpPr>
          <p:spPr>
            <a:xfrm>
              <a:off x="6745928" y="3369727"/>
              <a:ext cx="426101" cy="120296"/>
            </a:xfrm>
            <a:custGeom>
              <a:rect b="b" l="l" r="r" t="t"/>
              <a:pathLst>
                <a:path extrusionOk="0" h="1734" w="6142">
                  <a:moveTo>
                    <a:pt x="1" y="1"/>
                  </a:moveTo>
                  <a:lnTo>
                    <a:pt x="1" y="1118"/>
                  </a:lnTo>
                  <a:lnTo>
                    <a:pt x="6141" y="1733"/>
                  </a:lnTo>
                  <a:lnTo>
                    <a:pt x="6141" y="1"/>
                  </a:lnTo>
                  <a:close/>
                </a:path>
              </a:pathLst>
            </a:custGeom>
            <a:solidFill>
              <a:srgbClr val="8FCA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
            <p:cNvSpPr/>
            <p:nvPr/>
          </p:nvSpPr>
          <p:spPr>
            <a:xfrm>
              <a:off x="6462874" y="3658468"/>
              <a:ext cx="978673" cy="98929"/>
            </a:xfrm>
            <a:custGeom>
              <a:rect b="b" l="l" r="r" t="t"/>
              <a:pathLst>
                <a:path extrusionOk="0" h="1426" w="14107">
                  <a:moveTo>
                    <a:pt x="913" y="1"/>
                  </a:moveTo>
                  <a:cubicBezTo>
                    <a:pt x="1" y="42"/>
                    <a:pt x="1" y="1385"/>
                    <a:pt x="913" y="1426"/>
                  </a:cubicBezTo>
                  <a:lnTo>
                    <a:pt x="13389" y="1426"/>
                  </a:lnTo>
                  <a:cubicBezTo>
                    <a:pt x="13779" y="1426"/>
                    <a:pt x="14107" y="1108"/>
                    <a:pt x="14107" y="719"/>
                  </a:cubicBezTo>
                  <a:cubicBezTo>
                    <a:pt x="14107" y="319"/>
                    <a:pt x="13779" y="1"/>
                    <a:pt x="1338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
            <p:cNvSpPr/>
            <p:nvPr/>
          </p:nvSpPr>
          <p:spPr>
            <a:xfrm>
              <a:off x="5573891" y="1566859"/>
              <a:ext cx="2770907" cy="1865563"/>
            </a:xfrm>
            <a:custGeom>
              <a:rect b="b" l="l" r="r" t="t"/>
              <a:pathLst>
                <a:path extrusionOk="0" h="26891" w="39941">
                  <a:moveTo>
                    <a:pt x="749" y="0"/>
                  </a:moveTo>
                  <a:cubicBezTo>
                    <a:pt x="328" y="0"/>
                    <a:pt x="0" y="339"/>
                    <a:pt x="0" y="749"/>
                  </a:cubicBezTo>
                  <a:lnTo>
                    <a:pt x="0" y="26142"/>
                  </a:lnTo>
                  <a:cubicBezTo>
                    <a:pt x="0" y="26562"/>
                    <a:pt x="328" y="26890"/>
                    <a:pt x="749" y="26890"/>
                  </a:cubicBezTo>
                  <a:lnTo>
                    <a:pt x="39192" y="26890"/>
                  </a:lnTo>
                  <a:cubicBezTo>
                    <a:pt x="39602" y="26890"/>
                    <a:pt x="39940" y="26562"/>
                    <a:pt x="39940" y="26142"/>
                  </a:cubicBezTo>
                  <a:lnTo>
                    <a:pt x="39940" y="749"/>
                  </a:lnTo>
                  <a:cubicBezTo>
                    <a:pt x="39940" y="339"/>
                    <a:pt x="39602" y="0"/>
                    <a:pt x="3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
            <p:cNvSpPr/>
            <p:nvPr/>
          </p:nvSpPr>
          <p:spPr>
            <a:xfrm>
              <a:off x="5616557" y="1618752"/>
              <a:ext cx="2684813" cy="1602424"/>
            </a:xfrm>
            <a:custGeom>
              <a:rect b="b" l="l" r="r" t="t"/>
              <a:pathLst>
                <a:path extrusionOk="0" h="23098" w="38700">
                  <a:moveTo>
                    <a:pt x="0" y="1"/>
                  </a:moveTo>
                  <a:lnTo>
                    <a:pt x="0" y="23097"/>
                  </a:lnTo>
                  <a:lnTo>
                    <a:pt x="38700" y="23097"/>
                  </a:lnTo>
                  <a:lnTo>
                    <a:pt x="38700" y="1"/>
                  </a:lnTo>
                  <a:close/>
                </a:path>
              </a:pathLst>
            </a:custGeom>
            <a:solidFill>
              <a:srgbClr val="E1ED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
            <p:cNvSpPr/>
            <p:nvPr/>
          </p:nvSpPr>
          <p:spPr>
            <a:xfrm>
              <a:off x="5964339" y="1708385"/>
              <a:ext cx="2160684" cy="1462286"/>
            </a:xfrm>
            <a:custGeom>
              <a:rect b="b" l="l" r="r" t="t"/>
              <a:pathLst>
                <a:path extrusionOk="0" h="21078" w="31145">
                  <a:moveTo>
                    <a:pt x="523" y="0"/>
                  </a:moveTo>
                  <a:cubicBezTo>
                    <a:pt x="226" y="0"/>
                    <a:pt x="0" y="226"/>
                    <a:pt x="0" y="523"/>
                  </a:cubicBezTo>
                  <a:lnTo>
                    <a:pt x="0" y="20555"/>
                  </a:lnTo>
                  <a:cubicBezTo>
                    <a:pt x="0" y="20842"/>
                    <a:pt x="226" y="21077"/>
                    <a:pt x="523" y="21077"/>
                  </a:cubicBezTo>
                  <a:lnTo>
                    <a:pt x="30621" y="21077"/>
                  </a:lnTo>
                  <a:cubicBezTo>
                    <a:pt x="30909" y="21077"/>
                    <a:pt x="31144" y="20842"/>
                    <a:pt x="31144" y="20555"/>
                  </a:cubicBezTo>
                  <a:lnTo>
                    <a:pt x="31144" y="523"/>
                  </a:lnTo>
                  <a:cubicBezTo>
                    <a:pt x="31144" y="226"/>
                    <a:pt x="30909" y="0"/>
                    <a:pt x="306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
            <p:cNvSpPr/>
            <p:nvPr/>
          </p:nvSpPr>
          <p:spPr>
            <a:xfrm>
              <a:off x="5964339" y="1703390"/>
              <a:ext cx="2160684" cy="106074"/>
            </a:xfrm>
            <a:custGeom>
              <a:rect b="b" l="l" r="r" t="t"/>
              <a:pathLst>
                <a:path extrusionOk="0" h="1529" w="31145">
                  <a:moveTo>
                    <a:pt x="30396" y="1"/>
                  </a:moveTo>
                  <a:lnTo>
                    <a:pt x="749" y="62"/>
                  </a:lnTo>
                  <a:cubicBezTo>
                    <a:pt x="328" y="62"/>
                    <a:pt x="0" y="401"/>
                    <a:pt x="0" y="821"/>
                  </a:cubicBezTo>
                  <a:lnTo>
                    <a:pt x="0" y="1528"/>
                  </a:lnTo>
                  <a:lnTo>
                    <a:pt x="31144" y="1467"/>
                  </a:lnTo>
                  <a:lnTo>
                    <a:pt x="31144" y="749"/>
                  </a:lnTo>
                  <a:cubicBezTo>
                    <a:pt x="31144" y="339"/>
                    <a:pt x="30806" y="1"/>
                    <a:pt x="3039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
            <p:cNvSpPr/>
            <p:nvPr/>
          </p:nvSpPr>
          <p:spPr>
            <a:xfrm>
              <a:off x="6041832" y="1751745"/>
              <a:ext cx="42041" cy="35381"/>
            </a:xfrm>
            <a:custGeom>
              <a:rect b="b" l="l" r="r" t="t"/>
              <a:pathLst>
                <a:path extrusionOk="0" h="510" w="606">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
            <p:cNvSpPr/>
            <p:nvPr/>
          </p:nvSpPr>
          <p:spPr>
            <a:xfrm>
              <a:off x="6115787" y="1751745"/>
              <a:ext cx="42041" cy="35381"/>
            </a:xfrm>
            <a:custGeom>
              <a:rect b="b" l="l" r="r" t="t"/>
              <a:pathLst>
                <a:path extrusionOk="0" h="510" w="606">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
            <p:cNvSpPr/>
            <p:nvPr/>
          </p:nvSpPr>
          <p:spPr>
            <a:xfrm>
              <a:off x="6190504" y="1751051"/>
              <a:ext cx="42041" cy="36006"/>
            </a:xfrm>
            <a:custGeom>
              <a:rect b="b" l="l" r="r" t="t"/>
              <a:pathLst>
                <a:path extrusionOk="0" h="519" w="606">
                  <a:moveTo>
                    <a:pt x="349" y="1"/>
                  </a:moveTo>
                  <a:cubicBezTo>
                    <a:pt x="113" y="1"/>
                    <a:pt x="0" y="277"/>
                    <a:pt x="164" y="441"/>
                  </a:cubicBezTo>
                  <a:cubicBezTo>
                    <a:pt x="218" y="495"/>
                    <a:pt x="283" y="519"/>
                    <a:pt x="347" y="519"/>
                  </a:cubicBezTo>
                  <a:cubicBezTo>
                    <a:pt x="479" y="519"/>
                    <a:pt x="605" y="416"/>
                    <a:pt x="605" y="257"/>
                  </a:cubicBezTo>
                  <a:cubicBezTo>
                    <a:pt x="605" y="124"/>
                    <a:pt x="482" y="1"/>
                    <a:pt x="34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
            <p:cNvSpPr/>
            <p:nvPr/>
          </p:nvSpPr>
          <p:spPr>
            <a:xfrm>
              <a:off x="5792217" y="1684936"/>
              <a:ext cx="2160684" cy="1462980"/>
            </a:xfrm>
            <a:custGeom>
              <a:rect b="b" l="l" r="r" t="t"/>
              <a:pathLst>
                <a:path extrusionOk="0" h="21088" w="31145">
                  <a:moveTo>
                    <a:pt x="523" y="0"/>
                  </a:moveTo>
                  <a:cubicBezTo>
                    <a:pt x="226" y="0"/>
                    <a:pt x="0" y="236"/>
                    <a:pt x="0" y="523"/>
                  </a:cubicBezTo>
                  <a:lnTo>
                    <a:pt x="0" y="20565"/>
                  </a:lnTo>
                  <a:cubicBezTo>
                    <a:pt x="0" y="20852"/>
                    <a:pt x="226" y="21087"/>
                    <a:pt x="523" y="21087"/>
                  </a:cubicBezTo>
                  <a:lnTo>
                    <a:pt x="30622" y="21087"/>
                  </a:lnTo>
                  <a:cubicBezTo>
                    <a:pt x="30909" y="21087"/>
                    <a:pt x="31144" y="20852"/>
                    <a:pt x="31144" y="20565"/>
                  </a:cubicBezTo>
                  <a:lnTo>
                    <a:pt x="31144" y="523"/>
                  </a:lnTo>
                  <a:cubicBezTo>
                    <a:pt x="31144" y="236"/>
                    <a:pt x="30909" y="0"/>
                    <a:pt x="3062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
            <p:cNvSpPr/>
            <p:nvPr/>
          </p:nvSpPr>
          <p:spPr>
            <a:xfrm>
              <a:off x="5746013" y="1653648"/>
              <a:ext cx="2161378" cy="1462286"/>
            </a:xfrm>
            <a:custGeom>
              <a:rect b="b" l="l" r="r" t="t"/>
              <a:pathLst>
                <a:path extrusionOk="0" h="21078" w="31155">
                  <a:moveTo>
                    <a:pt x="533" y="0"/>
                  </a:moveTo>
                  <a:cubicBezTo>
                    <a:pt x="236" y="0"/>
                    <a:pt x="0" y="236"/>
                    <a:pt x="0" y="523"/>
                  </a:cubicBezTo>
                  <a:lnTo>
                    <a:pt x="0" y="20554"/>
                  </a:lnTo>
                  <a:cubicBezTo>
                    <a:pt x="0" y="20852"/>
                    <a:pt x="236" y="21077"/>
                    <a:pt x="533" y="21077"/>
                  </a:cubicBezTo>
                  <a:lnTo>
                    <a:pt x="30632" y="21077"/>
                  </a:lnTo>
                  <a:cubicBezTo>
                    <a:pt x="30919" y="21077"/>
                    <a:pt x="31154" y="20852"/>
                    <a:pt x="31154" y="20554"/>
                  </a:cubicBezTo>
                  <a:lnTo>
                    <a:pt x="31154" y="523"/>
                  </a:lnTo>
                  <a:cubicBezTo>
                    <a:pt x="31154" y="236"/>
                    <a:pt x="30919" y="0"/>
                    <a:pt x="3063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
            <p:cNvSpPr/>
            <p:nvPr/>
          </p:nvSpPr>
          <p:spPr>
            <a:xfrm>
              <a:off x="5746013" y="1649347"/>
              <a:ext cx="2161378" cy="106074"/>
            </a:xfrm>
            <a:custGeom>
              <a:rect b="b" l="l" r="r" t="t"/>
              <a:pathLst>
                <a:path extrusionOk="0" h="1529" w="31155">
                  <a:moveTo>
                    <a:pt x="30406" y="1"/>
                  </a:moveTo>
                  <a:lnTo>
                    <a:pt x="759" y="62"/>
                  </a:lnTo>
                  <a:cubicBezTo>
                    <a:pt x="338" y="62"/>
                    <a:pt x="0" y="400"/>
                    <a:pt x="10" y="810"/>
                  </a:cubicBezTo>
                  <a:lnTo>
                    <a:pt x="10" y="1528"/>
                  </a:lnTo>
                  <a:lnTo>
                    <a:pt x="31154" y="1456"/>
                  </a:lnTo>
                  <a:lnTo>
                    <a:pt x="31154" y="749"/>
                  </a:lnTo>
                  <a:cubicBezTo>
                    <a:pt x="31154" y="339"/>
                    <a:pt x="30816" y="1"/>
                    <a:pt x="304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
            <p:cNvSpPr/>
            <p:nvPr/>
          </p:nvSpPr>
          <p:spPr>
            <a:xfrm>
              <a:off x="5824200" y="1697008"/>
              <a:ext cx="42041" cy="35589"/>
            </a:xfrm>
            <a:custGeom>
              <a:rect b="b" l="l" r="r" t="t"/>
              <a:pathLst>
                <a:path extrusionOk="0" h="513" w="606">
                  <a:moveTo>
                    <a:pt x="349" y="0"/>
                  </a:moveTo>
                  <a:cubicBezTo>
                    <a:pt x="114" y="0"/>
                    <a:pt x="1" y="277"/>
                    <a:pt x="165" y="441"/>
                  </a:cubicBezTo>
                  <a:cubicBezTo>
                    <a:pt x="217" y="490"/>
                    <a:pt x="280" y="512"/>
                    <a:pt x="343" y="512"/>
                  </a:cubicBezTo>
                  <a:cubicBezTo>
                    <a:pt x="477" y="512"/>
                    <a:pt x="606" y="411"/>
                    <a:pt x="606" y="257"/>
                  </a:cubicBezTo>
                  <a:cubicBezTo>
                    <a:pt x="606" y="113"/>
                    <a:pt x="483" y="0"/>
                    <a:pt x="34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
            <p:cNvSpPr/>
            <p:nvPr/>
          </p:nvSpPr>
          <p:spPr>
            <a:xfrm>
              <a:off x="5902802" y="1699297"/>
              <a:ext cx="39197" cy="31011"/>
            </a:xfrm>
            <a:custGeom>
              <a:rect b="b" l="l" r="r" t="t"/>
              <a:pathLst>
                <a:path extrusionOk="0" h="447" w="565">
                  <a:moveTo>
                    <a:pt x="282" y="1"/>
                  </a:moveTo>
                  <a:cubicBezTo>
                    <a:pt x="141" y="1"/>
                    <a:pt x="1" y="75"/>
                    <a:pt x="26" y="224"/>
                  </a:cubicBezTo>
                  <a:cubicBezTo>
                    <a:pt x="1" y="372"/>
                    <a:pt x="141" y="447"/>
                    <a:pt x="282" y="447"/>
                  </a:cubicBezTo>
                  <a:cubicBezTo>
                    <a:pt x="423" y="447"/>
                    <a:pt x="564" y="372"/>
                    <a:pt x="539" y="224"/>
                  </a:cubicBezTo>
                  <a:cubicBezTo>
                    <a:pt x="564" y="75"/>
                    <a:pt x="423" y="1"/>
                    <a:pt x="28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
            <p:cNvSpPr/>
            <p:nvPr/>
          </p:nvSpPr>
          <p:spPr>
            <a:xfrm>
              <a:off x="5972178" y="1697008"/>
              <a:ext cx="41972" cy="35589"/>
            </a:xfrm>
            <a:custGeom>
              <a:rect b="b" l="l" r="r" t="t"/>
              <a:pathLst>
                <a:path extrusionOk="0" h="513" w="605">
                  <a:moveTo>
                    <a:pt x="349" y="0"/>
                  </a:moveTo>
                  <a:cubicBezTo>
                    <a:pt x="113" y="0"/>
                    <a:pt x="0" y="277"/>
                    <a:pt x="164" y="441"/>
                  </a:cubicBezTo>
                  <a:cubicBezTo>
                    <a:pt x="216" y="490"/>
                    <a:pt x="280" y="512"/>
                    <a:pt x="342" y="512"/>
                  </a:cubicBezTo>
                  <a:cubicBezTo>
                    <a:pt x="476" y="512"/>
                    <a:pt x="605" y="411"/>
                    <a:pt x="605" y="257"/>
                  </a:cubicBezTo>
                  <a:cubicBezTo>
                    <a:pt x="605" y="113"/>
                    <a:pt x="482" y="0"/>
                    <a:pt x="34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
            <p:cNvSpPr/>
            <p:nvPr/>
          </p:nvSpPr>
          <p:spPr>
            <a:xfrm>
              <a:off x="5896767" y="1881894"/>
              <a:ext cx="1913917" cy="1172160"/>
            </a:xfrm>
            <a:custGeom>
              <a:rect b="b" l="l" r="r" t="t"/>
              <a:pathLst>
                <a:path extrusionOk="0" h="16896" w="27588">
                  <a:moveTo>
                    <a:pt x="421" y="1"/>
                  </a:moveTo>
                  <a:cubicBezTo>
                    <a:pt x="185" y="1"/>
                    <a:pt x="0" y="196"/>
                    <a:pt x="0" y="431"/>
                  </a:cubicBezTo>
                  <a:lnTo>
                    <a:pt x="0" y="16475"/>
                  </a:lnTo>
                  <a:cubicBezTo>
                    <a:pt x="0" y="16711"/>
                    <a:pt x="185" y="16895"/>
                    <a:pt x="421" y="16895"/>
                  </a:cubicBezTo>
                  <a:lnTo>
                    <a:pt x="27167" y="16895"/>
                  </a:lnTo>
                  <a:cubicBezTo>
                    <a:pt x="27392" y="16895"/>
                    <a:pt x="27587" y="16711"/>
                    <a:pt x="27587" y="16475"/>
                  </a:cubicBezTo>
                  <a:lnTo>
                    <a:pt x="27587" y="431"/>
                  </a:lnTo>
                  <a:cubicBezTo>
                    <a:pt x="27587" y="196"/>
                    <a:pt x="27392" y="1"/>
                    <a:pt x="27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
            <p:cNvSpPr/>
            <p:nvPr/>
          </p:nvSpPr>
          <p:spPr>
            <a:xfrm>
              <a:off x="5840572" y="1807246"/>
              <a:ext cx="1913918" cy="1171397"/>
            </a:xfrm>
            <a:custGeom>
              <a:rect b="b" l="l" r="r" t="t"/>
              <a:pathLst>
                <a:path extrusionOk="0" h="16885" w="27588">
                  <a:moveTo>
                    <a:pt x="421" y="0"/>
                  </a:moveTo>
                  <a:cubicBezTo>
                    <a:pt x="185" y="0"/>
                    <a:pt x="1" y="185"/>
                    <a:pt x="1" y="421"/>
                  </a:cubicBezTo>
                  <a:lnTo>
                    <a:pt x="1" y="16464"/>
                  </a:lnTo>
                  <a:cubicBezTo>
                    <a:pt x="1" y="16700"/>
                    <a:pt x="185" y="16885"/>
                    <a:pt x="421" y="16885"/>
                  </a:cubicBezTo>
                  <a:lnTo>
                    <a:pt x="27167" y="16885"/>
                  </a:lnTo>
                  <a:cubicBezTo>
                    <a:pt x="27392" y="16885"/>
                    <a:pt x="27587" y="16700"/>
                    <a:pt x="27587" y="16464"/>
                  </a:cubicBezTo>
                  <a:lnTo>
                    <a:pt x="27587" y="421"/>
                  </a:lnTo>
                  <a:cubicBezTo>
                    <a:pt x="27587" y="185"/>
                    <a:pt x="27392" y="0"/>
                    <a:pt x="27167" y="0"/>
                  </a:cubicBezTo>
                  <a:close/>
                </a:path>
              </a:pathLst>
            </a:custGeom>
            <a:solidFill>
              <a:srgbClr val="E2F0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
            <p:cNvSpPr/>
            <p:nvPr/>
          </p:nvSpPr>
          <p:spPr>
            <a:xfrm>
              <a:off x="5962188" y="2226137"/>
              <a:ext cx="1696982" cy="666486"/>
            </a:xfrm>
            <a:custGeom>
              <a:rect b="b" l="l" r="r" t="t"/>
              <a:pathLst>
                <a:path extrusionOk="0" h="9607" w="24461">
                  <a:moveTo>
                    <a:pt x="20975" y="1"/>
                  </a:moveTo>
                  <a:cubicBezTo>
                    <a:pt x="19448" y="1"/>
                    <a:pt x="17582" y="5916"/>
                    <a:pt x="16024" y="5916"/>
                  </a:cubicBezTo>
                  <a:cubicBezTo>
                    <a:pt x="14455" y="5916"/>
                    <a:pt x="14086" y="513"/>
                    <a:pt x="12118" y="513"/>
                  </a:cubicBezTo>
                  <a:cubicBezTo>
                    <a:pt x="10149" y="513"/>
                    <a:pt x="7453" y="7833"/>
                    <a:pt x="4583" y="7833"/>
                  </a:cubicBezTo>
                  <a:cubicBezTo>
                    <a:pt x="1713" y="7833"/>
                    <a:pt x="810" y="2574"/>
                    <a:pt x="1" y="2574"/>
                  </a:cubicBezTo>
                  <a:lnTo>
                    <a:pt x="1" y="9606"/>
                  </a:lnTo>
                  <a:lnTo>
                    <a:pt x="24461" y="9606"/>
                  </a:lnTo>
                  <a:lnTo>
                    <a:pt x="24461" y="4357"/>
                  </a:lnTo>
                  <a:cubicBezTo>
                    <a:pt x="24461" y="4357"/>
                    <a:pt x="22492" y="1"/>
                    <a:pt x="20975" y="1"/>
                  </a:cubicBez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
            <p:cNvSpPr/>
            <p:nvPr/>
          </p:nvSpPr>
          <p:spPr>
            <a:xfrm>
              <a:off x="7334791" y="1913183"/>
              <a:ext cx="246906" cy="18592"/>
            </a:xfrm>
            <a:custGeom>
              <a:rect b="b" l="l" r="r" t="t"/>
              <a:pathLst>
                <a:path extrusionOk="0" h="268" w="3559">
                  <a:moveTo>
                    <a:pt x="1" y="1"/>
                  </a:moveTo>
                  <a:lnTo>
                    <a:pt x="1" y="267"/>
                  </a:lnTo>
                  <a:lnTo>
                    <a:pt x="3558" y="267"/>
                  </a:lnTo>
                  <a:lnTo>
                    <a:pt x="355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
            <p:cNvSpPr/>
            <p:nvPr/>
          </p:nvSpPr>
          <p:spPr>
            <a:xfrm>
              <a:off x="7334791" y="1946622"/>
              <a:ext cx="246906" cy="18592"/>
            </a:xfrm>
            <a:custGeom>
              <a:rect b="b" l="l" r="r" t="t"/>
              <a:pathLst>
                <a:path extrusionOk="0" h="268" w="3559">
                  <a:moveTo>
                    <a:pt x="1" y="1"/>
                  </a:moveTo>
                  <a:lnTo>
                    <a:pt x="1" y="267"/>
                  </a:lnTo>
                  <a:lnTo>
                    <a:pt x="3558" y="267"/>
                  </a:lnTo>
                  <a:lnTo>
                    <a:pt x="355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
            <p:cNvSpPr/>
            <p:nvPr/>
          </p:nvSpPr>
          <p:spPr>
            <a:xfrm>
              <a:off x="7334791" y="1980061"/>
              <a:ext cx="246906" cy="18592"/>
            </a:xfrm>
            <a:custGeom>
              <a:rect b="b" l="l" r="r" t="t"/>
              <a:pathLst>
                <a:path extrusionOk="0" h="268" w="3559">
                  <a:moveTo>
                    <a:pt x="1" y="1"/>
                  </a:moveTo>
                  <a:lnTo>
                    <a:pt x="1" y="267"/>
                  </a:lnTo>
                  <a:lnTo>
                    <a:pt x="3558" y="267"/>
                  </a:lnTo>
                  <a:lnTo>
                    <a:pt x="355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
            <p:cNvSpPr/>
            <p:nvPr/>
          </p:nvSpPr>
          <p:spPr>
            <a:xfrm>
              <a:off x="7175504" y="1913183"/>
              <a:ext cx="111763" cy="18592"/>
            </a:xfrm>
            <a:custGeom>
              <a:rect b="b" l="l" r="r" t="t"/>
              <a:pathLst>
                <a:path extrusionOk="0" h="268" w="1611">
                  <a:moveTo>
                    <a:pt x="1" y="1"/>
                  </a:moveTo>
                  <a:lnTo>
                    <a:pt x="1" y="267"/>
                  </a:lnTo>
                  <a:lnTo>
                    <a:pt x="1610" y="267"/>
                  </a:lnTo>
                  <a:lnTo>
                    <a:pt x="161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
            <p:cNvSpPr/>
            <p:nvPr/>
          </p:nvSpPr>
          <p:spPr>
            <a:xfrm>
              <a:off x="7175504" y="1946622"/>
              <a:ext cx="111763" cy="18592"/>
            </a:xfrm>
            <a:custGeom>
              <a:rect b="b" l="l" r="r" t="t"/>
              <a:pathLst>
                <a:path extrusionOk="0" h="268" w="1611">
                  <a:moveTo>
                    <a:pt x="1" y="1"/>
                  </a:moveTo>
                  <a:lnTo>
                    <a:pt x="1" y="267"/>
                  </a:lnTo>
                  <a:lnTo>
                    <a:pt x="1610" y="267"/>
                  </a:lnTo>
                  <a:lnTo>
                    <a:pt x="161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
            <p:cNvSpPr/>
            <p:nvPr/>
          </p:nvSpPr>
          <p:spPr>
            <a:xfrm>
              <a:off x="7175504" y="1980061"/>
              <a:ext cx="111763" cy="18592"/>
            </a:xfrm>
            <a:custGeom>
              <a:rect b="b" l="l" r="r" t="t"/>
              <a:pathLst>
                <a:path extrusionOk="0" h="268" w="1611">
                  <a:moveTo>
                    <a:pt x="1" y="1"/>
                  </a:moveTo>
                  <a:lnTo>
                    <a:pt x="1" y="267"/>
                  </a:lnTo>
                  <a:lnTo>
                    <a:pt x="1610" y="267"/>
                  </a:lnTo>
                  <a:lnTo>
                    <a:pt x="161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
            <p:cNvSpPr/>
            <p:nvPr/>
          </p:nvSpPr>
          <p:spPr>
            <a:xfrm>
              <a:off x="5968571" y="2040487"/>
              <a:ext cx="1677071" cy="645118"/>
            </a:xfrm>
            <a:custGeom>
              <a:rect b="b" l="l" r="r" t="t"/>
              <a:pathLst>
                <a:path extrusionOk="0" fill="none" h="9299" w="24174">
                  <a:moveTo>
                    <a:pt x="1" y="4091"/>
                  </a:moveTo>
                  <a:cubicBezTo>
                    <a:pt x="995" y="4501"/>
                    <a:pt x="1928" y="9299"/>
                    <a:pt x="4552" y="9299"/>
                  </a:cubicBezTo>
                  <a:cubicBezTo>
                    <a:pt x="7187" y="9299"/>
                    <a:pt x="9893" y="1477"/>
                    <a:pt x="11698" y="1477"/>
                  </a:cubicBezTo>
                  <a:cubicBezTo>
                    <a:pt x="13512" y="1477"/>
                    <a:pt x="15276" y="7741"/>
                    <a:pt x="17203" y="7741"/>
                  </a:cubicBezTo>
                  <a:cubicBezTo>
                    <a:pt x="19130" y="7741"/>
                    <a:pt x="24174" y="1"/>
                    <a:pt x="24174" y="1"/>
                  </a:cubicBezTo>
                </a:path>
              </a:pathLst>
            </a:custGeom>
            <a:noFill/>
            <a:ln cap="flat" cmpd="sng" w="9525">
              <a:solidFill>
                <a:srgbClr val="8FCEF9"/>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
            <p:cNvSpPr/>
            <p:nvPr/>
          </p:nvSpPr>
          <p:spPr>
            <a:xfrm>
              <a:off x="5962188" y="1938088"/>
              <a:ext cx="1713354" cy="955224"/>
            </a:xfrm>
            <a:custGeom>
              <a:rect b="b" l="l" r="r" t="t"/>
              <a:pathLst>
                <a:path extrusionOk="0" fill="none" h="13769" w="24697">
                  <a:moveTo>
                    <a:pt x="24696" y="13768"/>
                  </a:moveTo>
                  <a:lnTo>
                    <a:pt x="1" y="13768"/>
                  </a:lnTo>
                  <a:lnTo>
                    <a:pt x="1" y="1"/>
                  </a:lnTo>
                </a:path>
              </a:pathLst>
            </a:custGeom>
            <a:noFill/>
            <a:ln cap="flat" cmpd="sng" w="9525">
              <a:solidFill>
                <a:srgbClr val="8FCEF9"/>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
            <p:cNvSpPr/>
            <p:nvPr/>
          </p:nvSpPr>
          <p:spPr>
            <a:xfrm>
              <a:off x="5962188" y="2055472"/>
              <a:ext cx="1697676" cy="837148"/>
            </a:xfrm>
            <a:custGeom>
              <a:rect b="b" l="l" r="r" t="t"/>
              <a:pathLst>
                <a:path extrusionOk="0" h="12067" w="24471">
                  <a:moveTo>
                    <a:pt x="10273" y="0"/>
                  </a:moveTo>
                  <a:cubicBezTo>
                    <a:pt x="9268" y="0"/>
                    <a:pt x="8089" y="5608"/>
                    <a:pt x="7023" y="5608"/>
                  </a:cubicBezTo>
                  <a:cubicBezTo>
                    <a:pt x="5967" y="5608"/>
                    <a:pt x="5926" y="2840"/>
                    <a:pt x="4665" y="2840"/>
                  </a:cubicBezTo>
                  <a:cubicBezTo>
                    <a:pt x="3096" y="2840"/>
                    <a:pt x="1" y="8150"/>
                    <a:pt x="1" y="8150"/>
                  </a:cubicBezTo>
                  <a:lnTo>
                    <a:pt x="1" y="12066"/>
                  </a:lnTo>
                  <a:lnTo>
                    <a:pt x="24471" y="12066"/>
                  </a:lnTo>
                  <a:lnTo>
                    <a:pt x="24471" y="5505"/>
                  </a:lnTo>
                  <a:cubicBezTo>
                    <a:pt x="24471" y="5505"/>
                    <a:pt x="23333" y="1005"/>
                    <a:pt x="22318" y="1005"/>
                  </a:cubicBezTo>
                  <a:cubicBezTo>
                    <a:pt x="21303" y="1005"/>
                    <a:pt x="19499" y="8376"/>
                    <a:pt x="17684" y="8376"/>
                  </a:cubicBezTo>
                  <a:cubicBezTo>
                    <a:pt x="16751" y="8376"/>
                    <a:pt x="15839" y="2266"/>
                    <a:pt x="14968" y="2266"/>
                  </a:cubicBezTo>
                  <a:cubicBezTo>
                    <a:pt x="14096" y="2266"/>
                    <a:pt x="13789" y="6664"/>
                    <a:pt x="12415" y="6664"/>
                  </a:cubicBezTo>
                  <a:cubicBezTo>
                    <a:pt x="11041" y="6664"/>
                    <a:pt x="11267" y="0"/>
                    <a:pt x="10273" y="0"/>
                  </a:cubicBez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
            <p:cNvSpPr/>
            <p:nvPr/>
          </p:nvSpPr>
          <p:spPr>
            <a:xfrm>
              <a:off x="5950325" y="2308555"/>
              <a:ext cx="33924" cy="27334"/>
            </a:xfrm>
            <a:custGeom>
              <a:rect b="b" l="l" r="r" t="t"/>
              <a:pathLst>
                <a:path extrusionOk="0" h="394" w="489">
                  <a:moveTo>
                    <a:pt x="283" y="1"/>
                  </a:moveTo>
                  <a:cubicBezTo>
                    <a:pt x="277" y="1"/>
                    <a:pt x="270" y="1"/>
                    <a:pt x="264" y="2"/>
                  </a:cubicBezTo>
                  <a:cubicBezTo>
                    <a:pt x="260" y="2"/>
                    <a:pt x="256" y="1"/>
                    <a:pt x="252" y="1"/>
                  </a:cubicBezTo>
                  <a:cubicBezTo>
                    <a:pt x="76" y="1"/>
                    <a:pt x="0" y="230"/>
                    <a:pt x="141" y="350"/>
                  </a:cubicBezTo>
                  <a:cubicBezTo>
                    <a:pt x="179" y="380"/>
                    <a:pt x="222" y="393"/>
                    <a:pt x="264" y="393"/>
                  </a:cubicBezTo>
                  <a:cubicBezTo>
                    <a:pt x="380" y="393"/>
                    <a:pt x="489" y="291"/>
                    <a:pt x="459" y="155"/>
                  </a:cubicBezTo>
                  <a:cubicBezTo>
                    <a:pt x="449" y="69"/>
                    <a:pt x="377" y="1"/>
                    <a:pt x="28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
            <p:cNvSpPr/>
            <p:nvPr/>
          </p:nvSpPr>
          <p:spPr>
            <a:xfrm>
              <a:off x="6119394" y="2589527"/>
              <a:ext cx="34132" cy="27611"/>
            </a:xfrm>
            <a:custGeom>
              <a:rect b="b" l="l" r="r" t="t"/>
              <a:pathLst>
                <a:path extrusionOk="0" h="398" w="492">
                  <a:moveTo>
                    <a:pt x="286" y="0"/>
                  </a:moveTo>
                  <a:cubicBezTo>
                    <a:pt x="280" y="0"/>
                    <a:pt x="273" y="0"/>
                    <a:pt x="267" y="1"/>
                  </a:cubicBezTo>
                  <a:cubicBezTo>
                    <a:pt x="82" y="1"/>
                    <a:pt x="0" y="237"/>
                    <a:pt x="144" y="350"/>
                  </a:cubicBezTo>
                  <a:cubicBezTo>
                    <a:pt x="182" y="383"/>
                    <a:pt x="227" y="397"/>
                    <a:pt x="269" y="397"/>
                  </a:cubicBezTo>
                  <a:cubicBezTo>
                    <a:pt x="385" y="397"/>
                    <a:pt x="491" y="292"/>
                    <a:pt x="461" y="165"/>
                  </a:cubicBezTo>
                  <a:cubicBezTo>
                    <a:pt x="452" y="69"/>
                    <a:pt x="379" y="0"/>
                    <a:pt x="2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
            <p:cNvSpPr/>
            <p:nvPr/>
          </p:nvSpPr>
          <p:spPr>
            <a:xfrm>
              <a:off x="6763688" y="2132202"/>
              <a:ext cx="33647" cy="27334"/>
            </a:xfrm>
            <a:custGeom>
              <a:rect b="b" l="l" r="r" t="t"/>
              <a:pathLst>
                <a:path extrusionOk="0" h="394" w="485">
                  <a:moveTo>
                    <a:pt x="285" y="0"/>
                  </a:moveTo>
                  <a:cubicBezTo>
                    <a:pt x="279" y="0"/>
                    <a:pt x="273" y="1"/>
                    <a:pt x="267" y="1"/>
                  </a:cubicBezTo>
                  <a:cubicBezTo>
                    <a:pt x="83" y="1"/>
                    <a:pt x="1" y="227"/>
                    <a:pt x="144" y="350"/>
                  </a:cubicBezTo>
                  <a:cubicBezTo>
                    <a:pt x="180" y="380"/>
                    <a:pt x="221" y="393"/>
                    <a:pt x="262" y="393"/>
                  </a:cubicBezTo>
                  <a:cubicBezTo>
                    <a:pt x="375" y="393"/>
                    <a:pt x="485" y="291"/>
                    <a:pt x="462" y="155"/>
                  </a:cubicBezTo>
                  <a:cubicBezTo>
                    <a:pt x="453" y="69"/>
                    <a:pt x="371" y="0"/>
                    <a:pt x="28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
            <p:cNvSpPr/>
            <p:nvPr/>
          </p:nvSpPr>
          <p:spPr>
            <a:xfrm>
              <a:off x="6595174" y="2310706"/>
              <a:ext cx="34202" cy="27195"/>
            </a:xfrm>
            <a:custGeom>
              <a:rect b="b" l="l" r="r" t="t"/>
              <a:pathLst>
                <a:path extrusionOk="0" h="392" w="493">
                  <a:moveTo>
                    <a:pt x="287" y="0"/>
                  </a:moveTo>
                  <a:cubicBezTo>
                    <a:pt x="280" y="0"/>
                    <a:pt x="274" y="1"/>
                    <a:pt x="267" y="1"/>
                  </a:cubicBezTo>
                  <a:cubicBezTo>
                    <a:pt x="82" y="1"/>
                    <a:pt x="0" y="237"/>
                    <a:pt x="144" y="350"/>
                  </a:cubicBezTo>
                  <a:cubicBezTo>
                    <a:pt x="181" y="379"/>
                    <a:pt x="222" y="392"/>
                    <a:pt x="263" y="392"/>
                  </a:cubicBezTo>
                  <a:cubicBezTo>
                    <a:pt x="381" y="392"/>
                    <a:pt x="492" y="285"/>
                    <a:pt x="462" y="155"/>
                  </a:cubicBezTo>
                  <a:cubicBezTo>
                    <a:pt x="452" y="60"/>
                    <a:pt x="372" y="0"/>
                    <a:pt x="28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
            <p:cNvSpPr/>
            <p:nvPr/>
          </p:nvSpPr>
          <p:spPr>
            <a:xfrm>
              <a:off x="7455019" y="2273035"/>
              <a:ext cx="34341" cy="27264"/>
            </a:xfrm>
            <a:custGeom>
              <a:rect b="b" l="l" r="r" t="t"/>
              <a:pathLst>
                <a:path extrusionOk="0" h="393" w="495">
                  <a:moveTo>
                    <a:pt x="295" y="0"/>
                  </a:moveTo>
                  <a:cubicBezTo>
                    <a:pt x="289" y="0"/>
                    <a:pt x="283" y="0"/>
                    <a:pt x="277" y="1"/>
                  </a:cubicBezTo>
                  <a:cubicBezTo>
                    <a:pt x="82" y="1"/>
                    <a:pt x="0" y="227"/>
                    <a:pt x="144" y="350"/>
                  </a:cubicBezTo>
                  <a:cubicBezTo>
                    <a:pt x="185" y="380"/>
                    <a:pt x="229" y="393"/>
                    <a:pt x="272" y="393"/>
                  </a:cubicBezTo>
                  <a:cubicBezTo>
                    <a:pt x="390" y="393"/>
                    <a:pt x="495" y="291"/>
                    <a:pt x="472" y="155"/>
                  </a:cubicBezTo>
                  <a:cubicBezTo>
                    <a:pt x="462" y="69"/>
                    <a:pt x="381" y="0"/>
                    <a:pt x="29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
            <p:cNvSpPr/>
            <p:nvPr/>
          </p:nvSpPr>
          <p:spPr>
            <a:xfrm>
              <a:off x="7627141" y="2029040"/>
              <a:ext cx="34341" cy="27334"/>
            </a:xfrm>
            <a:custGeom>
              <a:rect b="b" l="l" r="r" t="t"/>
              <a:pathLst>
                <a:path extrusionOk="0" h="394" w="495">
                  <a:moveTo>
                    <a:pt x="295" y="1"/>
                  </a:moveTo>
                  <a:cubicBezTo>
                    <a:pt x="289" y="1"/>
                    <a:pt x="283" y="1"/>
                    <a:pt x="277" y="2"/>
                  </a:cubicBezTo>
                  <a:cubicBezTo>
                    <a:pt x="82" y="2"/>
                    <a:pt x="0" y="238"/>
                    <a:pt x="144" y="350"/>
                  </a:cubicBezTo>
                  <a:cubicBezTo>
                    <a:pt x="182" y="381"/>
                    <a:pt x="226" y="394"/>
                    <a:pt x="268" y="394"/>
                  </a:cubicBezTo>
                  <a:cubicBezTo>
                    <a:pt x="385" y="394"/>
                    <a:pt x="494" y="294"/>
                    <a:pt x="472" y="166"/>
                  </a:cubicBezTo>
                  <a:cubicBezTo>
                    <a:pt x="462" y="70"/>
                    <a:pt x="381" y="1"/>
                    <a:pt x="2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
            <p:cNvSpPr/>
            <p:nvPr/>
          </p:nvSpPr>
          <p:spPr>
            <a:xfrm>
              <a:off x="7148516" y="2564690"/>
              <a:ext cx="27056" cy="22131"/>
            </a:xfrm>
            <a:custGeom>
              <a:rect b="b" l="l" r="r" t="t"/>
              <a:pathLst>
                <a:path extrusionOk="0" h="319" w="390">
                  <a:moveTo>
                    <a:pt x="195" y="0"/>
                  </a:moveTo>
                  <a:cubicBezTo>
                    <a:pt x="82" y="0"/>
                    <a:pt x="0" y="72"/>
                    <a:pt x="0" y="164"/>
                  </a:cubicBezTo>
                  <a:cubicBezTo>
                    <a:pt x="0" y="246"/>
                    <a:pt x="82" y="318"/>
                    <a:pt x="195" y="318"/>
                  </a:cubicBezTo>
                  <a:cubicBezTo>
                    <a:pt x="297" y="318"/>
                    <a:pt x="390" y="246"/>
                    <a:pt x="390" y="164"/>
                  </a:cubicBezTo>
                  <a:cubicBezTo>
                    <a:pt x="390" y="72"/>
                    <a:pt x="297" y="0"/>
                    <a:pt x="19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
            <p:cNvSpPr/>
            <p:nvPr/>
          </p:nvSpPr>
          <p:spPr>
            <a:xfrm>
              <a:off x="6473558" y="2495592"/>
              <a:ext cx="34826" cy="27750"/>
            </a:xfrm>
            <a:custGeom>
              <a:rect b="b" l="l" r="r" t="t"/>
              <a:pathLst>
                <a:path extrusionOk="0" h="400" w="502">
                  <a:moveTo>
                    <a:pt x="295" y="1"/>
                  </a:moveTo>
                  <a:cubicBezTo>
                    <a:pt x="289" y="1"/>
                    <a:pt x="283" y="1"/>
                    <a:pt x="277" y="2"/>
                  </a:cubicBezTo>
                  <a:cubicBezTo>
                    <a:pt x="93" y="2"/>
                    <a:pt x="0" y="238"/>
                    <a:pt x="154" y="350"/>
                  </a:cubicBezTo>
                  <a:cubicBezTo>
                    <a:pt x="194" y="385"/>
                    <a:pt x="240" y="400"/>
                    <a:pt x="284" y="400"/>
                  </a:cubicBezTo>
                  <a:cubicBezTo>
                    <a:pt x="398" y="400"/>
                    <a:pt x="501" y="299"/>
                    <a:pt x="472" y="166"/>
                  </a:cubicBezTo>
                  <a:cubicBezTo>
                    <a:pt x="462" y="70"/>
                    <a:pt x="381" y="1"/>
                    <a:pt x="2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
            <p:cNvSpPr/>
            <p:nvPr/>
          </p:nvSpPr>
          <p:spPr>
            <a:xfrm>
              <a:off x="6994849" y="2430171"/>
              <a:ext cx="34341" cy="27611"/>
            </a:xfrm>
            <a:custGeom>
              <a:rect b="b" l="l" r="r" t="t"/>
              <a:pathLst>
                <a:path extrusionOk="0" h="398" w="495">
                  <a:moveTo>
                    <a:pt x="295" y="1"/>
                  </a:moveTo>
                  <a:cubicBezTo>
                    <a:pt x="289" y="1"/>
                    <a:pt x="283" y="1"/>
                    <a:pt x="277" y="2"/>
                  </a:cubicBezTo>
                  <a:cubicBezTo>
                    <a:pt x="93" y="2"/>
                    <a:pt x="1" y="227"/>
                    <a:pt x="144" y="350"/>
                  </a:cubicBezTo>
                  <a:cubicBezTo>
                    <a:pt x="183" y="383"/>
                    <a:pt x="227" y="398"/>
                    <a:pt x="269" y="398"/>
                  </a:cubicBezTo>
                  <a:cubicBezTo>
                    <a:pt x="386" y="398"/>
                    <a:pt x="495" y="290"/>
                    <a:pt x="472" y="155"/>
                  </a:cubicBezTo>
                  <a:cubicBezTo>
                    <a:pt x="463" y="69"/>
                    <a:pt x="381" y="1"/>
                    <a:pt x="2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
            <p:cNvSpPr/>
            <p:nvPr/>
          </p:nvSpPr>
          <p:spPr>
            <a:xfrm>
              <a:off x="6104409" y="2292252"/>
              <a:ext cx="74023" cy="182872"/>
            </a:xfrm>
            <a:custGeom>
              <a:rect b="b" l="l" r="r" t="t"/>
              <a:pathLst>
                <a:path extrusionOk="0" h="2636" w="1067">
                  <a:moveTo>
                    <a:pt x="1" y="1"/>
                  </a:moveTo>
                  <a:lnTo>
                    <a:pt x="1" y="2636"/>
                  </a:lnTo>
                  <a:lnTo>
                    <a:pt x="1067" y="2636"/>
                  </a:lnTo>
                  <a:lnTo>
                    <a:pt x="1067"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
            <p:cNvSpPr/>
            <p:nvPr/>
          </p:nvSpPr>
          <p:spPr>
            <a:xfrm>
              <a:off x="6135697" y="2233282"/>
              <a:ext cx="12210" cy="300879"/>
            </a:xfrm>
            <a:custGeom>
              <a:rect b="b" l="l" r="r" t="t"/>
              <a:pathLst>
                <a:path extrusionOk="0" h="4337" w="176">
                  <a:moveTo>
                    <a:pt x="1" y="0"/>
                  </a:moveTo>
                  <a:lnTo>
                    <a:pt x="1" y="4336"/>
                  </a:lnTo>
                  <a:lnTo>
                    <a:pt x="175" y="4336"/>
                  </a:lnTo>
                  <a:lnTo>
                    <a:pt x="175" y="0"/>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
            <p:cNvSpPr/>
            <p:nvPr/>
          </p:nvSpPr>
          <p:spPr>
            <a:xfrm>
              <a:off x="6257313" y="2411023"/>
              <a:ext cx="74093" cy="182179"/>
            </a:xfrm>
            <a:custGeom>
              <a:rect b="b" l="l" r="r" t="t"/>
              <a:pathLst>
                <a:path extrusionOk="0" h="2626" w="1068">
                  <a:moveTo>
                    <a:pt x="1" y="1"/>
                  </a:moveTo>
                  <a:lnTo>
                    <a:pt x="1" y="2625"/>
                  </a:lnTo>
                  <a:lnTo>
                    <a:pt x="1067" y="2625"/>
                  </a:lnTo>
                  <a:lnTo>
                    <a:pt x="1067"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
            <p:cNvSpPr/>
            <p:nvPr/>
          </p:nvSpPr>
          <p:spPr>
            <a:xfrm>
              <a:off x="6287908" y="2351290"/>
              <a:ext cx="12141" cy="300949"/>
            </a:xfrm>
            <a:custGeom>
              <a:rect b="b" l="l" r="r" t="t"/>
              <a:pathLst>
                <a:path extrusionOk="0" h="4338" w="175">
                  <a:moveTo>
                    <a:pt x="1" y="1"/>
                  </a:moveTo>
                  <a:lnTo>
                    <a:pt x="1" y="4337"/>
                  </a:lnTo>
                  <a:lnTo>
                    <a:pt x="175" y="4337"/>
                  </a:lnTo>
                  <a:lnTo>
                    <a:pt x="175"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
            <p:cNvSpPr/>
            <p:nvPr/>
          </p:nvSpPr>
          <p:spPr>
            <a:xfrm>
              <a:off x="6446502" y="2231132"/>
              <a:ext cx="74023" cy="182803"/>
            </a:xfrm>
            <a:custGeom>
              <a:rect b="b" l="l" r="r" t="t"/>
              <a:pathLst>
                <a:path extrusionOk="0" h="2635" w="1067">
                  <a:moveTo>
                    <a:pt x="1" y="0"/>
                  </a:moveTo>
                  <a:lnTo>
                    <a:pt x="1" y="2635"/>
                  </a:lnTo>
                  <a:lnTo>
                    <a:pt x="1067" y="2635"/>
                  </a:lnTo>
                  <a:lnTo>
                    <a:pt x="1067" y="0"/>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
            <p:cNvSpPr/>
            <p:nvPr/>
          </p:nvSpPr>
          <p:spPr>
            <a:xfrm>
              <a:off x="6477790" y="2172093"/>
              <a:ext cx="12210" cy="300879"/>
            </a:xfrm>
            <a:custGeom>
              <a:rect b="b" l="l" r="r" t="t"/>
              <a:pathLst>
                <a:path extrusionOk="0" h="4337" w="176">
                  <a:moveTo>
                    <a:pt x="1" y="0"/>
                  </a:moveTo>
                  <a:lnTo>
                    <a:pt x="1" y="4337"/>
                  </a:lnTo>
                  <a:lnTo>
                    <a:pt x="175" y="4337"/>
                  </a:lnTo>
                  <a:lnTo>
                    <a:pt x="175" y="0"/>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
            <p:cNvSpPr/>
            <p:nvPr/>
          </p:nvSpPr>
          <p:spPr>
            <a:xfrm>
              <a:off x="6570962" y="2050477"/>
              <a:ext cx="74023" cy="182872"/>
            </a:xfrm>
            <a:custGeom>
              <a:rect b="b" l="l" r="r" t="t"/>
              <a:pathLst>
                <a:path extrusionOk="0" h="2636" w="1067">
                  <a:moveTo>
                    <a:pt x="1" y="0"/>
                  </a:moveTo>
                  <a:lnTo>
                    <a:pt x="1" y="2635"/>
                  </a:lnTo>
                  <a:lnTo>
                    <a:pt x="1067" y="2635"/>
                  </a:lnTo>
                  <a:lnTo>
                    <a:pt x="1067" y="0"/>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
            <p:cNvSpPr/>
            <p:nvPr/>
          </p:nvSpPr>
          <p:spPr>
            <a:xfrm>
              <a:off x="6601557" y="1991438"/>
              <a:ext cx="12141" cy="300879"/>
            </a:xfrm>
            <a:custGeom>
              <a:rect b="b" l="l" r="r" t="t"/>
              <a:pathLst>
                <a:path extrusionOk="0" h="4337" w="175">
                  <a:moveTo>
                    <a:pt x="1" y="1"/>
                  </a:moveTo>
                  <a:lnTo>
                    <a:pt x="1" y="4337"/>
                  </a:lnTo>
                  <a:lnTo>
                    <a:pt x="175" y="4337"/>
                  </a:lnTo>
                  <a:lnTo>
                    <a:pt x="175"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
            <p:cNvSpPr/>
            <p:nvPr/>
          </p:nvSpPr>
          <p:spPr>
            <a:xfrm>
              <a:off x="6746622" y="1884739"/>
              <a:ext cx="71942" cy="176490"/>
            </a:xfrm>
            <a:custGeom>
              <a:rect b="b" l="l" r="r" t="t"/>
              <a:pathLst>
                <a:path extrusionOk="0" h="2544" w="1037">
                  <a:moveTo>
                    <a:pt x="1" y="1"/>
                  </a:moveTo>
                  <a:lnTo>
                    <a:pt x="1" y="2543"/>
                  </a:lnTo>
                  <a:lnTo>
                    <a:pt x="1036" y="2543"/>
                  </a:lnTo>
                  <a:lnTo>
                    <a:pt x="1036"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
            <p:cNvSpPr/>
            <p:nvPr/>
          </p:nvSpPr>
          <p:spPr>
            <a:xfrm>
              <a:off x="6777217" y="1827850"/>
              <a:ext cx="11447" cy="290265"/>
            </a:xfrm>
            <a:custGeom>
              <a:rect b="b" l="l" r="r" t="t"/>
              <a:pathLst>
                <a:path extrusionOk="0" h="4184" w="165">
                  <a:moveTo>
                    <a:pt x="1" y="1"/>
                  </a:moveTo>
                  <a:lnTo>
                    <a:pt x="1" y="4183"/>
                  </a:lnTo>
                  <a:lnTo>
                    <a:pt x="165" y="4183"/>
                  </a:lnTo>
                  <a:lnTo>
                    <a:pt x="165"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
            <p:cNvSpPr/>
            <p:nvPr/>
          </p:nvSpPr>
          <p:spPr>
            <a:xfrm>
              <a:off x="6988466" y="2164253"/>
              <a:ext cx="71873" cy="176490"/>
            </a:xfrm>
            <a:custGeom>
              <a:rect b="b" l="l" r="r" t="t"/>
              <a:pathLst>
                <a:path extrusionOk="0" h="2544" w="1036">
                  <a:moveTo>
                    <a:pt x="0" y="1"/>
                  </a:moveTo>
                  <a:lnTo>
                    <a:pt x="0" y="2543"/>
                  </a:lnTo>
                  <a:lnTo>
                    <a:pt x="1036" y="2543"/>
                  </a:lnTo>
                  <a:lnTo>
                    <a:pt x="1036"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
            <p:cNvSpPr/>
            <p:nvPr/>
          </p:nvSpPr>
          <p:spPr>
            <a:xfrm>
              <a:off x="7018298" y="2106672"/>
              <a:ext cx="12210" cy="290959"/>
            </a:xfrm>
            <a:custGeom>
              <a:rect b="b" l="l" r="r" t="t"/>
              <a:pathLst>
                <a:path extrusionOk="0" h="4194" w="176">
                  <a:moveTo>
                    <a:pt x="1" y="0"/>
                  </a:moveTo>
                  <a:lnTo>
                    <a:pt x="1" y="4193"/>
                  </a:lnTo>
                  <a:lnTo>
                    <a:pt x="175" y="4193"/>
                  </a:lnTo>
                  <a:lnTo>
                    <a:pt x="175" y="0"/>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
            <p:cNvSpPr/>
            <p:nvPr/>
          </p:nvSpPr>
          <p:spPr>
            <a:xfrm>
              <a:off x="7127149" y="2306474"/>
              <a:ext cx="71873" cy="176490"/>
            </a:xfrm>
            <a:custGeom>
              <a:rect b="b" l="l" r="r" t="t"/>
              <a:pathLst>
                <a:path extrusionOk="0" h="2544" w="1036">
                  <a:moveTo>
                    <a:pt x="0" y="1"/>
                  </a:moveTo>
                  <a:lnTo>
                    <a:pt x="0" y="2543"/>
                  </a:lnTo>
                  <a:lnTo>
                    <a:pt x="1036" y="2543"/>
                  </a:lnTo>
                  <a:lnTo>
                    <a:pt x="1036"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
            <p:cNvSpPr/>
            <p:nvPr/>
          </p:nvSpPr>
          <p:spPr>
            <a:xfrm>
              <a:off x="7157050" y="2248892"/>
              <a:ext cx="11447" cy="290959"/>
            </a:xfrm>
            <a:custGeom>
              <a:rect b="b" l="l" r="r" t="t"/>
              <a:pathLst>
                <a:path extrusionOk="0" h="4194" w="165">
                  <a:moveTo>
                    <a:pt x="0" y="1"/>
                  </a:moveTo>
                  <a:lnTo>
                    <a:pt x="0" y="4193"/>
                  </a:lnTo>
                  <a:lnTo>
                    <a:pt x="164" y="4193"/>
                  </a:lnTo>
                  <a:lnTo>
                    <a:pt x="164"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
            <p:cNvSpPr/>
            <p:nvPr/>
          </p:nvSpPr>
          <p:spPr>
            <a:xfrm>
              <a:off x="7289280" y="2172787"/>
              <a:ext cx="71942" cy="176490"/>
            </a:xfrm>
            <a:custGeom>
              <a:rect b="b" l="l" r="r" t="t"/>
              <a:pathLst>
                <a:path extrusionOk="0" h="2544" w="1037">
                  <a:moveTo>
                    <a:pt x="1" y="1"/>
                  </a:moveTo>
                  <a:lnTo>
                    <a:pt x="1" y="2543"/>
                  </a:lnTo>
                  <a:lnTo>
                    <a:pt x="1036" y="2543"/>
                  </a:lnTo>
                  <a:lnTo>
                    <a:pt x="1036"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
            <p:cNvSpPr/>
            <p:nvPr/>
          </p:nvSpPr>
          <p:spPr>
            <a:xfrm>
              <a:off x="7319181" y="2115899"/>
              <a:ext cx="12141" cy="290959"/>
            </a:xfrm>
            <a:custGeom>
              <a:rect b="b" l="l" r="r" t="t"/>
              <a:pathLst>
                <a:path extrusionOk="0" h="4194" w="175">
                  <a:moveTo>
                    <a:pt x="0" y="1"/>
                  </a:moveTo>
                  <a:lnTo>
                    <a:pt x="0" y="4193"/>
                  </a:lnTo>
                  <a:lnTo>
                    <a:pt x="175" y="4193"/>
                  </a:lnTo>
                  <a:lnTo>
                    <a:pt x="175"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
            <p:cNvSpPr/>
            <p:nvPr/>
          </p:nvSpPr>
          <p:spPr>
            <a:xfrm>
              <a:off x="6890299" y="3268785"/>
              <a:ext cx="120296" cy="102952"/>
            </a:xfrm>
            <a:custGeom>
              <a:rect b="b" l="l" r="r" t="t"/>
              <a:pathLst>
                <a:path extrusionOk="0" h="1484" w="1734">
                  <a:moveTo>
                    <a:pt x="985" y="0"/>
                  </a:moveTo>
                  <a:cubicBezTo>
                    <a:pt x="329" y="0"/>
                    <a:pt x="1" y="800"/>
                    <a:pt x="462" y="1261"/>
                  </a:cubicBezTo>
                  <a:cubicBezTo>
                    <a:pt x="615" y="1415"/>
                    <a:pt x="804" y="1483"/>
                    <a:pt x="988" y="1483"/>
                  </a:cubicBezTo>
                  <a:cubicBezTo>
                    <a:pt x="1369" y="1483"/>
                    <a:pt x="1733" y="1188"/>
                    <a:pt x="1733" y="738"/>
                  </a:cubicBezTo>
                  <a:cubicBezTo>
                    <a:pt x="1733" y="328"/>
                    <a:pt x="1395" y="0"/>
                    <a:pt x="985" y="0"/>
                  </a:cubicBezTo>
                  <a:close/>
                </a:path>
              </a:pathLst>
            </a:custGeom>
            <a:solidFill>
              <a:srgbClr val="8FCA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
            <p:cNvSpPr/>
            <p:nvPr/>
          </p:nvSpPr>
          <p:spPr>
            <a:xfrm>
              <a:off x="8243060" y="3585971"/>
              <a:ext cx="697704" cy="156510"/>
            </a:xfrm>
            <a:custGeom>
              <a:rect b="b" l="l" r="r" t="t"/>
              <a:pathLst>
                <a:path extrusionOk="0" h="2256" w="10057">
                  <a:moveTo>
                    <a:pt x="0" y="0"/>
                  </a:moveTo>
                  <a:lnTo>
                    <a:pt x="0" y="1384"/>
                  </a:lnTo>
                  <a:cubicBezTo>
                    <a:pt x="0" y="1866"/>
                    <a:pt x="2255" y="2256"/>
                    <a:pt x="5034" y="2256"/>
                  </a:cubicBezTo>
                  <a:cubicBezTo>
                    <a:pt x="7812" y="2256"/>
                    <a:pt x="10057" y="1866"/>
                    <a:pt x="10057" y="1384"/>
                  </a:cubicBezTo>
                  <a:lnTo>
                    <a:pt x="10057" y="0"/>
                  </a:lnTo>
                  <a:close/>
                </a:path>
              </a:pathLst>
            </a:custGeom>
            <a:solidFill>
              <a:srgbClr val="FFA0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
            <p:cNvSpPr/>
            <p:nvPr/>
          </p:nvSpPr>
          <p:spPr>
            <a:xfrm>
              <a:off x="8243060" y="3524088"/>
              <a:ext cx="697704" cy="120227"/>
            </a:xfrm>
            <a:custGeom>
              <a:rect b="b" l="l" r="r" t="t"/>
              <a:pathLst>
                <a:path extrusionOk="0" h="1733" w="10057">
                  <a:moveTo>
                    <a:pt x="5034" y="0"/>
                  </a:moveTo>
                  <a:cubicBezTo>
                    <a:pt x="2255" y="0"/>
                    <a:pt x="0" y="380"/>
                    <a:pt x="0" y="872"/>
                  </a:cubicBezTo>
                  <a:cubicBezTo>
                    <a:pt x="0" y="1354"/>
                    <a:pt x="2255" y="1733"/>
                    <a:pt x="5034" y="1733"/>
                  </a:cubicBezTo>
                  <a:cubicBezTo>
                    <a:pt x="7812" y="1733"/>
                    <a:pt x="10057" y="1354"/>
                    <a:pt x="10057" y="872"/>
                  </a:cubicBezTo>
                  <a:cubicBezTo>
                    <a:pt x="10057" y="390"/>
                    <a:pt x="7801" y="0"/>
                    <a:pt x="5034"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
            <p:cNvSpPr/>
            <p:nvPr/>
          </p:nvSpPr>
          <p:spPr>
            <a:xfrm>
              <a:off x="8314864" y="3549687"/>
              <a:ext cx="554792" cy="56263"/>
            </a:xfrm>
            <a:custGeom>
              <a:rect b="b" l="l" r="r" t="t"/>
              <a:pathLst>
                <a:path extrusionOk="0" h="811" w="7997">
                  <a:moveTo>
                    <a:pt x="3999" y="0"/>
                  </a:moveTo>
                  <a:cubicBezTo>
                    <a:pt x="1794" y="0"/>
                    <a:pt x="0" y="185"/>
                    <a:pt x="0" y="411"/>
                  </a:cubicBezTo>
                  <a:cubicBezTo>
                    <a:pt x="0" y="626"/>
                    <a:pt x="1794" y="810"/>
                    <a:pt x="3999" y="810"/>
                  </a:cubicBezTo>
                  <a:cubicBezTo>
                    <a:pt x="6203" y="810"/>
                    <a:pt x="7997" y="636"/>
                    <a:pt x="7997" y="411"/>
                  </a:cubicBezTo>
                  <a:cubicBezTo>
                    <a:pt x="7997" y="185"/>
                    <a:pt x="6203" y="0"/>
                    <a:pt x="3999"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
            <p:cNvSpPr/>
            <p:nvPr/>
          </p:nvSpPr>
          <p:spPr>
            <a:xfrm>
              <a:off x="8314864" y="3549687"/>
              <a:ext cx="554792" cy="36353"/>
            </a:xfrm>
            <a:custGeom>
              <a:rect b="b" l="l" r="r" t="t"/>
              <a:pathLst>
                <a:path extrusionOk="0" h="524" w="7997">
                  <a:moveTo>
                    <a:pt x="3999" y="0"/>
                  </a:moveTo>
                  <a:cubicBezTo>
                    <a:pt x="1794" y="0"/>
                    <a:pt x="0" y="185"/>
                    <a:pt x="0" y="411"/>
                  </a:cubicBezTo>
                  <a:cubicBezTo>
                    <a:pt x="0" y="452"/>
                    <a:pt x="62" y="493"/>
                    <a:pt x="175" y="523"/>
                  </a:cubicBezTo>
                  <a:cubicBezTo>
                    <a:pt x="667" y="359"/>
                    <a:pt x="2194" y="236"/>
                    <a:pt x="3999" y="236"/>
                  </a:cubicBezTo>
                  <a:cubicBezTo>
                    <a:pt x="5803" y="236"/>
                    <a:pt x="7330" y="359"/>
                    <a:pt x="7822" y="523"/>
                  </a:cubicBezTo>
                  <a:cubicBezTo>
                    <a:pt x="7935" y="493"/>
                    <a:pt x="7997" y="452"/>
                    <a:pt x="7997" y="411"/>
                  </a:cubicBezTo>
                  <a:cubicBezTo>
                    <a:pt x="7997" y="185"/>
                    <a:pt x="6203" y="0"/>
                    <a:pt x="399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
            <p:cNvSpPr/>
            <p:nvPr/>
          </p:nvSpPr>
          <p:spPr>
            <a:xfrm>
              <a:off x="8203932" y="3469350"/>
              <a:ext cx="697011" cy="156510"/>
            </a:xfrm>
            <a:custGeom>
              <a:rect b="b" l="l" r="r" t="t"/>
              <a:pathLst>
                <a:path extrusionOk="0" h="2256" w="10047">
                  <a:moveTo>
                    <a:pt x="0" y="0"/>
                  </a:moveTo>
                  <a:lnTo>
                    <a:pt x="0" y="1384"/>
                  </a:lnTo>
                  <a:cubicBezTo>
                    <a:pt x="0" y="1866"/>
                    <a:pt x="2245" y="2255"/>
                    <a:pt x="5023" y="2255"/>
                  </a:cubicBezTo>
                  <a:cubicBezTo>
                    <a:pt x="7802" y="2255"/>
                    <a:pt x="10047" y="1866"/>
                    <a:pt x="10047" y="1384"/>
                  </a:cubicBezTo>
                  <a:lnTo>
                    <a:pt x="10047" y="0"/>
                  </a:lnTo>
                  <a:close/>
                </a:path>
              </a:pathLst>
            </a:custGeom>
            <a:solidFill>
              <a:srgbClr val="FFA0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
            <p:cNvSpPr/>
            <p:nvPr/>
          </p:nvSpPr>
          <p:spPr>
            <a:xfrm>
              <a:off x="8203932" y="3407467"/>
              <a:ext cx="697011" cy="120227"/>
            </a:xfrm>
            <a:custGeom>
              <a:rect b="b" l="l" r="r" t="t"/>
              <a:pathLst>
                <a:path extrusionOk="0" h="1733" w="10047">
                  <a:moveTo>
                    <a:pt x="5023" y="0"/>
                  </a:moveTo>
                  <a:cubicBezTo>
                    <a:pt x="2245" y="0"/>
                    <a:pt x="0" y="380"/>
                    <a:pt x="0" y="872"/>
                  </a:cubicBezTo>
                  <a:cubicBezTo>
                    <a:pt x="0" y="1353"/>
                    <a:pt x="2245" y="1733"/>
                    <a:pt x="5023" y="1733"/>
                  </a:cubicBezTo>
                  <a:cubicBezTo>
                    <a:pt x="7802" y="1733"/>
                    <a:pt x="10047" y="1343"/>
                    <a:pt x="10047" y="872"/>
                  </a:cubicBezTo>
                  <a:cubicBezTo>
                    <a:pt x="10047" y="390"/>
                    <a:pt x="7802" y="0"/>
                    <a:pt x="5023"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
            <p:cNvSpPr/>
            <p:nvPr/>
          </p:nvSpPr>
          <p:spPr>
            <a:xfrm>
              <a:off x="8275043" y="3433067"/>
              <a:ext cx="554792" cy="56263"/>
            </a:xfrm>
            <a:custGeom>
              <a:rect b="b" l="l" r="r" t="t"/>
              <a:pathLst>
                <a:path extrusionOk="0" h="811" w="7997">
                  <a:moveTo>
                    <a:pt x="3998" y="0"/>
                  </a:moveTo>
                  <a:cubicBezTo>
                    <a:pt x="1794" y="0"/>
                    <a:pt x="0" y="185"/>
                    <a:pt x="0" y="410"/>
                  </a:cubicBezTo>
                  <a:cubicBezTo>
                    <a:pt x="0" y="626"/>
                    <a:pt x="1794" y="810"/>
                    <a:pt x="3998" y="810"/>
                  </a:cubicBezTo>
                  <a:cubicBezTo>
                    <a:pt x="6203" y="810"/>
                    <a:pt x="7997" y="626"/>
                    <a:pt x="7997" y="410"/>
                  </a:cubicBezTo>
                  <a:cubicBezTo>
                    <a:pt x="7997" y="185"/>
                    <a:pt x="6203" y="0"/>
                    <a:pt x="3998"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
            <p:cNvSpPr/>
            <p:nvPr/>
          </p:nvSpPr>
          <p:spPr>
            <a:xfrm>
              <a:off x="8275043" y="3433067"/>
              <a:ext cx="554792" cy="36353"/>
            </a:xfrm>
            <a:custGeom>
              <a:rect b="b" l="l" r="r" t="t"/>
              <a:pathLst>
                <a:path extrusionOk="0" h="524" w="7997">
                  <a:moveTo>
                    <a:pt x="3998" y="0"/>
                  </a:moveTo>
                  <a:cubicBezTo>
                    <a:pt x="1794" y="0"/>
                    <a:pt x="0" y="185"/>
                    <a:pt x="0" y="410"/>
                  </a:cubicBezTo>
                  <a:cubicBezTo>
                    <a:pt x="0" y="451"/>
                    <a:pt x="62" y="482"/>
                    <a:pt x="175" y="523"/>
                  </a:cubicBezTo>
                  <a:cubicBezTo>
                    <a:pt x="677" y="359"/>
                    <a:pt x="2194" y="236"/>
                    <a:pt x="3998" y="236"/>
                  </a:cubicBezTo>
                  <a:cubicBezTo>
                    <a:pt x="5803" y="236"/>
                    <a:pt x="7330" y="359"/>
                    <a:pt x="7822" y="523"/>
                  </a:cubicBezTo>
                  <a:cubicBezTo>
                    <a:pt x="7935" y="482"/>
                    <a:pt x="7997" y="451"/>
                    <a:pt x="7997" y="410"/>
                  </a:cubicBezTo>
                  <a:cubicBezTo>
                    <a:pt x="7997" y="185"/>
                    <a:pt x="6203" y="0"/>
                    <a:pt x="3998"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
            <p:cNvSpPr/>
            <p:nvPr/>
          </p:nvSpPr>
          <p:spPr>
            <a:xfrm>
              <a:off x="8233070" y="3346278"/>
              <a:ext cx="697774" cy="156510"/>
            </a:xfrm>
            <a:custGeom>
              <a:rect b="b" l="l" r="r" t="t"/>
              <a:pathLst>
                <a:path extrusionOk="0" h="2256" w="10058">
                  <a:moveTo>
                    <a:pt x="1" y="1"/>
                  </a:moveTo>
                  <a:lnTo>
                    <a:pt x="1" y="1385"/>
                  </a:lnTo>
                  <a:cubicBezTo>
                    <a:pt x="1" y="1866"/>
                    <a:pt x="2246" y="2256"/>
                    <a:pt x="5024" y="2256"/>
                  </a:cubicBezTo>
                  <a:cubicBezTo>
                    <a:pt x="7802" y="2256"/>
                    <a:pt x="10057" y="1866"/>
                    <a:pt x="10057" y="1385"/>
                  </a:cubicBezTo>
                  <a:lnTo>
                    <a:pt x="10057" y="1"/>
                  </a:lnTo>
                  <a:close/>
                </a:path>
              </a:pathLst>
            </a:custGeom>
            <a:solidFill>
              <a:srgbClr val="FFA0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
            <p:cNvSpPr/>
            <p:nvPr/>
          </p:nvSpPr>
          <p:spPr>
            <a:xfrm>
              <a:off x="8233070" y="3284394"/>
              <a:ext cx="697774" cy="120296"/>
            </a:xfrm>
            <a:custGeom>
              <a:rect b="b" l="l" r="r" t="t"/>
              <a:pathLst>
                <a:path extrusionOk="0" h="1734" w="10058">
                  <a:moveTo>
                    <a:pt x="5024" y="1"/>
                  </a:moveTo>
                  <a:cubicBezTo>
                    <a:pt x="2246" y="1"/>
                    <a:pt x="1" y="380"/>
                    <a:pt x="1" y="872"/>
                  </a:cubicBezTo>
                  <a:cubicBezTo>
                    <a:pt x="1" y="1354"/>
                    <a:pt x="2246" y="1733"/>
                    <a:pt x="5024" y="1733"/>
                  </a:cubicBezTo>
                  <a:cubicBezTo>
                    <a:pt x="7802" y="1733"/>
                    <a:pt x="10057" y="1344"/>
                    <a:pt x="10057" y="872"/>
                  </a:cubicBezTo>
                  <a:cubicBezTo>
                    <a:pt x="10057" y="390"/>
                    <a:pt x="7802" y="1"/>
                    <a:pt x="5024" y="1"/>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
            <p:cNvSpPr/>
            <p:nvPr/>
          </p:nvSpPr>
          <p:spPr>
            <a:xfrm>
              <a:off x="8304181" y="3309994"/>
              <a:ext cx="554792" cy="56263"/>
            </a:xfrm>
            <a:custGeom>
              <a:rect b="b" l="l" r="r" t="t"/>
              <a:pathLst>
                <a:path extrusionOk="0" h="811" w="7997">
                  <a:moveTo>
                    <a:pt x="3999" y="1"/>
                  </a:moveTo>
                  <a:cubicBezTo>
                    <a:pt x="1795" y="1"/>
                    <a:pt x="1" y="185"/>
                    <a:pt x="1" y="411"/>
                  </a:cubicBezTo>
                  <a:cubicBezTo>
                    <a:pt x="1" y="626"/>
                    <a:pt x="1795" y="811"/>
                    <a:pt x="3999" y="811"/>
                  </a:cubicBezTo>
                  <a:cubicBezTo>
                    <a:pt x="6203" y="811"/>
                    <a:pt x="7997" y="626"/>
                    <a:pt x="7997" y="411"/>
                  </a:cubicBezTo>
                  <a:cubicBezTo>
                    <a:pt x="7997" y="185"/>
                    <a:pt x="6203" y="1"/>
                    <a:pt x="3999"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
            <p:cNvSpPr/>
            <p:nvPr/>
          </p:nvSpPr>
          <p:spPr>
            <a:xfrm>
              <a:off x="8304181" y="3309994"/>
              <a:ext cx="554792" cy="36353"/>
            </a:xfrm>
            <a:custGeom>
              <a:rect b="b" l="l" r="r" t="t"/>
              <a:pathLst>
                <a:path extrusionOk="0" h="524" w="7997">
                  <a:moveTo>
                    <a:pt x="3999" y="1"/>
                  </a:moveTo>
                  <a:cubicBezTo>
                    <a:pt x="1795" y="1"/>
                    <a:pt x="1" y="185"/>
                    <a:pt x="1" y="411"/>
                  </a:cubicBezTo>
                  <a:cubicBezTo>
                    <a:pt x="1" y="452"/>
                    <a:pt x="62" y="483"/>
                    <a:pt x="175" y="524"/>
                  </a:cubicBezTo>
                  <a:cubicBezTo>
                    <a:pt x="677" y="360"/>
                    <a:pt x="2194" y="237"/>
                    <a:pt x="3999" y="237"/>
                  </a:cubicBezTo>
                  <a:cubicBezTo>
                    <a:pt x="5803" y="237"/>
                    <a:pt x="7330" y="360"/>
                    <a:pt x="7823" y="524"/>
                  </a:cubicBezTo>
                  <a:cubicBezTo>
                    <a:pt x="7935" y="483"/>
                    <a:pt x="7997" y="452"/>
                    <a:pt x="7997" y="411"/>
                  </a:cubicBezTo>
                  <a:cubicBezTo>
                    <a:pt x="7997" y="185"/>
                    <a:pt x="6203" y="1"/>
                    <a:pt x="3999"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
            <p:cNvSpPr/>
            <p:nvPr/>
          </p:nvSpPr>
          <p:spPr>
            <a:xfrm>
              <a:off x="8207471" y="3226119"/>
              <a:ext cx="697774" cy="156510"/>
            </a:xfrm>
            <a:custGeom>
              <a:rect b="b" l="l" r="r" t="t"/>
              <a:pathLst>
                <a:path extrusionOk="0" h="2256" w="10058">
                  <a:moveTo>
                    <a:pt x="0" y="0"/>
                  </a:moveTo>
                  <a:lnTo>
                    <a:pt x="0" y="1384"/>
                  </a:lnTo>
                  <a:cubicBezTo>
                    <a:pt x="0" y="1866"/>
                    <a:pt x="2256" y="2255"/>
                    <a:pt x="5034" y="2255"/>
                  </a:cubicBezTo>
                  <a:cubicBezTo>
                    <a:pt x="7812" y="2255"/>
                    <a:pt x="10057" y="1866"/>
                    <a:pt x="10057" y="1384"/>
                  </a:cubicBezTo>
                  <a:lnTo>
                    <a:pt x="10057" y="0"/>
                  </a:lnTo>
                  <a:close/>
                </a:path>
              </a:pathLst>
            </a:custGeom>
            <a:solidFill>
              <a:srgbClr val="FFA0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
            <p:cNvSpPr/>
            <p:nvPr/>
          </p:nvSpPr>
          <p:spPr>
            <a:xfrm>
              <a:off x="8207471" y="3164236"/>
              <a:ext cx="697774" cy="120227"/>
            </a:xfrm>
            <a:custGeom>
              <a:rect b="b" l="l" r="r" t="t"/>
              <a:pathLst>
                <a:path extrusionOk="0" h="1733" w="10058">
                  <a:moveTo>
                    <a:pt x="5034" y="0"/>
                  </a:moveTo>
                  <a:cubicBezTo>
                    <a:pt x="2256" y="0"/>
                    <a:pt x="0" y="380"/>
                    <a:pt x="0" y="861"/>
                  </a:cubicBezTo>
                  <a:cubicBezTo>
                    <a:pt x="0" y="1343"/>
                    <a:pt x="2256" y="1733"/>
                    <a:pt x="5034" y="1733"/>
                  </a:cubicBezTo>
                  <a:cubicBezTo>
                    <a:pt x="7812" y="1733"/>
                    <a:pt x="10057" y="1343"/>
                    <a:pt x="10057" y="861"/>
                  </a:cubicBezTo>
                  <a:cubicBezTo>
                    <a:pt x="10057" y="380"/>
                    <a:pt x="7812" y="0"/>
                    <a:pt x="5034"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
            <p:cNvSpPr/>
            <p:nvPr/>
          </p:nvSpPr>
          <p:spPr>
            <a:xfrm>
              <a:off x="8279275" y="3189835"/>
              <a:ext cx="554861" cy="56263"/>
            </a:xfrm>
            <a:custGeom>
              <a:rect b="b" l="l" r="r" t="t"/>
              <a:pathLst>
                <a:path extrusionOk="0" h="811" w="7998">
                  <a:moveTo>
                    <a:pt x="3999" y="0"/>
                  </a:moveTo>
                  <a:cubicBezTo>
                    <a:pt x="1795" y="0"/>
                    <a:pt x="1" y="175"/>
                    <a:pt x="1" y="400"/>
                  </a:cubicBezTo>
                  <a:cubicBezTo>
                    <a:pt x="1" y="626"/>
                    <a:pt x="1795" y="810"/>
                    <a:pt x="3999" y="810"/>
                  </a:cubicBezTo>
                  <a:cubicBezTo>
                    <a:pt x="6203" y="810"/>
                    <a:pt x="7997" y="626"/>
                    <a:pt x="7997" y="400"/>
                  </a:cubicBezTo>
                  <a:cubicBezTo>
                    <a:pt x="7997" y="175"/>
                    <a:pt x="6203" y="0"/>
                    <a:pt x="3999"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
            <p:cNvSpPr/>
            <p:nvPr/>
          </p:nvSpPr>
          <p:spPr>
            <a:xfrm>
              <a:off x="8279275" y="3189835"/>
              <a:ext cx="554861" cy="36353"/>
            </a:xfrm>
            <a:custGeom>
              <a:rect b="b" l="l" r="r" t="t"/>
              <a:pathLst>
                <a:path extrusionOk="0" h="524" w="7998">
                  <a:moveTo>
                    <a:pt x="3999" y="0"/>
                  </a:moveTo>
                  <a:cubicBezTo>
                    <a:pt x="1795" y="0"/>
                    <a:pt x="1" y="185"/>
                    <a:pt x="1" y="410"/>
                  </a:cubicBezTo>
                  <a:cubicBezTo>
                    <a:pt x="1" y="441"/>
                    <a:pt x="62" y="482"/>
                    <a:pt x="175" y="523"/>
                  </a:cubicBezTo>
                  <a:cubicBezTo>
                    <a:pt x="667" y="359"/>
                    <a:pt x="2195" y="236"/>
                    <a:pt x="3999" y="236"/>
                  </a:cubicBezTo>
                  <a:cubicBezTo>
                    <a:pt x="5803" y="236"/>
                    <a:pt x="7331" y="359"/>
                    <a:pt x="7823" y="523"/>
                  </a:cubicBezTo>
                  <a:cubicBezTo>
                    <a:pt x="7936" y="482"/>
                    <a:pt x="7997" y="451"/>
                    <a:pt x="7997" y="410"/>
                  </a:cubicBezTo>
                  <a:cubicBezTo>
                    <a:pt x="7997" y="185"/>
                    <a:pt x="6203" y="0"/>
                    <a:pt x="399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
            <p:cNvSpPr/>
            <p:nvPr/>
          </p:nvSpPr>
          <p:spPr>
            <a:xfrm>
              <a:off x="8237372" y="3113036"/>
              <a:ext cx="697704" cy="156510"/>
            </a:xfrm>
            <a:custGeom>
              <a:rect b="b" l="l" r="r" t="t"/>
              <a:pathLst>
                <a:path extrusionOk="0" h="2256" w="10057">
                  <a:moveTo>
                    <a:pt x="0" y="0"/>
                  </a:moveTo>
                  <a:lnTo>
                    <a:pt x="0" y="1384"/>
                  </a:lnTo>
                  <a:cubicBezTo>
                    <a:pt x="0" y="1866"/>
                    <a:pt x="2245" y="2255"/>
                    <a:pt x="5023" y="2255"/>
                  </a:cubicBezTo>
                  <a:cubicBezTo>
                    <a:pt x="7801" y="2255"/>
                    <a:pt x="10057" y="1876"/>
                    <a:pt x="10057" y="1384"/>
                  </a:cubicBezTo>
                  <a:lnTo>
                    <a:pt x="10057" y="0"/>
                  </a:lnTo>
                  <a:close/>
                </a:path>
              </a:pathLst>
            </a:custGeom>
            <a:solidFill>
              <a:srgbClr val="FFA0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
            <p:cNvSpPr/>
            <p:nvPr/>
          </p:nvSpPr>
          <p:spPr>
            <a:xfrm>
              <a:off x="8237372" y="3051153"/>
              <a:ext cx="697704" cy="120921"/>
            </a:xfrm>
            <a:custGeom>
              <a:rect b="b" l="l" r="r" t="t"/>
              <a:pathLst>
                <a:path extrusionOk="0" h="1743" w="10057">
                  <a:moveTo>
                    <a:pt x="5023" y="0"/>
                  </a:moveTo>
                  <a:cubicBezTo>
                    <a:pt x="2245" y="0"/>
                    <a:pt x="0" y="390"/>
                    <a:pt x="0" y="872"/>
                  </a:cubicBezTo>
                  <a:cubicBezTo>
                    <a:pt x="0" y="1353"/>
                    <a:pt x="2245" y="1743"/>
                    <a:pt x="5023" y="1743"/>
                  </a:cubicBezTo>
                  <a:cubicBezTo>
                    <a:pt x="7801" y="1743"/>
                    <a:pt x="10057" y="1353"/>
                    <a:pt x="10057" y="872"/>
                  </a:cubicBezTo>
                  <a:cubicBezTo>
                    <a:pt x="10057" y="390"/>
                    <a:pt x="7801" y="0"/>
                    <a:pt x="5023"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
            <p:cNvSpPr/>
            <p:nvPr/>
          </p:nvSpPr>
          <p:spPr>
            <a:xfrm>
              <a:off x="8309176" y="3077447"/>
              <a:ext cx="554792" cy="55569"/>
            </a:xfrm>
            <a:custGeom>
              <a:rect b="b" l="l" r="r" t="t"/>
              <a:pathLst>
                <a:path extrusionOk="0" h="801" w="7997">
                  <a:moveTo>
                    <a:pt x="3999" y="1"/>
                  </a:moveTo>
                  <a:cubicBezTo>
                    <a:pt x="1794" y="1"/>
                    <a:pt x="0" y="175"/>
                    <a:pt x="0" y="400"/>
                  </a:cubicBezTo>
                  <a:cubicBezTo>
                    <a:pt x="0" y="616"/>
                    <a:pt x="1794" y="800"/>
                    <a:pt x="3999" y="800"/>
                  </a:cubicBezTo>
                  <a:cubicBezTo>
                    <a:pt x="6203" y="800"/>
                    <a:pt x="7997" y="626"/>
                    <a:pt x="7997" y="400"/>
                  </a:cubicBezTo>
                  <a:cubicBezTo>
                    <a:pt x="7997" y="175"/>
                    <a:pt x="6203" y="1"/>
                    <a:pt x="3999"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
            <p:cNvSpPr/>
            <p:nvPr/>
          </p:nvSpPr>
          <p:spPr>
            <a:xfrm>
              <a:off x="8308482" y="3077447"/>
              <a:ext cx="554792" cy="35659"/>
            </a:xfrm>
            <a:custGeom>
              <a:rect b="b" l="l" r="r" t="t"/>
              <a:pathLst>
                <a:path extrusionOk="0" h="514" w="7997">
                  <a:moveTo>
                    <a:pt x="3998" y="1"/>
                  </a:moveTo>
                  <a:cubicBezTo>
                    <a:pt x="1794" y="1"/>
                    <a:pt x="0" y="175"/>
                    <a:pt x="0" y="400"/>
                  </a:cubicBezTo>
                  <a:cubicBezTo>
                    <a:pt x="0" y="441"/>
                    <a:pt x="62" y="482"/>
                    <a:pt x="174" y="513"/>
                  </a:cubicBezTo>
                  <a:cubicBezTo>
                    <a:pt x="677" y="349"/>
                    <a:pt x="2194" y="226"/>
                    <a:pt x="3998" y="226"/>
                  </a:cubicBezTo>
                  <a:cubicBezTo>
                    <a:pt x="5803" y="226"/>
                    <a:pt x="7330" y="349"/>
                    <a:pt x="7822" y="513"/>
                  </a:cubicBezTo>
                  <a:cubicBezTo>
                    <a:pt x="7935" y="482"/>
                    <a:pt x="7996" y="441"/>
                    <a:pt x="7996" y="400"/>
                  </a:cubicBezTo>
                  <a:cubicBezTo>
                    <a:pt x="7996" y="175"/>
                    <a:pt x="6202" y="1"/>
                    <a:pt x="3998"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
            <p:cNvSpPr/>
            <p:nvPr/>
          </p:nvSpPr>
          <p:spPr>
            <a:xfrm>
              <a:off x="8203169" y="2985732"/>
              <a:ext cx="698468" cy="159493"/>
            </a:xfrm>
            <a:custGeom>
              <a:rect b="b" l="l" r="r" t="t"/>
              <a:pathLst>
                <a:path extrusionOk="0" h="2299" w="10068">
                  <a:moveTo>
                    <a:pt x="10058" y="0"/>
                  </a:moveTo>
                  <a:lnTo>
                    <a:pt x="1" y="92"/>
                  </a:lnTo>
                  <a:lnTo>
                    <a:pt x="11" y="1476"/>
                  </a:lnTo>
                  <a:cubicBezTo>
                    <a:pt x="11" y="1939"/>
                    <a:pt x="2103" y="2298"/>
                    <a:pt x="4723" y="2298"/>
                  </a:cubicBezTo>
                  <a:cubicBezTo>
                    <a:pt x="4830" y="2298"/>
                    <a:pt x="4937" y="2298"/>
                    <a:pt x="5045" y="2296"/>
                  </a:cubicBezTo>
                  <a:cubicBezTo>
                    <a:pt x="7823" y="2266"/>
                    <a:pt x="10068" y="1856"/>
                    <a:pt x="10068" y="1384"/>
                  </a:cubicBezTo>
                  <a:lnTo>
                    <a:pt x="10058" y="0"/>
                  </a:lnTo>
                  <a:close/>
                </a:path>
              </a:pathLst>
            </a:custGeom>
            <a:solidFill>
              <a:srgbClr val="FFA0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
            <p:cNvSpPr/>
            <p:nvPr/>
          </p:nvSpPr>
          <p:spPr>
            <a:xfrm>
              <a:off x="8202475" y="2926554"/>
              <a:ext cx="698468" cy="121129"/>
            </a:xfrm>
            <a:custGeom>
              <a:rect b="b" l="l" r="r" t="t"/>
              <a:pathLst>
                <a:path extrusionOk="0" h="1746" w="10068">
                  <a:moveTo>
                    <a:pt x="5348" y="0"/>
                  </a:moveTo>
                  <a:cubicBezTo>
                    <a:pt x="5244" y="0"/>
                    <a:pt x="5140" y="1"/>
                    <a:pt x="5034" y="2"/>
                  </a:cubicBezTo>
                  <a:cubicBezTo>
                    <a:pt x="2256" y="33"/>
                    <a:pt x="1" y="433"/>
                    <a:pt x="11" y="915"/>
                  </a:cubicBezTo>
                  <a:cubicBezTo>
                    <a:pt x="11" y="1384"/>
                    <a:pt x="2148" y="1746"/>
                    <a:pt x="4824" y="1746"/>
                  </a:cubicBezTo>
                  <a:cubicBezTo>
                    <a:pt x="4897" y="1746"/>
                    <a:pt x="4971" y="1746"/>
                    <a:pt x="5044" y="1745"/>
                  </a:cubicBezTo>
                  <a:cubicBezTo>
                    <a:pt x="7823" y="1714"/>
                    <a:pt x="10068" y="1304"/>
                    <a:pt x="10068" y="822"/>
                  </a:cubicBezTo>
                  <a:cubicBezTo>
                    <a:pt x="10058" y="369"/>
                    <a:pt x="7971" y="0"/>
                    <a:pt x="534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
            <p:cNvSpPr/>
            <p:nvPr/>
          </p:nvSpPr>
          <p:spPr>
            <a:xfrm>
              <a:off x="8274349" y="2952154"/>
              <a:ext cx="554792" cy="56471"/>
            </a:xfrm>
            <a:custGeom>
              <a:rect b="b" l="l" r="r" t="t"/>
              <a:pathLst>
                <a:path extrusionOk="0" h="814" w="7997">
                  <a:moveTo>
                    <a:pt x="4368" y="1"/>
                  </a:moveTo>
                  <a:cubicBezTo>
                    <a:pt x="4246" y="1"/>
                    <a:pt x="4123" y="1"/>
                    <a:pt x="3998" y="2"/>
                  </a:cubicBezTo>
                  <a:cubicBezTo>
                    <a:pt x="1784" y="33"/>
                    <a:pt x="0" y="228"/>
                    <a:pt x="0" y="443"/>
                  </a:cubicBezTo>
                  <a:cubicBezTo>
                    <a:pt x="10" y="656"/>
                    <a:pt x="1598" y="814"/>
                    <a:pt x="3637" y="814"/>
                  </a:cubicBezTo>
                  <a:cubicBezTo>
                    <a:pt x="3759" y="814"/>
                    <a:pt x="3883" y="813"/>
                    <a:pt x="4008" y="812"/>
                  </a:cubicBezTo>
                  <a:cubicBezTo>
                    <a:pt x="6213" y="792"/>
                    <a:pt x="7996" y="597"/>
                    <a:pt x="7996" y="371"/>
                  </a:cubicBezTo>
                  <a:cubicBezTo>
                    <a:pt x="7996" y="159"/>
                    <a:pt x="6400" y="1"/>
                    <a:pt x="4368"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
            <p:cNvSpPr/>
            <p:nvPr/>
          </p:nvSpPr>
          <p:spPr>
            <a:xfrm>
              <a:off x="8274349" y="2952223"/>
              <a:ext cx="554792" cy="39266"/>
            </a:xfrm>
            <a:custGeom>
              <a:rect b="b" l="l" r="r" t="t"/>
              <a:pathLst>
                <a:path extrusionOk="0" h="566" w="7997">
                  <a:moveTo>
                    <a:pt x="4205" y="1"/>
                  </a:moveTo>
                  <a:cubicBezTo>
                    <a:pt x="4137" y="1"/>
                    <a:pt x="4068" y="1"/>
                    <a:pt x="3998" y="1"/>
                  </a:cubicBezTo>
                  <a:cubicBezTo>
                    <a:pt x="1794" y="22"/>
                    <a:pt x="0" y="227"/>
                    <a:pt x="0" y="442"/>
                  </a:cubicBezTo>
                  <a:cubicBezTo>
                    <a:pt x="0" y="493"/>
                    <a:pt x="62" y="524"/>
                    <a:pt x="174" y="565"/>
                  </a:cubicBezTo>
                  <a:cubicBezTo>
                    <a:pt x="677" y="391"/>
                    <a:pt x="2194" y="258"/>
                    <a:pt x="3998" y="237"/>
                  </a:cubicBezTo>
                  <a:cubicBezTo>
                    <a:pt x="4081" y="237"/>
                    <a:pt x="4163" y="236"/>
                    <a:pt x="4245" y="236"/>
                  </a:cubicBezTo>
                  <a:cubicBezTo>
                    <a:pt x="5941" y="236"/>
                    <a:pt x="7353" y="337"/>
                    <a:pt x="7822" y="493"/>
                  </a:cubicBezTo>
                  <a:cubicBezTo>
                    <a:pt x="7935" y="452"/>
                    <a:pt x="7996" y="411"/>
                    <a:pt x="7996" y="370"/>
                  </a:cubicBezTo>
                  <a:cubicBezTo>
                    <a:pt x="7996" y="152"/>
                    <a:pt x="6314" y="1"/>
                    <a:pt x="4205"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
            <p:cNvSpPr/>
            <p:nvPr/>
          </p:nvSpPr>
          <p:spPr>
            <a:xfrm>
              <a:off x="8237372" y="2876187"/>
              <a:ext cx="698398" cy="159493"/>
            </a:xfrm>
            <a:custGeom>
              <a:rect b="b" l="l" r="r" t="t"/>
              <a:pathLst>
                <a:path extrusionOk="0" h="2299" w="10067">
                  <a:moveTo>
                    <a:pt x="10057" y="0"/>
                  </a:moveTo>
                  <a:lnTo>
                    <a:pt x="0" y="93"/>
                  </a:lnTo>
                  <a:lnTo>
                    <a:pt x="10" y="1477"/>
                  </a:lnTo>
                  <a:cubicBezTo>
                    <a:pt x="10" y="1940"/>
                    <a:pt x="2093" y="2298"/>
                    <a:pt x="4721" y="2298"/>
                  </a:cubicBezTo>
                  <a:cubicBezTo>
                    <a:pt x="4828" y="2298"/>
                    <a:pt x="4935" y="2298"/>
                    <a:pt x="5044" y="2297"/>
                  </a:cubicBezTo>
                  <a:cubicBezTo>
                    <a:pt x="7822" y="2276"/>
                    <a:pt x="10067" y="1866"/>
                    <a:pt x="10067" y="1384"/>
                  </a:cubicBezTo>
                  <a:lnTo>
                    <a:pt x="10057" y="0"/>
                  </a:lnTo>
                  <a:close/>
                </a:path>
              </a:pathLst>
            </a:custGeom>
            <a:solidFill>
              <a:srgbClr val="FFA0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
            <p:cNvSpPr/>
            <p:nvPr/>
          </p:nvSpPr>
          <p:spPr>
            <a:xfrm>
              <a:off x="8236608" y="2817079"/>
              <a:ext cx="698468" cy="121129"/>
            </a:xfrm>
            <a:custGeom>
              <a:rect b="b" l="l" r="r" t="t"/>
              <a:pathLst>
                <a:path extrusionOk="0" h="1746" w="10068">
                  <a:moveTo>
                    <a:pt x="5250" y="1"/>
                  </a:moveTo>
                  <a:cubicBezTo>
                    <a:pt x="5175" y="1"/>
                    <a:pt x="5100" y="1"/>
                    <a:pt x="5024" y="2"/>
                  </a:cubicBezTo>
                  <a:cubicBezTo>
                    <a:pt x="2246" y="22"/>
                    <a:pt x="1" y="442"/>
                    <a:pt x="11" y="924"/>
                  </a:cubicBezTo>
                  <a:cubicBezTo>
                    <a:pt x="11" y="1383"/>
                    <a:pt x="2148" y="1745"/>
                    <a:pt x="4824" y="1745"/>
                  </a:cubicBezTo>
                  <a:cubicBezTo>
                    <a:pt x="4897" y="1745"/>
                    <a:pt x="4971" y="1745"/>
                    <a:pt x="5045" y="1744"/>
                  </a:cubicBezTo>
                  <a:cubicBezTo>
                    <a:pt x="7823" y="1713"/>
                    <a:pt x="10068" y="1303"/>
                    <a:pt x="10068" y="822"/>
                  </a:cubicBezTo>
                  <a:cubicBezTo>
                    <a:pt x="10068" y="353"/>
                    <a:pt x="7924" y="1"/>
                    <a:pt x="5250" y="1"/>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
            <p:cNvSpPr/>
            <p:nvPr/>
          </p:nvSpPr>
          <p:spPr>
            <a:xfrm>
              <a:off x="8309176" y="2843303"/>
              <a:ext cx="554792" cy="55847"/>
            </a:xfrm>
            <a:custGeom>
              <a:rect b="b" l="l" r="r" t="t"/>
              <a:pathLst>
                <a:path extrusionOk="0" h="805" w="7997">
                  <a:moveTo>
                    <a:pt x="4381" y="1"/>
                  </a:moveTo>
                  <a:cubicBezTo>
                    <a:pt x="4252" y="1"/>
                    <a:pt x="4121" y="2"/>
                    <a:pt x="3988" y="3"/>
                  </a:cubicBezTo>
                  <a:cubicBezTo>
                    <a:pt x="1784" y="23"/>
                    <a:pt x="0" y="218"/>
                    <a:pt x="0" y="444"/>
                  </a:cubicBezTo>
                  <a:cubicBezTo>
                    <a:pt x="0" y="647"/>
                    <a:pt x="1597" y="804"/>
                    <a:pt x="3628" y="804"/>
                  </a:cubicBezTo>
                  <a:cubicBezTo>
                    <a:pt x="3750" y="804"/>
                    <a:pt x="3874" y="804"/>
                    <a:pt x="3999" y="802"/>
                  </a:cubicBezTo>
                  <a:cubicBezTo>
                    <a:pt x="6203" y="782"/>
                    <a:pt x="7997" y="587"/>
                    <a:pt x="7997" y="362"/>
                  </a:cubicBezTo>
                  <a:cubicBezTo>
                    <a:pt x="7987" y="150"/>
                    <a:pt x="6410" y="1"/>
                    <a:pt x="4381"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
            <p:cNvSpPr/>
            <p:nvPr/>
          </p:nvSpPr>
          <p:spPr>
            <a:xfrm>
              <a:off x="8308482" y="2843303"/>
              <a:ext cx="554792" cy="38642"/>
            </a:xfrm>
            <a:custGeom>
              <a:rect b="b" l="l" r="r" t="t"/>
              <a:pathLst>
                <a:path extrusionOk="0" h="557" w="7997">
                  <a:moveTo>
                    <a:pt x="4389" y="1"/>
                  </a:moveTo>
                  <a:cubicBezTo>
                    <a:pt x="4261" y="1"/>
                    <a:pt x="4130" y="2"/>
                    <a:pt x="3998" y="3"/>
                  </a:cubicBezTo>
                  <a:cubicBezTo>
                    <a:pt x="1794" y="13"/>
                    <a:pt x="0" y="218"/>
                    <a:pt x="0" y="444"/>
                  </a:cubicBezTo>
                  <a:cubicBezTo>
                    <a:pt x="0" y="485"/>
                    <a:pt x="62" y="526"/>
                    <a:pt x="174" y="556"/>
                  </a:cubicBezTo>
                  <a:cubicBezTo>
                    <a:pt x="667" y="382"/>
                    <a:pt x="2194" y="249"/>
                    <a:pt x="3998" y="239"/>
                  </a:cubicBezTo>
                  <a:cubicBezTo>
                    <a:pt x="4152" y="237"/>
                    <a:pt x="4304" y="236"/>
                    <a:pt x="4453" y="236"/>
                  </a:cubicBezTo>
                  <a:cubicBezTo>
                    <a:pt x="6055" y="236"/>
                    <a:pt x="7372" y="335"/>
                    <a:pt x="7822" y="485"/>
                  </a:cubicBezTo>
                  <a:cubicBezTo>
                    <a:pt x="7935" y="444"/>
                    <a:pt x="7996" y="403"/>
                    <a:pt x="7996" y="362"/>
                  </a:cubicBezTo>
                  <a:cubicBezTo>
                    <a:pt x="7996" y="150"/>
                    <a:pt x="6411" y="1"/>
                    <a:pt x="4389"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
            <p:cNvSpPr/>
            <p:nvPr/>
          </p:nvSpPr>
          <p:spPr>
            <a:xfrm>
              <a:off x="8237372" y="2758804"/>
              <a:ext cx="698398" cy="159493"/>
            </a:xfrm>
            <a:custGeom>
              <a:rect b="b" l="l" r="r" t="t"/>
              <a:pathLst>
                <a:path extrusionOk="0" h="2299" w="10067">
                  <a:moveTo>
                    <a:pt x="10057" y="1"/>
                  </a:moveTo>
                  <a:lnTo>
                    <a:pt x="0" y="93"/>
                  </a:lnTo>
                  <a:lnTo>
                    <a:pt x="10" y="1477"/>
                  </a:lnTo>
                  <a:cubicBezTo>
                    <a:pt x="10" y="1940"/>
                    <a:pt x="2093" y="2299"/>
                    <a:pt x="4721" y="2299"/>
                  </a:cubicBezTo>
                  <a:cubicBezTo>
                    <a:pt x="4828" y="2299"/>
                    <a:pt x="4935" y="2298"/>
                    <a:pt x="5044" y="2297"/>
                  </a:cubicBezTo>
                  <a:cubicBezTo>
                    <a:pt x="7822" y="2277"/>
                    <a:pt x="10067" y="1867"/>
                    <a:pt x="10067" y="1385"/>
                  </a:cubicBezTo>
                  <a:lnTo>
                    <a:pt x="10057" y="1"/>
                  </a:lnTo>
                  <a:close/>
                </a:path>
              </a:pathLst>
            </a:custGeom>
            <a:solidFill>
              <a:srgbClr val="FFA0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
            <p:cNvSpPr/>
            <p:nvPr/>
          </p:nvSpPr>
          <p:spPr>
            <a:xfrm>
              <a:off x="8236608" y="2699765"/>
              <a:ext cx="698468" cy="121059"/>
            </a:xfrm>
            <a:custGeom>
              <a:rect b="b" l="l" r="r" t="t"/>
              <a:pathLst>
                <a:path extrusionOk="0" h="1745" w="10068">
                  <a:moveTo>
                    <a:pt x="5244" y="0"/>
                  </a:moveTo>
                  <a:cubicBezTo>
                    <a:pt x="5171" y="0"/>
                    <a:pt x="5098" y="0"/>
                    <a:pt x="5024" y="1"/>
                  </a:cubicBezTo>
                  <a:cubicBezTo>
                    <a:pt x="2246" y="22"/>
                    <a:pt x="1" y="442"/>
                    <a:pt x="11" y="924"/>
                  </a:cubicBezTo>
                  <a:cubicBezTo>
                    <a:pt x="11" y="1383"/>
                    <a:pt x="2148" y="1745"/>
                    <a:pt x="4824" y="1745"/>
                  </a:cubicBezTo>
                  <a:cubicBezTo>
                    <a:pt x="4897" y="1745"/>
                    <a:pt x="4971" y="1744"/>
                    <a:pt x="5045" y="1744"/>
                  </a:cubicBezTo>
                  <a:cubicBezTo>
                    <a:pt x="7823" y="1713"/>
                    <a:pt x="10068" y="1303"/>
                    <a:pt x="10068" y="821"/>
                  </a:cubicBezTo>
                  <a:cubicBezTo>
                    <a:pt x="10068" y="362"/>
                    <a:pt x="7921" y="0"/>
                    <a:pt x="5244"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
            <p:cNvSpPr/>
            <p:nvPr/>
          </p:nvSpPr>
          <p:spPr>
            <a:xfrm>
              <a:off x="8309176" y="2725989"/>
              <a:ext cx="554792" cy="55916"/>
            </a:xfrm>
            <a:custGeom>
              <a:rect b="b" l="l" r="r" t="t"/>
              <a:pathLst>
                <a:path extrusionOk="0" h="806" w="7997">
                  <a:moveTo>
                    <a:pt x="4361" y="1"/>
                  </a:moveTo>
                  <a:cubicBezTo>
                    <a:pt x="4238" y="1"/>
                    <a:pt x="4114" y="1"/>
                    <a:pt x="3988" y="2"/>
                  </a:cubicBezTo>
                  <a:cubicBezTo>
                    <a:pt x="1784" y="23"/>
                    <a:pt x="0" y="218"/>
                    <a:pt x="0" y="443"/>
                  </a:cubicBezTo>
                  <a:cubicBezTo>
                    <a:pt x="0" y="642"/>
                    <a:pt x="1527" y="805"/>
                    <a:pt x="3495" y="805"/>
                  </a:cubicBezTo>
                  <a:cubicBezTo>
                    <a:pt x="3660" y="805"/>
                    <a:pt x="3828" y="804"/>
                    <a:pt x="3999" y="802"/>
                  </a:cubicBezTo>
                  <a:cubicBezTo>
                    <a:pt x="6203" y="781"/>
                    <a:pt x="7997" y="587"/>
                    <a:pt x="7997" y="361"/>
                  </a:cubicBezTo>
                  <a:cubicBezTo>
                    <a:pt x="7987" y="158"/>
                    <a:pt x="6399" y="1"/>
                    <a:pt x="4361"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
            <p:cNvSpPr/>
            <p:nvPr/>
          </p:nvSpPr>
          <p:spPr>
            <a:xfrm>
              <a:off x="8308482" y="2725989"/>
              <a:ext cx="554792" cy="38572"/>
            </a:xfrm>
            <a:custGeom>
              <a:rect b="b" l="l" r="r" t="t"/>
              <a:pathLst>
                <a:path extrusionOk="0" h="556" w="7997">
                  <a:moveTo>
                    <a:pt x="4369" y="1"/>
                  </a:moveTo>
                  <a:cubicBezTo>
                    <a:pt x="4247" y="1"/>
                    <a:pt x="4123" y="1"/>
                    <a:pt x="3998" y="2"/>
                  </a:cubicBezTo>
                  <a:cubicBezTo>
                    <a:pt x="1794" y="23"/>
                    <a:pt x="0" y="218"/>
                    <a:pt x="0" y="443"/>
                  </a:cubicBezTo>
                  <a:cubicBezTo>
                    <a:pt x="0" y="484"/>
                    <a:pt x="62" y="525"/>
                    <a:pt x="174" y="556"/>
                  </a:cubicBezTo>
                  <a:cubicBezTo>
                    <a:pt x="667" y="392"/>
                    <a:pt x="2194" y="248"/>
                    <a:pt x="3998" y="238"/>
                  </a:cubicBezTo>
                  <a:cubicBezTo>
                    <a:pt x="4152" y="236"/>
                    <a:pt x="4304" y="236"/>
                    <a:pt x="4453" y="236"/>
                  </a:cubicBezTo>
                  <a:cubicBezTo>
                    <a:pt x="6055" y="236"/>
                    <a:pt x="7372" y="334"/>
                    <a:pt x="7822" y="484"/>
                  </a:cubicBezTo>
                  <a:cubicBezTo>
                    <a:pt x="7935" y="443"/>
                    <a:pt x="7996" y="402"/>
                    <a:pt x="7996" y="361"/>
                  </a:cubicBezTo>
                  <a:cubicBezTo>
                    <a:pt x="7996" y="158"/>
                    <a:pt x="6400" y="1"/>
                    <a:pt x="4369"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
            <p:cNvSpPr/>
            <p:nvPr/>
          </p:nvSpPr>
          <p:spPr>
            <a:xfrm>
              <a:off x="7925111" y="3790768"/>
              <a:ext cx="699924" cy="164349"/>
            </a:xfrm>
            <a:custGeom>
              <a:rect b="b" l="l" r="r" t="t"/>
              <a:pathLst>
                <a:path extrusionOk="0" h="2369" w="10089">
                  <a:moveTo>
                    <a:pt x="1" y="1"/>
                  </a:moveTo>
                  <a:lnTo>
                    <a:pt x="1" y="1456"/>
                  </a:lnTo>
                  <a:cubicBezTo>
                    <a:pt x="1" y="1959"/>
                    <a:pt x="2256" y="2369"/>
                    <a:pt x="5044" y="2369"/>
                  </a:cubicBezTo>
                  <a:cubicBezTo>
                    <a:pt x="7833" y="2369"/>
                    <a:pt x="10088" y="1959"/>
                    <a:pt x="10088" y="1456"/>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
            <p:cNvSpPr/>
            <p:nvPr/>
          </p:nvSpPr>
          <p:spPr>
            <a:xfrm>
              <a:off x="8600763" y="3748796"/>
              <a:ext cx="16442" cy="231227"/>
            </a:xfrm>
            <a:custGeom>
              <a:rect b="b" l="l" r="r" t="t"/>
              <a:pathLst>
                <a:path extrusionOk="0" h="3333" w="237">
                  <a:moveTo>
                    <a:pt x="1" y="1"/>
                  </a:moveTo>
                  <a:lnTo>
                    <a:pt x="1"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
            <p:cNvSpPr/>
            <p:nvPr/>
          </p:nvSpPr>
          <p:spPr>
            <a:xfrm>
              <a:off x="8558096" y="3748796"/>
              <a:ext cx="16442" cy="231227"/>
            </a:xfrm>
            <a:custGeom>
              <a:rect b="b" l="l" r="r" t="t"/>
              <a:pathLst>
                <a:path extrusionOk="0" h="3333" w="237">
                  <a:moveTo>
                    <a:pt x="0" y="1"/>
                  </a:moveTo>
                  <a:lnTo>
                    <a:pt x="0"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
            <p:cNvSpPr/>
            <p:nvPr/>
          </p:nvSpPr>
          <p:spPr>
            <a:xfrm>
              <a:off x="8509048" y="3748796"/>
              <a:ext cx="16373" cy="231227"/>
            </a:xfrm>
            <a:custGeom>
              <a:rect b="b" l="l" r="r" t="t"/>
              <a:pathLst>
                <a:path extrusionOk="0" h="3333" w="236">
                  <a:moveTo>
                    <a:pt x="0" y="1"/>
                  </a:moveTo>
                  <a:lnTo>
                    <a:pt x="0"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
            <p:cNvSpPr/>
            <p:nvPr/>
          </p:nvSpPr>
          <p:spPr>
            <a:xfrm>
              <a:off x="8447858" y="3748796"/>
              <a:ext cx="16442" cy="231227"/>
            </a:xfrm>
            <a:custGeom>
              <a:rect b="b" l="l" r="r" t="t"/>
              <a:pathLst>
                <a:path extrusionOk="0" h="3333" w="237">
                  <a:moveTo>
                    <a:pt x="0" y="1"/>
                  </a:moveTo>
                  <a:lnTo>
                    <a:pt x="0"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
            <p:cNvSpPr/>
            <p:nvPr/>
          </p:nvSpPr>
          <p:spPr>
            <a:xfrm>
              <a:off x="8380286" y="3748796"/>
              <a:ext cx="16442" cy="231227"/>
            </a:xfrm>
            <a:custGeom>
              <a:rect b="b" l="l" r="r" t="t"/>
              <a:pathLst>
                <a:path extrusionOk="0" h="3333" w="237">
                  <a:moveTo>
                    <a:pt x="1" y="1"/>
                  </a:moveTo>
                  <a:lnTo>
                    <a:pt x="1"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
            <p:cNvSpPr/>
            <p:nvPr/>
          </p:nvSpPr>
          <p:spPr>
            <a:xfrm>
              <a:off x="8307025" y="3748796"/>
              <a:ext cx="16442" cy="231227"/>
            </a:xfrm>
            <a:custGeom>
              <a:rect b="b" l="l" r="r" t="t"/>
              <a:pathLst>
                <a:path extrusionOk="0" h="3333" w="237">
                  <a:moveTo>
                    <a:pt x="1" y="1"/>
                  </a:moveTo>
                  <a:lnTo>
                    <a:pt x="1"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
            <p:cNvSpPr/>
            <p:nvPr/>
          </p:nvSpPr>
          <p:spPr>
            <a:xfrm>
              <a:off x="7925111" y="3726040"/>
              <a:ext cx="699924" cy="125985"/>
            </a:xfrm>
            <a:custGeom>
              <a:rect b="b" l="l" r="r" t="t"/>
              <a:pathLst>
                <a:path extrusionOk="0" h="1816" w="10089">
                  <a:moveTo>
                    <a:pt x="5044" y="1"/>
                  </a:moveTo>
                  <a:cubicBezTo>
                    <a:pt x="2256" y="1"/>
                    <a:pt x="1" y="411"/>
                    <a:pt x="1" y="913"/>
                  </a:cubicBezTo>
                  <a:cubicBezTo>
                    <a:pt x="1" y="1416"/>
                    <a:pt x="2256" y="1815"/>
                    <a:pt x="5044" y="1815"/>
                  </a:cubicBezTo>
                  <a:cubicBezTo>
                    <a:pt x="7833" y="1815"/>
                    <a:pt x="10088" y="1416"/>
                    <a:pt x="10088" y="913"/>
                  </a:cubicBezTo>
                  <a:cubicBezTo>
                    <a:pt x="10088" y="401"/>
                    <a:pt x="7833"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
            <p:cNvSpPr/>
            <p:nvPr/>
          </p:nvSpPr>
          <p:spPr>
            <a:xfrm>
              <a:off x="7996984" y="3753097"/>
              <a:ext cx="556179" cy="58414"/>
            </a:xfrm>
            <a:custGeom>
              <a:rect b="b" l="l" r="r" t="t"/>
              <a:pathLst>
                <a:path extrusionOk="0" h="842" w="8017">
                  <a:moveTo>
                    <a:pt x="4008" y="0"/>
                  </a:moveTo>
                  <a:cubicBezTo>
                    <a:pt x="1794" y="0"/>
                    <a:pt x="0" y="185"/>
                    <a:pt x="0" y="421"/>
                  </a:cubicBezTo>
                  <a:cubicBezTo>
                    <a:pt x="0" y="657"/>
                    <a:pt x="1794" y="841"/>
                    <a:pt x="4008" y="841"/>
                  </a:cubicBezTo>
                  <a:cubicBezTo>
                    <a:pt x="6223" y="841"/>
                    <a:pt x="8017" y="657"/>
                    <a:pt x="8017" y="421"/>
                  </a:cubicBezTo>
                  <a:cubicBezTo>
                    <a:pt x="8017" y="185"/>
                    <a:pt x="6223" y="0"/>
                    <a:pt x="4008"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
            <p:cNvSpPr/>
            <p:nvPr/>
          </p:nvSpPr>
          <p:spPr>
            <a:xfrm>
              <a:off x="7996984" y="3752403"/>
              <a:ext cx="556179" cy="38434"/>
            </a:xfrm>
            <a:custGeom>
              <a:rect b="b" l="l" r="r" t="t"/>
              <a:pathLst>
                <a:path extrusionOk="0" h="554" w="8017">
                  <a:moveTo>
                    <a:pt x="4008" y="0"/>
                  </a:moveTo>
                  <a:cubicBezTo>
                    <a:pt x="1794" y="0"/>
                    <a:pt x="0" y="195"/>
                    <a:pt x="0" y="431"/>
                  </a:cubicBezTo>
                  <a:cubicBezTo>
                    <a:pt x="0" y="472"/>
                    <a:pt x="62" y="513"/>
                    <a:pt x="174" y="554"/>
                  </a:cubicBezTo>
                  <a:cubicBezTo>
                    <a:pt x="677" y="379"/>
                    <a:pt x="2204" y="256"/>
                    <a:pt x="4008" y="256"/>
                  </a:cubicBezTo>
                  <a:cubicBezTo>
                    <a:pt x="5823" y="256"/>
                    <a:pt x="7340" y="379"/>
                    <a:pt x="7842" y="554"/>
                  </a:cubicBezTo>
                  <a:cubicBezTo>
                    <a:pt x="7955" y="513"/>
                    <a:pt x="8017" y="472"/>
                    <a:pt x="8017" y="431"/>
                  </a:cubicBezTo>
                  <a:cubicBezTo>
                    <a:pt x="8017" y="195"/>
                    <a:pt x="6223" y="0"/>
                    <a:pt x="4008"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
            <p:cNvSpPr/>
            <p:nvPr/>
          </p:nvSpPr>
          <p:spPr>
            <a:xfrm>
              <a:off x="7883138" y="3658468"/>
              <a:ext cx="699924" cy="164419"/>
            </a:xfrm>
            <a:custGeom>
              <a:rect b="b" l="l" r="r" t="t"/>
              <a:pathLst>
                <a:path extrusionOk="0" h="2370" w="10089">
                  <a:moveTo>
                    <a:pt x="1" y="1"/>
                  </a:moveTo>
                  <a:lnTo>
                    <a:pt x="1" y="1457"/>
                  </a:lnTo>
                  <a:cubicBezTo>
                    <a:pt x="1" y="1959"/>
                    <a:pt x="2256" y="2369"/>
                    <a:pt x="5045" y="2369"/>
                  </a:cubicBezTo>
                  <a:cubicBezTo>
                    <a:pt x="7833" y="2369"/>
                    <a:pt x="10088" y="1959"/>
                    <a:pt x="10088" y="1457"/>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
            <p:cNvSpPr/>
            <p:nvPr/>
          </p:nvSpPr>
          <p:spPr>
            <a:xfrm>
              <a:off x="7890284" y="3616566"/>
              <a:ext cx="17136" cy="231157"/>
            </a:xfrm>
            <a:custGeom>
              <a:rect b="b" l="l" r="r" t="t"/>
              <a:pathLst>
                <a:path extrusionOk="0" h="3332" w="247">
                  <a:moveTo>
                    <a:pt x="0" y="0"/>
                  </a:moveTo>
                  <a:lnTo>
                    <a:pt x="0" y="3332"/>
                  </a:lnTo>
                  <a:lnTo>
                    <a:pt x="246" y="3332"/>
                  </a:lnTo>
                  <a:lnTo>
                    <a:pt x="24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
            <p:cNvSpPr/>
            <p:nvPr/>
          </p:nvSpPr>
          <p:spPr>
            <a:xfrm>
              <a:off x="7933644" y="3616566"/>
              <a:ext cx="16442" cy="231157"/>
            </a:xfrm>
            <a:custGeom>
              <a:rect b="b" l="l" r="r" t="t"/>
              <a:pathLst>
                <a:path extrusionOk="0" h="3332" w="237">
                  <a:moveTo>
                    <a:pt x="1" y="0"/>
                  </a:moveTo>
                  <a:lnTo>
                    <a:pt x="1"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
            <p:cNvSpPr/>
            <p:nvPr/>
          </p:nvSpPr>
          <p:spPr>
            <a:xfrm>
              <a:off x="7982762" y="3616566"/>
              <a:ext cx="16373" cy="231157"/>
            </a:xfrm>
            <a:custGeom>
              <a:rect b="b" l="l" r="r" t="t"/>
              <a:pathLst>
                <a:path extrusionOk="0" h="3332" w="236">
                  <a:moveTo>
                    <a:pt x="0" y="0"/>
                  </a:moveTo>
                  <a:lnTo>
                    <a:pt x="0"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
            <p:cNvSpPr/>
            <p:nvPr/>
          </p:nvSpPr>
          <p:spPr>
            <a:xfrm>
              <a:off x="8184715" y="3616566"/>
              <a:ext cx="16442" cy="231157"/>
            </a:xfrm>
            <a:custGeom>
              <a:rect b="b" l="l" r="r" t="t"/>
              <a:pathLst>
                <a:path extrusionOk="0" h="3332" w="237">
                  <a:moveTo>
                    <a:pt x="0" y="0"/>
                  </a:moveTo>
                  <a:lnTo>
                    <a:pt x="0"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
            <p:cNvSpPr/>
            <p:nvPr/>
          </p:nvSpPr>
          <p:spPr>
            <a:xfrm>
              <a:off x="8558790" y="3616566"/>
              <a:ext cx="16442" cy="231157"/>
            </a:xfrm>
            <a:custGeom>
              <a:rect b="b" l="l" r="r" t="t"/>
              <a:pathLst>
                <a:path extrusionOk="0" h="3332" w="237">
                  <a:moveTo>
                    <a:pt x="1" y="0"/>
                  </a:moveTo>
                  <a:lnTo>
                    <a:pt x="1"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
            <p:cNvSpPr/>
            <p:nvPr/>
          </p:nvSpPr>
          <p:spPr>
            <a:xfrm>
              <a:off x="8515430" y="3616566"/>
              <a:ext cx="16442" cy="231157"/>
            </a:xfrm>
            <a:custGeom>
              <a:rect b="b" l="l" r="r" t="t"/>
              <a:pathLst>
                <a:path extrusionOk="0" h="3332" w="237">
                  <a:moveTo>
                    <a:pt x="0" y="0"/>
                  </a:moveTo>
                  <a:lnTo>
                    <a:pt x="0"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
            <p:cNvSpPr/>
            <p:nvPr/>
          </p:nvSpPr>
          <p:spPr>
            <a:xfrm>
              <a:off x="8466381" y="3616566"/>
              <a:ext cx="17136" cy="231157"/>
            </a:xfrm>
            <a:custGeom>
              <a:rect b="b" l="l" r="r" t="t"/>
              <a:pathLst>
                <a:path extrusionOk="0" h="3332" w="247">
                  <a:moveTo>
                    <a:pt x="0" y="0"/>
                  </a:moveTo>
                  <a:lnTo>
                    <a:pt x="0" y="3332"/>
                  </a:lnTo>
                  <a:lnTo>
                    <a:pt x="246" y="3332"/>
                  </a:lnTo>
                  <a:lnTo>
                    <a:pt x="24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
            <p:cNvSpPr/>
            <p:nvPr/>
          </p:nvSpPr>
          <p:spPr>
            <a:xfrm>
              <a:off x="8405192" y="3616566"/>
              <a:ext cx="17136" cy="231157"/>
            </a:xfrm>
            <a:custGeom>
              <a:rect b="b" l="l" r="r" t="t"/>
              <a:pathLst>
                <a:path extrusionOk="0" h="3332" w="247">
                  <a:moveTo>
                    <a:pt x="0" y="0"/>
                  </a:moveTo>
                  <a:lnTo>
                    <a:pt x="0" y="3332"/>
                  </a:lnTo>
                  <a:lnTo>
                    <a:pt x="246" y="3332"/>
                  </a:lnTo>
                  <a:lnTo>
                    <a:pt x="24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
            <p:cNvSpPr/>
            <p:nvPr/>
          </p:nvSpPr>
          <p:spPr>
            <a:xfrm>
              <a:off x="8338313" y="3616566"/>
              <a:ext cx="16442" cy="231157"/>
            </a:xfrm>
            <a:custGeom>
              <a:rect b="b" l="l" r="r" t="t"/>
              <a:pathLst>
                <a:path extrusionOk="0" h="3332" w="237">
                  <a:moveTo>
                    <a:pt x="1" y="0"/>
                  </a:moveTo>
                  <a:lnTo>
                    <a:pt x="1" y="3332"/>
                  </a:lnTo>
                  <a:lnTo>
                    <a:pt x="237" y="333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
            <p:cNvSpPr/>
            <p:nvPr/>
          </p:nvSpPr>
          <p:spPr>
            <a:xfrm>
              <a:off x="8265053" y="3616566"/>
              <a:ext cx="16442" cy="231157"/>
            </a:xfrm>
            <a:custGeom>
              <a:rect b="b" l="l" r="r" t="t"/>
              <a:pathLst>
                <a:path extrusionOk="0" h="3332" w="237">
                  <a:moveTo>
                    <a:pt x="1" y="0"/>
                  </a:moveTo>
                  <a:lnTo>
                    <a:pt x="1" y="3332"/>
                  </a:lnTo>
                  <a:lnTo>
                    <a:pt x="237" y="333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
            <p:cNvSpPr/>
            <p:nvPr/>
          </p:nvSpPr>
          <p:spPr>
            <a:xfrm>
              <a:off x="7883138" y="3593810"/>
              <a:ext cx="699924" cy="125916"/>
            </a:xfrm>
            <a:custGeom>
              <a:rect b="b" l="l" r="r" t="t"/>
              <a:pathLst>
                <a:path extrusionOk="0" h="1815" w="10089">
                  <a:moveTo>
                    <a:pt x="5045" y="0"/>
                  </a:moveTo>
                  <a:cubicBezTo>
                    <a:pt x="2256" y="0"/>
                    <a:pt x="1" y="400"/>
                    <a:pt x="1" y="902"/>
                  </a:cubicBezTo>
                  <a:cubicBezTo>
                    <a:pt x="1" y="1415"/>
                    <a:pt x="2256" y="1815"/>
                    <a:pt x="5045" y="1815"/>
                  </a:cubicBezTo>
                  <a:cubicBezTo>
                    <a:pt x="7823" y="1815"/>
                    <a:pt x="10088" y="1415"/>
                    <a:pt x="10088" y="902"/>
                  </a:cubicBezTo>
                  <a:cubicBezTo>
                    <a:pt x="10088" y="400"/>
                    <a:pt x="7823" y="0"/>
                    <a:pt x="5045"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
            <p:cNvSpPr/>
            <p:nvPr/>
          </p:nvSpPr>
          <p:spPr>
            <a:xfrm>
              <a:off x="7955012" y="3620797"/>
              <a:ext cx="556179" cy="58414"/>
            </a:xfrm>
            <a:custGeom>
              <a:rect b="b" l="l" r="r" t="t"/>
              <a:pathLst>
                <a:path extrusionOk="0" h="842" w="8017">
                  <a:moveTo>
                    <a:pt x="4009" y="1"/>
                  </a:moveTo>
                  <a:cubicBezTo>
                    <a:pt x="1794" y="1"/>
                    <a:pt x="0" y="185"/>
                    <a:pt x="0" y="421"/>
                  </a:cubicBezTo>
                  <a:cubicBezTo>
                    <a:pt x="0" y="657"/>
                    <a:pt x="1794" y="841"/>
                    <a:pt x="4009" y="841"/>
                  </a:cubicBezTo>
                  <a:cubicBezTo>
                    <a:pt x="6223" y="841"/>
                    <a:pt x="8017" y="657"/>
                    <a:pt x="8017" y="421"/>
                  </a:cubicBezTo>
                  <a:cubicBezTo>
                    <a:pt x="8017" y="185"/>
                    <a:pt x="6223" y="1"/>
                    <a:pt x="4009" y="1"/>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
            <p:cNvSpPr/>
            <p:nvPr/>
          </p:nvSpPr>
          <p:spPr>
            <a:xfrm>
              <a:off x="7955012" y="3620104"/>
              <a:ext cx="556179" cy="38434"/>
            </a:xfrm>
            <a:custGeom>
              <a:rect b="b" l="l" r="r" t="t"/>
              <a:pathLst>
                <a:path extrusionOk="0" h="554" w="8017">
                  <a:moveTo>
                    <a:pt x="4009" y="0"/>
                  </a:moveTo>
                  <a:cubicBezTo>
                    <a:pt x="1794" y="0"/>
                    <a:pt x="0" y="195"/>
                    <a:pt x="0" y="431"/>
                  </a:cubicBezTo>
                  <a:cubicBezTo>
                    <a:pt x="0" y="472"/>
                    <a:pt x="62" y="513"/>
                    <a:pt x="174" y="554"/>
                  </a:cubicBezTo>
                  <a:cubicBezTo>
                    <a:pt x="667" y="380"/>
                    <a:pt x="2194" y="257"/>
                    <a:pt x="4009" y="257"/>
                  </a:cubicBezTo>
                  <a:cubicBezTo>
                    <a:pt x="5813" y="257"/>
                    <a:pt x="7340" y="380"/>
                    <a:pt x="7843" y="554"/>
                  </a:cubicBezTo>
                  <a:cubicBezTo>
                    <a:pt x="7955" y="513"/>
                    <a:pt x="8017" y="472"/>
                    <a:pt x="8017" y="431"/>
                  </a:cubicBezTo>
                  <a:cubicBezTo>
                    <a:pt x="8017" y="19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
            <p:cNvSpPr/>
            <p:nvPr/>
          </p:nvSpPr>
          <p:spPr>
            <a:xfrm>
              <a:off x="7920115" y="3543998"/>
              <a:ext cx="699924" cy="164349"/>
            </a:xfrm>
            <a:custGeom>
              <a:rect b="b" l="l" r="r" t="t"/>
              <a:pathLst>
                <a:path extrusionOk="0" h="2369" w="10089">
                  <a:moveTo>
                    <a:pt x="1" y="0"/>
                  </a:moveTo>
                  <a:lnTo>
                    <a:pt x="1" y="1456"/>
                  </a:lnTo>
                  <a:cubicBezTo>
                    <a:pt x="1" y="1959"/>
                    <a:pt x="2256" y="2369"/>
                    <a:pt x="5045" y="2369"/>
                  </a:cubicBezTo>
                  <a:cubicBezTo>
                    <a:pt x="7833" y="2369"/>
                    <a:pt x="10088" y="1959"/>
                    <a:pt x="10088" y="1456"/>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
            <p:cNvSpPr/>
            <p:nvPr/>
          </p:nvSpPr>
          <p:spPr>
            <a:xfrm>
              <a:off x="7927955" y="3502026"/>
              <a:ext cx="16442" cy="231227"/>
            </a:xfrm>
            <a:custGeom>
              <a:rect b="b" l="l" r="r" t="t"/>
              <a:pathLst>
                <a:path extrusionOk="0" h="3333" w="237">
                  <a:moveTo>
                    <a:pt x="1" y="1"/>
                  </a:moveTo>
                  <a:lnTo>
                    <a:pt x="1" y="3332"/>
                  </a:lnTo>
                  <a:lnTo>
                    <a:pt x="236" y="333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
            <p:cNvSpPr/>
            <p:nvPr/>
          </p:nvSpPr>
          <p:spPr>
            <a:xfrm>
              <a:off x="7970621"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
            <p:cNvSpPr/>
            <p:nvPr/>
          </p:nvSpPr>
          <p:spPr>
            <a:xfrm>
              <a:off x="8019739" y="3502026"/>
              <a:ext cx="16373" cy="231227"/>
            </a:xfrm>
            <a:custGeom>
              <a:rect b="b" l="l" r="r" t="t"/>
              <a:pathLst>
                <a:path extrusionOk="0" h="3333" w="236">
                  <a:moveTo>
                    <a:pt x="0" y="1"/>
                  </a:moveTo>
                  <a:lnTo>
                    <a:pt x="0" y="3332"/>
                  </a:lnTo>
                  <a:lnTo>
                    <a:pt x="236" y="333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
            <p:cNvSpPr/>
            <p:nvPr/>
          </p:nvSpPr>
          <p:spPr>
            <a:xfrm>
              <a:off x="8221693" y="3502026"/>
              <a:ext cx="16442" cy="231227"/>
            </a:xfrm>
            <a:custGeom>
              <a:rect b="b" l="l" r="r" t="t"/>
              <a:pathLst>
                <a:path extrusionOk="0" h="3333" w="237">
                  <a:moveTo>
                    <a:pt x="1" y="1"/>
                  </a:moveTo>
                  <a:lnTo>
                    <a:pt x="1" y="3332"/>
                  </a:lnTo>
                  <a:lnTo>
                    <a:pt x="236" y="333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
            <p:cNvSpPr/>
            <p:nvPr/>
          </p:nvSpPr>
          <p:spPr>
            <a:xfrm>
              <a:off x="8595768"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
            <p:cNvSpPr/>
            <p:nvPr/>
          </p:nvSpPr>
          <p:spPr>
            <a:xfrm>
              <a:off x="8552408" y="3502026"/>
              <a:ext cx="17136" cy="231227"/>
            </a:xfrm>
            <a:custGeom>
              <a:rect b="b" l="l" r="r" t="t"/>
              <a:pathLst>
                <a:path extrusionOk="0" h="3333" w="247">
                  <a:moveTo>
                    <a:pt x="0" y="1"/>
                  </a:moveTo>
                  <a:lnTo>
                    <a:pt x="0" y="3332"/>
                  </a:lnTo>
                  <a:lnTo>
                    <a:pt x="246" y="3332"/>
                  </a:lnTo>
                  <a:lnTo>
                    <a:pt x="24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
            <p:cNvSpPr/>
            <p:nvPr/>
          </p:nvSpPr>
          <p:spPr>
            <a:xfrm>
              <a:off x="8504053" y="3502026"/>
              <a:ext cx="16442" cy="231227"/>
            </a:xfrm>
            <a:custGeom>
              <a:rect b="b" l="l" r="r" t="t"/>
              <a:pathLst>
                <a:path extrusionOk="0" h="3333" w="237">
                  <a:moveTo>
                    <a:pt x="0" y="1"/>
                  </a:moveTo>
                  <a:lnTo>
                    <a:pt x="0" y="3332"/>
                  </a:lnTo>
                  <a:lnTo>
                    <a:pt x="236" y="333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
            <p:cNvSpPr/>
            <p:nvPr/>
          </p:nvSpPr>
          <p:spPr>
            <a:xfrm>
              <a:off x="8442863"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
            <p:cNvSpPr/>
            <p:nvPr/>
          </p:nvSpPr>
          <p:spPr>
            <a:xfrm>
              <a:off x="8375291"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
            <p:cNvSpPr/>
            <p:nvPr/>
          </p:nvSpPr>
          <p:spPr>
            <a:xfrm>
              <a:off x="8302030"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
            <p:cNvSpPr/>
            <p:nvPr/>
          </p:nvSpPr>
          <p:spPr>
            <a:xfrm>
              <a:off x="7920115" y="3479271"/>
              <a:ext cx="699924" cy="125985"/>
            </a:xfrm>
            <a:custGeom>
              <a:rect b="b" l="l" r="r" t="t"/>
              <a:pathLst>
                <a:path extrusionOk="0" h="1816" w="10089">
                  <a:moveTo>
                    <a:pt x="5045" y="1"/>
                  </a:moveTo>
                  <a:cubicBezTo>
                    <a:pt x="2256" y="1"/>
                    <a:pt x="1" y="400"/>
                    <a:pt x="1" y="913"/>
                  </a:cubicBezTo>
                  <a:cubicBezTo>
                    <a:pt x="1" y="1415"/>
                    <a:pt x="2256" y="1815"/>
                    <a:pt x="5045" y="1815"/>
                  </a:cubicBezTo>
                  <a:cubicBezTo>
                    <a:pt x="7833" y="1815"/>
                    <a:pt x="10088" y="1415"/>
                    <a:pt x="10088" y="913"/>
                  </a:cubicBezTo>
                  <a:cubicBezTo>
                    <a:pt x="10088" y="411"/>
                    <a:pt x="7833" y="1"/>
                    <a:pt x="5045"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
            <p:cNvSpPr/>
            <p:nvPr/>
          </p:nvSpPr>
          <p:spPr>
            <a:xfrm>
              <a:off x="7992683" y="3506327"/>
              <a:ext cx="555486" cy="58344"/>
            </a:xfrm>
            <a:custGeom>
              <a:rect b="b" l="l" r="r" t="t"/>
              <a:pathLst>
                <a:path extrusionOk="0" h="841" w="8007">
                  <a:moveTo>
                    <a:pt x="4009" y="0"/>
                  </a:moveTo>
                  <a:cubicBezTo>
                    <a:pt x="1795" y="0"/>
                    <a:pt x="1" y="185"/>
                    <a:pt x="1" y="420"/>
                  </a:cubicBezTo>
                  <a:cubicBezTo>
                    <a:pt x="1" y="656"/>
                    <a:pt x="1784" y="841"/>
                    <a:pt x="3999" y="841"/>
                  </a:cubicBezTo>
                  <a:cubicBezTo>
                    <a:pt x="6213" y="841"/>
                    <a:pt x="8007" y="656"/>
                    <a:pt x="8007" y="420"/>
                  </a:cubicBezTo>
                  <a:cubicBezTo>
                    <a:pt x="8007" y="19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
            <p:cNvSpPr/>
            <p:nvPr/>
          </p:nvSpPr>
          <p:spPr>
            <a:xfrm>
              <a:off x="7992683" y="3505564"/>
              <a:ext cx="555486" cy="38503"/>
            </a:xfrm>
            <a:custGeom>
              <a:rect b="b" l="l" r="r" t="t"/>
              <a:pathLst>
                <a:path extrusionOk="0" h="555" w="8007">
                  <a:moveTo>
                    <a:pt x="3999" y="1"/>
                  </a:moveTo>
                  <a:cubicBezTo>
                    <a:pt x="1784" y="1"/>
                    <a:pt x="1" y="206"/>
                    <a:pt x="1" y="431"/>
                  </a:cubicBezTo>
                  <a:cubicBezTo>
                    <a:pt x="1" y="472"/>
                    <a:pt x="52" y="513"/>
                    <a:pt x="165" y="554"/>
                  </a:cubicBezTo>
                  <a:cubicBezTo>
                    <a:pt x="657" y="380"/>
                    <a:pt x="2194" y="257"/>
                    <a:pt x="3999" y="257"/>
                  </a:cubicBezTo>
                  <a:cubicBezTo>
                    <a:pt x="5813" y="257"/>
                    <a:pt x="7330" y="380"/>
                    <a:pt x="7833" y="554"/>
                  </a:cubicBezTo>
                  <a:cubicBezTo>
                    <a:pt x="7945" y="513"/>
                    <a:pt x="8007" y="472"/>
                    <a:pt x="8007" y="431"/>
                  </a:cubicBezTo>
                  <a:cubicBezTo>
                    <a:pt x="8007" y="196"/>
                    <a:pt x="6213" y="1"/>
                    <a:pt x="3999"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
            <p:cNvSpPr/>
            <p:nvPr/>
          </p:nvSpPr>
          <p:spPr>
            <a:xfrm>
              <a:off x="7868222" y="3420232"/>
              <a:ext cx="699855" cy="163656"/>
            </a:xfrm>
            <a:custGeom>
              <a:rect b="b" l="l" r="r" t="t"/>
              <a:pathLst>
                <a:path extrusionOk="0" h="2359" w="10088">
                  <a:moveTo>
                    <a:pt x="1" y="1"/>
                  </a:moveTo>
                  <a:lnTo>
                    <a:pt x="1" y="1446"/>
                  </a:lnTo>
                  <a:cubicBezTo>
                    <a:pt x="1" y="1949"/>
                    <a:pt x="2256" y="2359"/>
                    <a:pt x="5044" y="2359"/>
                  </a:cubicBezTo>
                  <a:cubicBezTo>
                    <a:pt x="7822" y="2359"/>
                    <a:pt x="10088" y="1949"/>
                    <a:pt x="10088" y="1446"/>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
            <p:cNvSpPr/>
            <p:nvPr/>
          </p:nvSpPr>
          <p:spPr>
            <a:xfrm>
              <a:off x="7875368"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
            <p:cNvSpPr/>
            <p:nvPr/>
          </p:nvSpPr>
          <p:spPr>
            <a:xfrm>
              <a:off x="7918034" y="3378260"/>
              <a:ext cx="17136" cy="230533"/>
            </a:xfrm>
            <a:custGeom>
              <a:rect b="b" l="l" r="r" t="t"/>
              <a:pathLst>
                <a:path extrusionOk="0" h="3323" w="247">
                  <a:moveTo>
                    <a:pt x="0" y="1"/>
                  </a:moveTo>
                  <a:lnTo>
                    <a:pt x="0" y="3322"/>
                  </a:lnTo>
                  <a:lnTo>
                    <a:pt x="246" y="3322"/>
                  </a:lnTo>
                  <a:lnTo>
                    <a:pt x="24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
            <p:cNvSpPr/>
            <p:nvPr/>
          </p:nvSpPr>
          <p:spPr>
            <a:xfrm>
              <a:off x="7967083" y="3378260"/>
              <a:ext cx="17136" cy="230533"/>
            </a:xfrm>
            <a:custGeom>
              <a:rect b="b" l="l" r="r" t="t"/>
              <a:pathLst>
                <a:path extrusionOk="0" h="3323" w="247">
                  <a:moveTo>
                    <a:pt x="0" y="1"/>
                  </a:moveTo>
                  <a:lnTo>
                    <a:pt x="0" y="3322"/>
                  </a:lnTo>
                  <a:lnTo>
                    <a:pt x="247" y="3322"/>
                  </a:lnTo>
                  <a:lnTo>
                    <a:pt x="247"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
            <p:cNvSpPr/>
            <p:nvPr/>
          </p:nvSpPr>
          <p:spPr>
            <a:xfrm>
              <a:off x="8543181"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
            <p:cNvSpPr/>
            <p:nvPr/>
          </p:nvSpPr>
          <p:spPr>
            <a:xfrm>
              <a:off x="8500514"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
            <p:cNvSpPr/>
            <p:nvPr/>
          </p:nvSpPr>
          <p:spPr>
            <a:xfrm>
              <a:off x="8451396" y="3378260"/>
              <a:ext cx="16442" cy="230533"/>
            </a:xfrm>
            <a:custGeom>
              <a:rect b="b" l="l" r="r" t="t"/>
              <a:pathLst>
                <a:path extrusionOk="0" h="3323" w="237">
                  <a:moveTo>
                    <a:pt x="1" y="1"/>
                  </a:moveTo>
                  <a:lnTo>
                    <a:pt x="1" y="3322"/>
                  </a:lnTo>
                  <a:lnTo>
                    <a:pt x="237" y="332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
            <p:cNvSpPr/>
            <p:nvPr/>
          </p:nvSpPr>
          <p:spPr>
            <a:xfrm>
              <a:off x="8390276"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
            <p:cNvSpPr/>
            <p:nvPr/>
          </p:nvSpPr>
          <p:spPr>
            <a:xfrm>
              <a:off x="8322704"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
            <p:cNvSpPr/>
            <p:nvPr/>
          </p:nvSpPr>
          <p:spPr>
            <a:xfrm>
              <a:off x="8249443" y="3378260"/>
              <a:ext cx="16442" cy="230533"/>
            </a:xfrm>
            <a:custGeom>
              <a:rect b="b" l="l" r="r" t="t"/>
              <a:pathLst>
                <a:path extrusionOk="0" h="3323" w="237">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
            <p:cNvSpPr/>
            <p:nvPr/>
          </p:nvSpPr>
          <p:spPr>
            <a:xfrm>
              <a:off x="7867529" y="3354811"/>
              <a:ext cx="699855" cy="126679"/>
            </a:xfrm>
            <a:custGeom>
              <a:rect b="b" l="l" r="r" t="t"/>
              <a:pathLst>
                <a:path extrusionOk="0" h="1826" w="10088">
                  <a:moveTo>
                    <a:pt x="5044" y="1"/>
                  </a:moveTo>
                  <a:cubicBezTo>
                    <a:pt x="2266" y="1"/>
                    <a:pt x="0" y="411"/>
                    <a:pt x="0" y="913"/>
                  </a:cubicBezTo>
                  <a:cubicBezTo>
                    <a:pt x="0" y="1415"/>
                    <a:pt x="2266" y="1825"/>
                    <a:pt x="5044" y="1825"/>
                  </a:cubicBezTo>
                  <a:cubicBezTo>
                    <a:pt x="7832" y="1825"/>
                    <a:pt x="10088" y="1415"/>
                    <a:pt x="10088" y="913"/>
                  </a:cubicBezTo>
                  <a:cubicBezTo>
                    <a:pt x="10088" y="411"/>
                    <a:pt x="7832"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
            <p:cNvSpPr/>
            <p:nvPr/>
          </p:nvSpPr>
          <p:spPr>
            <a:xfrm>
              <a:off x="7939333" y="3381867"/>
              <a:ext cx="556249" cy="59107"/>
            </a:xfrm>
            <a:custGeom>
              <a:rect b="b" l="l" r="r" t="t"/>
              <a:pathLst>
                <a:path extrusionOk="0" h="852" w="8018">
                  <a:moveTo>
                    <a:pt x="4009" y="0"/>
                  </a:moveTo>
                  <a:cubicBezTo>
                    <a:pt x="1795" y="0"/>
                    <a:pt x="1" y="195"/>
                    <a:pt x="1" y="431"/>
                  </a:cubicBezTo>
                  <a:cubicBezTo>
                    <a:pt x="1" y="656"/>
                    <a:pt x="1795" y="851"/>
                    <a:pt x="4009" y="851"/>
                  </a:cubicBezTo>
                  <a:cubicBezTo>
                    <a:pt x="6223" y="851"/>
                    <a:pt x="8017" y="656"/>
                    <a:pt x="8017" y="431"/>
                  </a:cubicBezTo>
                  <a:cubicBezTo>
                    <a:pt x="8017" y="19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
            <p:cNvSpPr/>
            <p:nvPr/>
          </p:nvSpPr>
          <p:spPr>
            <a:xfrm>
              <a:off x="7939333" y="3381867"/>
              <a:ext cx="556249" cy="38434"/>
            </a:xfrm>
            <a:custGeom>
              <a:rect b="b" l="l" r="r" t="t"/>
              <a:pathLst>
                <a:path extrusionOk="0" h="554" w="8018">
                  <a:moveTo>
                    <a:pt x="4009" y="0"/>
                  </a:moveTo>
                  <a:cubicBezTo>
                    <a:pt x="1795" y="0"/>
                    <a:pt x="1" y="185"/>
                    <a:pt x="1" y="420"/>
                  </a:cubicBezTo>
                  <a:cubicBezTo>
                    <a:pt x="1" y="472"/>
                    <a:pt x="62" y="513"/>
                    <a:pt x="175" y="554"/>
                  </a:cubicBezTo>
                  <a:cubicBezTo>
                    <a:pt x="677" y="379"/>
                    <a:pt x="2205" y="246"/>
                    <a:pt x="4009" y="246"/>
                  </a:cubicBezTo>
                  <a:cubicBezTo>
                    <a:pt x="5824" y="246"/>
                    <a:pt x="7341" y="379"/>
                    <a:pt x="7853" y="554"/>
                  </a:cubicBezTo>
                  <a:cubicBezTo>
                    <a:pt x="7966" y="513"/>
                    <a:pt x="8017" y="472"/>
                    <a:pt x="8017" y="420"/>
                  </a:cubicBezTo>
                  <a:cubicBezTo>
                    <a:pt x="8017" y="18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
            <p:cNvSpPr/>
            <p:nvPr/>
          </p:nvSpPr>
          <p:spPr>
            <a:xfrm>
              <a:off x="7893128" y="3297229"/>
              <a:ext cx="699855" cy="163656"/>
            </a:xfrm>
            <a:custGeom>
              <a:rect b="b" l="l" r="r" t="t"/>
              <a:pathLst>
                <a:path extrusionOk="0" h="2359" w="10088">
                  <a:moveTo>
                    <a:pt x="0" y="0"/>
                  </a:moveTo>
                  <a:lnTo>
                    <a:pt x="0" y="1456"/>
                  </a:lnTo>
                  <a:cubicBezTo>
                    <a:pt x="0" y="1958"/>
                    <a:pt x="2266" y="2358"/>
                    <a:pt x="5044" y="2358"/>
                  </a:cubicBezTo>
                  <a:cubicBezTo>
                    <a:pt x="7832" y="2358"/>
                    <a:pt x="10088" y="1958"/>
                    <a:pt x="10088" y="1456"/>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
            <p:cNvSpPr/>
            <p:nvPr/>
          </p:nvSpPr>
          <p:spPr>
            <a:xfrm>
              <a:off x="8568780" y="3255257"/>
              <a:ext cx="16442" cy="230464"/>
            </a:xfrm>
            <a:custGeom>
              <a:rect b="b" l="l" r="r" t="t"/>
              <a:pathLst>
                <a:path extrusionOk="0" h="3322" w="237">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
            <p:cNvSpPr/>
            <p:nvPr/>
          </p:nvSpPr>
          <p:spPr>
            <a:xfrm>
              <a:off x="8526114" y="3255257"/>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
            <p:cNvSpPr/>
            <p:nvPr/>
          </p:nvSpPr>
          <p:spPr>
            <a:xfrm>
              <a:off x="8476996" y="3255257"/>
              <a:ext cx="16442" cy="230464"/>
            </a:xfrm>
            <a:custGeom>
              <a:rect b="b" l="l" r="r" t="t"/>
              <a:pathLst>
                <a:path extrusionOk="0" h="3322" w="237">
                  <a:moveTo>
                    <a:pt x="1" y="0"/>
                  </a:moveTo>
                  <a:lnTo>
                    <a:pt x="1" y="3322"/>
                  </a:lnTo>
                  <a:lnTo>
                    <a:pt x="237" y="332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
            <p:cNvSpPr/>
            <p:nvPr/>
          </p:nvSpPr>
          <p:spPr>
            <a:xfrm>
              <a:off x="8415876" y="3255257"/>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
            <p:cNvSpPr/>
            <p:nvPr/>
          </p:nvSpPr>
          <p:spPr>
            <a:xfrm>
              <a:off x="8348304" y="3255257"/>
              <a:ext cx="16442" cy="230464"/>
            </a:xfrm>
            <a:custGeom>
              <a:rect b="b" l="l" r="r" t="t"/>
              <a:pathLst>
                <a:path extrusionOk="0" h="3322" w="237">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
            <p:cNvSpPr/>
            <p:nvPr/>
          </p:nvSpPr>
          <p:spPr>
            <a:xfrm>
              <a:off x="7893128" y="3231808"/>
              <a:ext cx="699855" cy="126609"/>
            </a:xfrm>
            <a:custGeom>
              <a:rect b="b" l="l" r="r" t="t"/>
              <a:pathLst>
                <a:path extrusionOk="0" h="1825" w="10088">
                  <a:moveTo>
                    <a:pt x="5044" y="0"/>
                  </a:moveTo>
                  <a:cubicBezTo>
                    <a:pt x="2256" y="0"/>
                    <a:pt x="0" y="410"/>
                    <a:pt x="0" y="912"/>
                  </a:cubicBezTo>
                  <a:cubicBezTo>
                    <a:pt x="0" y="1415"/>
                    <a:pt x="2256" y="1825"/>
                    <a:pt x="5044" y="1825"/>
                  </a:cubicBezTo>
                  <a:cubicBezTo>
                    <a:pt x="7832" y="1825"/>
                    <a:pt x="10088" y="1415"/>
                    <a:pt x="10088" y="912"/>
                  </a:cubicBezTo>
                  <a:cubicBezTo>
                    <a:pt x="10088" y="410"/>
                    <a:pt x="7832" y="0"/>
                    <a:pt x="5044"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
            <p:cNvSpPr/>
            <p:nvPr/>
          </p:nvSpPr>
          <p:spPr>
            <a:xfrm>
              <a:off x="7964932" y="3258795"/>
              <a:ext cx="556249" cy="59107"/>
            </a:xfrm>
            <a:custGeom>
              <a:rect b="b" l="l" r="r" t="t"/>
              <a:pathLst>
                <a:path extrusionOk="0" h="852" w="8018">
                  <a:moveTo>
                    <a:pt x="4009" y="1"/>
                  </a:moveTo>
                  <a:cubicBezTo>
                    <a:pt x="1795" y="1"/>
                    <a:pt x="1" y="195"/>
                    <a:pt x="1" y="431"/>
                  </a:cubicBezTo>
                  <a:cubicBezTo>
                    <a:pt x="1" y="657"/>
                    <a:pt x="1795" y="852"/>
                    <a:pt x="4009" y="852"/>
                  </a:cubicBezTo>
                  <a:cubicBezTo>
                    <a:pt x="6223" y="852"/>
                    <a:pt x="8017" y="657"/>
                    <a:pt x="8017" y="431"/>
                  </a:cubicBezTo>
                  <a:cubicBezTo>
                    <a:pt x="8017" y="195"/>
                    <a:pt x="6223" y="1"/>
                    <a:pt x="4009" y="1"/>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
            <p:cNvSpPr/>
            <p:nvPr/>
          </p:nvSpPr>
          <p:spPr>
            <a:xfrm>
              <a:off x="7964932" y="3258795"/>
              <a:ext cx="556249" cy="38503"/>
            </a:xfrm>
            <a:custGeom>
              <a:rect b="b" l="l" r="r" t="t"/>
              <a:pathLst>
                <a:path extrusionOk="0" h="555" w="8018">
                  <a:moveTo>
                    <a:pt x="4009" y="1"/>
                  </a:moveTo>
                  <a:cubicBezTo>
                    <a:pt x="1795" y="1"/>
                    <a:pt x="1" y="195"/>
                    <a:pt x="1" y="431"/>
                  </a:cubicBezTo>
                  <a:cubicBezTo>
                    <a:pt x="1" y="472"/>
                    <a:pt x="62" y="513"/>
                    <a:pt x="175" y="554"/>
                  </a:cubicBezTo>
                  <a:cubicBezTo>
                    <a:pt x="677" y="380"/>
                    <a:pt x="2205" y="257"/>
                    <a:pt x="4009" y="257"/>
                  </a:cubicBezTo>
                  <a:cubicBezTo>
                    <a:pt x="5824" y="257"/>
                    <a:pt x="7341" y="380"/>
                    <a:pt x="7853" y="554"/>
                  </a:cubicBezTo>
                  <a:cubicBezTo>
                    <a:pt x="7956" y="513"/>
                    <a:pt x="8017" y="472"/>
                    <a:pt x="8017" y="431"/>
                  </a:cubicBezTo>
                  <a:cubicBezTo>
                    <a:pt x="8017" y="195"/>
                    <a:pt x="6223" y="1"/>
                    <a:pt x="4009"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
            <p:cNvSpPr/>
            <p:nvPr/>
          </p:nvSpPr>
          <p:spPr>
            <a:xfrm>
              <a:off x="7853306" y="3182690"/>
              <a:ext cx="699855" cy="163656"/>
            </a:xfrm>
            <a:custGeom>
              <a:rect b="b" l="l" r="r" t="t"/>
              <a:pathLst>
                <a:path extrusionOk="0" h="2359" w="10088">
                  <a:moveTo>
                    <a:pt x="0" y="1"/>
                  </a:moveTo>
                  <a:lnTo>
                    <a:pt x="0" y="1446"/>
                  </a:lnTo>
                  <a:cubicBezTo>
                    <a:pt x="0" y="1949"/>
                    <a:pt x="2256" y="2359"/>
                    <a:pt x="5044" y="2359"/>
                  </a:cubicBezTo>
                  <a:cubicBezTo>
                    <a:pt x="7832" y="2359"/>
                    <a:pt x="10088" y="1949"/>
                    <a:pt x="10088" y="1446"/>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
            <p:cNvSpPr/>
            <p:nvPr/>
          </p:nvSpPr>
          <p:spPr>
            <a:xfrm>
              <a:off x="7853306" y="3117268"/>
              <a:ext cx="699855" cy="126679"/>
            </a:xfrm>
            <a:custGeom>
              <a:rect b="b" l="l" r="r" t="t"/>
              <a:pathLst>
                <a:path extrusionOk="0" h="1826" w="10088">
                  <a:moveTo>
                    <a:pt x="5044" y="1"/>
                  </a:moveTo>
                  <a:cubicBezTo>
                    <a:pt x="2256" y="1"/>
                    <a:pt x="0" y="411"/>
                    <a:pt x="0" y="913"/>
                  </a:cubicBezTo>
                  <a:cubicBezTo>
                    <a:pt x="0" y="1415"/>
                    <a:pt x="2256" y="1825"/>
                    <a:pt x="5044" y="1825"/>
                  </a:cubicBezTo>
                  <a:cubicBezTo>
                    <a:pt x="7832" y="1825"/>
                    <a:pt x="10088" y="1415"/>
                    <a:pt x="10088" y="913"/>
                  </a:cubicBezTo>
                  <a:cubicBezTo>
                    <a:pt x="10088" y="421"/>
                    <a:pt x="7832"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
            <p:cNvSpPr/>
            <p:nvPr/>
          </p:nvSpPr>
          <p:spPr>
            <a:xfrm>
              <a:off x="7925111" y="3145019"/>
              <a:ext cx="556249" cy="58414"/>
            </a:xfrm>
            <a:custGeom>
              <a:rect b="b" l="l" r="r" t="t"/>
              <a:pathLst>
                <a:path extrusionOk="0" h="842" w="8018">
                  <a:moveTo>
                    <a:pt x="4009" y="0"/>
                  </a:moveTo>
                  <a:cubicBezTo>
                    <a:pt x="1795" y="0"/>
                    <a:pt x="1" y="185"/>
                    <a:pt x="1" y="421"/>
                  </a:cubicBezTo>
                  <a:cubicBezTo>
                    <a:pt x="1" y="657"/>
                    <a:pt x="1795" y="841"/>
                    <a:pt x="4009" y="841"/>
                  </a:cubicBezTo>
                  <a:cubicBezTo>
                    <a:pt x="6223" y="841"/>
                    <a:pt x="8017" y="657"/>
                    <a:pt x="8017" y="421"/>
                  </a:cubicBezTo>
                  <a:cubicBezTo>
                    <a:pt x="8017" y="18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
            <p:cNvSpPr/>
            <p:nvPr/>
          </p:nvSpPr>
          <p:spPr>
            <a:xfrm>
              <a:off x="7925111" y="3144325"/>
              <a:ext cx="556249" cy="38434"/>
            </a:xfrm>
            <a:custGeom>
              <a:rect b="b" l="l" r="r" t="t"/>
              <a:pathLst>
                <a:path extrusionOk="0" h="554" w="8018">
                  <a:moveTo>
                    <a:pt x="4009" y="0"/>
                  </a:moveTo>
                  <a:cubicBezTo>
                    <a:pt x="1795" y="0"/>
                    <a:pt x="1" y="185"/>
                    <a:pt x="1" y="420"/>
                  </a:cubicBezTo>
                  <a:cubicBezTo>
                    <a:pt x="1" y="472"/>
                    <a:pt x="62" y="513"/>
                    <a:pt x="175" y="554"/>
                  </a:cubicBezTo>
                  <a:cubicBezTo>
                    <a:pt x="667" y="379"/>
                    <a:pt x="2205" y="256"/>
                    <a:pt x="4009" y="256"/>
                  </a:cubicBezTo>
                  <a:cubicBezTo>
                    <a:pt x="5813" y="256"/>
                    <a:pt x="7341" y="379"/>
                    <a:pt x="7843" y="554"/>
                  </a:cubicBezTo>
                  <a:cubicBezTo>
                    <a:pt x="7956" y="513"/>
                    <a:pt x="8017" y="472"/>
                    <a:pt x="8017" y="420"/>
                  </a:cubicBezTo>
                  <a:cubicBezTo>
                    <a:pt x="8017" y="18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
            <p:cNvSpPr/>
            <p:nvPr/>
          </p:nvSpPr>
          <p:spPr>
            <a:xfrm>
              <a:off x="7887439" y="3068220"/>
              <a:ext cx="699855" cy="163656"/>
            </a:xfrm>
            <a:custGeom>
              <a:rect b="b" l="l" r="r" t="t"/>
              <a:pathLst>
                <a:path extrusionOk="0" h="2359" w="10088">
                  <a:moveTo>
                    <a:pt x="0" y="0"/>
                  </a:moveTo>
                  <a:lnTo>
                    <a:pt x="0" y="1446"/>
                  </a:lnTo>
                  <a:cubicBezTo>
                    <a:pt x="0" y="1948"/>
                    <a:pt x="2256" y="2358"/>
                    <a:pt x="5044" y="2358"/>
                  </a:cubicBezTo>
                  <a:cubicBezTo>
                    <a:pt x="7822" y="2358"/>
                    <a:pt x="10088" y="1948"/>
                    <a:pt x="10088" y="1446"/>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
            <p:cNvSpPr/>
            <p:nvPr/>
          </p:nvSpPr>
          <p:spPr>
            <a:xfrm>
              <a:off x="7887439" y="3002798"/>
              <a:ext cx="699855" cy="126609"/>
            </a:xfrm>
            <a:custGeom>
              <a:rect b="b" l="l" r="r" t="t"/>
              <a:pathLst>
                <a:path extrusionOk="0" h="1825" w="10088">
                  <a:moveTo>
                    <a:pt x="5044" y="0"/>
                  </a:moveTo>
                  <a:cubicBezTo>
                    <a:pt x="2256" y="0"/>
                    <a:pt x="0" y="410"/>
                    <a:pt x="0" y="913"/>
                  </a:cubicBezTo>
                  <a:cubicBezTo>
                    <a:pt x="0" y="1415"/>
                    <a:pt x="2256" y="1825"/>
                    <a:pt x="5044" y="1825"/>
                  </a:cubicBezTo>
                  <a:cubicBezTo>
                    <a:pt x="7832" y="1825"/>
                    <a:pt x="10088" y="1415"/>
                    <a:pt x="10088" y="913"/>
                  </a:cubicBezTo>
                  <a:cubicBezTo>
                    <a:pt x="10088" y="410"/>
                    <a:pt x="7822" y="0"/>
                    <a:pt x="5044"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
            <p:cNvSpPr/>
            <p:nvPr/>
          </p:nvSpPr>
          <p:spPr>
            <a:xfrm>
              <a:off x="7959243" y="3030479"/>
              <a:ext cx="556249" cy="58414"/>
            </a:xfrm>
            <a:custGeom>
              <a:rect b="b" l="l" r="r" t="t"/>
              <a:pathLst>
                <a:path extrusionOk="0" h="842" w="8018">
                  <a:moveTo>
                    <a:pt x="4009" y="1"/>
                  </a:moveTo>
                  <a:cubicBezTo>
                    <a:pt x="1795" y="1"/>
                    <a:pt x="1" y="185"/>
                    <a:pt x="1" y="421"/>
                  </a:cubicBezTo>
                  <a:cubicBezTo>
                    <a:pt x="1" y="657"/>
                    <a:pt x="1795" y="842"/>
                    <a:pt x="4009" y="842"/>
                  </a:cubicBezTo>
                  <a:cubicBezTo>
                    <a:pt x="6223" y="842"/>
                    <a:pt x="8017" y="657"/>
                    <a:pt x="8017" y="421"/>
                  </a:cubicBezTo>
                  <a:cubicBezTo>
                    <a:pt x="8017" y="185"/>
                    <a:pt x="6223" y="1"/>
                    <a:pt x="4009" y="1"/>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
            <p:cNvSpPr/>
            <p:nvPr/>
          </p:nvSpPr>
          <p:spPr>
            <a:xfrm>
              <a:off x="7959243" y="3029785"/>
              <a:ext cx="556943" cy="38503"/>
            </a:xfrm>
            <a:custGeom>
              <a:rect b="b" l="l" r="r" t="t"/>
              <a:pathLst>
                <a:path extrusionOk="0" h="555" w="8028">
                  <a:moveTo>
                    <a:pt x="4009" y="1"/>
                  </a:moveTo>
                  <a:cubicBezTo>
                    <a:pt x="1795" y="1"/>
                    <a:pt x="1" y="195"/>
                    <a:pt x="1" y="421"/>
                  </a:cubicBezTo>
                  <a:cubicBezTo>
                    <a:pt x="1" y="472"/>
                    <a:pt x="62" y="513"/>
                    <a:pt x="175" y="554"/>
                  </a:cubicBezTo>
                  <a:cubicBezTo>
                    <a:pt x="667" y="380"/>
                    <a:pt x="2195" y="257"/>
                    <a:pt x="4009" y="257"/>
                  </a:cubicBezTo>
                  <a:cubicBezTo>
                    <a:pt x="5813" y="257"/>
                    <a:pt x="7341" y="380"/>
                    <a:pt x="7853" y="554"/>
                  </a:cubicBezTo>
                  <a:cubicBezTo>
                    <a:pt x="7966" y="513"/>
                    <a:pt x="8028" y="472"/>
                    <a:pt x="8028" y="421"/>
                  </a:cubicBezTo>
                  <a:cubicBezTo>
                    <a:pt x="8028" y="195"/>
                    <a:pt x="6234" y="1"/>
                    <a:pt x="4009"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
            <p:cNvSpPr/>
            <p:nvPr/>
          </p:nvSpPr>
          <p:spPr>
            <a:xfrm>
              <a:off x="7853306" y="2943066"/>
              <a:ext cx="699855" cy="163586"/>
            </a:xfrm>
            <a:custGeom>
              <a:rect b="b" l="l" r="r" t="t"/>
              <a:pathLst>
                <a:path extrusionOk="0" h="2358" w="10088">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
            <p:cNvSpPr/>
            <p:nvPr/>
          </p:nvSpPr>
          <p:spPr>
            <a:xfrm>
              <a:off x="7903812" y="2901093"/>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
            <p:cNvSpPr/>
            <p:nvPr/>
          </p:nvSpPr>
          <p:spPr>
            <a:xfrm>
              <a:off x="7952861" y="2901093"/>
              <a:ext cx="16442" cy="230464"/>
            </a:xfrm>
            <a:custGeom>
              <a:rect b="b" l="l" r="r" t="t"/>
              <a:pathLst>
                <a:path extrusionOk="0" h="3322" w="237">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
            <p:cNvSpPr/>
            <p:nvPr/>
          </p:nvSpPr>
          <p:spPr>
            <a:xfrm>
              <a:off x="8081553" y="2901093"/>
              <a:ext cx="16442" cy="230464"/>
            </a:xfrm>
            <a:custGeom>
              <a:rect b="b" l="l" r="r" t="t"/>
              <a:pathLst>
                <a:path extrusionOk="0" h="3322" w="237">
                  <a:moveTo>
                    <a:pt x="1" y="0"/>
                  </a:moveTo>
                  <a:lnTo>
                    <a:pt x="1" y="3322"/>
                  </a:lnTo>
                  <a:lnTo>
                    <a:pt x="237" y="332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
            <p:cNvSpPr/>
            <p:nvPr/>
          </p:nvSpPr>
          <p:spPr>
            <a:xfrm>
              <a:off x="7853306" y="2877575"/>
              <a:ext cx="699855" cy="126679"/>
            </a:xfrm>
            <a:custGeom>
              <a:rect b="b" l="l" r="r" t="t"/>
              <a:pathLst>
                <a:path extrusionOk="0" h="1826" w="10088">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
            <p:cNvSpPr/>
            <p:nvPr/>
          </p:nvSpPr>
          <p:spPr>
            <a:xfrm>
              <a:off x="7925111" y="2905325"/>
              <a:ext cx="556249" cy="58414"/>
            </a:xfrm>
            <a:custGeom>
              <a:rect b="b" l="l" r="r" t="t"/>
              <a:pathLst>
                <a:path extrusionOk="0" h="842" w="8018">
                  <a:moveTo>
                    <a:pt x="4009" y="1"/>
                  </a:moveTo>
                  <a:cubicBezTo>
                    <a:pt x="1795" y="1"/>
                    <a:pt x="1" y="185"/>
                    <a:pt x="1" y="421"/>
                  </a:cubicBezTo>
                  <a:cubicBezTo>
                    <a:pt x="1" y="657"/>
                    <a:pt x="1795" y="841"/>
                    <a:pt x="4009" y="841"/>
                  </a:cubicBezTo>
                  <a:cubicBezTo>
                    <a:pt x="6223" y="841"/>
                    <a:pt x="8017" y="657"/>
                    <a:pt x="8017" y="421"/>
                  </a:cubicBezTo>
                  <a:cubicBezTo>
                    <a:pt x="8017" y="185"/>
                    <a:pt x="6223" y="1"/>
                    <a:pt x="4009" y="1"/>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
            <p:cNvSpPr/>
            <p:nvPr/>
          </p:nvSpPr>
          <p:spPr>
            <a:xfrm>
              <a:off x="7925111" y="2904632"/>
              <a:ext cx="556249" cy="38503"/>
            </a:xfrm>
            <a:custGeom>
              <a:rect b="b" l="l" r="r" t="t"/>
              <a:pathLst>
                <a:path extrusionOk="0" h="555" w="8018">
                  <a:moveTo>
                    <a:pt x="4009" y="0"/>
                  </a:moveTo>
                  <a:cubicBezTo>
                    <a:pt x="1795" y="0"/>
                    <a:pt x="1" y="195"/>
                    <a:pt x="1" y="421"/>
                  </a:cubicBezTo>
                  <a:cubicBezTo>
                    <a:pt x="1" y="472"/>
                    <a:pt x="62" y="513"/>
                    <a:pt x="175" y="554"/>
                  </a:cubicBezTo>
                  <a:cubicBezTo>
                    <a:pt x="667" y="380"/>
                    <a:pt x="2205" y="257"/>
                    <a:pt x="4009" y="257"/>
                  </a:cubicBezTo>
                  <a:cubicBezTo>
                    <a:pt x="5813" y="257"/>
                    <a:pt x="7341" y="380"/>
                    <a:pt x="7843" y="554"/>
                  </a:cubicBezTo>
                  <a:cubicBezTo>
                    <a:pt x="7956" y="513"/>
                    <a:pt x="8017" y="472"/>
                    <a:pt x="8017" y="421"/>
                  </a:cubicBezTo>
                  <a:cubicBezTo>
                    <a:pt x="8017" y="19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
            <p:cNvSpPr/>
            <p:nvPr/>
          </p:nvSpPr>
          <p:spPr>
            <a:xfrm>
              <a:off x="7920115" y="2832828"/>
              <a:ext cx="699924" cy="162892"/>
            </a:xfrm>
            <a:custGeom>
              <a:rect b="b" l="l" r="r" t="t"/>
              <a:pathLst>
                <a:path extrusionOk="0" h="2348" w="10089">
                  <a:moveTo>
                    <a:pt x="1" y="0"/>
                  </a:moveTo>
                  <a:lnTo>
                    <a:pt x="1" y="1445"/>
                  </a:lnTo>
                  <a:cubicBezTo>
                    <a:pt x="1" y="1948"/>
                    <a:pt x="2256" y="2348"/>
                    <a:pt x="5045" y="2348"/>
                  </a:cubicBezTo>
                  <a:cubicBezTo>
                    <a:pt x="7833" y="2348"/>
                    <a:pt x="10088" y="1958"/>
                    <a:pt x="10088" y="1445"/>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
            <p:cNvSpPr/>
            <p:nvPr/>
          </p:nvSpPr>
          <p:spPr>
            <a:xfrm>
              <a:off x="7927955" y="2790855"/>
              <a:ext cx="16442" cy="230464"/>
            </a:xfrm>
            <a:custGeom>
              <a:rect b="b" l="l" r="r" t="t"/>
              <a:pathLst>
                <a:path extrusionOk="0" h="3322" w="237">
                  <a:moveTo>
                    <a:pt x="1" y="0"/>
                  </a:moveTo>
                  <a:lnTo>
                    <a:pt x="1"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
            <p:cNvSpPr/>
            <p:nvPr/>
          </p:nvSpPr>
          <p:spPr>
            <a:xfrm>
              <a:off x="7970621" y="2790855"/>
              <a:ext cx="16442" cy="230464"/>
            </a:xfrm>
            <a:custGeom>
              <a:rect b="b" l="l" r="r" t="t"/>
              <a:pathLst>
                <a:path extrusionOk="0" h="3322" w="237">
                  <a:moveTo>
                    <a:pt x="1" y="0"/>
                  </a:moveTo>
                  <a:lnTo>
                    <a:pt x="1" y="3322"/>
                  </a:lnTo>
                  <a:lnTo>
                    <a:pt x="237" y="332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
            <p:cNvSpPr/>
            <p:nvPr/>
          </p:nvSpPr>
          <p:spPr>
            <a:xfrm>
              <a:off x="8080859" y="2790855"/>
              <a:ext cx="16442" cy="230464"/>
            </a:xfrm>
            <a:custGeom>
              <a:rect b="b" l="l" r="r" t="t"/>
              <a:pathLst>
                <a:path extrusionOk="0" h="3322" w="237">
                  <a:moveTo>
                    <a:pt x="1" y="0"/>
                  </a:moveTo>
                  <a:lnTo>
                    <a:pt x="1"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
            <p:cNvSpPr/>
            <p:nvPr/>
          </p:nvSpPr>
          <p:spPr>
            <a:xfrm>
              <a:off x="7920115" y="2767337"/>
              <a:ext cx="699924" cy="126679"/>
            </a:xfrm>
            <a:custGeom>
              <a:rect b="b" l="l" r="r" t="t"/>
              <a:pathLst>
                <a:path extrusionOk="0" h="1826" w="10089">
                  <a:moveTo>
                    <a:pt x="5045" y="1"/>
                  </a:moveTo>
                  <a:cubicBezTo>
                    <a:pt x="2256" y="1"/>
                    <a:pt x="1" y="411"/>
                    <a:pt x="1" y="913"/>
                  </a:cubicBezTo>
                  <a:cubicBezTo>
                    <a:pt x="1" y="1416"/>
                    <a:pt x="2256" y="1826"/>
                    <a:pt x="5045" y="1826"/>
                  </a:cubicBezTo>
                  <a:cubicBezTo>
                    <a:pt x="7833" y="1826"/>
                    <a:pt x="10088" y="1416"/>
                    <a:pt x="10088" y="913"/>
                  </a:cubicBezTo>
                  <a:cubicBezTo>
                    <a:pt x="10088" y="411"/>
                    <a:pt x="7833" y="1"/>
                    <a:pt x="5045"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
            <p:cNvSpPr/>
            <p:nvPr/>
          </p:nvSpPr>
          <p:spPr>
            <a:xfrm>
              <a:off x="7992683" y="2794393"/>
              <a:ext cx="555486" cy="59108"/>
            </a:xfrm>
            <a:custGeom>
              <a:rect b="b" l="l" r="r" t="t"/>
              <a:pathLst>
                <a:path extrusionOk="0" h="852" w="8007">
                  <a:moveTo>
                    <a:pt x="4009" y="0"/>
                  </a:moveTo>
                  <a:cubicBezTo>
                    <a:pt x="1795" y="0"/>
                    <a:pt x="1" y="195"/>
                    <a:pt x="1" y="431"/>
                  </a:cubicBezTo>
                  <a:cubicBezTo>
                    <a:pt x="1" y="657"/>
                    <a:pt x="1784" y="851"/>
                    <a:pt x="3999" y="851"/>
                  </a:cubicBezTo>
                  <a:cubicBezTo>
                    <a:pt x="6213" y="851"/>
                    <a:pt x="8007" y="657"/>
                    <a:pt x="8007" y="431"/>
                  </a:cubicBezTo>
                  <a:cubicBezTo>
                    <a:pt x="8007" y="19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
            <p:cNvSpPr/>
            <p:nvPr/>
          </p:nvSpPr>
          <p:spPr>
            <a:xfrm>
              <a:off x="7992683" y="2794393"/>
              <a:ext cx="555486" cy="38503"/>
            </a:xfrm>
            <a:custGeom>
              <a:rect b="b" l="l" r="r" t="t"/>
              <a:pathLst>
                <a:path extrusionOk="0" h="555" w="8007">
                  <a:moveTo>
                    <a:pt x="3999" y="0"/>
                  </a:moveTo>
                  <a:cubicBezTo>
                    <a:pt x="1784" y="0"/>
                    <a:pt x="1" y="195"/>
                    <a:pt x="1" y="431"/>
                  </a:cubicBezTo>
                  <a:cubicBezTo>
                    <a:pt x="1" y="472"/>
                    <a:pt x="52" y="513"/>
                    <a:pt x="165" y="554"/>
                  </a:cubicBezTo>
                  <a:cubicBezTo>
                    <a:pt x="657" y="380"/>
                    <a:pt x="2194" y="246"/>
                    <a:pt x="3999" y="246"/>
                  </a:cubicBezTo>
                  <a:cubicBezTo>
                    <a:pt x="5813" y="246"/>
                    <a:pt x="7330" y="380"/>
                    <a:pt x="7833" y="554"/>
                  </a:cubicBezTo>
                  <a:cubicBezTo>
                    <a:pt x="7945" y="513"/>
                    <a:pt x="8007" y="472"/>
                    <a:pt x="8007" y="421"/>
                  </a:cubicBezTo>
                  <a:cubicBezTo>
                    <a:pt x="8007" y="185"/>
                    <a:pt x="6213" y="0"/>
                    <a:pt x="399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
            <p:cNvSpPr/>
            <p:nvPr/>
          </p:nvSpPr>
          <p:spPr>
            <a:xfrm>
              <a:off x="7881751" y="2711212"/>
              <a:ext cx="699855" cy="163586"/>
            </a:xfrm>
            <a:custGeom>
              <a:rect b="b" l="l" r="r" t="t"/>
              <a:pathLst>
                <a:path extrusionOk="0" h="2358" w="10088">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
            <p:cNvSpPr/>
            <p:nvPr/>
          </p:nvSpPr>
          <p:spPr>
            <a:xfrm>
              <a:off x="7889590" y="2669240"/>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
            <p:cNvSpPr/>
            <p:nvPr/>
          </p:nvSpPr>
          <p:spPr>
            <a:xfrm>
              <a:off x="7932256" y="2669240"/>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
            <p:cNvSpPr/>
            <p:nvPr/>
          </p:nvSpPr>
          <p:spPr>
            <a:xfrm>
              <a:off x="7981305" y="2669240"/>
              <a:ext cx="16442" cy="230464"/>
            </a:xfrm>
            <a:custGeom>
              <a:rect b="b" l="l" r="r" t="t"/>
              <a:pathLst>
                <a:path extrusionOk="0" h="3322" w="237">
                  <a:moveTo>
                    <a:pt x="1" y="0"/>
                  </a:moveTo>
                  <a:lnTo>
                    <a:pt x="1"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
            <p:cNvSpPr/>
            <p:nvPr/>
          </p:nvSpPr>
          <p:spPr>
            <a:xfrm>
              <a:off x="8042495" y="2669240"/>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
            <p:cNvSpPr/>
            <p:nvPr/>
          </p:nvSpPr>
          <p:spPr>
            <a:xfrm>
              <a:off x="8110067" y="2669240"/>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
            <p:cNvSpPr/>
            <p:nvPr/>
          </p:nvSpPr>
          <p:spPr>
            <a:xfrm>
              <a:off x="7881751" y="2645721"/>
              <a:ext cx="699855" cy="126679"/>
            </a:xfrm>
            <a:custGeom>
              <a:rect b="b" l="l" r="r" t="t"/>
              <a:pathLst>
                <a:path extrusionOk="0" h="1826" w="10088">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
            <p:cNvSpPr/>
            <p:nvPr/>
          </p:nvSpPr>
          <p:spPr>
            <a:xfrm>
              <a:off x="7953555" y="2672778"/>
              <a:ext cx="556249" cy="59108"/>
            </a:xfrm>
            <a:custGeom>
              <a:rect b="b" l="l" r="r" t="t"/>
              <a:pathLst>
                <a:path extrusionOk="0" h="852" w="8018">
                  <a:moveTo>
                    <a:pt x="4009" y="0"/>
                  </a:moveTo>
                  <a:cubicBezTo>
                    <a:pt x="1795" y="0"/>
                    <a:pt x="1" y="195"/>
                    <a:pt x="1" y="431"/>
                  </a:cubicBezTo>
                  <a:cubicBezTo>
                    <a:pt x="1" y="657"/>
                    <a:pt x="1795" y="851"/>
                    <a:pt x="4009" y="851"/>
                  </a:cubicBezTo>
                  <a:cubicBezTo>
                    <a:pt x="6223" y="851"/>
                    <a:pt x="8017" y="657"/>
                    <a:pt x="8017" y="431"/>
                  </a:cubicBezTo>
                  <a:cubicBezTo>
                    <a:pt x="8017" y="19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
            <p:cNvSpPr/>
            <p:nvPr/>
          </p:nvSpPr>
          <p:spPr>
            <a:xfrm>
              <a:off x="7953555" y="2672778"/>
              <a:ext cx="556249" cy="38503"/>
            </a:xfrm>
            <a:custGeom>
              <a:rect b="b" l="l" r="r" t="t"/>
              <a:pathLst>
                <a:path extrusionOk="0" h="555" w="8018">
                  <a:moveTo>
                    <a:pt x="4009" y="0"/>
                  </a:moveTo>
                  <a:cubicBezTo>
                    <a:pt x="1795" y="0"/>
                    <a:pt x="1" y="185"/>
                    <a:pt x="1" y="421"/>
                  </a:cubicBezTo>
                  <a:cubicBezTo>
                    <a:pt x="1" y="472"/>
                    <a:pt x="62" y="513"/>
                    <a:pt x="175" y="554"/>
                  </a:cubicBezTo>
                  <a:cubicBezTo>
                    <a:pt x="677" y="380"/>
                    <a:pt x="2205" y="246"/>
                    <a:pt x="4009" y="246"/>
                  </a:cubicBezTo>
                  <a:cubicBezTo>
                    <a:pt x="5824" y="246"/>
                    <a:pt x="7341" y="380"/>
                    <a:pt x="7853" y="554"/>
                  </a:cubicBezTo>
                  <a:cubicBezTo>
                    <a:pt x="7956" y="513"/>
                    <a:pt x="8017" y="472"/>
                    <a:pt x="8017" y="421"/>
                  </a:cubicBezTo>
                  <a:cubicBezTo>
                    <a:pt x="8017" y="18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
            <p:cNvSpPr/>
            <p:nvPr/>
          </p:nvSpPr>
          <p:spPr>
            <a:xfrm>
              <a:off x="7920115" y="2596673"/>
              <a:ext cx="699924" cy="163656"/>
            </a:xfrm>
            <a:custGeom>
              <a:rect b="b" l="l" r="r" t="t"/>
              <a:pathLst>
                <a:path extrusionOk="0" h="2359" w="10089">
                  <a:moveTo>
                    <a:pt x="1" y="1"/>
                  </a:moveTo>
                  <a:lnTo>
                    <a:pt x="1" y="1446"/>
                  </a:lnTo>
                  <a:cubicBezTo>
                    <a:pt x="1" y="1948"/>
                    <a:pt x="2256" y="2358"/>
                    <a:pt x="5045" y="2358"/>
                  </a:cubicBezTo>
                  <a:cubicBezTo>
                    <a:pt x="7833" y="2358"/>
                    <a:pt x="10088" y="1948"/>
                    <a:pt x="10088" y="1446"/>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
            <p:cNvSpPr/>
            <p:nvPr/>
          </p:nvSpPr>
          <p:spPr>
            <a:xfrm>
              <a:off x="7927955" y="2554700"/>
              <a:ext cx="16442" cy="230533"/>
            </a:xfrm>
            <a:custGeom>
              <a:rect b="b" l="l" r="r" t="t"/>
              <a:pathLst>
                <a:path extrusionOk="0" h="3323" w="237">
                  <a:moveTo>
                    <a:pt x="1" y="1"/>
                  </a:moveTo>
                  <a:lnTo>
                    <a:pt x="1"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
            <p:cNvSpPr/>
            <p:nvPr/>
          </p:nvSpPr>
          <p:spPr>
            <a:xfrm>
              <a:off x="7970621" y="2554700"/>
              <a:ext cx="16442" cy="230533"/>
            </a:xfrm>
            <a:custGeom>
              <a:rect b="b" l="l" r="r" t="t"/>
              <a:pathLst>
                <a:path extrusionOk="0" h="3323" w="237">
                  <a:moveTo>
                    <a:pt x="1" y="1"/>
                  </a:moveTo>
                  <a:lnTo>
                    <a:pt x="1" y="3322"/>
                  </a:lnTo>
                  <a:lnTo>
                    <a:pt x="237" y="332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
            <p:cNvSpPr/>
            <p:nvPr/>
          </p:nvSpPr>
          <p:spPr>
            <a:xfrm>
              <a:off x="8019739" y="255470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
            <p:cNvSpPr/>
            <p:nvPr/>
          </p:nvSpPr>
          <p:spPr>
            <a:xfrm>
              <a:off x="8080859" y="2554700"/>
              <a:ext cx="16442" cy="230533"/>
            </a:xfrm>
            <a:custGeom>
              <a:rect b="b" l="l" r="r" t="t"/>
              <a:pathLst>
                <a:path extrusionOk="0" h="3323" w="237">
                  <a:moveTo>
                    <a:pt x="1" y="1"/>
                  </a:moveTo>
                  <a:lnTo>
                    <a:pt x="1"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
            <p:cNvSpPr/>
            <p:nvPr/>
          </p:nvSpPr>
          <p:spPr>
            <a:xfrm>
              <a:off x="8148432" y="2554700"/>
              <a:ext cx="16442" cy="230533"/>
            </a:xfrm>
            <a:custGeom>
              <a:rect b="b" l="l" r="r" t="t"/>
              <a:pathLst>
                <a:path extrusionOk="0" h="3323" w="237">
                  <a:moveTo>
                    <a:pt x="1" y="1"/>
                  </a:moveTo>
                  <a:lnTo>
                    <a:pt x="1"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
            <p:cNvSpPr/>
            <p:nvPr/>
          </p:nvSpPr>
          <p:spPr>
            <a:xfrm>
              <a:off x="7920115" y="2531945"/>
              <a:ext cx="699924" cy="125985"/>
            </a:xfrm>
            <a:custGeom>
              <a:rect b="b" l="l" r="r" t="t"/>
              <a:pathLst>
                <a:path extrusionOk="0" h="1816" w="10089">
                  <a:moveTo>
                    <a:pt x="5045" y="1"/>
                  </a:moveTo>
                  <a:cubicBezTo>
                    <a:pt x="2256" y="1"/>
                    <a:pt x="1" y="400"/>
                    <a:pt x="1" y="913"/>
                  </a:cubicBezTo>
                  <a:cubicBezTo>
                    <a:pt x="1" y="1415"/>
                    <a:pt x="2256" y="1815"/>
                    <a:pt x="5045" y="1815"/>
                  </a:cubicBezTo>
                  <a:cubicBezTo>
                    <a:pt x="7833" y="1815"/>
                    <a:pt x="10088" y="1415"/>
                    <a:pt x="10088" y="913"/>
                  </a:cubicBezTo>
                  <a:cubicBezTo>
                    <a:pt x="10088" y="400"/>
                    <a:pt x="7833" y="1"/>
                    <a:pt x="5045"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
            <p:cNvSpPr/>
            <p:nvPr/>
          </p:nvSpPr>
          <p:spPr>
            <a:xfrm>
              <a:off x="7992683" y="2559002"/>
              <a:ext cx="555486" cy="58344"/>
            </a:xfrm>
            <a:custGeom>
              <a:rect b="b" l="l" r="r" t="t"/>
              <a:pathLst>
                <a:path extrusionOk="0" h="841" w="8007">
                  <a:moveTo>
                    <a:pt x="4009" y="0"/>
                  </a:moveTo>
                  <a:cubicBezTo>
                    <a:pt x="1795" y="0"/>
                    <a:pt x="1" y="195"/>
                    <a:pt x="1" y="421"/>
                  </a:cubicBezTo>
                  <a:cubicBezTo>
                    <a:pt x="1" y="646"/>
                    <a:pt x="1784" y="841"/>
                    <a:pt x="3999" y="841"/>
                  </a:cubicBezTo>
                  <a:cubicBezTo>
                    <a:pt x="6213" y="841"/>
                    <a:pt x="8007" y="656"/>
                    <a:pt x="8007" y="421"/>
                  </a:cubicBezTo>
                  <a:cubicBezTo>
                    <a:pt x="8007" y="18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
            <p:cNvSpPr/>
            <p:nvPr/>
          </p:nvSpPr>
          <p:spPr>
            <a:xfrm>
              <a:off x="7992683" y="2559002"/>
              <a:ext cx="555486" cy="37740"/>
            </a:xfrm>
            <a:custGeom>
              <a:rect b="b" l="l" r="r" t="t"/>
              <a:pathLst>
                <a:path extrusionOk="0" h="544" w="8007">
                  <a:moveTo>
                    <a:pt x="3999" y="0"/>
                  </a:moveTo>
                  <a:cubicBezTo>
                    <a:pt x="1784" y="0"/>
                    <a:pt x="1" y="185"/>
                    <a:pt x="1" y="421"/>
                  </a:cubicBezTo>
                  <a:cubicBezTo>
                    <a:pt x="1" y="462"/>
                    <a:pt x="52" y="503"/>
                    <a:pt x="165" y="544"/>
                  </a:cubicBezTo>
                  <a:cubicBezTo>
                    <a:pt x="657" y="369"/>
                    <a:pt x="2194" y="236"/>
                    <a:pt x="3999" y="236"/>
                  </a:cubicBezTo>
                  <a:cubicBezTo>
                    <a:pt x="5813" y="236"/>
                    <a:pt x="7330" y="369"/>
                    <a:pt x="7833" y="544"/>
                  </a:cubicBezTo>
                  <a:cubicBezTo>
                    <a:pt x="7945" y="503"/>
                    <a:pt x="8007" y="462"/>
                    <a:pt x="8007" y="421"/>
                  </a:cubicBezTo>
                  <a:cubicBezTo>
                    <a:pt x="8007" y="185"/>
                    <a:pt x="6213" y="0"/>
                    <a:pt x="399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
            <p:cNvSpPr/>
            <p:nvPr/>
          </p:nvSpPr>
          <p:spPr>
            <a:xfrm>
              <a:off x="7540352" y="3339201"/>
              <a:ext cx="561174" cy="656288"/>
            </a:xfrm>
            <a:custGeom>
              <a:rect b="b" l="l" r="r" t="t"/>
              <a:pathLst>
                <a:path extrusionOk="0" h="9460" w="8089">
                  <a:moveTo>
                    <a:pt x="4060" y="0"/>
                  </a:moveTo>
                  <a:lnTo>
                    <a:pt x="1" y="8591"/>
                  </a:lnTo>
                  <a:lnTo>
                    <a:pt x="769" y="9032"/>
                  </a:lnTo>
                  <a:cubicBezTo>
                    <a:pt x="1375" y="9322"/>
                    <a:pt x="2016" y="9459"/>
                    <a:pt x="2653" y="9459"/>
                  </a:cubicBezTo>
                  <a:cubicBezTo>
                    <a:pt x="4399" y="9459"/>
                    <a:pt x="6110" y="8427"/>
                    <a:pt x="6951" y="6684"/>
                  </a:cubicBezTo>
                  <a:cubicBezTo>
                    <a:pt x="8089" y="4295"/>
                    <a:pt x="7177" y="1487"/>
                    <a:pt x="4911" y="400"/>
                  </a:cubicBezTo>
                  <a:lnTo>
                    <a:pt x="4060" y="0"/>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
            <p:cNvSpPr/>
            <p:nvPr/>
          </p:nvSpPr>
          <p:spPr>
            <a:xfrm>
              <a:off x="7333403" y="3318042"/>
              <a:ext cx="728299" cy="657883"/>
            </a:xfrm>
            <a:custGeom>
              <a:rect b="b" l="l" r="r" t="t"/>
              <a:pathLst>
                <a:path extrusionOk="0" h="9483" w="10498">
                  <a:moveTo>
                    <a:pt x="5436" y="0"/>
                  </a:moveTo>
                  <a:cubicBezTo>
                    <a:pt x="3691" y="0"/>
                    <a:pt x="1980" y="1033"/>
                    <a:pt x="1138" y="2776"/>
                  </a:cubicBezTo>
                  <a:cubicBezTo>
                    <a:pt x="0" y="5164"/>
                    <a:pt x="903" y="7973"/>
                    <a:pt x="3178" y="9060"/>
                  </a:cubicBezTo>
                  <a:cubicBezTo>
                    <a:pt x="3783" y="9347"/>
                    <a:pt x="4422" y="9483"/>
                    <a:pt x="5058" y="9483"/>
                  </a:cubicBezTo>
                  <a:cubicBezTo>
                    <a:pt x="6804" y="9483"/>
                    <a:pt x="8515" y="8454"/>
                    <a:pt x="9350" y="6702"/>
                  </a:cubicBezTo>
                  <a:cubicBezTo>
                    <a:pt x="10498" y="4324"/>
                    <a:pt x="9586" y="1515"/>
                    <a:pt x="7320" y="428"/>
                  </a:cubicBezTo>
                  <a:cubicBezTo>
                    <a:pt x="6714" y="138"/>
                    <a:pt x="6073" y="0"/>
                    <a:pt x="5436"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
            <p:cNvSpPr/>
            <p:nvPr/>
          </p:nvSpPr>
          <p:spPr>
            <a:xfrm>
              <a:off x="7366842" y="3318042"/>
              <a:ext cx="625207" cy="482781"/>
            </a:xfrm>
            <a:custGeom>
              <a:rect b="b" l="l" r="r" t="t"/>
              <a:pathLst>
                <a:path extrusionOk="0" h="6959" w="9012">
                  <a:moveTo>
                    <a:pt x="4954" y="0"/>
                  </a:moveTo>
                  <a:cubicBezTo>
                    <a:pt x="3209" y="0"/>
                    <a:pt x="1498" y="1033"/>
                    <a:pt x="656" y="2776"/>
                  </a:cubicBezTo>
                  <a:cubicBezTo>
                    <a:pt x="21" y="4088"/>
                    <a:pt x="0" y="5626"/>
                    <a:pt x="615" y="6958"/>
                  </a:cubicBezTo>
                  <a:cubicBezTo>
                    <a:pt x="103" y="5677"/>
                    <a:pt x="144" y="4231"/>
                    <a:pt x="749" y="2991"/>
                  </a:cubicBezTo>
                  <a:cubicBezTo>
                    <a:pt x="1590" y="1248"/>
                    <a:pt x="3301" y="216"/>
                    <a:pt x="5047" y="216"/>
                  </a:cubicBezTo>
                  <a:cubicBezTo>
                    <a:pt x="5683" y="216"/>
                    <a:pt x="6325" y="353"/>
                    <a:pt x="6930" y="643"/>
                  </a:cubicBezTo>
                  <a:cubicBezTo>
                    <a:pt x="7843" y="1084"/>
                    <a:pt x="8581" y="1822"/>
                    <a:pt x="9011" y="2745"/>
                  </a:cubicBezTo>
                  <a:cubicBezTo>
                    <a:pt x="8601" y="1730"/>
                    <a:pt x="7822" y="900"/>
                    <a:pt x="6838" y="428"/>
                  </a:cubicBezTo>
                  <a:cubicBezTo>
                    <a:pt x="6232" y="138"/>
                    <a:pt x="5591" y="0"/>
                    <a:pt x="4954" y="0"/>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
            <p:cNvSpPr/>
            <p:nvPr/>
          </p:nvSpPr>
          <p:spPr>
            <a:xfrm>
              <a:off x="7423037" y="3400391"/>
              <a:ext cx="548340" cy="508172"/>
            </a:xfrm>
            <a:custGeom>
              <a:rect b="b" l="l" r="r" t="t"/>
              <a:pathLst>
                <a:path extrusionOk="0" h="7325" w="7904">
                  <a:moveTo>
                    <a:pt x="4210" y="1"/>
                  </a:moveTo>
                  <a:cubicBezTo>
                    <a:pt x="2879" y="1"/>
                    <a:pt x="1555" y="823"/>
                    <a:pt x="892" y="2194"/>
                  </a:cubicBezTo>
                  <a:cubicBezTo>
                    <a:pt x="0" y="4049"/>
                    <a:pt x="656" y="6212"/>
                    <a:pt x="2337" y="7022"/>
                  </a:cubicBezTo>
                  <a:cubicBezTo>
                    <a:pt x="2771" y="7227"/>
                    <a:pt x="3231" y="7324"/>
                    <a:pt x="3691" y="7324"/>
                  </a:cubicBezTo>
                  <a:cubicBezTo>
                    <a:pt x="5026" y="7324"/>
                    <a:pt x="6356" y="6505"/>
                    <a:pt x="7012" y="5125"/>
                  </a:cubicBezTo>
                  <a:cubicBezTo>
                    <a:pt x="7904" y="3280"/>
                    <a:pt x="7258" y="1117"/>
                    <a:pt x="5567" y="307"/>
                  </a:cubicBezTo>
                  <a:cubicBezTo>
                    <a:pt x="5132" y="99"/>
                    <a:pt x="4670" y="1"/>
                    <a:pt x="4210" y="1"/>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
            <p:cNvSpPr/>
            <p:nvPr/>
          </p:nvSpPr>
          <p:spPr>
            <a:xfrm>
              <a:off x="7423037" y="3392898"/>
              <a:ext cx="548340" cy="508103"/>
            </a:xfrm>
            <a:custGeom>
              <a:rect b="b" l="l" r="r" t="t"/>
              <a:pathLst>
                <a:path extrusionOk="0" h="7324" w="7904">
                  <a:moveTo>
                    <a:pt x="4214" y="0"/>
                  </a:moveTo>
                  <a:cubicBezTo>
                    <a:pt x="2882" y="0"/>
                    <a:pt x="1555" y="819"/>
                    <a:pt x="892" y="2199"/>
                  </a:cubicBezTo>
                  <a:cubicBezTo>
                    <a:pt x="0" y="4044"/>
                    <a:pt x="656" y="6207"/>
                    <a:pt x="2348" y="7017"/>
                  </a:cubicBezTo>
                  <a:cubicBezTo>
                    <a:pt x="2780" y="7225"/>
                    <a:pt x="3240" y="7324"/>
                    <a:pt x="3700" y="7324"/>
                  </a:cubicBezTo>
                  <a:cubicBezTo>
                    <a:pt x="5030" y="7324"/>
                    <a:pt x="6360" y="6502"/>
                    <a:pt x="7022" y="5131"/>
                  </a:cubicBezTo>
                  <a:cubicBezTo>
                    <a:pt x="7904" y="3275"/>
                    <a:pt x="7258" y="1112"/>
                    <a:pt x="5567" y="302"/>
                  </a:cubicBezTo>
                  <a:cubicBezTo>
                    <a:pt x="5133" y="98"/>
                    <a:pt x="4673" y="0"/>
                    <a:pt x="4214"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
            <p:cNvSpPr/>
            <p:nvPr/>
          </p:nvSpPr>
          <p:spPr>
            <a:xfrm>
              <a:off x="7423037" y="3392482"/>
              <a:ext cx="295191" cy="508103"/>
            </a:xfrm>
            <a:custGeom>
              <a:rect b="b" l="l" r="r" t="t"/>
              <a:pathLst>
                <a:path extrusionOk="0" h="7324" w="4255">
                  <a:moveTo>
                    <a:pt x="4229" y="1"/>
                  </a:moveTo>
                  <a:cubicBezTo>
                    <a:pt x="2885" y="1"/>
                    <a:pt x="1554" y="819"/>
                    <a:pt x="892" y="2205"/>
                  </a:cubicBezTo>
                  <a:cubicBezTo>
                    <a:pt x="0" y="4050"/>
                    <a:pt x="646" y="6213"/>
                    <a:pt x="2337" y="7023"/>
                  </a:cubicBezTo>
                  <a:cubicBezTo>
                    <a:pt x="2754" y="7223"/>
                    <a:pt x="3214" y="7324"/>
                    <a:pt x="3674" y="7324"/>
                  </a:cubicBezTo>
                  <a:cubicBezTo>
                    <a:pt x="3803" y="7324"/>
                    <a:pt x="3932" y="7316"/>
                    <a:pt x="4060" y="7300"/>
                  </a:cubicBezTo>
                  <a:cubicBezTo>
                    <a:pt x="3609" y="7300"/>
                    <a:pt x="3168" y="7197"/>
                    <a:pt x="2758" y="7003"/>
                  </a:cubicBezTo>
                  <a:cubicBezTo>
                    <a:pt x="1066" y="6193"/>
                    <a:pt x="410" y="4030"/>
                    <a:pt x="1302" y="2184"/>
                  </a:cubicBezTo>
                  <a:cubicBezTo>
                    <a:pt x="1907" y="934"/>
                    <a:pt x="3055" y="144"/>
                    <a:pt x="4254" y="1"/>
                  </a:cubicBezTo>
                  <a:cubicBezTo>
                    <a:pt x="4246" y="1"/>
                    <a:pt x="4238" y="1"/>
                    <a:pt x="4229"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
            <p:cNvSpPr/>
            <p:nvPr/>
          </p:nvSpPr>
          <p:spPr>
            <a:xfrm>
              <a:off x="7573791" y="3492522"/>
              <a:ext cx="258214" cy="298590"/>
            </a:xfrm>
            <a:custGeom>
              <a:rect b="b" l="l" r="r" t="t"/>
              <a:pathLst>
                <a:path extrusionOk="0" h="4304" w="3722">
                  <a:moveTo>
                    <a:pt x="2647" y="0"/>
                  </a:moveTo>
                  <a:cubicBezTo>
                    <a:pt x="2637" y="0"/>
                    <a:pt x="2626" y="2"/>
                    <a:pt x="2615" y="4"/>
                  </a:cubicBezTo>
                  <a:cubicBezTo>
                    <a:pt x="2584" y="15"/>
                    <a:pt x="2543" y="35"/>
                    <a:pt x="2533" y="66"/>
                  </a:cubicBezTo>
                  <a:lnTo>
                    <a:pt x="2338" y="384"/>
                  </a:lnTo>
                  <a:cubicBezTo>
                    <a:pt x="2194" y="332"/>
                    <a:pt x="2040" y="302"/>
                    <a:pt x="1887" y="291"/>
                  </a:cubicBezTo>
                  <a:cubicBezTo>
                    <a:pt x="1853" y="289"/>
                    <a:pt x="1820" y="288"/>
                    <a:pt x="1787" y="288"/>
                  </a:cubicBezTo>
                  <a:cubicBezTo>
                    <a:pt x="1687" y="288"/>
                    <a:pt x="1587" y="299"/>
                    <a:pt x="1487" y="322"/>
                  </a:cubicBezTo>
                  <a:cubicBezTo>
                    <a:pt x="1374" y="353"/>
                    <a:pt x="1261" y="404"/>
                    <a:pt x="1169" y="476"/>
                  </a:cubicBezTo>
                  <a:cubicBezTo>
                    <a:pt x="1067" y="548"/>
                    <a:pt x="995" y="630"/>
                    <a:pt x="933" y="732"/>
                  </a:cubicBezTo>
                  <a:cubicBezTo>
                    <a:pt x="790" y="948"/>
                    <a:pt x="749" y="1214"/>
                    <a:pt x="810" y="1460"/>
                  </a:cubicBezTo>
                  <a:cubicBezTo>
                    <a:pt x="903" y="1757"/>
                    <a:pt x="1077" y="2014"/>
                    <a:pt x="1323" y="2198"/>
                  </a:cubicBezTo>
                  <a:cubicBezTo>
                    <a:pt x="1466" y="2342"/>
                    <a:pt x="1600" y="2465"/>
                    <a:pt x="1712" y="2557"/>
                  </a:cubicBezTo>
                  <a:cubicBezTo>
                    <a:pt x="1805" y="2639"/>
                    <a:pt x="1897" y="2721"/>
                    <a:pt x="1979" y="2813"/>
                  </a:cubicBezTo>
                  <a:cubicBezTo>
                    <a:pt x="2030" y="2875"/>
                    <a:pt x="2081" y="2936"/>
                    <a:pt x="2112" y="3008"/>
                  </a:cubicBezTo>
                  <a:cubicBezTo>
                    <a:pt x="2133" y="3049"/>
                    <a:pt x="2133" y="3100"/>
                    <a:pt x="2112" y="3152"/>
                  </a:cubicBezTo>
                  <a:cubicBezTo>
                    <a:pt x="2074" y="3213"/>
                    <a:pt x="2013" y="3245"/>
                    <a:pt x="1934" y="3245"/>
                  </a:cubicBezTo>
                  <a:cubicBezTo>
                    <a:pt x="1907" y="3245"/>
                    <a:pt x="1877" y="3241"/>
                    <a:pt x="1846" y="3234"/>
                  </a:cubicBezTo>
                  <a:cubicBezTo>
                    <a:pt x="1692" y="3182"/>
                    <a:pt x="1538" y="3121"/>
                    <a:pt x="1405" y="3029"/>
                  </a:cubicBezTo>
                  <a:cubicBezTo>
                    <a:pt x="1323" y="2977"/>
                    <a:pt x="1251" y="2926"/>
                    <a:pt x="1190" y="2854"/>
                  </a:cubicBezTo>
                  <a:cubicBezTo>
                    <a:pt x="1138" y="2803"/>
                    <a:pt x="1097" y="2752"/>
                    <a:pt x="1067" y="2690"/>
                  </a:cubicBezTo>
                  <a:cubicBezTo>
                    <a:pt x="1046" y="2649"/>
                    <a:pt x="1026" y="2598"/>
                    <a:pt x="1015" y="2547"/>
                  </a:cubicBezTo>
                  <a:cubicBezTo>
                    <a:pt x="1005" y="2506"/>
                    <a:pt x="995" y="2475"/>
                    <a:pt x="995" y="2465"/>
                  </a:cubicBezTo>
                  <a:cubicBezTo>
                    <a:pt x="985" y="2424"/>
                    <a:pt x="964" y="2393"/>
                    <a:pt x="944" y="2372"/>
                  </a:cubicBezTo>
                  <a:cubicBezTo>
                    <a:pt x="923" y="2342"/>
                    <a:pt x="892" y="2311"/>
                    <a:pt x="851" y="2290"/>
                  </a:cubicBezTo>
                  <a:lnTo>
                    <a:pt x="246" y="1921"/>
                  </a:lnTo>
                  <a:cubicBezTo>
                    <a:pt x="225" y="1914"/>
                    <a:pt x="203" y="1907"/>
                    <a:pt x="185" y="1907"/>
                  </a:cubicBezTo>
                  <a:cubicBezTo>
                    <a:pt x="177" y="1907"/>
                    <a:pt x="170" y="1908"/>
                    <a:pt x="164" y="1911"/>
                  </a:cubicBezTo>
                  <a:cubicBezTo>
                    <a:pt x="134" y="1911"/>
                    <a:pt x="103" y="1932"/>
                    <a:pt x="93" y="1962"/>
                  </a:cubicBezTo>
                  <a:cubicBezTo>
                    <a:pt x="41" y="2055"/>
                    <a:pt x="11" y="2157"/>
                    <a:pt x="11" y="2270"/>
                  </a:cubicBezTo>
                  <a:cubicBezTo>
                    <a:pt x="0" y="2393"/>
                    <a:pt x="21" y="2516"/>
                    <a:pt x="62" y="2629"/>
                  </a:cubicBezTo>
                  <a:cubicBezTo>
                    <a:pt x="113" y="2762"/>
                    <a:pt x="175" y="2895"/>
                    <a:pt x="257" y="3018"/>
                  </a:cubicBezTo>
                  <a:cubicBezTo>
                    <a:pt x="339" y="3162"/>
                    <a:pt x="451" y="3285"/>
                    <a:pt x="574" y="3398"/>
                  </a:cubicBezTo>
                  <a:lnTo>
                    <a:pt x="390" y="3715"/>
                  </a:lnTo>
                  <a:cubicBezTo>
                    <a:pt x="369" y="3746"/>
                    <a:pt x="359" y="3787"/>
                    <a:pt x="380" y="3828"/>
                  </a:cubicBezTo>
                  <a:cubicBezTo>
                    <a:pt x="380" y="3859"/>
                    <a:pt x="410" y="3890"/>
                    <a:pt x="441" y="3910"/>
                  </a:cubicBezTo>
                  <a:lnTo>
                    <a:pt x="1056" y="4279"/>
                  </a:lnTo>
                  <a:cubicBezTo>
                    <a:pt x="1079" y="4294"/>
                    <a:pt x="1101" y="4304"/>
                    <a:pt x="1128" y="4304"/>
                  </a:cubicBezTo>
                  <a:cubicBezTo>
                    <a:pt x="1138" y="4304"/>
                    <a:pt x="1148" y="4302"/>
                    <a:pt x="1159" y="4300"/>
                  </a:cubicBezTo>
                  <a:cubicBezTo>
                    <a:pt x="1200" y="4300"/>
                    <a:pt x="1231" y="4269"/>
                    <a:pt x="1241" y="4238"/>
                  </a:cubicBezTo>
                  <a:lnTo>
                    <a:pt x="1425" y="3931"/>
                  </a:lnTo>
                  <a:cubicBezTo>
                    <a:pt x="1579" y="4002"/>
                    <a:pt x="1743" y="4043"/>
                    <a:pt x="1907" y="4074"/>
                  </a:cubicBezTo>
                  <a:cubicBezTo>
                    <a:pt x="1979" y="4090"/>
                    <a:pt x="2053" y="4097"/>
                    <a:pt x="2128" y="4097"/>
                  </a:cubicBezTo>
                  <a:cubicBezTo>
                    <a:pt x="2202" y="4097"/>
                    <a:pt x="2276" y="4090"/>
                    <a:pt x="2348" y="4074"/>
                  </a:cubicBezTo>
                  <a:cubicBezTo>
                    <a:pt x="2481" y="4054"/>
                    <a:pt x="2604" y="4013"/>
                    <a:pt x="2717" y="3941"/>
                  </a:cubicBezTo>
                  <a:cubicBezTo>
                    <a:pt x="2830" y="3859"/>
                    <a:pt x="2922" y="3767"/>
                    <a:pt x="2984" y="3654"/>
                  </a:cubicBezTo>
                  <a:cubicBezTo>
                    <a:pt x="3055" y="3531"/>
                    <a:pt x="3107" y="3398"/>
                    <a:pt x="3127" y="3264"/>
                  </a:cubicBezTo>
                  <a:cubicBezTo>
                    <a:pt x="3148" y="3141"/>
                    <a:pt x="3137" y="3008"/>
                    <a:pt x="3096" y="2885"/>
                  </a:cubicBezTo>
                  <a:cubicBezTo>
                    <a:pt x="3045" y="2752"/>
                    <a:pt x="2973" y="2629"/>
                    <a:pt x="2881" y="2516"/>
                  </a:cubicBezTo>
                  <a:cubicBezTo>
                    <a:pt x="2768" y="2372"/>
                    <a:pt x="2645" y="2239"/>
                    <a:pt x="2502" y="2126"/>
                  </a:cubicBezTo>
                  <a:cubicBezTo>
                    <a:pt x="2348" y="1983"/>
                    <a:pt x="2225" y="1870"/>
                    <a:pt x="2122" y="1778"/>
                  </a:cubicBezTo>
                  <a:cubicBezTo>
                    <a:pt x="2040" y="1706"/>
                    <a:pt x="1958" y="1624"/>
                    <a:pt x="1887" y="1542"/>
                  </a:cubicBezTo>
                  <a:cubicBezTo>
                    <a:pt x="1846" y="1491"/>
                    <a:pt x="1805" y="1429"/>
                    <a:pt x="1784" y="1368"/>
                  </a:cubicBezTo>
                  <a:cubicBezTo>
                    <a:pt x="1774" y="1327"/>
                    <a:pt x="1784" y="1276"/>
                    <a:pt x="1805" y="1245"/>
                  </a:cubicBezTo>
                  <a:cubicBezTo>
                    <a:pt x="1825" y="1204"/>
                    <a:pt x="1866" y="1173"/>
                    <a:pt x="1907" y="1163"/>
                  </a:cubicBezTo>
                  <a:cubicBezTo>
                    <a:pt x="1933" y="1153"/>
                    <a:pt x="1956" y="1147"/>
                    <a:pt x="1979" y="1147"/>
                  </a:cubicBezTo>
                  <a:cubicBezTo>
                    <a:pt x="2002" y="1147"/>
                    <a:pt x="2025" y="1153"/>
                    <a:pt x="2051" y="1163"/>
                  </a:cubicBezTo>
                  <a:cubicBezTo>
                    <a:pt x="2102" y="1173"/>
                    <a:pt x="2163" y="1183"/>
                    <a:pt x="2215" y="1214"/>
                  </a:cubicBezTo>
                  <a:cubicBezTo>
                    <a:pt x="2276" y="1235"/>
                    <a:pt x="2327" y="1265"/>
                    <a:pt x="2389" y="1306"/>
                  </a:cubicBezTo>
                  <a:cubicBezTo>
                    <a:pt x="2461" y="1347"/>
                    <a:pt x="2522" y="1388"/>
                    <a:pt x="2584" y="1450"/>
                  </a:cubicBezTo>
                  <a:cubicBezTo>
                    <a:pt x="2625" y="1491"/>
                    <a:pt x="2656" y="1542"/>
                    <a:pt x="2686" y="1593"/>
                  </a:cubicBezTo>
                  <a:cubicBezTo>
                    <a:pt x="2707" y="1624"/>
                    <a:pt x="2727" y="1665"/>
                    <a:pt x="2738" y="1706"/>
                  </a:cubicBezTo>
                  <a:cubicBezTo>
                    <a:pt x="2748" y="1737"/>
                    <a:pt x="2758" y="1757"/>
                    <a:pt x="2758" y="1778"/>
                  </a:cubicBezTo>
                  <a:cubicBezTo>
                    <a:pt x="2768" y="1809"/>
                    <a:pt x="2779" y="1850"/>
                    <a:pt x="2809" y="1880"/>
                  </a:cubicBezTo>
                  <a:cubicBezTo>
                    <a:pt x="2830" y="1911"/>
                    <a:pt x="2861" y="1942"/>
                    <a:pt x="2902" y="1962"/>
                  </a:cubicBezTo>
                  <a:lnTo>
                    <a:pt x="3506" y="2331"/>
                  </a:lnTo>
                  <a:cubicBezTo>
                    <a:pt x="3537" y="2342"/>
                    <a:pt x="3558" y="2342"/>
                    <a:pt x="3588" y="2342"/>
                  </a:cubicBezTo>
                  <a:cubicBezTo>
                    <a:pt x="3619" y="2331"/>
                    <a:pt x="3650" y="2321"/>
                    <a:pt x="3660" y="2290"/>
                  </a:cubicBezTo>
                  <a:cubicBezTo>
                    <a:pt x="3701" y="2208"/>
                    <a:pt x="3722" y="2106"/>
                    <a:pt x="3722" y="2014"/>
                  </a:cubicBezTo>
                  <a:cubicBezTo>
                    <a:pt x="3722" y="1901"/>
                    <a:pt x="3701" y="1778"/>
                    <a:pt x="3670" y="1665"/>
                  </a:cubicBezTo>
                  <a:cubicBezTo>
                    <a:pt x="3629" y="1532"/>
                    <a:pt x="3568" y="1409"/>
                    <a:pt x="3496" y="1296"/>
                  </a:cubicBezTo>
                  <a:cubicBezTo>
                    <a:pt x="3414" y="1163"/>
                    <a:pt x="3312" y="1040"/>
                    <a:pt x="3199" y="927"/>
                  </a:cubicBezTo>
                  <a:lnTo>
                    <a:pt x="3394" y="589"/>
                  </a:lnTo>
                  <a:cubicBezTo>
                    <a:pt x="3404" y="558"/>
                    <a:pt x="3414" y="517"/>
                    <a:pt x="3404" y="486"/>
                  </a:cubicBezTo>
                  <a:cubicBezTo>
                    <a:pt x="3394" y="445"/>
                    <a:pt x="3363" y="414"/>
                    <a:pt x="3332" y="394"/>
                  </a:cubicBezTo>
                  <a:lnTo>
                    <a:pt x="2727" y="25"/>
                  </a:lnTo>
                  <a:cubicBezTo>
                    <a:pt x="2705" y="10"/>
                    <a:pt x="2677" y="0"/>
                    <a:pt x="2647"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
            <p:cNvSpPr/>
            <p:nvPr/>
          </p:nvSpPr>
          <p:spPr>
            <a:xfrm>
              <a:off x="7566645" y="3487527"/>
              <a:ext cx="258283" cy="297203"/>
            </a:xfrm>
            <a:custGeom>
              <a:rect b="b" l="l" r="r" t="t"/>
              <a:pathLst>
                <a:path extrusionOk="0" h="4284" w="3723">
                  <a:moveTo>
                    <a:pt x="2646" y="1"/>
                  </a:moveTo>
                  <a:cubicBezTo>
                    <a:pt x="2636" y="1"/>
                    <a:pt x="2626" y="2"/>
                    <a:pt x="2615" y="5"/>
                  </a:cubicBezTo>
                  <a:cubicBezTo>
                    <a:pt x="2574" y="15"/>
                    <a:pt x="2543" y="35"/>
                    <a:pt x="2533" y="66"/>
                  </a:cubicBezTo>
                  <a:lnTo>
                    <a:pt x="2338" y="384"/>
                  </a:lnTo>
                  <a:cubicBezTo>
                    <a:pt x="2195" y="333"/>
                    <a:pt x="2041" y="302"/>
                    <a:pt x="1887" y="292"/>
                  </a:cubicBezTo>
                  <a:cubicBezTo>
                    <a:pt x="1854" y="289"/>
                    <a:pt x="1821" y="288"/>
                    <a:pt x="1787" y="288"/>
                  </a:cubicBezTo>
                  <a:cubicBezTo>
                    <a:pt x="1687" y="288"/>
                    <a:pt x="1587" y="299"/>
                    <a:pt x="1487" y="322"/>
                  </a:cubicBezTo>
                  <a:cubicBezTo>
                    <a:pt x="1375" y="353"/>
                    <a:pt x="1262" y="404"/>
                    <a:pt x="1170" y="476"/>
                  </a:cubicBezTo>
                  <a:cubicBezTo>
                    <a:pt x="1067" y="538"/>
                    <a:pt x="995" y="630"/>
                    <a:pt x="934" y="732"/>
                  </a:cubicBezTo>
                  <a:cubicBezTo>
                    <a:pt x="790" y="948"/>
                    <a:pt x="749" y="1204"/>
                    <a:pt x="811" y="1460"/>
                  </a:cubicBezTo>
                  <a:cubicBezTo>
                    <a:pt x="862" y="1696"/>
                    <a:pt x="1036" y="1942"/>
                    <a:pt x="1323" y="2198"/>
                  </a:cubicBezTo>
                  <a:cubicBezTo>
                    <a:pt x="1467" y="2342"/>
                    <a:pt x="1600" y="2455"/>
                    <a:pt x="1713" y="2557"/>
                  </a:cubicBezTo>
                  <a:cubicBezTo>
                    <a:pt x="1805" y="2639"/>
                    <a:pt x="1897" y="2721"/>
                    <a:pt x="1979" y="2814"/>
                  </a:cubicBezTo>
                  <a:cubicBezTo>
                    <a:pt x="2031" y="2865"/>
                    <a:pt x="2072" y="2926"/>
                    <a:pt x="2102" y="2998"/>
                  </a:cubicBezTo>
                  <a:cubicBezTo>
                    <a:pt x="2133" y="3049"/>
                    <a:pt x="2133" y="3101"/>
                    <a:pt x="2102" y="3142"/>
                  </a:cubicBezTo>
                  <a:cubicBezTo>
                    <a:pt x="2066" y="3207"/>
                    <a:pt x="1994" y="3241"/>
                    <a:pt x="1922" y="3241"/>
                  </a:cubicBezTo>
                  <a:cubicBezTo>
                    <a:pt x="1892" y="3241"/>
                    <a:pt x="1863" y="3236"/>
                    <a:pt x="1836" y="3224"/>
                  </a:cubicBezTo>
                  <a:cubicBezTo>
                    <a:pt x="1682" y="3183"/>
                    <a:pt x="1528" y="3111"/>
                    <a:pt x="1395" y="3029"/>
                  </a:cubicBezTo>
                  <a:cubicBezTo>
                    <a:pt x="1313" y="2967"/>
                    <a:pt x="1241" y="2906"/>
                    <a:pt x="1190" y="2834"/>
                  </a:cubicBezTo>
                  <a:cubicBezTo>
                    <a:pt x="1139" y="2783"/>
                    <a:pt x="1098" y="2732"/>
                    <a:pt x="1067" y="2670"/>
                  </a:cubicBezTo>
                  <a:cubicBezTo>
                    <a:pt x="1047" y="2629"/>
                    <a:pt x="1026" y="2578"/>
                    <a:pt x="1016" y="2526"/>
                  </a:cubicBezTo>
                  <a:cubicBezTo>
                    <a:pt x="1006" y="2485"/>
                    <a:pt x="995" y="2455"/>
                    <a:pt x="995" y="2444"/>
                  </a:cubicBezTo>
                  <a:cubicBezTo>
                    <a:pt x="985" y="2403"/>
                    <a:pt x="965" y="2373"/>
                    <a:pt x="944" y="2352"/>
                  </a:cubicBezTo>
                  <a:cubicBezTo>
                    <a:pt x="924" y="2321"/>
                    <a:pt x="893" y="2291"/>
                    <a:pt x="852" y="2270"/>
                  </a:cubicBezTo>
                  <a:lnTo>
                    <a:pt x="247" y="1901"/>
                  </a:lnTo>
                  <a:cubicBezTo>
                    <a:pt x="225" y="1894"/>
                    <a:pt x="203" y="1887"/>
                    <a:pt x="185" y="1887"/>
                  </a:cubicBezTo>
                  <a:cubicBezTo>
                    <a:pt x="178" y="1887"/>
                    <a:pt x="171" y="1888"/>
                    <a:pt x="165" y="1891"/>
                  </a:cubicBezTo>
                  <a:cubicBezTo>
                    <a:pt x="134" y="1891"/>
                    <a:pt x="103" y="1911"/>
                    <a:pt x="93" y="1942"/>
                  </a:cubicBezTo>
                  <a:cubicBezTo>
                    <a:pt x="42" y="2034"/>
                    <a:pt x="11" y="2137"/>
                    <a:pt x="11" y="2250"/>
                  </a:cubicBezTo>
                  <a:cubicBezTo>
                    <a:pt x="1" y="2373"/>
                    <a:pt x="21" y="2496"/>
                    <a:pt x="62" y="2608"/>
                  </a:cubicBezTo>
                  <a:cubicBezTo>
                    <a:pt x="114" y="2742"/>
                    <a:pt x="175" y="2875"/>
                    <a:pt x="247" y="2998"/>
                  </a:cubicBezTo>
                  <a:cubicBezTo>
                    <a:pt x="339" y="3131"/>
                    <a:pt x="452" y="3265"/>
                    <a:pt x="575" y="3377"/>
                  </a:cubicBezTo>
                  <a:lnTo>
                    <a:pt x="390" y="3695"/>
                  </a:lnTo>
                  <a:cubicBezTo>
                    <a:pt x="370" y="3726"/>
                    <a:pt x="360" y="3767"/>
                    <a:pt x="380" y="3808"/>
                  </a:cubicBezTo>
                  <a:cubicBezTo>
                    <a:pt x="380" y="3839"/>
                    <a:pt x="411" y="3869"/>
                    <a:pt x="442" y="3890"/>
                  </a:cubicBezTo>
                  <a:lnTo>
                    <a:pt x="1047" y="4259"/>
                  </a:lnTo>
                  <a:cubicBezTo>
                    <a:pt x="1077" y="4274"/>
                    <a:pt x="1101" y="4283"/>
                    <a:pt x="1128" y="4283"/>
                  </a:cubicBezTo>
                  <a:cubicBezTo>
                    <a:pt x="1138" y="4283"/>
                    <a:pt x="1148" y="4282"/>
                    <a:pt x="1159" y="4279"/>
                  </a:cubicBezTo>
                  <a:cubicBezTo>
                    <a:pt x="1200" y="4269"/>
                    <a:pt x="1231" y="4249"/>
                    <a:pt x="1241" y="4218"/>
                  </a:cubicBezTo>
                  <a:lnTo>
                    <a:pt x="1426" y="3910"/>
                  </a:lnTo>
                  <a:cubicBezTo>
                    <a:pt x="1580" y="3982"/>
                    <a:pt x="1744" y="4023"/>
                    <a:pt x="1908" y="4054"/>
                  </a:cubicBezTo>
                  <a:cubicBezTo>
                    <a:pt x="1979" y="4064"/>
                    <a:pt x="2054" y="4069"/>
                    <a:pt x="2128" y="4069"/>
                  </a:cubicBezTo>
                  <a:cubicBezTo>
                    <a:pt x="2202" y="4069"/>
                    <a:pt x="2277" y="4064"/>
                    <a:pt x="2348" y="4054"/>
                  </a:cubicBezTo>
                  <a:cubicBezTo>
                    <a:pt x="2482" y="4033"/>
                    <a:pt x="2605" y="3982"/>
                    <a:pt x="2718" y="3910"/>
                  </a:cubicBezTo>
                  <a:cubicBezTo>
                    <a:pt x="2830" y="3839"/>
                    <a:pt x="2923" y="3746"/>
                    <a:pt x="2984" y="3623"/>
                  </a:cubicBezTo>
                  <a:cubicBezTo>
                    <a:pt x="3056" y="3511"/>
                    <a:pt x="3107" y="3377"/>
                    <a:pt x="3128" y="3244"/>
                  </a:cubicBezTo>
                  <a:cubicBezTo>
                    <a:pt x="3148" y="3121"/>
                    <a:pt x="3138" y="2988"/>
                    <a:pt x="3097" y="2865"/>
                  </a:cubicBezTo>
                  <a:cubicBezTo>
                    <a:pt x="3046" y="2732"/>
                    <a:pt x="2974" y="2608"/>
                    <a:pt x="2882" y="2496"/>
                  </a:cubicBezTo>
                  <a:cubicBezTo>
                    <a:pt x="2769" y="2352"/>
                    <a:pt x="2646" y="2219"/>
                    <a:pt x="2502" y="2096"/>
                  </a:cubicBezTo>
                  <a:cubicBezTo>
                    <a:pt x="2348" y="1963"/>
                    <a:pt x="2225" y="1850"/>
                    <a:pt x="2123" y="1758"/>
                  </a:cubicBezTo>
                  <a:cubicBezTo>
                    <a:pt x="2041" y="1686"/>
                    <a:pt x="1959" y="1604"/>
                    <a:pt x="1887" y="1522"/>
                  </a:cubicBezTo>
                  <a:cubicBezTo>
                    <a:pt x="1846" y="1471"/>
                    <a:pt x="1805" y="1409"/>
                    <a:pt x="1785" y="1348"/>
                  </a:cubicBezTo>
                  <a:cubicBezTo>
                    <a:pt x="1774" y="1307"/>
                    <a:pt x="1785" y="1255"/>
                    <a:pt x="1805" y="1225"/>
                  </a:cubicBezTo>
                  <a:cubicBezTo>
                    <a:pt x="1826" y="1184"/>
                    <a:pt x="1867" y="1153"/>
                    <a:pt x="1908" y="1143"/>
                  </a:cubicBezTo>
                  <a:cubicBezTo>
                    <a:pt x="1933" y="1132"/>
                    <a:pt x="1956" y="1127"/>
                    <a:pt x="1979" y="1127"/>
                  </a:cubicBezTo>
                  <a:cubicBezTo>
                    <a:pt x="2002" y="1127"/>
                    <a:pt x="2026" y="1132"/>
                    <a:pt x="2051" y="1143"/>
                  </a:cubicBezTo>
                  <a:cubicBezTo>
                    <a:pt x="2102" y="1153"/>
                    <a:pt x="2164" y="1163"/>
                    <a:pt x="2215" y="1194"/>
                  </a:cubicBezTo>
                  <a:cubicBezTo>
                    <a:pt x="2277" y="1214"/>
                    <a:pt x="2338" y="1245"/>
                    <a:pt x="2389" y="1286"/>
                  </a:cubicBezTo>
                  <a:cubicBezTo>
                    <a:pt x="2461" y="1327"/>
                    <a:pt x="2523" y="1368"/>
                    <a:pt x="2584" y="1430"/>
                  </a:cubicBezTo>
                  <a:cubicBezTo>
                    <a:pt x="2625" y="1471"/>
                    <a:pt x="2656" y="1522"/>
                    <a:pt x="2687" y="1573"/>
                  </a:cubicBezTo>
                  <a:cubicBezTo>
                    <a:pt x="2707" y="1604"/>
                    <a:pt x="2728" y="1645"/>
                    <a:pt x="2738" y="1686"/>
                  </a:cubicBezTo>
                  <a:cubicBezTo>
                    <a:pt x="2748" y="1717"/>
                    <a:pt x="2759" y="1747"/>
                    <a:pt x="2759" y="1758"/>
                  </a:cubicBezTo>
                  <a:cubicBezTo>
                    <a:pt x="2769" y="1788"/>
                    <a:pt x="2779" y="1829"/>
                    <a:pt x="2810" y="1860"/>
                  </a:cubicBezTo>
                  <a:cubicBezTo>
                    <a:pt x="2830" y="1891"/>
                    <a:pt x="2861" y="1922"/>
                    <a:pt x="2902" y="1942"/>
                  </a:cubicBezTo>
                  <a:lnTo>
                    <a:pt x="3507" y="2311"/>
                  </a:lnTo>
                  <a:cubicBezTo>
                    <a:pt x="3529" y="2318"/>
                    <a:pt x="3545" y="2326"/>
                    <a:pt x="3564" y="2326"/>
                  </a:cubicBezTo>
                  <a:cubicBezTo>
                    <a:pt x="3572" y="2326"/>
                    <a:pt x="3580" y="2324"/>
                    <a:pt x="3589" y="2321"/>
                  </a:cubicBezTo>
                  <a:cubicBezTo>
                    <a:pt x="3620" y="2311"/>
                    <a:pt x="3650" y="2301"/>
                    <a:pt x="3661" y="2270"/>
                  </a:cubicBezTo>
                  <a:cubicBezTo>
                    <a:pt x="3702" y="2188"/>
                    <a:pt x="3722" y="2086"/>
                    <a:pt x="3722" y="1993"/>
                  </a:cubicBezTo>
                  <a:cubicBezTo>
                    <a:pt x="3722" y="1881"/>
                    <a:pt x="3702" y="1758"/>
                    <a:pt x="3671" y="1645"/>
                  </a:cubicBezTo>
                  <a:cubicBezTo>
                    <a:pt x="3630" y="1512"/>
                    <a:pt x="3568" y="1389"/>
                    <a:pt x="3497" y="1276"/>
                  </a:cubicBezTo>
                  <a:cubicBezTo>
                    <a:pt x="3415" y="1143"/>
                    <a:pt x="3312" y="1020"/>
                    <a:pt x="3199" y="907"/>
                  </a:cubicBezTo>
                  <a:lnTo>
                    <a:pt x="3394" y="589"/>
                  </a:lnTo>
                  <a:cubicBezTo>
                    <a:pt x="3404" y="558"/>
                    <a:pt x="3415" y="517"/>
                    <a:pt x="3404" y="486"/>
                  </a:cubicBezTo>
                  <a:cubicBezTo>
                    <a:pt x="3384" y="445"/>
                    <a:pt x="3363" y="415"/>
                    <a:pt x="3333" y="394"/>
                  </a:cubicBezTo>
                  <a:lnTo>
                    <a:pt x="2728" y="25"/>
                  </a:lnTo>
                  <a:cubicBezTo>
                    <a:pt x="2698" y="10"/>
                    <a:pt x="2673" y="1"/>
                    <a:pt x="2646"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
            <p:cNvSpPr/>
            <p:nvPr/>
          </p:nvSpPr>
          <p:spPr>
            <a:xfrm>
              <a:off x="8115756" y="3306456"/>
              <a:ext cx="527042" cy="768744"/>
            </a:xfrm>
            <a:custGeom>
              <a:rect b="b" l="l" r="r" t="t"/>
              <a:pathLst>
                <a:path extrusionOk="0" h="11081" w="7597">
                  <a:moveTo>
                    <a:pt x="5126" y="1"/>
                  </a:moveTo>
                  <a:lnTo>
                    <a:pt x="4152" y="226"/>
                  </a:lnTo>
                  <a:cubicBezTo>
                    <a:pt x="1558" y="821"/>
                    <a:pt x="0" y="3712"/>
                    <a:pt x="687" y="6684"/>
                  </a:cubicBezTo>
                  <a:cubicBezTo>
                    <a:pt x="1289" y="9280"/>
                    <a:pt x="3401" y="11081"/>
                    <a:pt x="5659" y="11081"/>
                  </a:cubicBezTo>
                  <a:cubicBezTo>
                    <a:pt x="5978" y="11081"/>
                    <a:pt x="6301" y="11045"/>
                    <a:pt x="6622" y="10970"/>
                  </a:cubicBezTo>
                  <a:lnTo>
                    <a:pt x="7596" y="10744"/>
                  </a:lnTo>
                  <a:lnTo>
                    <a:pt x="512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6"/>
                </a:solidFill>
                <a:latin typeface="Arial"/>
                <a:ea typeface="Arial"/>
                <a:cs typeface="Arial"/>
                <a:sym typeface="Arial"/>
              </a:endParaRPr>
            </a:p>
          </p:txBody>
        </p:sp>
        <p:sp>
          <p:nvSpPr>
            <p:cNvPr id="571" name="Google Shape;571;p1"/>
            <p:cNvSpPr/>
            <p:nvPr/>
          </p:nvSpPr>
          <p:spPr>
            <a:xfrm>
              <a:off x="8198244" y="3295425"/>
              <a:ext cx="747516" cy="760558"/>
            </a:xfrm>
            <a:custGeom>
              <a:rect b="b" l="l" r="r" t="t"/>
              <a:pathLst>
                <a:path extrusionOk="0" h="10963" w="10775">
                  <a:moveTo>
                    <a:pt x="5106" y="0"/>
                  </a:moveTo>
                  <a:cubicBezTo>
                    <a:pt x="4790" y="0"/>
                    <a:pt x="4470" y="35"/>
                    <a:pt x="4152" y="108"/>
                  </a:cubicBezTo>
                  <a:cubicBezTo>
                    <a:pt x="1548" y="703"/>
                    <a:pt x="0" y="3594"/>
                    <a:pt x="687" y="6567"/>
                  </a:cubicBezTo>
                  <a:cubicBezTo>
                    <a:pt x="1280" y="9162"/>
                    <a:pt x="3399" y="10963"/>
                    <a:pt x="5659" y="10963"/>
                  </a:cubicBezTo>
                  <a:cubicBezTo>
                    <a:pt x="5978" y="10963"/>
                    <a:pt x="6301" y="10927"/>
                    <a:pt x="6623" y="10852"/>
                  </a:cubicBezTo>
                  <a:cubicBezTo>
                    <a:pt x="9216" y="10257"/>
                    <a:pt x="10775" y="7366"/>
                    <a:pt x="10088" y="4404"/>
                  </a:cubicBezTo>
                  <a:cubicBezTo>
                    <a:pt x="9494" y="1796"/>
                    <a:pt x="7370" y="0"/>
                    <a:pt x="5106"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
            <p:cNvSpPr/>
            <p:nvPr/>
          </p:nvSpPr>
          <p:spPr>
            <a:xfrm>
              <a:off x="8294954" y="3295425"/>
              <a:ext cx="630896" cy="629856"/>
            </a:xfrm>
            <a:custGeom>
              <a:rect b="b" l="l" r="r" t="t"/>
              <a:pathLst>
                <a:path extrusionOk="0" h="9079" w="9094">
                  <a:moveTo>
                    <a:pt x="3712" y="0"/>
                  </a:moveTo>
                  <a:cubicBezTo>
                    <a:pt x="3396" y="0"/>
                    <a:pt x="3076" y="35"/>
                    <a:pt x="2758" y="108"/>
                  </a:cubicBezTo>
                  <a:cubicBezTo>
                    <a:pt x="1610" y="385"/>
                    <a:pt x="615" y="1103"/>
                    <a:pt x="0" y="2107"/>
                  </a:cubicBezTo>
                  <a:cubicBezTo>
                    <a:pt x="615" y="1215"/>
                    <a:pt x="1548" y="580"/>
                    <a:pt x="2615" y="324"/>
                  </a:cubicBezTo>
                  <a:cubicBezTo>
                    <a:pt x="2933" y="251"/>
                    <a:pt x="3252" y="215"/>
                    <a:pt x="3569" y="215"/>
                  </a:cubicBezTo>
                  <a:cubicBezTo>
                    <a:pt x="5830" y="215"/>
                    <a:pt x="7948" y="2011"/>
                    <a:pt x="8550" y="4619"/>
                  </a:cubicBezTo>
                  <a:cubicBezTo>
                    <a:pt x="8929" y="6249"/>
                    <a:pt x="8622" y="7858"/>
                    <a:pt x="7843" y="9078"/>
                  </a:cubicBezTo>
                  <a:cubicBezTo>
                    <a:pt x="8735" y="7838"/>
                    <a:pt x="9093" y="6136"/>
                    <a:pt x="8694" y="4404"/>
                  </a:cubicBezTo>
                  <a:cubicBezTo>
                    <a:pt x="8091" y="1796"/>
                    <a:pt x="5974" y="0"/>
                    <a:pt x="3712" y="0"/>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
            <p:cNvSpPr/>
            <p:nvPr/>
          </p:nvSpPr>
          <p:spPr>
            <a:xfrm>
              <a:off x="8290652" y="3388597"/>
              <a:ext cx="559787" cy="591075"/>
            </a:xfrm>
            <a:custGeom>
              <a:rect b="b" l="l" r="r" t="t"/>
              <a:pathLst>
                <a:path extrusionOk="0" h="8520" w="8069">
                  <a:moveTo>
                    <a:pt x="3755" y="1"/>
                  </a:moveTo>
                  <a:cubicBezTo>
                    <a:pt x="3529" y="1"/>
                    <a:pt x="3302" y="26"/>
                    <a:pt x="3076" y="77"/>
                  </a:cubicBezTo>
                  <a:cubicBezTo>
                    <a:pt x="1139" y="528"/>
                    <a:pt x="1" y="2763"/>
                    <a:pt x="524" y="5070"/>
                  </a:cubicBezTo>
                  <a:cubicBezTo>
                    <a:pt x="994" y="7106"/>
                    <a:pt x="2607" y="8519"/>
                    <a:pt x="4312" y="8519"/>
                  </a:cubicBezTo>
                  <a:cubicBezTo>
                    <a:pt x="4538" y="8519"/>
                    <a:pt x="4766" y="8494"/>
                    <a:pt x="4993" y="8443"/>
                  </a:cubicBezTo>
                  <a:cubicBezTo>
                    <a:pt x="6931" y="7992"/>
                    <a:pt x="8069" y="5757"/>
                    <a:pt x="7546" y="3450"/>
                  </a:cubicBezTo>
                  <a:cubicBezTo>
                    <a:pt x="7075" y="1414"/>
                    <a:pt x="5454" y="1"/>
                    <a:pt x="3755" y="1"/>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
            <p:cNvSpPr/>
            <p:nvPr/>
          </p:nvSpPr>
          <p:spPr>
            <a:xfrm>
              <a:off x="8292109" y="3380619"/>
              <a:ext cx="559787" cy="590728"/>
            </a:xfrm>
            <a:custGeom>
              <a:rect b="b" l="l" r="r" t="t"/>
              <a:pathLst>
                <a:path extrusionOk="0" h="8515" w="8069">
                  <a:moveTo>
                    <a:pt x="3764" y="0"/>
                  </a:moveTo>
                  <a:cubicBezTo>
                    <a:pt x="3535" y="0"/>
                    <a:pt x="3305" y="26"/>
                    <a:pt x="3076" y="80"/>
                  </a:cubicBezTo>
                  <a:cubicBezTo>
                    <a:pt x="1138" y="531"/>
                    <a:pt x="0" y="2766"/>
                    <a:pt x="523" y="5072"/>
                  </a:cubicBezTo>
                  <a:cubicBezTo>
                    <a:pt x="993" y="7096"/>
                    <a:pt x="2609" y="8514"/>
                    <a:pt x="4305" y="8514"/>
                  </a:cubicBezTo>
                  <a:cubicBezTo>
                    <a:pt x="4534" y="8514"/>
                    <a:pt x="4764" y="8488"/>
                    <a:pt x="4993" y="8435"/>
                  </a:cubicBezTo>
                  <a:cubicBezTo>
                    <a:pt x="6930" y="7994"/>
                    <a:pt x="8068" y="5759"/>
                    <a:pt x="7545" y="3452"/>
                  </a:cubicBezTo>
                  <a:cubicBezTo>
                    <a:pt x="7076" y="1420"/>
                    <a:pt x="5460" y="0"/>
                    <a:pt x="3764"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
            <p:cNvSpPr/>
            <p:nvPr/>
          </p:nvSpPr>
          <p:spPr>
            <a:xfrm>
              <a:off x="8509741" y="3386793"/>
              <a:ext cx="342851" cy="584554"/>
            </a:xfrm>
            <a:custGeom>
              <a:rect b="b" l="l" r="r" t="t"/>
              <a:pathLst>
                <a:path extrusionOk="0" h="8426" w="4942">
                  <a:moveTo>
                    <a:pt x="1374" y="1"/>
                  </a:moveTo>
                  <a:cubicBezTo>
                    <a:pt x="2594" y="483"/>
                    <a:pt x="3629" y="1672"/>
                    <a:pt x="3978" y="3230"/>
                  </a:cubicBezTo>
                  <a:cubicBezTo>
                    <a:pt x="4511" y="5537"/>
                    <a:pt x="3373" y="7772"/>
                    <a:pt x="1436" y="8212"/>
                  </a:cubicBezTo>
                  <a:cubicBezTo>
                    <a:pt x="1210" y="8266"/>
                    <a:pt x="981" y="8292"/>
                    <a:pt x="751" y="8292"/>
                  </a:cubicBezTo>
                  <a:cubicBezTo>
                    <a:pt x="499" y="8292"/>
                    <a:pt x="247" y="8261"/>
                    <a:pt x="0" y="8202"/>
                  </a:cubicBezTo>
                  <a:lnTo>
                    <a:pt x="0" y="8202"/>
                  </a:lnTo>
                  <a:cubicBezTo>
                    <a:pt x="374" y="8350"/>
                    <a:pt x="767" y="8425"/>
                    <a:pt x="1161" y="8425"/>
                  </a:cubicBezTo>
                  <a:cubicBezTo>
                    <a:pt x="1394" y="8425"/>
                    <a:pt x="1627" y="8399"/>
                    <a:pt x="1856" y="8346"/>
                  </a:cubicBezTo>
                  <a:cubicBezTo>
                    <a:pt x="3793" y="7905"/>
                    <a:pt x="4942" y="5670"/>
                    <a:pt x="4408" y="3363"/>
                  </a:cubicBezTo>
                  <a:cubicBezTo>
                    <a:pt x="4009" y="1631"/>
                    <a:pt x="2779" y="349"/>
                    <a:pt x="1374"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
            <p:cNvSpPr/>
            <p:nvPr/>
          </p:nvSpPr>
          <p:spPr>
            <a:xfrm>
              <a:off x="8439325" y="3486763"/>
              <a:ext cx="269591" cy="360542"/>
            </a:xfrm>
            <a:custGeom>
              <a:rect b="b" l="l" r="r" t="t"/>
              <a:pathLst>
                <a:path extrusionOk="0" h="5197" w="3886">
                  <a:moveTo>
                    <a:pt x="1498" y="0"/>
                  </a:moveTo>
                  <a:cubicBezTo>
                    <a:pt x="1484" y="0"/>
                    <a:pt x="1470" y="2"/>
                    <a:pt x="1456" y="5"/>
                  </a:cubicBezTo>
                  <a:lnTo>
                    <a:pt x="728" y="231"/>
                  </a:lnTo>
                  <a:cubicBezTo>
                    <a:pt x="657" y="251"/>
                    <a:pt x="605" y="344"/>
                    <a:pt x="626" y="426"/>
                  </a:cubicBezTo>
                  <a:lnTo>
                    <a:pt x="759" y="836"/>
                  </a:lnTo>
                  <a:cubicBezTo>
                    <a:pt x="616" y="918"/>
                    <a:pt x="482" y="1020"/>
                    <a:pt x="370" y="1143"/>
                  </a:cubicBezTo>
                  <a:cubicBezTo>
                    <a:pt x="267" y="1246"/>
                    <a:pt x="185" y="1369"/>
                    <a:pt x="113" y="1502"/>
                  </a:cubicBezTo>
                  <a:cubicBezTo>
                    <a:pt x="62" y="1625"/>
                    <a:pt x="21" y="1758"/>
                    <a:pt x="11" y="1892"/>
                  </a:cubicBezTo>
                  <a:cubicBezTo>
                    <a:pt x="0" y="2025"/>
                    <a:pt x="11" y="2158"/>
                    <a:pt x="52" y="2281"/>
                  </a:cubicBezTo>
                  <a:cubicBezTo>
                    <a:pt x="123" y="2568"/>
                    <a:pt x="298" y="2804"/>
                    <a:pt x="544" y="2958"/>
                  </a:cubicBezTo>
                  <a:cubicBezTo>
                    <a:pt x="727" y="3069"/>
                    <a:pt x="960" y="3125"/>
                    <a:pt x="1248" y="3125"/>
                  </a:cubicBezTo>
                  <a:cubicBezTo>
                    <a:pt x="1330" y="3125"/>
                    <a:pt x="1416" y="3121"/>
                    <a:pt x="1507" y="3112"/>
                  </a:cubicBezTo>
                  <a:cubicBezTo>
                    <a:pt x="1712" y="3091"/>
                    <a:pt x="1907" y="3081"/>
                    <a:pt x="2061" y="3060"/>
                  </a:cubicBezTo>
                  <a:cubicBezTo>
                    <a:pt x="2194" y="3040"/>
                    <a:pt x="2328" y="3040"/>
                    <a:pt x="2461" y="3040"/>
                  </a:cubicBezTo>
                  <a:cubicBezTo>
                    <a:pt x="2543" y="3040"/>
                    <a:pt x="2625" y="3050"/>
                    <a:pt x="2707" y="3071"/>
                  </a:cubicBezTo>
                  <a:cubicBezTo>
                    <a:pt x="2758" y="3091"/>
                    <a:pt x="2799" y="3132"/>
                    <a:pt x="2820" y="3194"/>
                  </a:cubicBezTo>
                  <a:cubicBezTo>
                    <a:pt x="2850" y="3306"/>
                    <a:pt x="2799" y="3429"/>
                    <a:pt x="2686" y="3481"/>
                  </a:cubicBezTo>
                  <a:cubicBezTo>
                    <a:pt x="2543" y="3573"/>
                    <a:pt x="2389" y="3645"/>
                    <a:pt x="2225" y="3696"/>
                  </a:cubicBezTo>
                  <a:cubicBezTo>
                    <a:pt x="2123" y="3727"/>
                    <a:pt x="2030" y="3737"/>
                    <a:pt x="1928" y="3737"/>
                  </a:cubicBezTo>
                  <a:cubicBezTo>
                    <a:pt x="1856" y="3737"/>
                    <a:pt x="1784" y="3727"/>
                    <a:pt x="1712" y="3706"/>
                  </a:cubicBezTo>
                  <a:cubicBezTo>
                    <a:pt x="1661" y="3686"/>
                    <a:pt x="1610" y="3665"/>
                    <a:pt x="1569" y="3645"/>
                  </a:cubicBezTo>
                  <a:lnTo>
                    <a:pt x="1477" y="3593"/>
                  </a:lnTo>
                  <a:cubicBezTo>
                    <a:pt x="1446" y="3573"/>
                    <a:pt x="1405" y="3563"/>
                    <a:pt x="1374" y="3563"/>
                  </a:cubicBezTo>
                  <a:cubicBezTo>
                    <a:pt x="1362" y="3560"/>
                    <a:pt x="1349" y="3558"/>
                    <a:pt x="1336" y="3558"/>
                  </a:cubicBezTo>
                  <a:cubicBezTo>
                    <a:pt x="1304" y="3558"/>
                    <a:pt x="1270" y="3566"/>
                    <a:pt x="1241" y="3573"/>
                  </a:cubicBezTo>
                  <a:lnTo>
                    <a:pt x="523" y="3798"/>
                  </a:lnTo>
                  <a:cubicBezTo>
                    <a:pt x="493" y="3809"/>
                    <a:pt x="462" y="3829"/>
                    <a:pt x="452" y="3860"/>
                  </a:cubicBezTo>
                  <a:cubicBezTo>
                    <a:pt x="441" y="3891"/>
                    <a:pt x="431" y="3921"/>
                    <a:pt x="441" y="3952"/>
                  </a:cubicBezTo>
                  <a:cubicBezTo>
                    <a:pt x="482" y="4075"/>
                    <a:pt x="544" y="4178"/>
                    <a:pt x="636" y="4270"/>
                  </a:cubicBezTo>
                  <a:cubicBezTo>
                    <a:pt x="728" y="4362"/>
                    <a:pt x="841" y="4444"/>
                    <a:pt x="964" y="4506"/>
                  </a:cubicBezTo>
                  <a:cubicBezTo>
                    <a:pt x="1108" y="4578"/>
                    <a:pt x="1251" y="4619"/>
                    <a:pt x="1405" y="4649"/>
                  </a:cubicBezTo>
                  <a:cubicBezTo>
                    <a:pt x="1536" y="4672"/>
                    <a:pt x="1672" y="4684"/>
                    <a:pt x="1806" y="4684"/>
                  </a:cubicBezTo>
                  <a:cubicBezTo>
                    <a:pt x="1850" y="4684"/>
                    <a:pt x="1894" y="4683"/>
                    <a:pt x="1938" y="4680"/>
                  </a:cubicBezTo>
                  <a:lnTo>
                    <a:pt x="2071" y="5090"/>
                  </a:lnTo>
                  <a:cubicBezTo>
                    <a:pt x="2082" y="5121"/>
                    <a:pt x="2102" y="5162"/>
                    <a:pt x="2143" y="5172"/>
                  </a:cubicBezTo>
                  <a:cubicBezTo>
                    <a:pt x="2173" y="5187"/>
                    <a:pt x="2203" y="5197"/>
                    <a:pt x="2233" y="5197"/>
                  </a:cubicBezTo>
                  <a:cubicBezTo>
                    <a:pt x="2244" y="5197"/>
                    <a:pt x="2255" y="5195"/>
                    <a:pt x="2266" y="5193"/>
                  </a:cubicBezTo>
                  <a:lnTo>
                    <a:pt x="2984" y="4967"/>
                  </a:lnTo>
                  <a:cubicBezTo>
                    <a:pt x="3025" y="4957"/>
                    <a:pt x="3055" y="4926"/>
                    <a:pt x="3076" y="4895"/>
                  </a:cubicBezTo>
                  <a:cubicBezTo>
                    <a:pt x="3096" y="4854"/>
                    <a:pt x="3096" y="4813"/>
                    <a:pt x="3086" y="4772"/>
                  </a:cubicBezTo>
                  <a:lnTo>
                    <a:pt x="2963" y="4383"/>
                  </a:lnTo>
                  <a:cubicBezTo>
                    <a:pt x="3127" y="4301"/>
                    <a:pt x="3281" y="4198"/>
                    <a:pt x="3414" y="4085"/>
                  </a:cubicBezTo>
                  <a:cubicBezTo>
                    <a:pt x="3537" y="3983"/>
                    <a:pt x="3650" y="3860"/>
                    <a:pt x="3732" y="3716"/>
                  </a:cubicBezTo>
                  <a:cubicBezTo>
                    <a:pt x="3804" y="3593"/>
                    <a:pt x="3855" y="3450"/>
                    <a:pt x="3876" y="3296"/>
                  </a:cubicBezTo>
                  <a:cubicBezTo>
                    <a:pt x="3886" y="3153"/>
                    <a:pt x="3876" y="2999"/>
                    <a:pt x="3824" y="2845"/>
                  </a:cubicBezTo>
                  <a:cubicBezTo>
                    <a:pt x="3783" y="2691"/>
                    <a:pt x="3711" y="2548"/>
                    <a:pt x="3619" y="2425"/>
                  </a:cubicBezTo>
                  <a:cubicBezTo>
                    <a:pt x="3527" y="2312"/>
                    <a:pt x="3414" y="2230"/>
                    <a:pt x="3291" y="2168"/>
                  </a:cubicBezTo>
                  <a:cubicBezTo>
                    <a:pt x="3148" y="2097"/>
                    <a:pt x="2994" y="2056"/>
                    <a:pt x="2840" y="2045"/>
                  </a:cubicBezTo>
                  <a:cubicBezTo>
                    <a:pt x="2759" y="2041"/>
                    <a:pt x="2679" y="2039"/>
                    <a:pt x="2599" y="2039"/>
                  </a:cubicBezTo>
                  <a:cubicBezTo>
                    <a:pt x="2486" y="2039"/>
                    <a:pt x="2374" y="2044"/>
                    <a:pt x="2266" y="2056"/>
                  </a:cubicBezTo>
                  <a:cubicBezTo>
                    <a:pt x="2051" y="2076"/>
                    <a:pt x="1866" y="2097"/>
                    <a:pt x="1723" y="2107"/>
                  </a:cubicBezTo>
                  <a:cubicBezTo>
                    <a:pt x="1636" y="2114"/>
                    <a:pt x="1554" y="2121"/>
                    <a:pt x="1470" y="2121"/>
                  </a:cubicBezTo>
                  <a:cubicBezTo>
                    <a:pt x="1435" y="2121"/>
                    <a:pt x="1400" y="2120"/>
                    <a:pt x="1364" y="2117"/>
                  </a:cubicBezTo>
                  <a:cubicBezTo>
                    <a:pt x="1292" y="2117"/>
                    <a:pt x="1220" y="2097"/>
                    <a:pt x="1159" y="2066"/>
                  </a:cubicBezTo>
                  <a:cubicBezTo>
                    <a:pt x="1118" y="2045"/>
                    <a:pt x="1077" y="2004"/>
                    <a:pt x="1067" y="1953"/>
                  </a:cubicBezTo>
                  <a:cubicBezTo>
                    <a:pt x="1046" y="1902"/>
                    <a:pt x="1046" y="1840"/>
                    <a:pt x="1067" y="1799"/>
                  </a:cubicBezTo>
                  <a:cubicBezTo>
                    <a:pt x="1087" y="1748"/>
                    <a:pt x="1118" y="1707"/>
                    <a:pt x="1159" y="1666"/>
                  </a:cubicBezTo>
                  <a:cubicBezTo>
                    <a:pt x="1210" y="1625"/>
                    <a:pt x="1261" y="1594"/>
                    <a:pt x="1313" y="1574"/>
                  </a:cubicBezTo>
                  <a:cubicBezTo>
                    <a:pt x="1384" y="1543"/>
                    <a:pt x="1446" y="1512"/>
                    <a:pt x="1518" y="1502"/>
                  </a:cubicBezTo>
                  <a:cubicBezTo>
                    <a:pt x="1600" y="1471"/>
                    <a:pt x="1682" y="1451"/>
                    <a:pt x="1774" y="1451"/>
                  </a:cubicBezTo>
                  <a:cubicBezTo>
                    <a:pt x="1835" y="1451"/>
                    <a:pt x="1897" y="1461"/>
                    <a:pt x="1958" y="1471"/>
                  </a:cubicBezTo>
                  <a:cubicBezTo>
                    <a:pt x="2000" y="1482"/>
                    <a:pt x="2041" y="1502"/>
                    <a:pt x="2082" y="1523"/>
                  </a:cubicBezTo>
                  <a:lnTo>
                    <a:pt x="2153" y="1564"/>
                  </a:lnTo>
                  <a:cubicBezTo>
                    <a:pt x="2194" y="1584"/>
                    <a:pt x="2235" y="1594"/>
                    <a:pt x="2276" y="1594"/>
                  </a:cubicBezTo>
                  <a:cubicBezTo>
                    <a:pt x="2288" y="1597"/>
                    <a:pt x="2300" y="1599"/>
                    <a:pt x="2312" y="1599"/>
                  </a:cubicBezTo>
                  <a:cubicBezTo>
                    <a:pt x="2341" y="1599"/>
                    <a:pt x="2370" y="1591"/>
                    <a:pt x="2399" y="1584"/>
                  </a:cubicBezTo>
                  <a:lnTo>
                    <a:pt x="3117" y="1359"/>
                  </a:lnTo>
                  <a:cubicBezTo>
                    <a:pt x="3148" y="1348"/>
                    <a:pt x="3168" y="1328"/>
                    <a:pt x="3189" y="1297"/>
                  </a:cubicBezTo>
                  <a:cubicBezTo>
                    <a:pt x="3199" y="1266"/>
                    <a:pt x="3209" y="1236"/>
                    <a:pt x="3199" y="1205"/>
                  </a:cubicBezTo>
                  <a:cubicBezTo>
                    <a:pt x="3158" y="1102"/>
                    <a:pt x="3096" y="1010"/>
                    <a:pt x="3014" y="928"/>
                  </a:cubicBezTo>
                  <a:cubicBezTo>
                    <a:pt x="2922" y="846"/>
                    <a:pt x="2820" y="764"/>
                    <a:pt x="2697" y="702"/>
                  </a:cubicBezTo>
                  <a:cubicBezTo>
                    <a:pt x="2563" y="641"/>
                    <a:pt x="2420" y="590"/>
                    <a:pt x="2276" y="559"/>
                  </a:cubicBezTo>
                  <a:cubicBezTo>
                    <a:pt x="2158" y="537"/>
                    <a:pt x="2040" y="520"/>
                    <a:pt x="1918" y="520"/>
                  </a:cubicBezTo>
                  <a:cubicBezTo>
                    <a:pt x="1870" y="520"/>
                    <a:pt x="1823" y="522"/>
                    <a:pt x="1774" y="528"/>
                  </a:cubicBezTo>
                  <a:lnTo>
                    <a:pt x="1651" y="108"/>
                  </a:lnTo>
                  <a:cubicBezTo>
                    <a:pt x="1625" y="40"/>
                    <a:pt x="1565" y="0"/>
                    <a:pt x="1498"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
            <p:cNvSpPr/>
            <p:nvPr/>
          </p:nvSpPr>
          <p:spPr>
            <a:xfrm>
              <a:off x="8446401" y="3479548"/>
              <a:ext cx="270354" cy="360681"/>
            </a:xfrm>
            <a:custGeom>
              <a:rect b="b" l="l" r="r" t="t"/>
              <a:pathLst>
                <a:path extrusionOk="0" h="5199" w="3897">
                  <a:moveTo>
                    <a:pt x="1508" y="0"/>
                  </a:moveTo>
                  <a:cubicBezTo>
                    <a:pt x="1491" y="0"/>
                    <a:pt x="1474" y="3"/>
                    <a:pt x="1457" y="7"/>
                  </a:cubicBezTo>
                  <a:lnTo>
                    <a:pt x="739" y="232"/>
                  </a:lnTo>
                  <a:cubicBezTo>
                    <a:pt x="698" y="243"/>
                    <a:pt x="667" y="263"/>
                    <a:pt x="647" y="304"/>
                  </a:cubicBezTo>
                  <a:cubicBezTo>
                    <a:pt x="626" y="345"/>
                    <a:pt x="626" y="386"/>
                    <a:pt x="637" y="427"/>
                  </a:cubicBezTo>
                  <a:lnTo>
                    <a:pt x="760" y="837"/>
                  </a:lnTo>
                  <a:cubicBezTo>
                    <a:pt x="616" y="919"/>
                    <a:pt x="493" y="1022"/>
                    <a:pt x="380" y="1145"/>
                  </a:cubicBezTo>
                  <a:cubicBezTo>
                    <a:pt x="278" y="1247"/>
                    <a:pt x="186" y="1370"/>
                    <a:pt x="124" y="1504"/>
                  </a:cubicBezTo>
                  <a:cubicBezTo>
                    <a:pt x="62" y="1627"/>
                    <a:pt x="32" y="1760"/>
                    <a:pt x="11" y="1893"/>
                  </a:cubicBezTo>
                  <a:cubicBezTo>
                    <a:pt x="1" y="2026"/>
                    <a:pt x="21" y="2160"/>
                    <a:pt x="62" y="2283"/>
                  </a:cubicBezTo>
                  <a:cubicBezTo>
                    <a:pt x="134" y="2570"/>
                    <a:pt x="309" y="2806"/>
                    <a:pt x="555" y="2959"/>
                  </a:cubicBezTo>
                  <a:cubicBezTo>
                    <a:pt x="734" y="3073"/>
                    <a:pt x="971" y="3123"/>
                    <a:pt x="1267" y="3123"/>
                  </a:cubicBezTo>
                  <a:cubicBezTo>
                    <a:pt x="1343" y="3123"/>
                    <a:pt x="1424" y="3119"/>
                    <a:pt x="1508" y="3113"/>
                  </a:cubicBezTo>
                  <a:cubicBezTo>
                    <a:pt x="1723" y="3093"/>
                    <a:pt x="1908" y="3082"/>
                    <a:pt x="2062" y="3062"/>
                  </a:cubicBezTo>
                  <a:cubicBezTo>
                    <a:pt x="2195" y="3041"/>
                    <a:pt x="2328" y="3041"/>
                    <a:pt x="2461" y="3041"/>
                  </a:cubicBezTo>
                  <a:cubicBezTo>
                    <a:pt x="2543" y="3041"/>
                    <a:pt x="2625" y="3052"/>
                    <a:pt x="2707" y="3072"/>
                  </a:cubicBezTo>
                  <a:cubicBezTo>
                    <a:pt x="2759" y="3093"/>
                    <a:pt x="2800" y="3134"/>
                    <a:pt x="2820" y="3195"/>
                  </a:cubicBezTo>
                  <a:cubicBezTo>
                    <a:pt x="2851" y="3308"/>
                    <a:pt x="2800" y="3431"/>
                    <a:pt x="2697" y="3482"/>
                  </a:cubicBezTo>
                  <a:cubicBezTo>
                    <a:pt x="2554" y="3574"/>
                    <a:pt x="2390" y="3646"/>
                    <a:pt x="2226" y="3697"/>
                  </a:cubicBezTo>
                  <a:cubicBezTo>
                    <a:pt x="2133" y="3718"/>
                    <a:pt x="2031" y="3738"/>
                    <a:pt x="1939" y="3738"/>
                  </a:cubicBezTo>
                  <a:cubicBezTo>
                    <a:pt x="1867" y="3738"/>
                    <a:pt x="1795" y="3728"/>
                    <a:pt x="1723" y="3708"/>
                  </a:cubicBezTo>
                  <a:cubicBezTo>
                    <a:pt x="1672" y="3687"/>
                    <a:pt x="1621" y="3667"/>
                    <a:pt x="1569" y="3646"/>
                  </a:cubicBezTo>
                  <a:lnTo>
                    <a:pt x="1487" y="3585"/>
                  </a:lnTo>
                  <a:cubicBezTo>
                    <a:pt x="1446" y="3574"/>
                    <a:pt x="1416" y="3564"/>
                    <a:pt x="1375" y="3564"/>
                  </a:cubicBezTo>
                  <a:cubicBezTo>
                    <a:pt x="1363" y="3561"/>
                    <a:pt x="1351" y="3560"/>
                    <a:pt x="1339" y="3560"/>
                  </a:cubicBezTo>
                  <a:cubicBezTo>
                    <a:pt x="1310" y="3560"/>
                    <a:pt x="1281" y="3567"/>
                    <a:pt x="1252" y="3574"/>
                  </a:cubicBezTo>
                  <a:lnTo>
                    <a:pt x="524" y="3800"/>
                  </a:lnTo>
                  <a:cubicBezTo>
                    <a:pt x="493" y="3810"/>
                    <a:pt x="473" y="3831"/>
                    <a:pt x="462" y="3861"/>
                  </a:cubicBezTo>
                  <a:cubicBezTo>
                    <a:pt x="442" y="3892"/>
                    <a:pt x="442" y="3923"/>
                    <a:pt x="442" y="3954"/>
                  </a:cubicBezTo>
                  <a:cubicBezTo>
                    <a:pt x="493" y="4066"/>
                    <a:pt x="555" y="4179"/>
                    <a:pt x="637" y="4271"/>
                  </a:cubicBezTo>
                  <a:cubicBezTo>
                    <a:pt x="729" y="4364"/>
                    <a:pt x="842" y="4446"/>
                    <a:pt x="975" y="4507"/>
                  </a:cubicBezTo>
                  <a:cubicBezTo>
                    <a:pt x="1108" y="4569"/>
                    <a:pt x="1262" y="4620"/>
                    <a:pt x="1416" y="4651"/>
                  </a:cubicBezTo>
                  <a:cubicBezTo>
                    <a:pt x="1546" y="4674"/>
                    <a:pt x="1677" y="4685"/>
                    <a:pt x="1808" y="4685"/>
                  </a:cubicBezTo>
                  <a:cubicBezTo>
                    <a:pt x="1851" y="4685"/>
                    <a:pt x="1895" y="4684"/>
                    <a:pt x="1939" y="4682"/>
                  </a:cubicBezTo>
                  <a:lnTo>
                    <a:pt x="2072" y="5081"/>
                  </a:lnTo>
                  <a:cubicBezTo>
                    <a:pt x="2082" y="5122"/>
                    <a:pt x="2113" y="5153"/>
                    <a:pt x="2144" y="5174"/>
                  </a:cubicBezTo>
                  <a:cubicBezTo>
                    <a:pt x="2174" y="5189"/>
                    <a:pt x="2204" y="5198"/>
                    <a:pt x="2234" y="5198"/>
                  </a:cubicBezTo>
                  <a:cubicBezTo>
                    <a:pt x="2245" y="5198"/>
                    <a:pt x="2256" y="5197"/>
                    <a:pt x="2267" y="5194"/>
                  </a:cubicBezTo>
                  <a:lnTo>
                    <a:pt x="2984" y="4969"/>
                  </a:lnTo>
                  <a:cubicBezTo>
                    <a:pt x="3066" y="4948"/>
                    <a:pt x="3117" y="4856"/>
                    <a:pt x="3087" y="4774"/>
                  </a:cubicBezTo>
                  <a:lnTo>
                    <a:pt x="2974" y="4384"/>
                  </a:lnTo>
                  <a:cubicBezTo>
                    <a:pt x="3138" y="4302"/>
                    <a:pt x="3281" y="4210"/>
                    <a:pt x="3425" y="4087"/>
                  </a:cubicBezTo>
                  <a:cubicBezTo>
                    <a:pt x="3548" y="3984"/>
                    <a:pt x="3651" y="3861"/>
                    <a:pt x="3733" y="3718"/>
                  </a:cubicBezTo>
                  <a:cubicBezTo>
                    <a:pt x="3804" y="3595"/>
                    <a:pt x="3856" y="3451"/>
                    <a:pt x="3876" y="3308"/>
                  </a:cubicBezTo>
                  <a:cubicBezTo>
                    <a:pt x="3897" y="3154"/>
                    <a:pt x="3876" y="3000"/>
                    <a:pt x="3835" y="2857"/>
                  </a:cubicBezTo>
                  <a:cubicBezTo>
                    <a:pt x="3784" y="2703"/>
                    <a:pt x="3712" y="2559"/>
                    <a:pt x="3620" y="2426"/>
                  </a:cubicBezTo>
                  <a:cubicBezTo>
                    <a:pt x="3527" y="2313"/>
                    <a:pt x="3425" y="2231"/>
                    <a:pt x="3292" y="2170"/>
                  </a:cubicBezTo>
                  <a:cubicBezTo>
                    <a:pt x="3148" y="2108"/>
                    <a:pt x="2994" y="2067"/>
                    <a:pt x="2841" y="2057"/>
                  </a:cubicBezTo>
                  <a:cubicBezTo>
                    <a:pt x="2748" y="2047"/>
                    <a:pt x="2654" y="2042"/>
                    <a:pt x="2557" y="2042"/>
                  </a:cubicBezTo>
                  <a:cubicBezTo>
                    <a:pt x="2461" y="2042"/>
                    <a:pt x="2364" y="2047"/>
                    <a:pt x="2267" y="2057"/>
                  </a:cubicBezTo>
                  <a:cubicBezTo>
                    <a:pt x="2051" y="2088"/>
                    <a:pt x="1867" y="2098"/>
                    <a:pt x="1723" y="2108"/>
                  </a:cubicBezTo>
                  <a:cubicBezTo>
                    <a:pt x="1657" y="2120"/>
                    <a:pt x="1588" y="2125"/>
                    <a:pt x="1519" y="2125"/>
                  </a:cubicBezTo>
                  <a:cubicBezTo>
                    <a:pt x="1470" y="2125"/>
                    <a:pt x="1421" y="2123"/>
                    <a:pt x="1375" y="2119"/>
                  </a:cubicBezTo>
                  <a:cubicBezTo>
                    <a:pt x="1303" y="2119"/>
                    <a:pt x="1231" y="2108"/>
                    <a:pt x="1170" y="2078"/>
                  </a:cubicBezTo>
                  <a:cubicBezTo>
                    <a:pt x="1118" y="2047"/>
                    <a:pt x="1088" y="2006"/>
                    <a:pt x="1067" y="1955"/>
                  </a:cubicBezTo>
                  <a:cubicBezTo>
                    <a:pt x="1047" y="1903"/>
                    <a:pt x="1047" y="1852"/>
                    <a:pt x="1067" y="1801"/>
                  </a:cubicBezTo>
                  <a:cubicBezTo>
                    <a:pt x="1088" y="1750"/>
                    <a:pt x="1118" y="1709"/>
                    <a:pt x="1170" y="1678"/>
                  </a:cubicBezTo>
                  <a:cubicBezTo>
                    <a:pt x="1211" y="1637"/>
                    <a:pt x="1262" y="1606"/>
                    <a:pt x="1323" y="1575"/>
                  </a:cubicBezTo>
                  <a:cubicBezTo>
                    <a:pt x="1385" y="1545"/>
                    <a:pt x="1457" y="1524"/>
                    <a:pt x="1518" y="1504"/>
                  </a:cubicBezTo>
                  <a:cubicBezTo>
                    <a:pt x="1600" y="1473"/>
                    <a:pt x="1692" y="1463"/>
                    <a:pt x="1774" y="1452"/>
                  </a:cubicBezTo>
                  <a:cubicBezTo>
                    <a:pt x="1836" y="1452"/>
                    <a:pt x="1898" y="1463"/>
                    <a:pt x="1959" y="1483"/>
                  </a:cubicBezTo>
                  <a:cubicBezTo>
                    <a:pt x="2010" y="1483"/>
                    <a:pt x="2051" y="1504"/>
                    <a:pt x="2092" y="1524"/>
                  </a:cubicBezTo>
                  <a:lnTo>
                    <a:pt x="2164" y="1565"/>
                  </a:lnTo>
                  <a:cubicBezTo>
                    <a:pt x="2195" y="1586"/>
                    <a:pt x="2236" y="1596"/>
                    <a:pt x="2277" y="1606"/>
                  </a:cubicBezTo>
                  <a:cubicBezTo>
                    <a:pt x="2318" y="1606"/>
                    <a:pt x="2359" y="1596"/>
                    <a:pt x="2400" y="1586"/>
                  </a:cubicBezTo>
                  <a:lnTo>
                    <a:pt x="3128" y="1360"/>
                  </a:lnTo>
                  <a:cubicBezTo>
                    <a:pt x="3158" y="1350"/>
                    <a:pt x="3179" y="1329"/>
                    <a:pt x="3199" y="1299"/>
                  </a:cubicBezTo>
                  <a:cubicBezTo>
                    <a:pt x="3210" y="1278"/>
                    <a:pt x="3220" y="1237"/>
                    <a:pt x="3210" y="1206"/>
                  </a:cubicBezTo>
                  <a:cubicBezTo>
                    <a:pt x="3169" y="1104"/>
                    <a:pt x="3107" y="1011"/>
                    <a:pt x="3025" y="940"/>
                  </a:cubicBezTo>
                  <a:cubicBezTo>
                    <a:pt x="2933" y="847"/>
                    <a:pt x="2830" y="765"/>
                    <a:pt x="2707" y="714"/>
                  </a:cubicBezTo>
                  <a:cubicBezTo>
                    <a:pt x="2574" y="642"/>
                    <a:pt x="2431" y="591"/>
                    <a:pt x="2287" y="560"/>
                  </a:cubicBezTo>
                  <a:cubicBezTo>
                    <a:pt x="2164" y="537"/>
                    <a:pt x="2035" y="526"/>
                    <a:pt x="1909" y="526"/>
                  </a:cubicBezTo>
                  <a:cubicBezTo>
                    <a:pt x="1867" y="526"/>
                    <a:pt x="1826" y="527"/>
                    <a:pt x="1785" y="530"/>
                  </a:cubicBezTo>
                  <a:lnTo>
                    <a:pt x="1651" y="109"/>
                  </a:lnTo>
                  <a:cubicBezTo>
                    <a:pt x="1641" y="68"/>
                    <a:pt x="1610" y="38"/>
                    <a:pt x="1580" y="17"/>
                  </a:cubicBezTo>
                  <a:cubicBezTo>
                    <a:pt x="1556" y="5"/>
                    <a:pt x="1532" y="0"/>
                    <a:pt x="1508"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
            <p:cNvSpPr/>
            <p:nvPr/>
          </p:nvSpPr>
          <p:spPr>
            <a:xfrm>
              <a:off x="6106560" y="1821468"/>
              <a:ext cx="42735" cy="87343"/>
            </a:xfrm>
            <a:custGeom>
              <a:rect b="b" l="l" r="r" t="t"/>
              <a:pathLst>
                <a:path extrusionOk="0" h="1259" w="616">
                  <a:moveTo>
                    <a:pt x="216" y="0"/>
                  </a:moveTo>
                  <a:cubicBezTo>
                    <a:pt x="62" y="329"/>
                    <a:pt x="1" y="698"/>
                    <a:pt x="52" y="1056"/>
                  </a:cubicBezTo>
                  <a:cubicBezTo>
                    <a:pt x="62" y="1118"/>
                    <a:pt x="83" y="1169"/>
                    <a:pt x="113" y="1220"/>
                  </a:cubicBezTo>
                  <a:cubicBezTo>
                    <a:pt x="132" y="1245"/>
                    <a:pt x="166" y="1259"/>
                    <a:pt x="201" y="1259"/>
                  </a:cubicBezTo>
                  <a:cubicBezTo>
                    <a:pt x="223" y="1259"/>
                    <a:pt x="247" y="1253"/>
                    <a:pt x="267" y="1241"/>
                  </a:cubicBezTo>
                  <a:cubicBezTo>
                    <a:pt x="298" y="1210"/>
                    <a:pt x="308" y="1159"/>
                    <a:pt x="308" y="1118"/>
                  </a:cubicBezTo>
                  <a:cubicBezTo>
                    <a:pt x="339" y="790"/>
                    <a:pt x="534" y="513"/>
                    <a:pt x="616" y="206"/>
                  </a:cubicBezTo>
                  <a:lnTo>
                    <a:pt x="216" y="0"/>
                  </a:lnTo>
                  <a:close/>
                </a:path>
              </a:pathLst>
            </a:custGeom>
            <a:solidFill>
              <a:srgbClr val="FFE1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
            <p:cNvSpPr/>
            <p:nvPr/>
          </p:nvSpPr>
          <p:spPr>
            <a:xfrm>
              <a:off x="6170594" y="1319326"/>
              <a:ext cx="790875" cy="402861"/>
            </a:xfrm>
            <a:custGeom>
              <a:rect b="b" l="l" r="r" t="t"/>
              <a:pathLst>
                <a:path extrusionOk="0" h="5807" w="11400">
                  <a:moveTo>
                    <a:pt x="8222" y="1"/>
                  </a:moveTo>
                  <a:lnTo>
                    <a:pt x="7125" y="237"/>
                  </a:lnTo>
                  <a:cubicBezTo>
                    <a:pt x="6541" y="329"/>
                    <a:pt x="5895" y="401"/>
                    <a:pt x="5362" y="626"/>
                  </a:cubicBezTo>
                  <a:cubicBezTo>
                    <a:pt x="4009" y="1211"/>
                    <a:pt x="2983" y="2492"/>
                    <a:pt x="1927" y="3476"/>
                  </a:cubicBezTo>
                  <a:cubicBezTo>
                    <a:pt x="1200" y="4153"/>
                    <a:pt x="462" y="4860"/>
                    <a:pt x="0" y="5752"/>
                  </a:cubicBezTo>
                  <a:cubicBezTo>
                    <a:pt x="18" y="5750"/>
                    <a:pt x="35" y="5749"/>
                    <a:pt x="53" y="5749"/>
                  </a:cubicBezTo>
                  <a:cubicBezTo>
                    <a:pt x="192" y="5749"/>
                    <a:pt x="330" y="5806"/>
                    <a:pt x="463" y="5806"/>
                  </a:cubicBezTo>
                  <a:cubicBezTo>
                    <a:pt x="480" y="5806"/>
                    <a:pt x="496" y="5805"/>
                    <a:pt x="513" y="5803"/>
                  </a:cubicBezTo>
                  <a:cubicBezTo>
                    <a:pt x="667" y="5783"/>
                    <a:pt x="800" y="5732"/>
                    <a:pt x="923" y="5639"/>
                  </a:cubicBezTo>
                  <a:cubicBezTo>
                    <a:pt x="1917" y="5014"/>
                    <a:pt x="2850" y="4512"/>
                    <a:pt x="3804" y="3825"/>
                  </a:cubicBezTo>
                  <a:cubicBezTo>
                    <a:pt x="4706" y="3169"/>
                    <a:pt x="5167" y="2738"/>
                    <a:pt x="5557" y="2687"/>
                  </a:cubicBezTo>
                  <a:lnTo>
                    <a:pt x="11400" y="2000"/>
                  </a:lnTo>
                  <a:cubicBezTo>
                    <a:pt x="10990" y="1231"/>
                    <a:pt x="10416" y="647"/>
                    <a:pt x="9934" y="432"/>
                  </a:cubicBezTo>
                  <a:cubicBezTo>
                    <a:pt x="9391" y="185"/>
                    <a:pt x="8816" y="42"/>
                    <a:pt x="822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
            <p:cNvSpPr/>
            <p:nvPr/>
          </p:nvSpPr>
          <p:spPr>
            <a:xfrm>
              <a:off x="6191892" y="1577335"/>
              <a:ext cx="426795" cy="439074"/>
            </a:xfrm>
            <a:custGeom>
              <a:rect b="b" l="l" r="r" t="t"/>
              <a:pathLst>
                <a:path extrusionOk="0" h="6329" w="6152">
                  <a:moveTo>
                    <a:pt x="2348" y="1"/>
                  </a:moveTo>
                  <a:cubicBezTo>
                    <a:pt x="1712" y="1"/>
                    <a:pt x="1079" y="192"/>
                    <a:pt x="534" y="588"/>
                  </a:cubicBezTo>
                  <a:lnTo>
                    <a:pt x="1" y="967"/>
                  </a:lnTo>
                  <a:lnTo>
                    <a:pt x="3927" y="6328"/>
                  </a:lnTo>
                  <a:lnTo>
                    <a:pt x="4460" y="6000"/>
                  </a:lnTo>
                  <a:cubicBezTo>
                    <a:pt x="5875" y="4975"/>
                    <a:pt x="6152" y="2925"/>
                    <a:pt x="5075" y="1428"/>
                  </a:cubicBezTo>
                  <a:cubicBezTo>
                    <a:pt x="4404" y="498"/>
                    <a:pt x="3374" y="1"/>
                    <a:pt x="2348" y="1"/>
                  </a:cubicBez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
            <p:cNvSpPr/>
            <p:nvPr/>
          </p:nvSpPr>
          <p:spPr>
            <a:xfrm>
              <a:off x="6447265" y="1812935"/>
              <a:ext cx="249681" cy="185717"/>
            </a:xfrm>
            <a:custGeom>
              <a:rect b="b" l="l" r="r" t="t"/>
              <a:pathLst>
                <a:path extrusionOk="0" h="2677" w="3599">
                  <a:moveTo>
                    <a:pt x="3496" y="0"/>
                  </a:moveTo>
                  <a:lnTo>
                    <a:pt x="0" y="2543"/>
                  </a:lnTo>
                  <a:lnTo>
                    <a:pt x="92" y="2676"/>
                  </a:lnTo>
                  <a:lnTo>
                    <a:pt x="3598" y="144"/>
                  </a:lnTo>
                  <a:lnTo>
                    <a:pt x="3496" y="0"/>
                  </a:lnTo>
                  <a:close/>
                </a:path>
              </a:pathLst>
            </a:custGeom>
            <a:solidFill>
              <a:srgbClr val="E2A20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
            <p:cNvSpPr/>
            <p:nvPr/>
          </p:nvSpPr>
          <p:spPr>
            <a:xfrm>
              <a:off x="6427284" y="1785878"/>
              <a:ext cx="249750" cy="185023"/>
            </a:xfrm>
            <a:custGeom>
              <a:rect b="b" l="l" r="r" t="t"/>
              <a:pathLst>
                <a:path extrusionOk="0" h="2667" w="3600">
                  <a:moveTo>
                    <a:pt x="3497" y="1"/>
                  </a:moveTo>
                  <a:lnTo>
                    <a:pt x="1" y="2533"/>
                  </a:lnTo>
                  <a:lnTo>
                    <a:pt x="93" y="2666"/>
                  </a:lnTo>
                  <a:lnTo>
                    <a:pt x="3599" y="134"/>
                  </a:lnTo>
                  <a:lnTo>
                    <a:pt x="3497" y="1"/>
                  </a:lnTo>
                  <a:close/>
                </a:path>
              </a:pathLst>
            </a:custGeom>
            <a:solidFill>
              <a:srgbClr val="E2A20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
            <p:cNvSpPr/>
            <p:nvPr/>
          </p:nvSpPr>
          <p:spPr>
            <a:xfrm>
              <a:off x="6085955" y="1595580"/>
              <a:ext cx="507825" cy="456834"/>
            </a:xfrm>
            <a:custGeom>
              <a:rect b="b" l="l" r="r" t="t"/>
              <a:pathLst>
                <a:path extrusionOk="0" h="6585" w="7320">
                  <a:moveTo>
                    <a:pt x="3505" y="0"/>
                  </a:moveTo>
                  <a:cubicBezTo>
                    <a:pt x="2891" y="0"/>
                    <a:pt x="2278" y="178"/>
                    <a:pt x="1743" y="550"/>
                  </a:cubicBezTo>
                  <a:cubicBezTo>
                    <a:pt x="308" y="1555"/>
                    <a:pt x="0" y="3605"/>
                    <a:pt x="1056" y="5112"/>
                  </a:cubicBezTo>
                  <a:cubicBezTo>
                    <a:pt x="1721" y="6068"/>
                    <a:pt x="2769" y="6584"/>
                    <a:pt x="3815" y="6584"/>
                  </a:cubicBezTo>
                  <a:cubicBezTo>
                    <a:pt x="4429" y="6584"/>
                    <a:pt x="5042" y="6406"/>
                    <a:pt x="5577" y="6035"/>
                  </a:cubicBezTo>
                  <a:cubicBezTo>
                    <a:pt x="7012" y="5030"/>
                    <a:pt x="7320" y="2980"/>
                    <a:pt x="6264" y="1473"/>
                  </a:cubicBezTo>
                  <a:cubicBezTo>
                    <a:pt x="5599" y="517"/>
                    <a:pt x="4551" y="0"/>
                    <a:pt x="3505"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
            <p:cNvSpPr/>
            <p:nvPr/>
          </p:nvSpPr>
          <p:spPr>
            <a:xfrm>
              <a:off x="6085955" y="1595442"/>
              <a:ext cx="266747" cy="456488"/>
            </a:xfrm>
            <a:custGeom>
              <a:rect b="b" l="l" r="r" t="t"/>
              <a:pathLst>
                <a:path extrusionOk="0" h="6580" w="3845">
                  <a:moveTo>
                    <a:pt x="3505" y="1"/>
                  </a:moveTo>
                  <a:cubicBezTo>
                    <a:pt x="2860" y="1"/>
                    <a:pt x="2225" y="199"/>
                    <a:pt x="1702" y="583"/>
                  </a:cubicBezTo>
                  <a:cubicBezTo>
                    <a:pt x="277" y="1608"/>
                    <a:pt x="0" y="3658"/>
                    <a:pt x="1087" y="5155"/>
                  </a:cubicBezTo>
                  <a:cubicBezTo>
                    <a:pt x="1682" y="5996"/>
                    <a:pt x="2614" y="6518"/>
                    <a:pt x="3640" y="6580"/>
                  </a:cubicBezTo>
                  <a:cubicBezTo>
                    <a:pt x="2676" y="6467"/>
                    <a:pt x="1805" y="5955"/>
                    <a:pt x="1251" y="5175"/>
                  </a:cubicBezTo>
                  <a:cubicBezTo>
                    <a:pt x="164" y="3679"/>
                    <a:pt x="441" y="1628"/>
                    <a:pt x="1866" y="593"/>
                  </a:cubicBezTo>
                  <a:cubicBezTo>
                    <a:pt x="2392" y="217"/>
                    <a:pt x="3021" y="14"/>
                    <a:pt x="3667" y="14"/>
                  </a:cubicBezTo>
                  <a:cubicBezTo>
                    <a:pt x="3726" y="14"/>
                    <a:pt x="3785" y="16"/>
                    <a:pt x="3845" y="19"/>
                  </a:cubicBezTo>
                  <a:cubicBezTo>
                    <a:pt x="3732" y="7"/>
                    <a:pt x="3618" y="1"/>
                    <a:pt x="3505" y="1"/>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
            <p:cNvSpPr/>
            <p:nvPr/>
          </p:nvSpPr>
          <p:spPr>
            <a:xfrm>
              <a:off x="6152764" y="1651012"/>
              <a:ext cx="382742" cy="350899"/>
            </a:xfrm>
            <a:custGeom>
              <a:rect b="b" l="l" r="r" t="t"/>
              <a:pathLst>
                <a:path extrusionOk="0" h="5058" w="5517">
                  <a:moveTo>
                    <a:pt x="2543" y="1"/>
                  </a:moveTo>
                  <a:cubicBezTo>
                    <a:pt x="2082" y="1"/>
                    <a:pt x="1629" y="135"/>
                    <a:pt x="1241" y="417"/>
                  </a:cubicBezTo>
                  <a:cubicBezTo>
                    <a:pt x="175" y="1186"/>
                    <a:pt x="1" y="2755"/>
                    <a:pt x="842" y="3923"/>
                  </a:cubicBezTo>
                  <a:cubicBezTo>
                    <a:pt x="1374" y="4657"/>
                    <a:pt x="2190" y="5058"/>
                    <a:pt x="2985" y="5058"/>
                  </a:cubicBezTo>
                  <a:cubicBezTo>
                    <a:pt x="3445" y="5058"/>
                    <a:pt x="3899" y="4923"/>
                    <a:pt x="4286" y="4641"/>
                  </a:cubicBezTo>
                  <a:cubicBezTo>
                    <a:pt x="5342" y="3872"/>
                    <a:pt x="5516" y="2304"/>
                    <a:pt x="4686" y="1135"/>
                  </a:cubicBezTo>
                  <a:cubicBezTo>
                    <a:pt x="4154" y="402"/>
                    <a:pt x="3338" y="1"/>
                    <a:pt x="2543" y="1"/>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
            <p:cNvSpPr/>
            <p:nvPr/>
          </p:nvSpPr>
          <p:spPr>
            <a:xfrm>
              <a:off x="6148532" y="1648722"/>
              <a:ext cx="382672" cy="350552"/>
            </a:xfrm>
            <a:custGeom>
              <a:rect b="b" l="l" r="r" t="t"/>
              <a:pathLst>
                <a:path extrusionOk="0" h="5053" w="5516">
                  <a:moveTo>
                    <a:pt x="2543" y="1"/>
                  </a:moveTo>
                  <a:cubicBezTo>
                    <a:pt x="2080" y="1"/>
                    <a:pt x="1623" y="136"/>
                    <a:pt x="1231" y="420"/>
                  </a:cubicBezTo>
                  <a:cubicBezTo>
                    <a:pt x="175" y="1189"/>
                    <a:pt x="0" y="2757"/>
                    <a:pt x="841" y="3915"/>
                  </a:cubicBezTo>
                  <a:cubicBezTo>
                    <a:pt x="1372" y="4653"/>
                    <a:pt x="2181" y="5052"/>
                    <a:pt x="2973" y="5052"/>
                  </a:cubicBezTo>
                  <a:cubicBezTo>
                    <a:pt x="3436" y="5052"/>
                    <a:pt x="3893" y="4916"/>
                    <a:pt x="4286" y="4633"/>
                  </a:cubicBezTo>
                  <a:cubicBezTo>
                    <a:pt x="5341" y="3864"/>
                    <a:pt x="5516" y="2296"/>
                    <a:pt x="4675" y="1137"/>
                  </a:cubicBezTo>
                  <a:cubicBezTo>
                    <a:pt x="4144" y="399"/>
                    <a:pt x="3335" y="1"/>
                    <a:pt x="2543" y="1"/>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
            <p:cNvSpPr/>
            <p:nvPr/>
          </p:nvSpPr>
          <p:spPr>
            <a:xfrm>
              <a:off x="6159216" y="1726146"/>
              <a:ext cx="338550" cy="273129"/>
            </a:xfrm>
            <a:custGeom>
              <a:rect b="b" l="l" r="r" t="t"/>
              <a:pathLst>
                <a:path extrusionOk="0" h="3937" w="4880">
                  <a:moveTo>
                    <a:pt x="462" y="1"/>
                  </a:moveTo>
                  <a:lnTo>
                    <a:pt x="462" y="1"/>
                  </a:lnTo>
                  <a:cubicBezTo>
                    <a:pt x="0" y="821"/>
                    <a:pt x="62" y="1928"/>
                    <a:pt x="687" y="2799"/>
                  </a:cubicBezTo>
                  <a:cubicBezTo>
                    <a:pt x="1218" y="3537"/>
                    <a:pt x="2031" y="3936"/>
                    <a:pt x="2824" y="3936"/>
                  </a:cubicBezTo>
                  <a:cubicBezTo>
                    <a:pt x="3286" y="3936"/>
                    <a:pt x="3742" y="3800"/>
                    <a:pt x="4132" y="3517"/>
                  </a:cubicBezTo>
                  <a:cubicBezTo>
                    <a:pt x="4470" y="3271"/>
                    <a:pt x="4726" y="2943"/>
                    <a:pt x="4880" y="2553"/>
                  </a:cubicBezTo>
                  <a:lnTo>
                    <a:pt x="4880" y="2553"/>
                  </a:lnTo>
                  <a:cubicBezTo>
                    <a:pt x="4726" y="2830"/>
                    <a:pt x="4511" y="3066"/>
                    <a:pt x="4255" y="3261"/>
                  </a:cubicBezTo>
                  <a:cubicBezTo>
                    <a:pt x="3867" y="3543"/>
                    <a:pt x="3414" y="3677"/>
                    <a:pt x="2953" y="3677"/>
                  </a:cubicBezTo>
                  <a:cubicBezTo>
                    <a:pt x="2158" y="3677"/>
                    <a:pt x="1342" y="3277"/>
                    <a:pt x="810" y="2543"/>
                  </a:cubicBezTo>
                  <a:cubicBezTo>
                    <a:pt x="267" y="1815"/>
                    <a:pt x="133" y="852"/>
                    <a:pt x="462"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
            <p:cNvSpPr/>
            <p:nvPr/>
          </p:nvSpPr>
          <p:spPr>
            <a:xfrm>
              <a:off x="6250931" y="1714490"/>
              <a:ext cx="184260" cy="207639"/>
            </a:xfrm>
            <a:custGeom>
              <a:rect b="b" l="l" r="r" t="t"/>
              <a:pathLst>
                <a:path extrusionOk="0" h="2993" w="2656">
                  <a:moveTo>
                    <a:pt x="745" y="1"/>
                  </a:moveTo>
                  <a:cubicBezTo>
                    <a:pt x="727" y="1"/>
                    <a:pt x="712" y="8"/>
                    <a:pt x="698" y="15"/>
                  </a:cubicBezTo>
                  <a:lnTo>
                    <a:pt x="267" y="261"/>
                  </a:lnTo>
                  <a:cubicBezTo>
                    <a:pt x="236" y="282"/>
                    <a:pt x="226" y="302"/>
                    <a:pt x="216" y="323"/>
                  </a:cubicBezTo>
                  <a:cubicBezTo>
                    <a:pt x="206" y="353"/>
                    <a:pt x="206" y="374"/>
                    <a:pt x="226" y="394"/>
                  </a:cubicBezTo>
                  <a:lnTo>
                    <a:pt x="349" y="620"/>
                  </a:lnTo>
                  <a:cubicBezTo>
                    <a:pt x="267" y="692"/>
                    <a:pt x="206" y="774"/>
                    <a:pt x="144" y="866"/>
                  </a:cubicBezTo>
                  <a:cubicBezTo>
                    <a:pt x="93" y="948"/>
                    <a:pt x="52" y="1030"/>
                    <a:pt x="31" y="1122"/>
                  </a:cubicBezTo>
                  <a:cubicBezTo>
                    <a:pt x="11" y="1204"/>
                    <a:pt x="1" y="1296"/>
                    <a:pt x="21" y="1378"/>
                  </a:cubicBezTo>
                  <a:cubicBezTo>
                    <a:pt x="21" y="1460"/>
                    <a:pt x="52" y="1532"/>
                    <a:pt x="93" y="1604"/>
                  </a:cubicBezTo>
                  <a:cubicBezTo>
                    <a:pt x="175" y="1758"/>
                    <a:pt x="329" y="1881"/>
                    <a:pt x="503" y="1932"/>
                  </a:cubicBezTo>
                  <a:cubicBezTo>
                    <a:pt x="571" y="1946"/>
                    <a:pt x="641" y="1953"/>
                    <a:pt x="711" y="1953"/>
                  </a:cubicBezTo>
                  <a:cubicBezTo>
                    <a:pt x="850" y="1953"/>
                    <a:pt x="992" y="1925"/>
                    <a:pt x="1128" y="1871"/>
                  </a:cubicBezTo>
                  <a:cubicBezTo>
                    <a:pt x="1262" y="1819"/>
                    <a:pt x="1374" y="1778"/>
                    <a:pt x="1477" y="1737"/>
                  </a:cubicBezTo>
                  <a:cubicBezTo>
                    <a:pt x="1559" y="1707"/>
                    <a:pt x="1641" y="1686"/>
                    <a:pt x="1723" y="1665"/>
                  </a:cubicBezTo>
                  <a:cubicBezTo>
                    <a:pt x="1774" y="1645"/>
                    <a:pt x="1825" y="1645"/>
                    <a:pt x="1887" y="1645"/>
                  </a:cubicBezTo>
                  <a:cubicBezTo>
                    <a:pt x="1918" y="1645"/>
                    <a:pt x="1948" y="1665"/>
                    <a:pt x="1969" y="1696"/>
                  </a:cubicBezTo>
                  <a:cubicBezTo>
                    <a:pt x="2010" y="1758"/>
                    <a:pt x="1989" y="1840"/>
                    <a:pt x="1928" y="1881"/>
                  </a:cubicBezTo>
                  <a:cubicBezTo>
                    <a:pt x="1846" y="1963"/>
                    <a:pt x="1754" y="2035"/>
                    <a:pt x="1661" y="2086"/>
                  </a:cubicBezTo>
                  <a:cubicBezTo>
                    <a:pt x="1600" y="2127"/>
                    <a:pt x="1549" y="2147"/>
                    <a:pt x="1477" y="2168"/>
                  </a:cubicBezTo>
                  <a:cubicBezTo>
                    <a:pt x="1436" y="2178"/>
                    <a:pt x="1385" y="2178"/>
                    <a:pt x="1344" y="2178"/>
                  </a:cubicBezTo>
                  <a:cubicBezTo>
                    <a:pt x="1303" y="2178"/>
                    <a:pt x="1272" y="2178"/>
                    <a:pt x="1241" y="2168"/>
                  </a:cubicBezTo>
                  <a:lnTo>
                    <a:pt x="1169" y="2147"/>
                  </a:lnTo>
                  <a:lnTo>
                    <a:pt x="1098" y="2147"/>
                  </a:lnTo>
                  <a:cubicBezTo>
                    <a:pt x="1077" y="2158"/>
                    <a:pt x="1046" y="2168"/>
                    <a:pt x="1026" y="2178"/>
                  </a:cubicBezTo>
                  <a:lnTo>
                    <a:pt x="595" y="2434"/>
                  </a:lnTo>
                  <a:cubicBezTo>
                    <a:pt x="575" y="2445"/>
                    <a:pt x="564" y="2465"/>
                    <a:pt x="554" y="2486"/>
                  </a:cubicBezTo>
                  <a:cubicBezTo>
                    <a:pt x="554" y="2506"/>
                    <a:pt x="554" y="2527"/>
                    <a:pt x="564" y="2547"/>
                  </a:cubicBezTo>
                  <a:cubicBezTo>
                    <a:pt x="605" y="2609"/>
                    <a:pt x="667" y="2660"/>
                    <a:pt x="728" y="2701"/>
                  </a:cubicBezTo>
                  <a:cubicBezTo>
                    <a:pt x="800" y="2742"/>
                    <a:pt x="882" y="2773"/>
                    <a:pt x="975" y="2783"/>
                  </a:cubicBezTo>
                  <a:cubicBezTo>
                    <a:pt x="1067" y="2803"/>
                    <a:pt x="1169" y="2803"/>
                    <a:pt x="1272" y="2803"/>
                  </a:cubicBezTo>
                  <a:cubicBezTo>
                    <a:pt x="1385" y="2793"/>
                    <a:pt x="1497" y="2762"/>
                    <a:pt x="1610" y="2721"/>
                  </a:cubicBezTo>
                  <a:lnTo>
                    <a:pt x="1743" y="2947"/>
                  </a:lnTo>
                  <a:cubicBezTo>
                    <a:pt x="1754" y="2967"/>
                    <a:pt x="1774" y="2988"/>
                    <a:pt x="1795" y="2988"/>
                  </a:cubicBezTo>
                  <a:cubicBezTo>
                    <a:pt x="1804" y="2991"/>
                    <a:pt x="1813" y="2992"/>
                    <a:pt x="1821" y="2992"/>
                  </a:cubicBezTo>
                  <a:cubicBezTo>
                    <a:pt x="1843" y="2992"/>
                    <a:pt x="1862" y="2985"/>
                    <a:pt x="1877" y="2978"/>
                  </a:cubicBezTo>
                  <a:lnTo>
                    <a:pt x="2307" y="2721"/>
                  </a:lnTo>
                  <a:cubicBezTo>
                    <a:pt x="2328" y="2711"/>
                    <a:pt x="2348" y="2691"/>
                    <a:pt x="2358" y="2660"/>
                  </a:cubicBezTo>
                  <a:cubicBezTo>
                    <a:pt x="2358" y="2639"/>
                    <a:pt x="2358" y="2609"/>
                    <a:pt x="2348" y="2588"/>
                  </a:cubicBezTo>
                  <a:lnTo>
                    <a:pt x="2215" y="2373"/>
                  </a:lnTo>
                  <a:cubicBezTo>
                    <a:pt x="2307" y="2301"/>
                    <a:pt x="2389" y="2219"/>
                    <a:pt x="2461" y="2127"/>
                  </a:cubicBezTo>
                  <a:cubicBezTo>
                    <a:pt x="2533" y="2045"/>
                    <a:pt x="2584" y="1953"/>
                    <a:pt x="2615" y="1860"/>
                  </a:cubicBezTo>
                  <a:cubicBezTo>
                    <a:pt x="2646" y="1768"/>
                    <a:pt x="2656" y="1676"/>
                    <a:pt x="2646" y="1583"/>
                  </a:cubicBezTo>
                  <a:cubicBezTo>
                    <a:pt x="2635" y="1491"/>
                    <a:pt x="2615" y="1409"/>
                    <a:pt x="2563" y="1327"/>
                  </a:cubicBezTo>
                  <a:cubicBezTo>
                    <a:pt x="2512" y="1245"/>
                    <a:pt x="2451" y="1173"/>
                    <a:pt x="2369" y="1112"/>
                  </a:cubicBezTo>
                  <a:cubicBezTo>
                    <a:pt x="2297" y="1061"/>
                    <a:pt x="2215" y="1020"/>
                    <a:pt x="2133" y="1009"/>
                  </a:cubicBezTo>
                  <a:cubicBezTo>
                    <a:pt x="2082" y="999"/>
                    <a:pt x="2030" y="994"/>
                    <a:pt x="1979" y="994"/>
                  </a:cubicBezTo>
                  <a:cubicBezTo>
                    <a:pt x="1928" y="994"/>
                    <a:pt x="1877" y="999"/>
                    <a:pt x="1825" y="1009"/>
                  </a:cubicBezTo>
                  <a:cubicBezTo>
                    <a:pt x="1702" y="1030"/>
                    <a:pt x="1579" y="1061"/>
                    <a:pt x="1467" y="1112"/>
                  </a:cubicBezTo>
                  <a:lnTo>
                    <a:pt x="1128" y="1225"/>
                  </a:lnTo>
                  <a:cubicBezTo>
                    <a:pt x="1057" y="1255"/>
                    <a:pt x="975" y="1276"/>
                    <a:pt x="903" y="1296"/>
                  </a:cubicBezTo>
                  <a:cubicBezTo>
                    <a:pt x="877" y="1302"/>
                    <a:pt x="854" y="1304"/>
                    <a:pt x="831" y="1304"/>
                  </a:cubicBezTo>
                  <a:cubicBezTo>
                    <a:pt x="808" y="1304"/>
                    <a:pt x="785" y="1302"/>
                    <a:pt x="759" y="1296"/>
                  </a:cubicBezTo>
                  <a:cubicBezTo>
                    <a:pt x="698" y="1276"/>
                    <a:pt x="657" y="1214"/>
                    <a:pt x="667" y="1153"/>
                  </a:cubicBezTo>
                  <a:cubicBezTo>
                    <a:pt x="677" y="1112"/>
                    <a:pt x="687" y="1081"/>
                    <a:pt x="718" y="1061"/>
                  </a:cubicBezTo>
                  <a:cubicBezTo>
                    <a:pt x="739" y="1030"/>
                    <a:pt x="769" y="999"/>
                    <a:pt x="800" y="979"/>
                  </a:cubicBezTo>
                  <a:cubicBezTo>
                    <a:pt x="841" y="948"/>
                    <a:pt x="872" y="927"/>
                    <a:pt x="913" y="897"/>
                  </a:cubicBezTo>
                  <a:cubicBezTo>
                    <a:pt x="964" y="876"/>
                    <a:pt x="1016" y="845"/>
                    <a:pt x="1067" y="835"/>
                  </a:cubicBezTo>
                  <a:cubicBezTo>
                    <a:pt x="1108" y="825"/>
                    <a:pt x="1149" y="815"/>
                    <a:pt x="1190" y="815"/>
                  </a:cubicBezTo>
                  <a:cubicBezTo>
                    <a:pt x="1221" y="815"/>
                    <a:pt x="1251" y="815"/>
                    <a:pt x="1282" y="825"/>
                  </a:cubicBezTo>
                  <a:lnTo>
                    <a:pt x="1333" y="835"/>
                  </a:lnTo>
                  <a:lnTo>
                    <a:pt x="1405" y="835"/>
                  </a:lnTo>
                  <a:cubicBezTo>
                    <a:pt x="1436" y="835"/>
                    <a:pt x="1467" y="825"/>
                    <a:pt x="1487" y="804"/>
                  </a:cubicBezTo>
                  <a:lnTo>
                    <a:pt x="1918" y="548"/>
                  </a:lnTo>
                  <a:cubicBezTo>
                    <a:pt x="1938" y="538"/>
                    <a:pt x="1948" y="517"/>
                    <a:pt x="1959" y="497"/>
                  </a:cubicBezTo>
                  <a:cubicBezTo>
                    <a:pt x="1959" y="476"/>
                    <a:pt x="1959" y="456"/>
                    <a:pt x="1948" y="446"/>
                  </a:cubicBezTo>
                  <a:cubicBezTo>
                    <a:pt x="1907" y="384"/>
                    <a:pt x="1856" y="343"/>
                    <a:pt x="1795" y="312"/>
                  </a:cubicBezTo>
                  <a:cubicBezTo>
                    <a:pt x="1723" y="271"/>
                    <a:pt x="1651" y="251"/>
                    <a:pt x="1569" y="230"/>
                  </a:cubicBezTo>
                  <a:cubicBezTo>
                    <a:pt x="1477" y="210"/>
                    <a:pt x="1374" y="210"/>
                    <a:pt x="1282" y="210"/>
                  </a:cubicBezTo>
                  <a:cubicBezTo>
                    <a:pt x="1169" y="220"/>
                    <a:pt x="1057" y="241"/>
                    <a:pt x="954" y="271"/>
                  </a:cubicBezTo>
                  <a:lnTo>
                    <a:pt x="831" y="46"/>
                  </a:lnTo>
                  <a:cubicBezTo>
                    <a:pt x="821" y="25"/>
                    <a:pt x="790" y="5"/>
                    <a:pt x="769" y="5"/>
                  </a:cubicBezTo>
                  <a:cubicBezTo>
                    <a:pt x="760" y="2"/>
                    <a:pt x="752" y="1"/>
                    <a:pt x="745"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
            <p:cNvSpPr/>
            <p:nvPr/>
          </p:nvSpPr>
          <p:spPr>
            <a:xfrm>
              <a:off x="6245242" y="1717335"/>
              <a:ext cx="183566" cy="206876"/>
            </a:xfrm>
            <a:custGeom>
              <a:rect b="b" l="l" r="r" t="t"/>
              <a:pathLst>
                <a:path extrusionOk="0" h="2982" w="2646">
                  <a:moveTo>
                    <a:pt x="739" y="1"/>
                  </a:moveTo>
                  <a:cubicBezTo>
                    <a:pt x="722" y="1"/>
                    <a:pt x="702" y="8"/>
                    <a:pt x="687" y="15"/>
                  </a:cubicBezTo>
                  <a:lnTo>
                    <a:pt x="257" y="271"/>
                  </a:lnTo>
                  <a:cubicBezTo>
                    <a:pt x="226" y="282"/>
                    <a:pt x="216" y="302"/>
                    <a:pt x="206" y="333"/>
                  </a:cubicBezTo>
                  <a:cubicBezTo>
                    <a:pt x="195" y="353"/>
                    <a:pt x="206" y="374"/>
                    <a:pt x="216" y="405"/>
                  </a:cubicBezTo>
                  <a:lnTo>
                    <a:pt x="339" y="620"/>
                  </a:lnTo>
                  <a:cubicBezTo>
                    <a:pt x="267" y="692"/>
                    <a:pt x="195" y="774"/>
                    <a:pt x="134" y="866"/>
                  </a:cubicBezTo>
                  <a:cubicBezTo>
                    <a:pt x="83" y="948"/>
                    <a:pt x="42" y="1030"/>
                    <a:pt x="21" y="1122"/>
                  </a:cubicBezTo>
                  <a:cubicBezTo>
                    <a:pt x="1" y="1204"/>
                    <a:pt x="1" y="1296"/>
                    <a:pt x="11" y="1378"/>
                  </a:cubicBezTo>
                  <a:cubicBezTo>
                    <a:pt x="21" y="1460"/>
                    <a:pt x="42" y="1542"/>
                    <a:pt x="83" y="1604"/>
                  </a:cubicBezTo>
                  <a:cubicBezTo>
                    <a:pt x="175" y="1768"/>
                    <a:pt x="318" y="1881"/>
                    <a:pt x="493" y="1932"/>
                  </a:cubicBezTo>
                  <a:cubicBezTo>
                    <a:pt x="554" y="1944"/>
                    <a:pt x="616" y="1950"/>
                    <a:pt x="678" y="1950"/>
                  </a:cubicBezTo>
                  <a:cubicBezTo>
                    <a:pt x="825" y="1950"/>
                    <a:pt x="974" y="1918"/>
                    <a:pt x="1118" y="1860"/>
                  </a:cubicBezTo>
                  <a:cubicBezTo>
                    <a:pt x="1251" y="1809"/>
                    <a:pt x="1364" y="1768"/>
                    <a:pt x="1467" y="1737"/>
                  </a:cubicBezTo>
                  <a:cubicBezTo>
                    <a:pt x="1549" y="1707"/>
                    <a:pt x="1631" y="1676"/>
                    <a:pt x="1713" y="1655"/>
                  </a:cubicBezTo>
                  <a:cubicBezTo>
                    <a:pt x="1764" y="1645"/>
                    <a:pt x="1815" y="1635"/>
                    <a:pt x="1877" y="1635"/>
                  </a:cubicBezTo>
                  <a:cubicBezTo>
                    <a:pt x="1907" y="1635"/>
                    <a:pt x="1938" y="1655"/>
                    <a:pt x="1959" y="1686"/>
                  </a:cubicBezTo>
                  <a:cubicBezTo>
                    <a:pt x="2000" y="1748"/>
                    <a:pt x="1979" y="1830"/>
                    <a:pt x="1918" y="1881"/>
                  </a:cubicBezTo>
                  <a:cubicBezTo>
                    <a:pt x="1836" y="1963"/>
                    <a:pt x="1754" y="2024"/>
                    <a:pt x="1651" y="2086"/>
                  </a:cubicBezTo>
                  <a:cubicBezTo>
                    <a:pt x="1600" y="2117"/>
                    <a:pt x="1538" y="2137"/>
                    <a:pt x="1477" y="2158"/>
                  </a:cubicBezTo>
                  <a:cubicBezTo>
                    <a:pt x="1426" y="2168"/>
                    <a:pt x="1374" y="2178"/>
                    <a:pt x="1333" y="2178"/>
                  </a:cubicBezTo>
                  <a:cubicBezTo>
                    <a:pt x="1292" y="2168"/>
                    <a:pt x="1262" y="2168"/>
                    <a:pt x="1231" y="2158"/>
                  </a:cubicBezTo>
                  <a:lnTo>
                    <a:pt x="1169" y="2147"/>
                  </a:lnTo>
                  <a:cubicBezTo>
                    <a:pt x="1154" y="2142"/>
                    <a:pt x="1141" y="2140"/>
                    <a:pt x="1130" y="2140"/>
                  </a:cubicBezTo>
                  <a:cubicBezTo>
                    <a:pt x="1118" y="2140"/>
                    <a:pt x="1108" y="2142"/>
                    <a:pt x="1098" y="2147"/>
                  </a:cubicBezTo>
                  <a:cubicBezTo>
                    <a:pt x="1067" y="2147"/>
                    <a:pt x="1046" y="2158"/>
                    <a:pt x="1026" y="2168"/>
                  </a:cubicBezTo>
                  <a:lnTo>
                    <a:pt x="595" y="2424"/>
                  </a:lnTo>
                  <a:cubicBezTo>
                    <a:pt x="575" y="2434"/>
                    <a:pt x="564" y="2455"/>
                    <a:pt x="554" y="2475"/>
                  </a:cubicBezTo>
                  <a:cubicBezTo>
                    <a:pt x="544" y="2496"/>
                    <a:pt x="544" y="2516"/>
                    <a:pt x="554" y="2537"/>
                  </a:cubicBezTo>
                  <a:cubicBezTo>
                    <a:pt x="595" y="2598"/>
                    <a:pt x="657" y="2650"/>
                    <a:pt x="718" y="2691"/>
                  </a:cubicBezTo>
                  <a:cubicBezTo>
                    <a:pt x="790" y="2732"/>
                    <a:pt x="872" y="2762"/>
                    <a:pt x="964" y="2773"/>
                  </a:cubicBezTo>
                  <a:cubicBezTo>
                    <a:pt x="1057" y="2793"/>
                    <a:pt x="1159" y="2793"/>
                    <a:pt x="1262" y="2793"/>
                  </a:cubicBezTo>
                  <a:cubicBezTo>
                    <a:pt x="1374" y="2783"/>
                    <a:pt x="1497" y="2752"/>
                    <a:pt x="1600" y="2721"/>
                  </a:cubicBezTo>
                  <a:lnTo>
                    <a:pt x="1733" y="2937"/>
                  </a:lnTo>
                  <a:cubicBezTo>
                    <a:pt x="1743" y="2957"/>
                    <a:pt x="1764" y="2978"/>
                    <a:pt x="1795" y="2978"/>
                  </a:cubicBezTo>
                  <a:cubicBezTo>
                    <a:pt x="1801" y="2981"/>
                    <a:pt x="1808" y="2982"/>
                    <a:pt x="1815" y="2982"/>
                  </a:cubicBezTo>
                  <a:cubicBezTo>
                    <a:pt x="1832" y="2982"/>
                    <a:pt x="1852" y="2975"/>
                    <a:pt x="1866" y="2967"/>
                  </a:cubicBezTo>
                  <a:lnTo>
                    <a:pt x="2297" y="2711"/>
                  </a:lnTo>
                  <a:cubicBezTo>
                    <a:pt x="2317" y="2701"/>
                    <a:pt x="2338" y="2680"/>
                    <a:pt x="2348" y="2650"/>
                  </a:cubicBezTo>
                  <a:cubicBezTo>
                    <a:pt x="2358" y="2629"/>
                    <a:pt x="2348" y="2598"/>
                    <a:pt x="2338" y="2578"/>
                  </a:cubicBezTo>
                  <a:lnTo>
                    <a:pt x="2205" y="2363"/>
                  </a:lnTo>
                  <a:cubicBezTo>
                    <a:pt x="2297" y="2291"/>
                    <a:pt x="2389" y="2209"/>
                    <a:pt x="2461" y="2117"/>
                  </a:cubicBezTo>
                  <a:cubicBezTo>
                    <a:pt x="2522" y="2035"/>
                    <a:pt x="2574" y="1942"/>
                    <a:pt x="2604" y="1850"/>
                  </a:cubicBezTo>
                  <a:cubicBezTo>
                    <a:pt x="2635" y="1758"/>
                    <a:pt x="2645" y="1666"/>
                    <a:pt x="2645" y="1573"/>
                  </a:cubicBezTo>
                  <a:cubicBezTo>
                    <a:pt x="2635" y="1481"/>
                    <a:pt x="2604" y="1399"/>
                    <a:pt x="2553" y="1317"/>
                  </a:cubicBezTo>
                  <a:cubicBezTo>
                    <a:pt x="2502" y="1235"/>
                    <a:pt x="2440" y="1163"/>
                    <a:pt x="2369" y="1102"/>
                  </a:cubicBezTo>
                  <a:cubicBezTo>
                    <a:pt x="2287" y="1050"/>
                    <a:pt x="2205" y="1009"/>
                    <a:pt x="2123" y="999"/>
                  </a:cubicBezTo>
                  <a:cubicBezTo>
                    <a:pt x="2071" y="989"/>
                    <a:pt x="2020" y="984"/>
                    <a:pt x="1969" y="984"/>
                  </a:cubicBezTo>
                  <a:cubicBezTo>
                    <a:pt x="1918" y="984"/>
                    <a:pt x="1866" y="989"/>
                    <a:pt x="1815" y="999"/>
                  </a:cubicBezTo>
                  <a:cubicBezTo>
                    <a:pt x="1692" y="1020"/>
                    <a:pt x="1569" y="1061"/>
                    <a:pt x="1456" y="1102"/>
                  </a:cubicBezTo>
                  <a:lnTo>
                    <a:pt x="1118" y="1214"/>
                  </a:lnTo>
                  <a:cubicBezTo>
                    <a:pt x="1046" y="1245"/>
                    <a:pt x="975" y="1266"/>
                    <a:pt x="892" y="1286"/>
                  </a:cubicBezTo>
                  <a:cubicBezTo>
                    <a:pt x="872" y="1291"/>
                    <a:pt x="849" y="1294"/>
                    <a:pt x="826" y="1294"/>
                  </a:cubicBezTo>
                  <a:cubicBezTo>
                    <a:pt x="803" y="1294"/>
                    <a:pt x="780" y="1291"/>
                    <a:pt x="759" y="1286"/>
                  </a:cubicBezTo>
                  <a:cubicBezTo>
                    <a:pt x="687" y="1276"/>
                    <a:pt x="646" y="1204"/>
                    <a:pt x="667" y="1143"/>
                  </a:cubicBezTo>
                  <a:cubicBezTo>
                    <a:pt x="667" y="1112"/>
                    <a:pt x="687" y="1081"/>
                    <a:pt x="708" y="1050"/>
                  </a:cubicBezTo>
                  <a:cubicBezTo>
                    <a:pt x="728" y="1020"/>
                    <a:pt x="759" y="989"/>
                    <a:pt x="790" y="968"/>
                  </a:cubicBezTo>
                  <a:cubicBezTo>
                    <a:pt x="831" y="938"/>
                    <a:pt x="872" y="917"/>
                    <a:pt x="913" y="897"/>
                  </a:cubicBezTo>
                  <a:cubicBezTo>
                    <a:pt x="954" y="866"/>
                    <a:pt x="1005" y="835"/>
                    <a:pt x="1067" y="825"/>
                  </a:cubicBezTo>
                  <a:cubicBezTo>
                    <a:pt x="1098" y="815"/>
                    <a:pt x="1139" y="804"/>
                    <a:pt x="1180" y="804"/>
                  </a:cubicBezTo>
                  <a:cubicBezTo>
                    <a:pt x="1210" y="804"/>
                    <a:pt x="1241" y="804"/>
                    <a:pt x="1272" y="815"/>
                  </a:cubicBezTo>
                  <a:lnTo>
                    <a:pt x="1323" y="825"/>
                  </a:lnTo>
                  <a:lnTo>
                    <a:pt x="1395" y="825"/>
                  </a:lnTo>
                  <a:cubicBezTo>
                    <a:pt x="1426" y="825"/>
                    <a:pt x="1456" y="815"/>
                    <a:pt x="1477" y="794"/>
                  </a:cubicBezTo>
                  <a:lnTo>
                    <a:pt x="1907" y="538"/>
                  </a:lnTo>
                  <a:cubicBezTo>
                    <a:pt x="1928" y="528"/>
                    <a:pt x="1938" y="507"/>
                    <a:pt x="1948" y="497"/>
                  </a:cubicBezTo>
                  <a:cubicBezTo>
                    <a:pt x="1948" y="476"/>
                    <a:pt x="1948" y="446"/>
                    <a:pt x="1938" y="435"/>
                  </a:cubicBezTo>
                  <a:cubicBezTo>
                    <a:pt x="1897" y="374"/>
                    <a:pt x="1846" y="333"/>
                    <a:pt x="1795" y="302"/>
                  </a:cubicBezTo>
                  <a:cubicBezTo>
                    <a:pt x="1713" y="261"/>
                    <a:pt x="1641" y="241"/>
                    <a:pt x="1559" y="220"/>
                  </a:cubicBezTo>
                  <a:cubicBezTo>
                    <a:pt x="1467" y="200"/>
                    <a:pt x="1364" y="200"/>
                    <a:pt x="1272" y="200"/>
                  </a:cubicBezTo>
                  <a:cubicBezTo>
                    <a:pt x="1159" y="210"/>
                    <a:pt x="1057" y="230"/>
                    <a:pt x="944" y="261"/>
                  </a:cubicBezTo>
                  <a:lnTo>
                    <a:pt x="821" y="46"/>
                  </a:lnTo>
                  <a:cubicBezTo>
                    <a:pt x="810" y="25"/>
                    <a:pt x="790" y="5"/>
                    <a:pt x="759" y="5"/>
                  </a:cubicBezTo>
                  <a:cubicBezTo>
                    <a:pt x="753" y="2"/>
                    <a:pt x="746" y="1"/>
                    <a:pt x="739"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
            <p:cNvSpPr/>
            <p:nvPr/>
          </p:nvSpPr>
          <p:spPr>
            <a:xfrm>
              <a:off x="6647067" y="1241833"/>
              <a:ext cx="104618" cy="130980"/>
            </a:xfrm>
            <a:custGeom>
              <a:rect b="b" l="l" r="r" t="t"/>
              <a:pathLst>
                <a:path extrusionOk="0" h="1888" w="1508">
                  <a:moveTo>
                    <a:pt x="1128" y="1"/>
                  </a:moveTo>
                  <a:lnTo>
                    <a:pt x="1" y="1015"/>
                  </a:lnTo>
                  <a:cubicBezTo>
                    <a:pt x="1" y="1015"/>
                    <a:pt x="124" y="1467"/>
                    <a:pt x="154" y="1600"/>
                  </a:cubicBezTo>
                  <a:cubicBezTo>
                    <a:pt x="194" y="1767"/>
                    <a:pt x="347" y="1887"/>
                    <a:pt x="513" y="1887"/>
                  </a:cubicBezTo>
                  <a:cubicBezTo>
                    <a:pt x="520" y="1887"/>
                    <a:pt x="527" y="1887"/>
                    <a:pt x="534" y="1887"/>
                  </a:cubicBezTo>
                  <a:cubicBezTo>
                    <a:pt x="1508" y="1825"/>
                    <a:pt x="1446" y="1220"/>
                    <a:pt x="1446" y="1220"/>
                  </a:cubicBezTo>
                  <a:cubicBezTo>
                    <a:pt x="1241" y="913"/>
                    <a:pt x="1128" y="1"/>
                    <a:pt x="1128" y="1"/>
                  </a:cubicBezTo>
                  <a:close/>
                </a:path>
              </a:pathLst>
            </a:custGeom>
            <a:solidFill>
              <a:srgbClr val="FFE1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
            <p:cNvSpPr/>
            <p:nvPr/>
          </p:nvSpPr>
          <p:spPr>
            <a:xfrm>
              <a:off x="6476264" y="1565402"/>
              <a:ext cx="437618" cy="449966"/>
            </a:xfrm>
            <a:custGeom>
              <a:rect b="b" l="l" r="r" t="t"/>
              <a:pathLst>
                <a:path extrusionOk="0" h="6486" w="6308">
                  <a:moveTo>
                    <a:pt x="4625" y="1"/>
                  </a:moveTo>
                  <a:cubicBezTo>
                    <a:pt x="4608" y="1"/>
                    <a:pt x="4350" y="20"/>
                    <a:pt x="3775" y="1180"/>
                  </a:cubicBezTo>
                  <a:cubicBezTo>
                    <a:pt x="3754" y="1211"/>
                    <a:pt x="3724" y="1241"/>
                    <a:pt x="3703" y="1272"/>
                  </a:cubicBezTo>
                  <a:cubicBezTo>
                    <a:pt x="2657" y="2779"/>
                    <a:pt x="1253" y="4737"/>
                    <a:pt x="1253" y="4737"/>
                  </a:cubicBezTo>
                  <a:lnTo>
                    <a:pt x="1304" y="4778"/>
                  </a:lnTo>
                  <a:cubicBezTo>
                    <a:pt x="1243" y="4881"/>
                    <a:pt x="1161" y="4983"/>
                    <a:pt x="1069" y="5065"/>
                  </a:cubicBezTo>
                  <a:cubicBezTo>
                    <a:pt x="915" y="5178"/>
                    <a:pt x="853" y="5178"/>
                    <a:pt x="648" y="5239"/>
                  </a:cubicBezTo>
                  <a:cubicBezTo>
                    <a:pt x="464" y="5301"/>
                    <a:pt x="310" y="5424"/>
                    <a:pt x="197" y="5588"/>
                  </a:cubicBezTo>
                  <a:cubicBezTo>
                    <a:pt x="152" y="5641"/>
                    <a:pt x="173" y="5672"/>
                    <a:pt x="237" y="5672"/>
                  </a:cubicBezTo>
                  <a:cubicBezTo>
                    <a:pt x="260" y="5672"/>
                    <a:pt x="288" y="5668"/>
                    <a:pt x="320" y="5660"/>
                  </a:cubicBezTo>
                  <a:cubicBezTo>
                    <a:pt x="453" y="5639"/>
                    <a:pt x="617" y="5537"/>
                    <a:pt x="679" y="5537"/>
                  </a:cubicBezTo>
                  <a:cubicBezTo>
                    <a:pt x="730" y="5537"/>
                    <a:pt x="730" y="5598"/>
                    <a:pt x="679" y="5721"/>
                  </a:cubicBezTo>
                  <a:cubicBezTo>
                    <a:pt x="597" y="5865"/>
                    <a:pt x="505" y="5998"/>
                    <a:pt x="382" y="6101"/>
                  </a:cubicBezTo>
                  <a:cubicBezTo>
                    <a:pt x="300" y="6172"/>
                    <a:pt x="54" y="6316"/>
                    <a:pt x="23" y="6388"/>
                  </a:cubicBezTo>
                  <a:cubicBezTo>
                    <a:pt x="0" y="6448"/>
                    <a:pt x="5" y="6486"/>
                    <a:pt x="62" y="6486"/>
                  </a:cubicBezTo>
                  <a:cubicBezTo>
                    <a:pt x="83" y="6486"/>
                    <a:pt x="110" y="6481"/>
                    <a:pt x="146" y="6470"/>
                  </a:cubicBezTo>
                  <a:cubicBezTo>
                    <a:pt x="289" y="6408"/>
                    <a:pt x="443" y="6326"/>
                    <a:pt x="576" y="6244"/>
                  </a:cubicBezTo>
                  <a:cubicBezTo>
                    <a:pt x="638" y="6203"/>
                    <a:pt x="699" y="6162"/>
                    <a:pt x="740" y="6111"/>
                  </a:cubicBezTo>
                  <a:cubicBezTo>
                    <a:pt x="842" y="6136"/>
                    <a:pt x="943" y="6154"/>
                    <a:pt x="1044" y="6154"/>
                  </a:cubicBezTo>
                  <a:cubicBezTo>
                    <a:pt x="1066" y="6154"/>
                    <a:pt x="1088" y="6154"/>
                    <a:pt x="1110" y="6152"/>
                  </a:cubicBezTo>
                  <a:cubicBezTo>
                    <a:pt x="1171" y="6142"/>
                    <a:pt x="1222" y="6111"/>
                    <a:pt x="1274" y="6080"/>
                  </a:cubicBezTo>
                  <a:cubicBezTo>
                    <a:pt x="1294" y="6070"/>
                    <a:pt x="1315" y="6070"/>
                    <a:pt x="1325" y="6060"/>
                  </a:cubicBezTo>
                  <a:cubicBezTo>
                    <a:pt x="1448" y="6019"/>
                    <a:pt x="1509" y="5619"/>
                    <a:pt x="1561" y="5506"/>
                  </a:cubicBezTo>
                  <a:cubicBezTo>
                    <a:pt x="1643" y="5403"/>
                    <a:pt x="1725" y="5311"/>
                    <a:pt x="1817" y="5229"/>
                  </a:cubicBezTo>
                  <a:lnTo>
                    <a:pt x="1858" y="5260"/>
                  </a:lnTo>
                  <a:cubicBezTo>
                    <a:pt x="1858" y="5260"/>
                    <a:pt x="4585" y="3097"/>
                    <a:pt x="5231" y="2267"/>
                  </a:cubicBezTo>
                  <a:cubicBezTo>
                    <a:pt x="5907" y="1395"/>
                    <a:pt x="6307" y="21"/>
                    <a:pt x="6307" y="21"/>
                  </a:cubicBezTo>
                  <a:lnTo>
                    <a:pt x="4626" y="1"/>
                  </a:lnTo>
                  <a:cubicBezTo>
                    <a:pt x="4626" y="1"/>
                    <a:pt x="4625" y="1"/>
                    <a:pt x="462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
            <p:cNvSpPr/>
            <p:nvPr/>
          </p:nvSpPr>
          <p:spPr>
            <a:xfrm>
              <a:off x="6459197" y="1889040"/>
              <a:ext cx="144578" cy="133478"/>
            </a:xfrm>
            <a:custGeom>
              <a:rect b="b" l="l" r="r" t="t"/>
              <a:pathLst>
                <a:path extrusionOk="0" h="1924" w="2084">
                  <a:moveTo>
                    <a:pt x="1448" y="0"/>
                  </a:moveTo>
                  <a:cubicBezTo>
                    <a:pt x="1345" y="185"/>
                    <a:pt x="1212" y="349"/>
                    <a:pt x="1068" y="503"/>
                  </a:cubicBezTo>
                  <a:cubicBezTo>
                    <a:pt x="925" y="615"/>
                    <a:pt x="863" y="615"/>
                    <a:pt x="648" y="667"/>
                  </a:cubicBezTo>
                  <a:cubicBezTo>
                    <a:pt x="464" y="738"/>
                    <a:pt x="310" y="861"/>
                    <a:pt x="197" y="1015"/>
                  </a:cubicBezTo>
                  <a:cubicBezTo>
                    <a:pt x="150" y="1071"/>
                    <a:pt x="175" y="1108"/>
                    <a:pt x="251" y="1108"/>
                  </a:cubicBezTo>
                  <a:cubicBezTo>
                    <a:pt x="273" y="1108"/>
                    <a:pt x="300" y="1104"/>
                    <a:pt x="330" y="1097"/>
                  </a:cubicBezTo>
                  <a:cubicBezTo>
                    <a:pt x="453" y="1067"/>
                    <a:pt x="617" y="974"/>
                    <a:pt x="679" y="974"/>
                  </a:cubicBezTo>
                  <a:cubicBezTo>
                    <a:pt x="730" y="974"/>
                    <a:pt x="730" y="1036"/>
                    <a:pt x="679" y="1159"/>
                  </a:cubicBezTo>
                  <a:cubicBezTo>
                    <a:pt x="607" y="1302"/>
                    <a:pt x="505" y="1436"/>
                    <a:pt x="382" y="1538"/>
                  </a:cubicBezTo>
                  <a:cubicBezTo>
                    <a:pt x="300" y="1610"/>
                    <a:pt x="54" y="1743"/>
                    <a:pt x="23" y="1825"/>
                  </a:cubicBezTo>
                  <a:cubicBezTo>
                    <a:pt x="0" y="1885"/>
                    <a:pt x="5" y="1923"/>
                    <a:pt x="66" y="1923"/>
                  </a:cubicBezTo>
                  <a:cubicBezTo>
                    <a:pt x="88" y="1923"/>
                    <a:pt x="118" y="1918"/>
                    <a:pt x="156" y="1907"/>
                  </a:cubicBezTo>
                  <a:cubicBezTo>
                    <a:pt x="279" y="1876"/>
                    <a:pt x="412" y="1825"/>
                    <a:pt x="535" y="1764"/>
                  </a:cubicBezTo>
                  <a:cubicBezTo>
                    <a:pt x="617" y="1712"/>
                    <a:pt x="720" y="1794"/>
                    <a:pt x="1017" y="1661"/>
                  </a:cubicBezTo>
                  <a:cubicBezTo>
                    <a:pt x="1109" y="1620"/>
                    <a:pt x="1191" y="1569"/>
                    <a:pt x="1273" y="1507"/>
                  </a:cubicBezTo>
                  <a:cubicBezTo>
                    <a:pt x="1294" y="1507"/>
                    <a:pt x="1315" y="1507"/>
                    <a:pt x="1325" y="1497"/>
                  </a:cubicBezTo>
                  <a:cubicBezTo>
                    <a:pt x="1448" y="1456"/>
                    <a:pt x="1509" y="1046"/>
                    <a:pt x="1571" y="943"/>
                  </a:cubicBezTo>
                  <a:cubicBezTo>
                    <a:pt x="1725" y="759"/>
                    <a:pt x="1899" y="585"/>
                    <a:pt x="2083" y="431"/>
                  </a:cubicBezTo>
                  <a:lnTo>
                    <a:pt x="1448" y="0"/>
                  </a:lnTo>
                  <a:close/>
                </a:path>
              </a:pathLst>
            </a:custGeom>
            <a:solidFill>
              <a:srgbClr val="FFE1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
            <p:cNvSpPr/>
            <p:nvPr/>
          </p:nvSpPr>
          <p:spPr>
            <a:xfrm>
              <a:off x="6553202" y="1414648"/>
              <a:ext cx="383436" cy="515664"/>
            </a:xfrm>
            <a:custGeom>
              <a:rect b="b" l="l" r="r" t="t"/>
              <a:pathLst>
                <a:path extrusionOk="0" h="7433" w="5527">
                  <a:moveTo>
                    <a:pt x="3189" y="1"/>
                  </a:moveTo>
                  <a:lnTo>
                    <a:pt x="2994" y="667"/>
                  </a:lnTo>
                  <a:cubicBezTo>
                    <a:pt x="3066" y="698"/>
                    <a:pt x="3127" y="759"/>
                    <a:pt x="3168" y="831"/>
                  </a:cubicBezTo>
                  <a:cubicBezTo>
                    <a:pt x="3168" y="1210"/>
                    <a:pt x="2471" y="3414"/>
                    <a:pt x="2451" y="3445"/>
                  </a:cubicBezTo>
                  <a:cubicBezTo>
                    <a:pt x="1405" y="4952"/>
                    <a:pt x="1" y="6910"/>
                    <a:pt x="1" y="6910"/>
                  </a:cubicBezTo>
                  <a:lnTo>
                    <a:pt x="595" y="7433"/>
                  </a:lnTo>
                  <a:cubicBezTo>
                    <a:pt x="595" y="7433"/>
                    <a:pt x="2594" y="5403"/>
                    <a:pt x="3476" y="4583"/>
                  </a:cubicBezTo>
                  <a:cubicBezTo>
                    <a:pt x="4419" y="3712"/>
                    <a:pt x="4870" y="1815"/>
                    <a:pt x="5198" y="1241"/>
                  </a:cubicBezTo>
                  <a:cubicBezTo>
                    <a:pt x="5526" y="667"/>
                    <a:pt x="4357" y="83"/>
                    <a:pt x="4357" y="83"/>
                  </a:cubicBezTo>
                  <a:lnTo>
                    <a:pt x="3927" y="298"/>
                  </a:lnTo>
                  <a:cubicBezTo>
                    <a:pt x="3650" y="175"/>
                    <a:pt x="3189" y="1"/>
                    <a:pt x="318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
            <p:cNvSpPr/>
            <p:nvPr/>
          </p:nvSpPr>
          <p:spPr>
            <a:xfrm>
              <a:off x="6525451" y="1131387"/>
              <a:ext cx="226232" cy="199523"/>
            </a:xfrm>
            <a:custGeom>
              <a:rect b="b" l="l" r="r" t="t"/>
              <a:pathLst>
                <a:path extrusionOk="0" h="2876" w="3261">
                  <a:moveTo>
                    <a:pt x="1468" y="1"/>
                  </a:moveTo>
                  <a:cubicBezTo>
                    <a:pt x="1051" y="1"/>
                    <a:pt x="598" y="155"/>
                    <a:pt x="349" y="455"/>
                  </a:cubicBezTo>
                  <a:cubicBezTo>
                    <a:pt x="1" y="885"/>
                    <a:pt x="288" y="1787"/>
                    <a:pt x="534" y="2208"/>
                  </a:cubicBezTo>
                  <a:cubicBezTo>
                    <a:pt x="677" y="2474"/>
                    <a:pt x="903" y="2689"/>
                    <a:pt x="1190" y="2812"/>
                  </a:cubicBezTo>
                  <a:cubicBezTo>
                    <a:pt x="1316" y="2854"/>
                    <a:pt x="1447" y="2876"/>
                    <a:pt x="1578" y="2876"/>
                  </a:cubicBezTo>
                  <a:cubicBezTo>
                    <a:pt x="1766" y="2876"/>
                    <a:pt x="1953" y="2831"/>
                    <a:pt x="2123" y="2741"/>
                  </a:cubicBezTo>
                  <a:cubicBezTo>
                    <a:pt x="3261" y="2156"/>
                    <a:pt x="3148" y="496"/>
                    <a:pt x="1938" y="75"/>
                  </a:cubicBezTo>
                  <a:cubicBezTo>
                    <a:pt x="1797" y="25"/>
                    <a:pt x="1636" y="1"/>
                    <a:pt x="1468" y="1"/>
                  </a:cubicBezTo>
                  <a:close/>
                </a:path>
              </a:pathLst>
            </a:custGeom>
            <a:solidFill>
              <a:srgbClr val="FFE1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
            <p:cNvSpPr/>
            <p:nvPr/>
          </p:nvSpPr>
          <p:spPr>
            <a:xfrm>
              <a:off x="6614391" y="1131457"/>
              <a:ext cx="115232" cy="199661"/>
            </a:xfrm>
            <a:custGeom>
              <a:rect b="b" l="l" r="r" t="t"/>
              <a:pathLst>
                <a:path extrusionOk="0" h="2878" w="1661">
                  <a:moveTo>
                    <a:pt x="177" y="0"/>
                  </a:moveTo>
                  <a:cubicBezTo>
                    <a:pt x="145" y="0"/>
                    <a:pt x="114" y="1"/>
                    <a:pt x="82" y="3"/>
                  </a:cubicBezTo>
                  <a:cubicBezTo>
                    <a:pt x="144" y="13"/>
                    <a:pt x="195" y="33"/>
                    <a:pt x="256" y="54"/>
                  </a:cubicBezTo>
                  <a:cubicBezTo>
                    <a:pt x="790" y="238"/>
                    <a:pt x="1312" y="761"/>
                    <a:pt x="1343" y="1325"/>
                  </a:cubicBezTo>
                  <a:cubicBezTo>
                    <a:pt x="1364" y="1909"/>
                    <a:pt x="1046" y="2453"/>
                    <a:pt x="533" y="2719"/>
                  </a:cubicBezTo>
                  <a:cubicBezTo>
                    <a:pt x="359" y="2781"/>
                    <a:pt x="185" y="2822"/>
                    <a:pt x="0" y="2842"/>
                  </a:cubicBezTo>
                  <a:cubicBezTo>
                    <a:pt x="91" y="2866"/>
                    <a:pt x="184" y="2877"/>
                    <a:pt x="277" y="2877"/>
                  </a:cubicBezTo>
                  <a:cubicBezTo>
                    <a:pt x="469" y="2877"/>
                    <a:pt x="662" y="2829"/>
                    <a:pt x="841" y="2740"/>
                  </a:cubicBezTo>
                  <a:cubicBezTo>
                    <a:pt x="1353" y="2463"/>
                    <a:pt x="1661" y="1920"/>
                    <a:pt x="1630" y="1346"/>
                  </a:cubicBezTo>
                  <a:cubicBezTo>
                    <a:pt x="1579" y="771"/>
                    <a:pt x="1200" y="269"/>
                    <a:pt x="656" y="74"/>
                  </a:cubicBezTo>
                  <a:cubicBezTo>
                    <a:pt x="502" y="23"/>
                    <a:pt x="340" y="0"/>
                    <a:pt x="177" y="0"/>
                  </a:cubicBezTo>
                  <a:close/>
                </a:path>
              </a:pathLst>
            </a:custGeom>
            <a:solidFill>
              <a:srgbClr val="F9CC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
            <p:cNvSpPr/>
            <p:nvPr/>
          </p:nvSpPr>
          <p:spPr>
            <a:xfrm>
              <a:off x="6472864" y="1035371"/>
              <a:ext cx="325022" cy="217976"/>
            </a:xfrm>
            <a:custGeom>
              <a:rect b="b" l="l" r="r" t="t"/>
              <a:pathLst>
                <a:path extrusionOk="0" h="3142" w="4685">
                  <a:moveTo>
                    <a:pt x="2097" y="0"/>
                  </a:moveTo>
                  <a:cubicBezTo>
                    <a:pt x="1711" y="0"/>
                    <a:pt x="1327" y="226"/>
                    <a:pt x="1189" y="670"/>
                  </a:cubicBezTo>
                  <a:lnTo>
                    <a:pt x="1189" y="670"/>
                  </a:lnTo>
                  <a:cubicBezTo>
                    <a:pt x="1192" y="660"/>
                    <a:pt x="1163" y="656"/>
                    <a:pt x="1121" y="656"/>
                  </a:cubicBezTo>
                  <a:cubicBezTo>
                    <a:pt x="1038" y="656"/>
                    <a:pt x="906" y="670"/>
                    <a:pt x="892" y="670"/>
                  </a:cubicBezTo>
                  <a:cubicBezTo>
                    <a:pt x="779" y="680"/>
                    <a:pt x="656" y="721"/>
                    <a:pt x="564" y="772"/>
                  </a:cubicBezTo>
                  <a:cubicBezTo>
                    <a:pt x="369" y="885"/>
                    <a:pt x="215" y="1060"/>
                    <a:pt x="123" y="1254"/>
                  </a:cubicBezTo>
                  <a:cubicBezTo>
                    <a:pt x="31" y="1439"/>
                    <a:pt x="0" y="1644"/>
                    <a:pt x="31" y="1839"/>
                  </a:cubicBezTo>
                  <a:cubicBezTo>
                    <a:pt x="41" y="1890"/>
                    <a:pt x="62" y="1931"/>
                    <a:pt x="82" y="1982"/>
                  </a:cubicBezTo>
                  <a:cubicBezTo>
                    <a:pt x="243" y="2277"/>
                    <a:pt x="552" y="2455"/>
                    <a:pt x="880" y="2455"/>
                  </a:cubicBezTo>
                  <a:cubicBezTo>
                    <a:pt x="928" y="2455"/>
                    <a:pt x="977" y="2451"/>
                    <a:pt x="1025" y="2443"/>
                  </a:cubicBezTo>
                  <a:cubicBezTo>
                    <a:pt x="1394" y="2372"/>
                    <a:pt x="1712" y="2115"/>
                    <a:pt x="1866" y="1767"/>
                  </a:cubicBezTo>
                  <a:cubicBezTo>
                    <a:pt x="1959" y="2000"/>
                    <a:pt x="2178" y="2129"/>
                    <a:pt x="2404" y="2129"/>
                  </a:cubicBezTo>
                  <a:cubicBezTo>
                    <a:pt x="2526" y="2129"/>
                    <a:pt x="2650" y="2092"/>
                    <a:pt x="2758" y="2013"/>
                  </a:cubicBezTo>
                  <a:cubicBezTo>
                    <a:pt x="2758" y="2382"/>
                    <a:pt x="3055" y="2679"/>
                    <a:pt x="3424" y="2710"/>
                  </a:cubicBezTo>
                  <a:cubicBezTo>
                    <a:pt x="3332" y="2884"/>
                    <a:pt x="3434" y="3100"/>
                    <a:pt x="3629" y="3141"/>
                  </a:cubicBezTo>
                  <a:cubicBezTo>
                    <a:pt x="3637" y="3141"/>
                    <a:pt x="3644" y="3141"/>
                    <a:pt x="3652" y="3141"/>
                  </a:cubicBezTo>
                  <a:cubicBezTo>
                    <a:pt x="3837" y="3141"/>
                    <a:pt x="4000" y="3020"/>
                    <a:pt x="4049" y="2833"/>
                  </a:cubicBezTo>
                  <a:cubicBezTo>
                    <a:pt x="4090" y="2648"/>
                    <a:pt x="4029" y="2443"/>
                    <a:pt x="3896" y="2310"/>
                  </a:cubicBezTo>
                  <a:cubicBezTo>
                    <a:pt x="4684" y="1712"/>
                    <a:pt x="4190" y="545"/>
                    <a:pt x="3336" y="545"/>
                  </a:cubicBezTo>
                  <a:cubicBezTo>
                    <a:pt x="3224" y="545"/>
                    <a:pt x="3106" y="565"/>
                    <a:pt x="2983" y="608"/>
                  </a:cubicBezTo>
                  <a:cubicBezTo>
                    <a:pt x="2824" y="201"/>
                    <a:pt x="2460" y="0"/>
                    <a:pt x="2097" y="0"/>
                  </a:cubicBezTo>
                  <a:close/>
                </a:path>
              </a:pathLst>
            </a:custGeom>
            <a:solidFill>
              <a:srgbClr val="222B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
            <p:cNvSpPr/>
            <p:nvPr/>
          </p:nvSpPr>
          <p:spPr>
            <a:xfrm>
              <a:off x="6682657" y="1194311"/>
              <a:ext cx="44886" cy="54113"/>
            </a:xfrm>
            <a:custGeom>
              <a:rect b="b" l="l" r="r" t="t"/>
              <a:pathLst>
                <a:path extrusionOk="0" h="780" w="647">
                  <a:moveTo>
                    <a:pt x="291" y="0"/>
                  </a:moveTo>
                  <a:cubicBezTo>
                    <a:pt x="152" y="0"/>
                    <a:pt x="30" y="104"/>
                    <a:pt x="21" y="245"/>
                  </a:cubicBezTo>
                  <a:cubicBezTo>
                    <a:pt x="0" y="440"/>
                    <a:pt x="123" y="747"/>
                    <a:pt x="287" y="778"/>
                  </a:cubicBezTo>
                  <a:cubicBezTo>
                    <a:pt x="299" y="779"/>
                    <a:pt x="311" y="780"/>
                    <a:pt x="323" y="780"/>
                  </a:cubicBezTo>
                  <a:cubicBezTo>
                    <a:pt x="482" y="780"/>
                    <a:pt x="616" y="653"/>
                    <a:pt x="626" y="491"/>
                  </a:cubicBezTo>
                  <a:cubicBezTo>
                    <a:pt x="646" y="296"/>
                    <a:pt x="523" y="40"/>
                    <a:pt x="359" y="9"/>
                  </a:cubicBezTo>
                  <a:cubicBezTo>
                    <a:pt x="336" y="3"/>
                    <a:pt x="313" y="0"/>
                    <a:pt x="291" y="0"/>
                  </a:cubicBezTo>
                  <a:close/>
                </a:path>
              </a:pathLst>
            </a:custGeom>
            <a:solidFill>
              <a:srgbClr val="FFE1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
            <p:cNvSpPr/>
            <p:nvPr/>
          </p:nvSpPr>
          <p:spPr>
            <a:xfrm>
              <a:off x="7904506" y="3063224"/>
              <a:ext cx="49118" cy="68196"/>
            </a:xfrm>
            <a:custGeom>
              <a:rect b="b" l="l" r="r" t="t"/>
              <a:pathLst>
                <a:path extrusionOk="0" h="983" w="708">
                  <a:moveTo>
                    <a:pt x="677" y="1"/>
                  </a:moveTo>
                  <a:lnTo>
                    <a:pt x="11" y="206"/>
                  </a:lnTo>
                  <a:cubicBezTo>
                    <a:pt x="0" y="421"/>
                    <a:pt x="0" y="636"/>
                    <a:pt x="11" y="862"/>
                  </a:cubicBezTo>
                  <a:cubicBezTo>
                    <a:pt x="26" y="949"/>
                    <a:pt x="172" y="982"/>
                    <a:pt x="322" y="982"/>
                  </a:cubicBezTo>
                  <a:cubicBezTo>
                    <a:pt x="472" y="982"/>
                    <a:pt x="626" y="949"/>
                    <a:pt x="656" y="903"/>
                  </a:cubicBezTo>
                  <a:cubicBezTo>
                    <a:pt x="708" y="810"/>
                    <a:pt x="677" y="1"/>
                    <a:pt x="677" y="1"/>
                  </a:cubicBez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
            <p:cNvSpPr/>
            <p:nvPr/>
          </p:nvSpPr>
          <p:spPr>
            <a:xfrm>
              <a:off x="7796418" y="3111926"/>
              <a:ext cx="165043" cy="77492"/>
            </a:xfrm>
            <a:custGeom>
              <a:rect b="b" l="l" r="r" t="t"/>
              <a:pathLst>
                <a:path extrusionOk="0" h="1117" w="2379">
                  <a:moveTo>
                    <a:pt x="1518" y="0"/>
                  </a:moveTo>
                  <a:cubicBezTo>
                    <a:pt x="1485" y="0"/>
                    <a:pt x="1496" y="41"/>
                    <a:pt x="1446" y="149"/>
                  </a:cubicBezTo>
                  <a:cubicBezTo>
                    <a:pt x="1364" y="334"/>
                    <a:pt x="0" y="549"/>
                    <a:pt x="51" y="836"/>
                  </a:cubicBezTo>
                  <a:cubicBezTo>
                    <a:pt x="72" y="908"/>
                    <a:pt x="390" y="1062"/>
                    <a:pt x="851" y="1113"/>
                  </a:cubicBezTo>
                  <a:cubicBezTo>
                    <a:pt x="897" y="1116"/>
                    <a:pt x="943" y="1117"/>
                    <a:pt x="988" y="1117"/>
                  </a:cubicBezTo>
                  <a:cubicBezTo>
                    <a:pt x="1123" y="1117"/>
                    <a:pt x="1256" y="1105"/>
                    <a:pt x="1394" y="1082"/>
                  </a:cubicBezTo>
                  <a:cubicBezTo>
                    <a:pt x="1517" y="1052"/>
                    <a:pt x="1630" y="990"/>
                    <a:pt x="1733" y="918"/>
                  </a:cubicBezTo>
                  <a:lnTo>
                    <a:pt x="1804" y="1010"/>
                  </a:lnTo>
                  <a:lnTo>
                    <a:pt x="2378" y="898"/>
                  </a:lnTo>
                  <a:cubicBezTo>
                    <a:pt x="2378" y="898"/>
                    <a:pt x="2378" y="549"/>
                    <a:pt x="2378" y="375"/>
                  </a:cubicBezTo>
                  <a:cubicBezTo>
                    <a:pt x="2378" y="272"/>
                    <a:pt x="2327" y="190"/>
                    <a:pt x="2245" y="149"/>
                  </a:cubicBezTo>
                  <a:cubicBezTo>
                    <a:pt x="2184" y="211"/>
                    <a:pt x="2102" y="242"/>
                    <a:pt x="2020" y="262"/>
                  </a:cubicBezTo>
                  <a:cubicBezTo>
                    <a:pt x="2001" y="265"/>
                    <a:pt x="1983" y="266"/>
                    <a:pt x="1966" y="266"/>
                  </a:cubicBezTo>
                  <a:cubicBezTo>
                    <a:pt x="1843" y="266"/>
                    <a:pt x="1734" y="206"/>
                    <a:pt x="1671" y="98"/>
                  </a:cubicBezTo>
                  <a:cubicBezTo>
                    <a:pt x="1640" y="47"/>
                    <a:pt x="1599" y="16"/>
                    <a:pt x="1548" y="6"/>
                  </a:cubicBezTo>
                  <a:cubicBezTo>
                    <a:pt x="1535" y="2"/>
                    <a:pt x="1525" y="0"/>
                    <a:pt x="1518" y="0"/>
                  </a:cubicBezTo>
                  <a:close/>
                </a:path>
              </a:pathLst>
            </a:custGeom>
            <a:solidFill>
              <a:srgbClr val="222B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
            <p:cNvSpPr/>
            <p:nvPr/>
          </p:nvSpPr>
          <p:spPr>
            <a:xfrm>
              <a:off x="7838321" y="2436692"/>
              <a:ext cx="419719" cy="663086"/>
            </a:xfrm>
            <a:custGeom>
              <a:rect b="b" l="l" r="r" t="t"/>
              <a:pathLst>
                <a:path extrusionOk="0" h="9558" w="6050">
                  <a:moveTo>
                    <a:pt x="5513" y="1"/>
                  </a:moveTo>
                  <a:cubicBezTo>
                    <a:pt x="3384" y="1"/>
                    <a:pt x="442" y="839"/>
                    <a:pt x="206" y="1876"/>
                  </a:cubicBezTo>
                  <a:cubicBezTo>
                    <a:pt x="1" y="2768"/>
                    <a:pt x="555" y="7186"/>
                    <a:pt x="934" y="9390"/>
                  </a:cubicBezTo>
                  <a:cubicBezTo>
                    <a:pt x="1101" y="9516"/>
                    <a:pt x="1252" y="9557"/>
                    <a:pt x="1377" y="9557"/>
                  </a:cubicBezTo>
                  <a:cubicBezTo>
                    <a:pt x="1622" y="9557"/>
                    <a:pt x="1774" y="9401"/>
                    <a:pt x="1774" y="9401"/>
                  </a:cubicBezTo>
                  <a:cubicBezTo>
                    <a:pt x="1959" y="8099"/>
                    <a:pt x="2185" y="6059"/>
                    <a:pt x="2154" y="4439"/>
                  </a:cubicBezTo>
                  <a:cubicBezTo>
                    <a:pt x="2154" y="3947"/>
                    <a:pt x="1959" y="3465"/>
                    <a:pt x="1908" y="3106"/>
                  </a:cubicBezTo>
                  <a:cubicBezTo>
                    <a:pt x="2756" y="3035"/>
                    <a:pt x="4969" y="2696"/>
                    <a:pt x="5847" y="2696"/>
                  </a:cubicBezTo>
                  <a:cubicBezTo>
                    <a:pt x="5860" y="2696"/>
                    <a:pt x="5873" y="2696"/>
                    <a:pt x="5885" y="2696"/>
                  </a:cubicBezTo>
                  <a:lnTo>
                    <a:pt x="6049" y="20"/>
                  </a:lnTo>
                  <a:cubicBezTo>
                    <a:pt x="5878" y="7"/>
                    <a:pt x="5699" y="1"/>
                    <a:pt x="551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
            <p:cNvSpPr/>
            <p:nvPr/>
          </p:nvSpPr>
          <p:spPr>
            <a:xfrm>
              <a:off x="8052415" y="3108735"/>
              <a:ext cx="50574" cy="68542"/>
            </a:xfrm>
            <a:custGeom>
              <a:rect b="b" l="l" r="r" t="t"/>
              <a:pathLst>
                <a:path extrusionOk="0" h="988" w="729">
                  <a:moveTo>
                    <a:pt x="657" y="1"/>
                  </a:moveTo>
                  <a:lnTo>
                    <a:pt x="1" y="226"/>
                  </a:lnTo>
                  <a:cubicBezTo>
                    <a:pt x="1" y="441"/>
                    <a:pt x="11" y="657"/>
                    <a:pt x="31" y="882"/>
                  </a:cubicBezTo>
                  <a:cubicBezTo>
                    <a:pt x="46" y="958"/>
                    <a:pt x="172" y="988"/>
                    <a:pt x="308" y="988"/>
                  </a:cubicBezTo>
                  <a:cubicBezTo>
                    <a:pt x="467" y="988"/>
                    <a:pt x="639" y="948"/>
                    <a:pt x="667" y="892"/>
                  </a:cubicBezTo>
                  <a:cubicBezTo>
                    <a:pt x="729" y="800"/>
                    <a:pt x="657" y="1"/>
                    <a:pt x="657" y="1"/>
                  </a:cubicBez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
            <p:cNvSpPr/>
            <p:nvPr/>
          </p:nvSpPr>
          <p:spPr>
            <a:xfrm>
              <a:off x="7945715" y="3158824"/>
              <a:ext cx="165806" cy="78879"/>
            </a:xfrm>
            <a:custGeom>
              <a:rect b="b" l="l" r="r" t="t"/>
              <a:pathLst>
                <a:path extrusionOk="0" h="1137" w="2390">
                  <a:moveTo>
                    <a:pt x="1493" y="1"/>
                  </a:moveTo>
                  <a:cubicBezTo>
                    <a:pt x="1455" y="1"/>
                    <a:pt x="1468" y="41"/>
                    <a:pt x="1426" y="150"/>
                  </a:cubicBezTo>
                  <a:cubicBezTo>
                    <a:pt x="1354" y="334"/>
                    <a:pt x="1" y="601"/>
                    <a:pt x="62" y="888"/>
                  </a:cubicBezTo>
                  <a:cubicBezTo>
                    <a:pt x="83" y="960"/>
                    <a:pt x="401" y="1103"/>
                    <a:pt x="872" y="1134"/>
                  </a:cubicBezTo>
                  <a:cubicBezTo>
                    <a:pt x="904" y="1136"/>
                    <a:pt x="935" y="1137"/>
                    <a:pt x="966" y="1137"/>
                  </a:cubicBezTo>
                  <a:cubicBezTo>
                    <a:pt x="1117" y="1137"/>
                    <a:pt x="1261" y="1117"/>
                    <a:pt x="1405" y="1083"/>
                  </a:cubicBezTo>
                  <a:cubicBezTo>
                    <a:pt x="1528" y="1052"/>
                    <a:pt x="1641" y="991"/>
                    <a:pt x="1744" y="909"/>
                  </a:cubicBezTo>
                  <a:lnTo>
                    <a:pt x="1815" y="1001"/>
                  </a:lnTo>
                  <a:lnTo>
                    <a:pt x="2390" y="868"/>
                  </a:lnTo>
                  <a:cubicBezTo>
                    <a:pt x="2390" y="868"/>
                    <a:pt x="2390" y="519"/>
                    <a:pt x="2369" y="345"/>
                  </a:cubicBezTo>
                  <a:cubicBezTo>
                    <a:pt x="2369" y="242"/>
                    <a:pt x="2318" y="150"/>
                    <a:pt x="2225" y="119"/>
                  </a:cubicBezTo>
                  <a:cubicBezTo>
                    <a:pt x="2164" y="181"/>
                    <a:pt x="2092" y="222"/>
                    <a:pt x="2010" y="242"/>
                  </a:cubicBezTo>
                  <a:cubicBezTo>
                    <a:pt x="1986" y="248"/>
                    <a:pt x="1961" y="250"/>
                    <a:pt x="1937" y="250"/>
                  </a:cubicBezTo>
                  <a:cubicBezTo>
                    <a:pt x="1820" y="250"/>
                    <a:pt x="1711" y="190"/>
                    <a:pt x="1651" y="88"/>
                  </a:cubicBezTo>
                  <a:cubicBezTo>
                    <a:pt x="1621" y="47"/>
                    <a:pt x="1580" y="17"/>
                    <a:pt x="1528" y="6"/>
                  </a:cubicBezTo>
                  <a:cubicBezTo>
                    <a:pt x="1513" y="3"/>
                    <a:pt x="1502" y="1"/>
                    <a:pt x="1493" y="1"/>
                  </a:cubicBezTo>
                  <a:close/>
                </a:path>
              </a:pathLst>
            </a:custGeom>
            <a:solidFill>
              <a:srgbClr val="222B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
            <p:cNvSpPr/>
            <p:nvPr/>
          </p:nvSpPr>
          <p:spPr>
            <a:xfrm>
              <a:off x="7998371" y="2445919"/>
              <a:ext cx="505744" cy="696386"/>
            </a:xfrm>
            <a:custGeom>
              <a:rect b="b" l="l" r="r" t="t"/>
              <a:pathLst>
                <a:path extrusionOk="0" h="10038" w="7290">
                  <a:moveTo>
                    <a:pt x="4048" y="0"/>
                  </a:moveTo>
                  <a:cubicBezTo>
                    <a:pt x="3937" y="0"/>
                    <a:pt x="726" y="640"/>
                    <a:pt x="452" y="1118"/>
                  </a:cubicBezTo>
                  <a:cubicBezTo>
                    <a:pt x="1" y="1917"/>
                    <a:pt x="749" y="6571"/>
                    <a:pt x="677" y="9903"/>
                  </a:cubicBezTo>
                  <a:cubicBezTo>
                    <a:pt x="677" y="9903"/>
                    <a:pt x="835" y="10037"/>
                    <a:pt x="1131" y="10037"/>
                  </a:cubicBezTo>
                  <a:cubicBezTo>
                    <a:pt x="1268" y="10037"/>
                    <a:pt x="1435" y="10008"/>
                    <a:pt x="1631" y="9924"/>
                  </a:cubicBezTo>
                  <a:cubicBezTo>
                    <a:pt x="1774" y="8283"/>
                    <a:pt x="2820" y="4634"/>
                    <a:pt x="2153" y="2830"/>
                  </a:cubicBezTo>
                  <a:lnTo>
                    <a:pt x="2153" y="2830"/>
                  </a:lnTo>
                  <a:cubicBezTo>
                    <a:pt x="2811" y="2872"/>
                    <a:pt x="3409" y="2912"/>
                    <a:pt x="3983" y="2912"/>
                  </a:cubicBezTo>
                  <a:cubicBezTo>
                    <a:pt x="4814" y="2912"/>
                    <a:pt x="5596" y="2828"/>
                    <a:pt x="6438" y="2543"/>
                  </a:cubicBezTo>
                  <a:cubicBezTo>
                    <a:pt x="6777" y="2430"/>
                    <a:pt x="6869" y="2215"/>
                    <a:pt x="7064" y="1866"/>
                  </a:cubicBezTo>
                  <a:cubicBezTo>
                    <a:pt x="7289" y="1466"/>
                    <a:pt x="7146" y="523"/>
                    <a:pt x="6920" y="0"/>
                  </a:cubicBezTo>
                  <a:lnTo>
                    <a:pt x="4050" y="0"/>
                  </a:lnTo>
                  <a:cubicBezTo>
                    <a:pt x="4049" y="0"/>
                    <a:pt x="4049" y="0"/>
                    <a:pt x="404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
            <p:cNvSpPr/>
            <p:nvPr/>
          </p:nvSpPr>
          <p:spPr>
            <a:xfrm>
              <a:off x="7506912" y="2061161"/>
              <a:ext cx="202089" cy="83666"/>
            </a:xfrm>
            <a:custGeom>
              <a:rect b="b" l="l" r="r" t="t"/>
              <a:pathLst>
                <a:path extrusionOk="0" h="1206" w="2913">
                  <a:moveTo>
                    <a:pt x="1374" y="0"/>
                  </a:moveTo>
                  <a:cubicBezTo>
                    <a:pt x="1057" y="0"/>
                    <a:pt x="995" y="174"/>
                    <a:pt x="862" y="174"/>
                  </a:cubicBezTo>
                  <a:cubicBezTo>
                    <a:pt x="747" y="174"/>
                    <a:pt x="257" y="49"/>
                    <a:pt x="117" y="49"/>
                  </a:cubicBezTo>
                  <a:cubicBezTo>
                    <a:pt x="107" y="49"/>
                    <a:pt x="99" y="50"/>
                    <a:pt x="93" y="51"/>
                  </a:cubicBezTo>
                  <a:cubicBezTo>
                    <a:pt x="1" y="72"/>
                    <a:pt x="73" y="154"/>
                    <a:pt x="155" y="195"/>
                  </a:cubicBezTo>
                  <a:cubicBezTo>
                    <a:pt x="267" y="267"/>
                    <a:pt x="442" y="328"/>
                    <a:pt x="636" y="421"/>
                  </a:cubicBezTo>
                  <a:cubicBezTo>
                    <a:pt x="759" y="482"/>
                    <a:pt x="893" y="544"/>
                    <a:pt x="1016" y="585"/>
                  </a:cubicBezTo>
                  <a:cubicBezTo>
                    <a:pt x="1221" y="667"/>
                    <a:pt x="1477" y="779"/>
                    <a:pt x="1344" y="861"/>
                  </a:cubicBezTo>
                  <a:cubicBezTo>
                    <a:pt x="1282" y="902"/>
                    <a:pt x="1285" y="910"/>
                    <a:pt x="1269" y="910"/>
                  </a:cubicBezTo>
                  <a:cubicBezTo>
                    <a:pt x="1260" y="910"/>
                    <a:pt x="1244" y="907"/>
                    <a:pt x="1205" y="907"/>
                  </a:cubicBezTo>
                  <a:cubicBezTo>
                    <a:pt x="1178" y="907"/>
                    <a:pt x="1141" y="908"/>
                    <a:pt x="1087" y="913"/>
                  </a:cubicBezTo>
                  <a:cubicBezTo>
                    <a:pt x="821" y="923"/>
                    <a:pt x="667" y="1097"/>
                    <a:pt x="852" y="1128"/>
                  </a:cubicBezTo>
                  <a:cubicBezTo>
                    <a:pt x="987" y="1150"/>
                    <a:pt x="1166" y="1206"/>
                    <a:pt x="1364" y="1206"/>
                  </a:cubicBezTo>
                  <a:cubicBezTo>
                    <a:pt x="1437" y="1206"/>
                    <a:pt x="1513" y="1198"/>
                    <a:pt x="1590" y="1179"/>
                  </a:cubicBezTo>
                  <a:cubicBezTo>
                    <a:pt x="1703" y="1148"/>
                    <a:pt x="1815" y="1107"/>
                    <a:pt x="1918" y="1066"/>
                  </a:cubicBezTo>
                  <a:cubicBezTo>
                    <a:pt x="1979" y="1036"/>
                    <a:pt x="2041" y="1025"/>
                    <a:pt x="2102" y="1025"/>
                  </a:cubicBezTo>
                  <a:lnTo>
                    <a:pt x="2502" y="1056"/>
                  </a:lnTo>
                  <a:lnTo>
                    <a:pt x="2912" y="472"/>
                  </a:lnTo>
                  <a:lnTo>
                    <a:pt x="2912" y="472"/>
                  </a:lnTo>
                  <a:cubicBezTo>
                    <a:pt x="2912" y="472"/>
                    <a:pt x="2766" y="482"/>
                    <a:pt x="2601" y="482"/>
                  </a:cubicBezTo>
                  <a:cubicBezTo>
                    <a:pt x="2435" y="482"/>
                    <a:pt x="2251" y="472"/>
                    <a:pt x="2174" y="431"/>
                  </a:cubicBezTo>
                  <a:cubicBezTo>
                    <a:pt x="2031" y="349"/>
                    <a:pt x="1703" y="0"/>
                    <a:pt x="1374" y="0"/>
                  </a:cubicBez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
            <p:cNvSpPr/>
            <p:nvPr/>
          </p:nvSpPr>
          <p:spPr>
            <a:xfrm>
              <a:off x="7650590" y="1910338"/>
              <a:ext cx="571164" cy="256133"/>
            </a:xfrm>
            <a:custGeom>
              <a:rect b="b" l="l" r="r" t="t"/>
              <a:pathLst>
                <a:path extrusionOk="0" h="3692" w="8233">
                  <a:moveTo>
                    <a:pt x="8233" y="1"/>
                  </a:moveTo>
                  <a:cubicBezTo>
                    <a:pt x="8232" y="1"/>
                    <a:pt x="7464" y="1"/>
                    <a:pt x="6982" y="339"/>
                  </a:cubicBezTo>
                  <a:cubicBezTo>
                    <a:pt x="6705" y="524"/>
                    <a:pt x="4368" y="2061"/>
                    <a:pt x="4070" y="2215"/>
                  </a:cubicBezTo>
                  <a:cubicBezTo>
                    <a:pt x="3783" y="2369"/>
                    <a:pt x="185" y="2584"/>
                    <a:pt x="185" y="2584"/>
                  </a:cubicBezTo>
                  <a:cubicBezTo>
                    <a:pt x="72" y="2687"/>
                    <a:pt x="11" y="2841"/>
                    <a:pt x="1" y="2994"/>
                  </a:cubicBezTo>
                  <a:cubicBezTo>
                    <a:pt x="1" y="3158"/>
                    <a:pt x="21" y="3322"/>
                    <a:pt x="72" y="3476"/>
                  </a:cubicBezTo>
                  <a:cubicBezTo>
                    <a:pt x="72" y="3476"/>
                    <a:pt x="2414" y="3691"/>
                    <a:pt x="3701" y="3691"/>
                  </a:cubicBezTo>
                  <a:cubicBezTo>
                    <a:pt x="4002" y="3691"/>
                    <a:pt x="4246" y="3680"/>
                    <a:pt x="4388" y="3650"/>
                  </a:cubicBezTo>
                  <a:cubicBezTo>
                    <a:pt x="5137" y="3497"/>
                    <a:pt x="8130" y="2215"/>
                    <a:pt x="8130" y="2215"/>
                  </a:cubicBezTo>
                  <a:lnTo>
                    <a:pt x="823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
            <p:cNvSpPr/>
            <p:nvPr/>
          </p:nvSpPr>
          <p:spPr>
            <a:xfrm>
              <a:off x="8110760" y="1888069"/>
              <a:ext cx="396201" cy="605991"/>
            </a:xfrm>
            <a:custGeom>
              <a:rect b="b" l="l" r="r" t="t"/>
              <a:pathLst>
                <a:path extrusionOk="0" h="8735" w="5711">
                  <a:moveTo>
                    <a:pt x="2902" y="1"/>
                  </a:moveTo>
                  <a:cubicBezTo>
                    <a:pt x="1844" y="1"/>
                    <a:pt x="824" y="299"/>
                    <a:pt x="349" y="660"/>
                  </a:cubicBezTo>
                  <a:cubicBezTo>
                    <a:pt x="0" y="1050"/>
                    <a:pt x="205" y="3192"/>
                    <a:pt x="585" y="4925"/>
                  </a:cubicBezTo>
                  <a:cubicBezTo>
                    <a:pt x="810" y="5950"/>
                    <a:pt x="574" y="6996"/>
                    <a:pt x="544" y="8410"/>
                  </a:cubicBezTo>
                  <a:cubicBezTo>
                    <a:pt x="544" y="8410"/>
                    <a:pt x="753" y="8711"/>
                    <a:pt x="1602" y="8711"/>
                  </a:cubicBezTo>
                  <a:cubicBezTo>
                    <a:pt x="1653" y="8711"/>
                    <a:pt x="1707" y="8710"/>
                    <a:pt x="1764" y="8708"/>
                  </a:cubicBezTo>
                  <a:cubicBezTo>
                    <a:pt x="1833" y="8705"/>
                    <a:pt x="1906" y="8704"/>
                    <a:pt x="1982" y="8704"/>
                  </a:cubicBezTo>
                  <a:cubicBezTo>
                    <a:pt x="2389" y="8704"/>
                    <a:pt x="2884" y="8735"/>
                    <a:pt x="3369" y="8735"/>
                  </a:cubicBezTo>
                  <a:cubicBezTo>
                    <a:pt x="4244" y="8735"/>
                    <a:pt x="5086" y="8634"/>
                    <a:pt x="5321" y="8072"/>
                  </a:cubicBezTo>
                  <a:cubicBezTo>
                    <a:pt x="4900" y="6914"/>
                    <a:pt x="5628" y="1921"/>
                    <a:pt x="5649" y="1655"/>
                  </a:cubicBezTo>
                  <a:cubicBezTo>
                    <a:pt x="5710" y="845"/>
                    <a:pt x="5372" y="527"/>
                    <a:pt x="4296" y="199"/>
                  </a:cubicBezTo>
                  <a:cubicBezTo>
                    <a:pt x="3853" y="60"/>
                    <a:pt x="3374" y="1"/>
                    <a:pt x="290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
            <p:cNvSpPr/>
            <p:nvPr/>
          </p:nvSpPr>
          <p:spPr>
            <a:xfrm>
              <a:off x="8011206" y="2435929"/>
              <a:ext cx="361305" cy="95391"/>
            </a:xfrm>
            <a:custGeom>
              <a:rect b="b" l="l" r="r" t="t"/>
              <a:pathLst>
                <a:path extrusionOk="0" h="1375" w="5208">
                  <a:moveTo>
                    <a:pt x="0" y="1"/>
                  </a:moveTo>
                  <a:lnTo>
                    <a:pt x="3014" y="1374"/>
                  </a:lnTo>
                  <a:lnTo>
                    <a:pt x="5208" y="4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
            <p:cNvSpPr/>
            <p:nvPr/>
          </p:nvSpPr>
          <p:spPr>
            <a:xfrm>
              <a:off x="8218848" y="2464373"/>
              <a:ext cx="153666" cy="75480"/>
            </a:xfrm>
            <a:custGeom>
              <a:rect b="b" l="l" r="r" t="t"/>
              <a:pathLst>
                <a:path extrusionOk="0" h="1088" w="2215">
                  <a:moveTo>
                    <a:pt x="2215" y="1"/>
                  </a:moveTo>
                  <a:lnTo>
                    <a:pt x="0" y="903"/>
                  </a:lnTo>
                  <a:lnTo>
                    <a:pt x="11" y="1087"/>
                  </a:lnTo>
                  <a:lnTo>
                    <a:pt x="2184" y="185"/>
                  </a:lnTo>
                  <a:lnTo>
                    <a:pt x="2215"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
            <p:cNvSpPr/>
            <p:nvPr/>
          </p:nvSpPr>
          <p:spPr>
            <a:xfrm>
              <a:off x="8082733" y="2409636"/>
              <a:ext cx="139027" cy="91367"/>
            </a:xfrm>
            <a:custGeom>
              <a:rect b="b" l="l" r="r" t="t"/>
              <a:pathLst>
                <a:path extrusionOk="0" h="1317" w="2004">
                  <a:moveTo>
                    <a:pt x="1696" y="0"/>
                  </a:moveTo>
                  <a:lnTo>
                    <a:pt x="1265" y="205"/>
                  </a:lnTo>
                  <a:cubicBezTo>
                    <a:pt x="1135" y="108"/>
                    <a:pt x="979" y="59"/>
                    <a:pt x="823" y="59"/>
                  </a:cubicBezTo>
                  <a:cubicBezTo>
                    <a:pt x="684" y="59"/>
                    <a:pt x="545" y="98"/>
                    <a:pt x="425" y="175"/>
                  </a:cubicBezTo>
                  <a:cubicBezTo>
                    <a:pt x="0" y="451"/>
                    <a:pt x="393" y="1317"/>
                    <a:pt x="707" y="1317"/>
                  </a:cubicBezTo>
                  <a:cubicBezTo>
                    <a:pt x="719" y="1317"/>
                    <a:pt x="731" y="1315"/>
                    <a:pt x="743" y="1313"/>
                  </a:cubicBezTo>
                  <a:cubicBezTo>
                    <a:pt x="1060" y="1251"/>
                    <a:pt x="2004" y="646"/>
                    <a:pt x="2004" y="646"/>
                  </a:cubicBezTo>
                  <a:lnTo>
                    <a:pt x="1696" y="0"/>
                  </a:ln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
            <p:cNvSpPr/>
            <p:nvPr/>
          </p:nvSpPr>
          <p:spPr>
            <a:xfrm>
              <a:off x="8182565" y="1921855"/>
              <a:ext cx="359918" cy="549727"/>
            </a:xfrm>
            <a:custGeom>
              <a:rect b="b" l="l" r="r" t="t"/>
              <a:pathLst>
                <a:path extrusionOk="0" h="7924" w="5188">
                  <a:moveTo>
                    <a:pt x="3936" y="1"/>
                  </a:moveTo>
                  <a:cubicBezTo>
                    <a:pt x="3373" y="1"/>
                    <a:pt x="3195" y="787"/>
                    <a:pt x="3117" y="1291"/>
                  </a:cubicBezTo>
                  <a:cubicBezTo>
                    <a:pt x="3066" y="1690"/>
                    <a:pt x="3168" y="2203"/>
                    <a:pt x="3209" y="2603"/>
                  </a:cubicBezTo>
                  <a:lnTo>
                    <a:pt x="3425" y="4848"/>
                  </a:lnTo>
                  <a:cubicBezTo>
                    <a:pt x="2974" y="5053"/>
                    <a:pt x="2543" y="5319"/>
                    <a:pt x="2143" y="5627"/>
                  </a:cubicBezTo>
                  <a:cubicBezTo>
                    <a:pt x="1272" y="6293"/>
                    <a:pt x="42" y="7021"/>
                    <a:pt x="42" y="7021"/>
                  </a:cubicBezTo>
                  <a:cubicBezTo>
                    <a:pt x="11" y="7165"/>
                    <a:pt x="1" y="7308"/>
                    <a:pt x="11" y="7462"/>
                  </a:cubicBezTo>
                  <a:cubicBezTo>
                    <a:pt x="93" y="7841"/>
                    <a:pt x="339" y="7923"/>
                    <a:pt x="339" y="7923"/>
                  </a:cubicBezTo>
                  <a:cubicBezTo>
                    <a:pt x="339" y="7923"/>
                    <a:pt x="3958" y="6447"/>
                    <a:pt x="4522" y="5668"/>
                  </a:cubicBezTo>
                  <a:cubicBezTo>
                    <a:pt x="4901" y="5155"/>
                    <a:pt x="4850" y="4130"/>
                    <a:pt x="4880" y="3525"/>
                  </a:cubicBezTo>
                  <a:cubicBezTo>
                    <a:pt x="4921" y="2634"/>
                    <a:pt x="5188" y="204"/>
                    <a:pt x="4040" y="9"/>
                  </a:cubicBezTo>
                  <a:cubicBezTo>
                    <a:pt x="4004" y="3"/>
                    <a:pt x="3969" y="1"/>
                    <a:pt x="39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
            <p:cNvSpPr/>
            <p:nvPr/>
          </p:nvSpPr>
          <p:spPr>
            <a:xfrm>
              <a:off x="7856914" y="2208793"/>
              <a:ext cx="362693" cy="331058"/>
            </a:xfrm>
            <a:custGeom>
              <a:rect b="b" l="l" r="r" t="t"/>
              <a:pathLst>
                <a:path extrusionOk="0" h="4772" w="5228">
                  <a:moveTo>
                    <a:pt x="290" y="0"/>
                  </a:moveTo>
                  <a:cubicBezTo>
                    <a:pt x="135" y="0"/>
                    <a:pt x="0" y="134"/>
                    <a:pt x="10" y="302"/>
                  </a:cubicBezTo>
                  <a:lnTo>
                    <a:pt x="153" y="3675"/>
                  </a:lnTo>
                  <a:cubicBezTo>
                    <a:pt x="164" y="3839"/>
                    <a:pt x="287" y="3972"/>
                    <a:pt x="440" y="4003"/>
                  </a:cubicBezTo>
                  <a:lnTo>
                    <a:pt x="5228" y="4771"/>
                  </a:lnTo>
                  <a:lnTo>
                    <a:pt x="5064" y="999"/>
                  </a:lnTo>
                  <a:cubicBezTo>
                    <a:pt x="5064" y="866"/>
                    <a:pt x="4961" y="753"/>
                    <a:pt x="4828" y="732"/>
                  </a:cubicBezTo>
                  <a:lnTo>
                    <a:pt x="338" y="5"/>
                  </a:lnTo>
                  <a:cubicBezTo>
                    <a:pt x="322" y="2"/>
                    <a:pt x="306" y="0"/>
                    <a:pt x="29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
            <p:cNvSpPr/>
            <p:nvPr/>
          </p:nvSpPr>
          <p:spPr>
            <a:xfrm>
              <a:off x="8194636" y="1642687"/>
              <a:ext cx="197788" cy="271326"/>
            </a:xfrm>
            <a:custGeom>
              <a:rect b="b" l="l" r="r" t="t"/>
              <a:pathLst>
                <a:path extrusionOk="0" h="3911" w="2851">
                  <a:moveTo>
                    <a:pt x="1212" y="1"/>
                  </a:moveTo>
                  <a:cubicBezTo>
                    <a:pt x="811" y="1"/>
                    <a:pt x="474" y="175"/>
                    <a:pt x="452" y="732"/>
                  </a:cubicBezTo>
                  <a:cubicBezTo>
                    <a:pt x="452" y="732"/>
                    <a:pt x="237" y="1634"/>
                    <a:pt x="144" y="1860"/>
                  </a:cubicBezTo>
                  <a:cubicBezTo>
                    <a:pt x="114" y="1942"/>
                    <a:pt x="1" y="2188"/>
                    <a:pt x="21" y="2260"/>
                  </a:cubicBezTo>
                  <a:cubicBezTo>
                    <a:pt x="42" y="2342"/>
                    <a:pt x="175" y="2311"/>
                    <a:pt x="226" y="2331"/>
                  </a:cubicBezTo>
                  <a:cubicBezTo>
                    <a:pt x="349" y="2372"/>
                    <a:pt x="175" y="3121"/>
                    <a:pt x="432" y="3182"/>
                  </a:cubicBezTo>
                  <a:cubicBezTo>
                    <a:pt x="599" y="3220"/>
                    <a:pt x="766" y="3241"/>
                    <a:pt x="933" y="3241"/>
                  </a:cubicBezTo>
                  <a:cubicBezTo>
                    <a:pt x="992" y="3241"/>
                    <a:pt x="1050" y="3239"/>
                    <a:pt x="1108" y="3234"/>
                  </a:cubicBezTo>
                  <a:lnTo>
                    <a:pt x="1108" y="3234"/>
                  </a:lnTo>
                  <a:cubicBezTo>
                    <a:pt x="1108" y="3254"/>
                    <a:pt x="1057" y="3654"/>
                    <a:pt x="1057" y="3654"/>
                  </a:cubicBezTo>
                  <a:lnTo>
                    <a:pt x="1108" y="3910"/>
                  </a:lnTo>
                  <a:lnTo>
                    <a:pt x="1569" y="3910"/>
                  </a:lnTo>
                  <a:lnTo>
                    <a:pt x="2195" y="3736"/>
                  </a:lnTo>
                  <a:cubicBezTo>
                    <a:pt x="2195" y="3736"/>
                    <a:pt x="2215" y="2936"/>
                    <a:pt x="2246" y="2844"/>
                  </a:cubicBezTo>
                  <a:cubicBezTo>
                    <a:pt x="2256" y="2783"/>
                    <a:pt x="2502" y="2557"/>
                    <a:pt x="2677" y="2157"/>
                  </a:cubicBezTo>
                  <a:cubicBezTo>
                    <a:pt x="2769" y="1962"/>
                    <a:pt x="2830" y="1747"/>
                    <a:pt x="2851" y="1532"/>
                  </a:cubicBezTo>
                  <a:cubicBezTo>
                    <a:pt x="2851" y="1101"/>
                    <a:pt x="2841" y="650"/>
                    <a:pt x="2554" y="435"/>
                  </a:cubicBezTo>
                  <a:cubicBezTo>
                    <a:pt x="2395" y="312"/>
                    <a:pt x="1747" y="1"/>
                    <a:pt x="1212" y="1"/>
                  </a:cubicBez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
            <p:cNvSpPr/>
            <p:nvPr/>
          </p:nvSpPr>
          <p:spPr>
            <a:xfrm>
              <a:off x="8265053" y="1765273"/>
              <a:ext cx="114607" cy="147977"/>
            </a:xfrm>
            <a:custGeom>
              <a:rect b="b" l="l" r="r" t="t"/>
              <a:pathLst>
                <a:path extrusionOk="0" h="2133" w="1652">
                  <a:moveTo>
                    <a:pt x="1057" y="1"/>
                  </a:moveTo>
                  <a:cubicBezTo>
                    <a:pt x="1036" y="1"/>
                    <a:pt x="1036" y="1077"/>
                    <a:pt x="1016" y="1385"/>
                  </a:cubicBezTo>
                  <a:cubicBezTo>
                    <a:pt x="790" y="1559"/>
                    <a:pt x="534" y="1774"/>
                    <a:pt x="431" y="1774"/>
                  </a:cubicBezTo>
                  <a:cubicBezTo>
                    <a:pt x="298" y="1764"/>
                    <a:pt x="175" y="1713"/>
                    <a:pt x="73" y="1631"/>
                  </a:cubicBezTo>
                  <a:cubicBezTo>
                    <a:pt x="62" y="1723"/>
                    <a:pt x="32" y="1815"/>
                    <a:pt x="1" y="1907"/>
                  </a:cubicBezTo>
                  <a:lnTo>
                    <a:pt x="93" y="2112"/>
                  </a:lnTo>
                  <a:lnTo>
                    <a:pt x="554" y="2133"/>
                  </a:lnTo>
                  <a:lnTo>
                    <a:pt x="1180" y="1959"/>
                  </a:lnTo>
                  <a:cubicBezTo>
                    <a:pt x="1180" y="1959"/>
                    <a:pt x="1200" y="1159"/>
                    <a:pt x="1221" y="1067"/>
                  </a:cubicBezTo>
                  <a:cubicBezTo>
                    <a:pt x="1241" y="1005"/>
                    <a:pt x="1477" y="790"/>
                    <a:pt x="1651" y="380"/>
                  </a:cubicBezTo>
                  <a:lnTo>
                    <a:pt x="1631" y="124"/>
                  </a:lnTo>
                  <a:cubicBezTo>
                    <a:pt x="1631" y="124"/>
                    <a:pt x="1077" y="1"/>
                    <a:pt x="1057" y="1"/>
                  </a:cubicBezTo>
                  <a:close/>
                </a:path>
              </a:pathLst>
            </a:custGeom>
            <a:solidFill>
              <a:srgbClr val="F29D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
            <p:cNvSpPr/>
            <p:nvPr/>
          </p:nvSpPr>
          <p:spPr>
            <a:xfrm>
              <a:off x="8188184" y="1621943"/>
              <a:ext cx="235181" cy="219502"/>
            </a:xfrm>
            <a:custGeom>
              <a:rect b="b" l="l" r="r" t="t"/>
              <a:pathLst>
                <a:path extrusionOk="0" h="3164" w="3390">
                  <a:moveTo>
                    <a:pt x="431" y="0"/>
                  </a:moveTo>
                  <a:cubicBezTo>
                    <a:pt x="0" y="0"/>
                    <a:pt x="83" y="677"/>
                    <a:pt x="125" y="877"/>
                  </a:cubicBezTo>
                  <a:cubicBezTo>
                    <a:pt x="145" y="990"/>
                    <a:pt x="289" y="1021"/>
                    <a:pt x="309" y="1072"/>
                  </a:cubicBezTo>
                  <a:cubicBezTo>
                    <a:pt x="319" y="1185"/>
                    <a:pt x="309" y="1298"/>
                    <a:pt x="289" y="1421"/>
                  </a:cubicBezTo>
                  <a:cubicBezTo>
                    <a:pt x="289" y="1513"/>
                    <a:pt x="442" y="1554"/>
                    <a:pt x="442" y="1554"/>
                  </a:cubicBezTo>
                  <a:cubicBezTo>
                    <a:pt x="442" y="1554"/>
                    <a:pt x="484" y="1329"/>
                    <a:pt x="494" y="1298"/>
                  </a:cubicBezTo>
                  <a:cubicBezTo>
                    <a:pt x="514" y="1205"/>
                    <a:pt x="535" y="1113"/>
                    <a:pt x="576" y="1031"/>
                  </a:cubicBezTo>
                  <a:cubicBezTo>
                    <a:pt x="607" y="1021"/>
                    <a:pt x="637" y="1011"/>
                    <a:pt x="678" y="1000"/>
                  </a:cubicBezTo>
                  <a:cubicBezTo>
                    <a:pt x="863" y="980"/>
                    <a:pt x="1058" y="970"/>
                    <a:pt x="1252" y="959"/>
                  </a:cubicBezTo>
                  <a:cubicBezTo>
                    <a:pt x="1293" y="959"/>
                    <a:pt x="1334" y="1000"/>
                    <a:pt x="1334" y="1041"/>
                  </a:cubicBezTo>
                  <a:cubicBezTo>
                    <a:pt x="1314" y="1575"/>
                    <a:pt x="1580" y="1667"/>
                    <a:pt x="1703" y="1687"/>
                  </a:cubicBezTo>
                  <a:cubicBezTo>
                    <a:pt x="1734" y="1687"/>
                    <a:pt x="1765" y="1708"/>
                    <a:pt x="1765" y="1739"/>
                  </a:cubicBezTo>
                  <a:cubicBezTo>
                    <a:pt x="1756" y="2129"/>
                    <a:pt x="1835" y="2238"/>
                    <a:pt x="1927" y="2238"/>
                  </a:cubicBezTo>
                  <a:cubicBezTo>
                    <a:pt x="2042" y="2238"/>
                    <a:pt x="2175" y="2067"/>
                    <a:pt x="2175" y="2067"/>
                  </a:cubicBezTo>
                  <a:cubicBezTo>
                    <a:pt x="2288" y="2169"/>
                    <a:pt x="2267" y="2651"/>
                    <a:pt x="2278" y="2928"/>
                  </a:cubicBezTo>
                  <a:cubicBezTo>
                    <a:pt x="2288" y="3010"/>
                    <a:pt x="2298" y="3082"/>
                    <a:pt x="2329" y="3153"/>
                  </a:cubicBezTo>
                  <a:cubicBezTo>
                    <a:pt x="2351" y="3161"/>
                    <a:pt x="2374" y="3164"/>
                    <a:pt x="2397" y="3164"/>
                  </a:cubicBezTo>
                  <a:cubicBezTo>
                    <a:pt x="2439" y="3164"/>
                    <a:pt x="2480" y="3153"/>
                    <a:pt x="2513" y="3133"/>
                  </a:cubicBezTo>
                  <a:cubicBezTo>
                    <a:pt x="2544" y="3112"/>
                    <a:pt x="2729" y="2938"/>
                    <a:pt x="2770" y="2907"/>
                  </a:cubicBezTo>
                  <a:cubicBezTo>
                    <a:pt x="2985" y="2743"/>
                    <a:pt x="3118" y="2466"/>
                    <a:pt x="3231" y="1636"/>
                  </a:cubicBezTo>
                  <a:cubicBezTo>
                    <a:pt x="3390" y="355"/>
                    <a:pt x="2158" y="166"/>
                    <a:pt x="1692" y="166"/>
                  </a:cubicBezTo>
                  <a:cubicBezTo>
                    <a:pt x="1647" y="166"/>
                    <a:pt x="1609" y="167"/>
                    <a:pt x="1580" y="170"/>
                  </a:cubicBezTo>
                  <a:cubicBezTo>
                    <a:pt x="1506" y="176"/>
                    <a:pt x="1415" y="180"/>
                    <a:pt x="1323" y="180"/>
                  </a:cubicBezTo>
                  <a:cubicBezTo>
                    <a:pt x="1109" y="180"/>
                    <a:pt x="883" y="162"/>
                    <a:pt x="812" y="119"/>
                  </a:cubicBezTo>
                  <a:cubicBezTo>
                    <a:pt x="654" y="35"/>
                    <a:pt x="529" y="0"/>
                    <a:pt x="43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
            <p:cNvSpPr/>
            <p:nvPr/>
          </p:nvSpPr>
          <p:spPr>
            <a:xfrm>
              <a:off x="8330474" y="1745779"/>
              <a:ext cx="45649" cy="58691"/>
            </a:xfrm>
            <a:custGeom>
              <a:rect b="b" l="l" r="r" t="t"/>
              <a:pathLst>
                <a:path extrusionOk="0" h="846" w="658">
                  <a:moveTo>
                    <a:pt x="297" y="1"/>
                  </a:moveTo>
                  <a:cubicBezTo>
                    <a:pt x="110" y="1"/>
                    <a:pt x="83" y="251"/>
                    <a:pt x="83" y="251"/>
                  </a:cubicBezTo>
                  <a:cubicBezTo>
                    <a:pt x="32" y="446"/>
                    <a:pt x="1" y="640"/>
                    <a:pt x="1" y="845"/>
                  </a:cubicBezTo>
                  <a:cubicBezTo>
                    <a:pt x="657" y="835"/>
                    <a:pt x="657" y="56"/>
                    <a:pt x="339" y="5"/>
                  </a:cubicBezTo>
                  <a:cubicBezTo>
                    <a:pt x="324" y="2"/>
                    <a:pt x="310" y="1"/>
                    <a:pt x="297" y="1"/>
                  </a:cubicBez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
            <p:cNvSpPr/>
            <p:nvPr/>
          </p:nvSpPr>
          <p:spPr>
            <a:xfrm>
              <a:off x="8271504" y="1865591"/>
              <a:ext cx="101010" cy="79712"/>
            </a:xfrm>
            <a:custGeom>
              <a:rect b="b" l="l" r="r" t="t"/>
              <a:pathLst>
                <a:path extrusionOk="0" h="1149" w="1456">
                  <a:moveTo>
                    <a:pt x="1169" y="0"/>
                  </a:moveTo>
                  <a:cubicBezTo>
                    <a:pt x="800" y="215"/>
                    <a:pt x="0" y="666"/>
                    <a:pt x="0" y="666"/>
                  </a:cubicBezTo>
                  <a:lnTo>
                    <a:pt x="195" y="1148"/>
                  </a:lnTo>
                  <a:cubicBezTo>
                    <a:pt x="195" y="1148"/>
                    <a:pt x="974" y="728"/>
                    <a:pt x="1138" y="636"/>
                  </a:cubicBezTo>
                  <a:cubicBezTo>
                    <a:pt x="1261" y="574"/>
                    <a:pt x="1364" y="492"/>
                    <a:pt x="1456" y="390"/>
                  </a:cubicBezTo>
                  <a:cubicBezTo>
                    <a:pt x="1374" y="246"/>
                    <a:pt x="1282" y="123"/>
                    <a:pt x="116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
            <p:cNvSpPr/>
            <p:nvPr/>
          </p:nvSpPr>
          <p:spPr>
            <a:xfrm>
              <a:off x="8243754" y="1867672"/>
              <a:ext cx="27819" cy="70485"/>
            </a:xfrm>
            <a:custGeom>
              <a:rect b="b" l="l" r="r" t="t"/>
              <a:pathLst>
                <a:path extrusionOk="0" h="1016" w="401">
                  <a:moveTo>
                    <a:pt x="400" y="1"/>
                  </a:moveTo>
                  <a:cubicBezTo>
                    <a:pt x="277" y="83"/>
                    <a:pt x="164" y="175"/>
                    <a:pt x="72" y="288"/>
                  </a:cubicBezTo>
                  <a:cubicBezTo>
                    <a:pt x="11" y="524"/>
                    <a:pt x="0" y="770"/>
                    <a:pt x="41" y="1016"/>
                  </a:cubicBezTo>
                  <a:cubicBezTo>
                    <a:pt x="123" y="862"/>
                    <a:pt x="257" y="729"/>
                    <a:pt x="400" y="636"/>
                  </a:cubicBezTo>
                  <a:cubicBezTo>
                    <a:pt x="349" y="442"/>
                    <a:pt x="400" y="1"/>
                    <a:pt x="40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
            <p:cNvSpPr/>
            <p:nvPr/>
          </p:nvSpPr>
          <p:spPr>
            <a:xfrm>
              <a:off x="8647730" y="2054015"/>
              <a:ext cx="120227" cy="161505"/>
            </a:xfrm>
            <a:custGeom>
              <a:rect b="b" l="l" r="r" t="t"/>
              <a:pathLst>
                <a:path extrusionOk="0" h="2328" w="1733">
                  <a:moveTo>
                    <a:pt x="882" y="1"/>
                  </a:moveTo>
                  <a:lnTo>
                    <a:pt x="646" y="913"/>
                  </a:lnTo>
                  <a:lnTo>
                    <a:pt x="0" y="1149"/>
                  </a:lnTo>
                  <a:lnTo>
                    <a:pt x="625" y="1385"/>
                  </a:lnTo>
                  <a:lnTo>
                    <a:pt x="861" y="2328"/>
                  </a:lnTo>
                  <a:lnTo>
                    <a:pt x="1097" y="1405"/>
                  </a:lnTo>
                  <a:lnTo>
                    <a:pt x="1733" y="1169"/>
                  </a:lnTo>
                  <a:lnTo>
                    <a:pt x="1118" y="934"/>
                  </a:lnTo>
                  <a:lnTo>
                    <a:pt x="882" y="1"/>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
            <p:cNvSpPr/>
            <p:nvPr/>
          </p:nvSpPr>
          <p:spPr>
            <a:xfrm>
              <a:off x="7831939" y="1226918"/>
              <a:ext cx="120990" cy="160811"/>
            </a:xfrm>
            <a:custGeom>
              <a:rect b="b" l="l" r="r" t="t"/>
              <a:pathLst>
                <a:path extrusionOk="0" h="2318" w="1744">
                  <a:moveTo>
                    <a:pt x="882" y="0"/>
                  </a:moveTo>
                  <a:lnTo>
                    <a:pt x="647" y="913"/>
                  </a:lnTo>
                  <a:lnTo>
                    <a:pt x="1" y="1148"/>
                  </a:lnTo>
                  <a:lnTo>
                    <a:pt x="626" y="1384"/>
                  </a:lnTo>
                  <a:lnTo>
                    <a:pt x="862" y="2317"/>
                  </a:lnTo>
                  <a:lnTo>
                    <a:pt x="1098" y="1405"/>
                  </a:lnTo>
                  <a:lnTo>
                    <a:pt x="1743" y="1169"/>
                  </a:lnTo>
                  <a:lnTo>
                    <a:pt x="1118" y="933"/>
                  </a:lnTo>
                  <a:lnTo>
                    <a:pt x="882" y="0"/>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
            <p:cNvSpPr/>
            <p:nvPr/>
          </p:nvSpPr>
          <p:spPr>
            <a:xfrm>
              <a:off x="5349113" y="1439554"/>
              <a:ext cx="120296" cy="161505"/>
            </a:xfrm>
            <a:custGeom>
              <a:rect b="b" l="l" r="r" t="t"/>
              <a:pathLst>
                <a:path extrusionOk="0" h="2328" w="1734">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
            <p:cNvSpPr/>
            <p:nvPr/>
          </p:nvSpPr>
          <p:spPr>
            <a:xfrm>
              <a:off x="7100137" y="753975"/>
              <a:ext cx="120990" cy="160742"/>
            </a:xfrm>
            <a:custGeom>
              <a:rect b="b" l="l" r="r" t="t"/>
              <a:pathLst>
                <a:path extrusionOk="0" h="2317" w="1744">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
            <p:cNvSpPr/>
            <p:nvPr/>
          </p:nvSpPr>
          <p:spPr>
            <a:xfrm>
              <a:off x="7578023" y="753983"/>
              <a:ext cx="249750" cy="387667"/>
            </a:xfrm>
            <a:custGeom>
              <a:rect b="b" l="l" r="r" t="t"/>
              <a:pathLst>
                <a:path extrusionOk="0" h="5588" w="360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
            <p:cNvSpPr/>
            <p:nvPr/>
          </p:nvSpPr>
          <p:spPr>
            <a:xfrm>
              <a:off x="5871861" y="1221923"/>
              <a:ext cx="139444" cy="218392"/>
            </a:xfrm>
            <a:custGeom>
              <a:rect b="b" l="l" r="r" t="t"/>
              <a:pathLst>
                <a:path extrusionOk="0" h="3148" w="201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
            <p:cNvSpPr/>
            <p:nvPr/>
          </p:nvSpPr>
          <p:spPr>
            <a:xfrm>
              <a:off x="7265137" y="1081784"/>
              <a:ext cx="397588" cy="855671"/>
            </a:xfrm>
            <a:custGeom>
              <a:rect b="b" l="l" r="r" t="t"/>
              <a:pathLst>
                <a:path extrusionOk="0" h="12334" w="5731">
                  <a:moveTo>
                    <a:pt x="5731" y="3804"/>
                  </a:moveTo>
                  <a:lnTo>
                    <a:pt x="4296" y="1908"/>
                  </a:lnTo>
                  <a:lnTo>
                    <a:pt x="2860" y="1"/>
                  </a:lnTo>
                  <a:lnTo>
                    <a:pt x="1425" y="1908"/>
                  </a:lnTo>
                  <a:lnTo>
                    <a:pt x="0" y="3804"/>
                  </a:lnTo>
                  <a:lnTo>
                    <a:pt x="1364" y="3804"/>
                  </a:lnTo>
                  <a:lnTo>
                    <a:pt x="1364" y="12333"/>
                  </a:lnTo>
                  <a:lnTo>
                    <a:pt x="4367" y="12333"/>
                  </a:lnTo>
                  <a:lnTo>
                    <a:pt x="4367" y="3804"/>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
            <p:cNvSpPr/>
            <p:nvPr/>
          </p:nvSpPr>
          <p:spPr>
            <a:xfrm>
              <a:off x="7016217" y="1573935"/>
              <a:ext cx="288808" cy="621669"/>
            </a:xfrm>
            <a:custGeom>
              <a:rect b="b" l="l" r="r" t="t"/>
              <a:pathLst>
                <a:path extrusionOk="0" h="8961" w="4163">
                  <a:moveTo>
                    <a:pt x="4162" y="6203"/>
                  </a:moveTo>
                  <a:lnTo>
                    <a:pt x="3127" y="7577"/>
                  </a:lnTo>
                  <a:lnTo>
                    <a:pt x="2081" y="8961"/>
                  </a:lnTo>
                  <a:lnTo>
                    <a:pt x="1046" y="7577"/>
                  </a:lnTo>
                  <a:lnTo>
                    <a:pt x="0" y="6203"/>
                  </a:lnTo>
                  <a:lnTo>
                    <a:pt x="984" y="6203"/>
                  </a:lnTo>
                  <a:lnTo>
                    <a:pt x="984" y="1"/>
                  </a:lnTo>
                  <a:lnTo>
                    <a:pt x="3178" y="1"/>
                  </a:lnTo>
                  <a:lnTo>
                    <a:pt x="3178" y="6203"/>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
            <p:cNvSpPr/>
            <p:nvPr/>
          </p:nvSpPr>
          <p:spPr>
            <a:xfrm>
              <a:off x="5861940" y="2106117"/>
              <a:ext cx="113844" cy="128621"/>
            </a:xfrm>
            <a:custGeom>
              <a:rect b="b" l="l" r="r" t="t"/>
              <a:pathLst>
                <a:path extrusionOk="0" h="1854" w="1641">
                  <a:moveTo>
                    <a:pt x="1349" y="1"/>
                  </a:moveTo>
                  <a:cubicBezTo>
                    <a:pt x="1171" y="1"/>
                    <a:pt x="993" y="46"/>
                    <a:pt x="830" y="131"/>
                  </a:cubicBezTo>
                  <a:cubicBezTo>
                    <a:pt x="769" y="162"/>
                    <a:pt x="718" y="213"/>
                    <a:pt x="677" y="265"/>
                  </a:cubicBezTo>
                  <a:cubicBezTo>
                    <a:pt x="656" y="295"/>
                    <a:pt x="636" y="336"/>
                    <a:pt x="625" y="377"/>
                  </a:cubicBezTo>
                  <a:cubicBezTo>
                    <a:pt x="595" y="429"/>
                    <a:pt x="554" y="480"/>
                    <a:pt x="523" y="521"/>
                  </a:cubicBezTo>
                  <a:cubicBezTo>
                    <a:pt x="318" y="808"/>
                    <a:pt x="144" y="1115"/>
                    <a:pt x="0" y="1444"/>
                  </a:cubicBezTo>
                  <a:lnTo>
                    <a:pt x="103" y="1854"/>
                  </a:lnTo>
                  <a:cubicBezTo>
                    <a:pt x="205" y="1823"/>
                    <a:pt x="523" y="1556"/>
                    <a:pt x="595" y="1546"/>
                  </a:cubicBezTo>
                  <a:cubicBezTo>
                    <a:pt x="656" y="1536"/>
                    <a:pt x="718" y="1526"/>
                    <a:pt x="779" y="1495"/>
                  </a:cubicBezTo>
                  <a:cubicBezTo>
                    <a:pt x="830" y="1464"/>
                    <a:pt x="871" y="1423"/>
                    <a:pt x="902" y="1372"/>
                  </a:cubicBezTo>
                  <a:cubicBezTo>
                    <a:pt x="1025" y="1218"/>
                    <a:pt x="1107" y="1054"/>
                    <a:pt x="1158" y="869"/>
                  </a:cubicBezTo>
                  <a:cubicBezTo>
                    <a:pt x="1179" y="798"/>
                    <a:pt x="1189" y="736"/>
                    <a:pt x="1210" y="664"/>
                  </a:cubicBezTo>
                  <a:cubicBezTo>
                    <a:pt x="1292" y="449"/>
                    <a:pt x="1466" y="285"/>
                    <a:pt x="1610" y="111"/>
                  </a:cubicBezTo>
                  <a:cubicBezTo>
                    <a:pt x="1630" y="101"/>
                    <a:pt x="1640" y="80"/>
                    <a:pt x="1630" y="60"/>
                  </a:cubicBezTo>
                  <a:cubicBezTo>
                    <a:pt x="1620" y="39"/>
                    <a:pt x="1610" y="29"/>
                    <a:pt x="1589" y="29"/>
                  </a:cubicBezTo>
                  <a:cubicBezTo>
                    <a:pt x="1510" y="10"/>
                    <a:pt x="1429" y="1"/>
                    <a:pt x="1349" y="1"/>
                  </a:cubicBezTo>
                  <a:close/>
                </a:path>
              </a:pathLst>
            </a:custGeom>
            <a:solidFill>
              <a:srgbClr val="ED9C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
            <p:cNvSpPr/>
            <p:nvPr/>
          </p:nvSpPr>
          <p:spPr>
            <a:xfrm>
              <a:off x="5371175" y="2256176"/>
              <a:ext cx="362762" cy="136599"/>
            </a:xfrm>
            <a:custGeom>
              <a:rect b="b" l="l" r="r" t="t"/>
              <a:pathLst>
                <a:path extrusionOk="0" h="1969" w="5229">
                  <a:moveTo>
                    <a:pt x="1618" y="1"/>
                  </a:moveTo>
                  <a:cubicBezTo>
                    <a:pt x="1427" y="1"/>
                    <a:pt x="1234" y="28"/>
                    <a:pt x="1046" y="80"/>
                  </a:cubicBezTo>
                  <a:cubicBezTo>
                    <a:pt x="841" y="131"/>
                    <a:pt x="657" y="213"/>
                    <a:pt x="482" y="336"/>
                  </a:cubicBezTo>
                  <a:cubicBezTo>
                    <a:pt x="216" y="531"/>
                    <a:pt x="1" y="787"/>
                    <a:pt x="72" y="1095"/>
                  </a:cubicBezTo>
                  <a:cubicBezTo>
                    <a:pt x="93" y="1208"/>
                    <a:pt x="154" y="1310"/>
                    <a:pt x="247" y="1392"/>
                  </a:cubicBezTo>
                  <a:cubicBezTo>
                    <a:pt x="339" y="1485"/>
                    <a:pt x="472" y="1536"/>
                    <a:pt x="595" y="1556"/>
                  </a:cubicBezTo>
                  <a:cubicBezTo>
                    <a:pt x="954" y="1587"/>
                    <a:pt x="1487" y="1669"/>
                    <a:pt x="2061" y="1741"/>
                  </a:cubicBezTo>
                  <a:cubicBezTo>
                    <a:pt x="2910" y="1864"/>
                    <a:pt x="3829" y="1969"/>
                    <a:pt x="4290" y="1969"/>
                  </a:cubicBezTo>
                  <a:cubicBezTo>
                    <a:pt x="4329" y="1969"/>
                    <a:pt x="4366" y="1968"/>
                    <a:pt x="4398" y="1966"/>
                  </a:cubicBezTo>
                  <a:cubicBezTo>
                    <a:pt x="4425" y="1967"/>
                    <a:pt x="4451" y="1968"/>
                    <a:pt x="4477" y="1968"/>
                  </a:cubicBezTo>
                  <a:cubicBezTo>
                    <a:pt x="4705" y="1968"/>
                    <a:pt x="4926" y="1928"/>
                    <a:pt x="5147" y="1864"/>
                  </a:cubicBezTo>
                  <a:lnTo>
                    <a:pt x="5167" y="1854"/>
                  </a:lnTo>
                  <a:cubicBezTo>
                    <a:pt x="5229" y="1802"/>
                    <a:pt x="5229" y="1659"/>
                    <a:pt x="5208" y="1505"/>
                  </a:cubicBezTo>
                  <a:cubicBezTo>
                    <a:pt x="5198" y="1362"/>
                    <a:pt x="5157" y="1187"/>
                    <a:pt x="5147" y="1146"/>
                  </a:cubicBezTo>
                  <a:cubicBezTo>
                    <a:pt x="5116" y="828"/>
                    <a:pt x="4880" y="572"/>
                    <a:pt x="4573" y="521"/>
                  </a:cubicBezTo>
                  <a:cubicBezTo>
                    <a:pt x="4542" y="511"/>
                    <a:pt x="4511" y="500"/>
                    <a:pt x="4480" y="500"/>
                  </a:cubicBezTo>
                  <a:cubicBezTo>
                    <a:pt x="4450" y="500"/>
                    <a:pt x="4429" y="480"/>
                    <a:pt x="4409" y="480"/>
                  </a:cubicBezTo>
                  <a:cubicBezTo>
                    <a:pt x="3548" y="203"/>
                    <a:pt x="2574" y="131"/>
                    <a:pt x="1948" y="29"/>
                  </a:cubicBezTo>
                  <a:cubicBezTo>
                    <a:pt x="1839" y="10"/>
                    <a:pt x="1729" y="1"/>
                    <a:pt x="161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
            <p:cNvSpPr/>
            <p:nvPr/>
          </p:nvSpPr>
          <p:spPr>
            <a:xfrm>
              <a:off x="5656379" y="2189853"/>
              <a:ext cx="239760" cy="198343"/>
            </a:xfrm>
            <a:custGeom>
              <a:rect b="b" l="l" r="r" t="t"/>
              <a:pathLst>
                <a:path extrusionOk="0" h="2859" w="3456">
                  <a:moveTo>
                    <a:pt x="3107" y="1"/>
                  </a:moveTo>
                  <a:cubicBezTo>
                    <a:pt x="3107" y="1"/>
                    <a:pt x="2276" y="780"/>
                    <a:pt x="1436" y="1067"/>
                  </a:cubicBezTo>
                  <a:cubicBezTo>
                    <a:pt x="1097" y="1169"/>
                    <a:pt x="779" y="1303"/>
                    <a:pt x="462" y="1467"/>
                  </a:cubicBezTo>
                  <a:cubicBezTo>
                    <a:pt x="431" y="1487"/>
                    <a:pt x="400" y="1508"/>
                    <a:pt x="369" y="1528"/>
                  </a:cubicBezTo>
                  <a:cubicBezTo>
                    <a:pt x="369" y="1528"/>
                    <a:pt x="0" y="1959"/>
                    <a:pt x="175" y="2461"/>
                  </a:cubicBezTo>
                  <a:cubicBezTo>
                    <a:pt x="195" y="2523"/>
                    <a:pt x="226" y="2574"/>
                    <a:pt x="267" y="2625"/>
                  </a:cubicBezTo>
                  <a:cubicBezTo>
                    <a:pt x="277" y="2646"/>
                    <a:pt x="298" y="2666"/>
                    <a:pt x="318" y="2676"/>
                  </a:cubicBezTo>
                  <a:cubicBezTo>
                    <a:pt x="479" y="2830"/>
                    <a:pt x="697" y="2858"/>
                    <a:pt x="835" y="2858"/>
                  </a:cubicBezTo>
                  <a:cubicBezTo>
                    <a:pt x="890" y="2858"/>
                    <a:pt x="933" y="2854"/>
                    <a:pt x="954" y="2851"/>
                  </a:cubicBezTo>
                  <a:lnTo>
                    <a:pt x="1036" y="2820"/>
                  </a:lnTo>
                  <a:lnTo>
                    <a:pt x="1056" y="2810"/>
                  </a:lnTo>
                  <a:cubicBezTo>
                    <a:pt x="1897" y="2451"/>
                    <a:pt x="3455" y="524"/>
                    <a:pt x="3455" y="524"/>
                  </a:cubicBezTo>
                  <a:lnTo>
                    <a:pt x="3383" y="411"/>
                  </a:lnTo>
                  <a:lnTo>
                    <a:pt x="3107" y="1"/>
                  </a:lnTo>
                  <a:close/>
                </a:path>
              </a:pathLst>
            </a:custGeom>
            <a:solidFill>
              <a:srgbClr val="90BD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
            <p:cNvSpPr/>
            <p:nvPr/>
          </p:nvSpPr>
          <p:spPr>
            <a:xfrm>
              <a:off x="5514159" y="2238139"/>
              <a:ext cx="371989" cy="154637"/>
            </a:xfrm>
            <a:custGeom>
              <a:rect b="b" l="l" r="r" t="t"/>
              <a:pathLst>
                <a:path extrusionOk="0" h="2229" w="5362">
                  <a:moveTo>
                    <a:pt x="5360" y="1"/>
                  </a:moveTo>
                  <a:cubicBezTo>
                    <a:pt x="5338" y="1"/>
                    <a:pt x="3656" y="1531"/>
                    <a:pt x="3147" y="1765"/>
                  </a:cubicBezTo>
                  <a:cubicBezTo>
                    <a:pt x="3004" y="1847"/>
                    <a:pt x="2840" y="1909"/>
                    <a:pt x="2676" y="1960"/>
                  </a:cubicBezTo>
                  <a:cubicBezTo>
                    <a:pt x="2573" y="1980"/>
                    <a:pt x="2471" y="1991"/>
                    <a:pt x="2358" y="1991"/>
                  </a:cubicBezTo>
                  <a:lnTo>
                    <a:pt x="2317" y="1991"/>
                  </a:lnTo>
                  <a:cubicBezTo>
                    <a:pt x="1538" y="1980"/>
                    <a:pt x="820" y="1570"/>
                    <a:pt x="420" y="904"/>
                  </a:cubicBezTo>
                  <a:cubicBezTo>
                    <a:pt x="308" y="719"/>
                    <a:pt x="185" y="555"/>
                    <a:pt x="41" y="391"/>
                  </a:cubicBezTo>
                  <a:cubicBezTo>
                    <a:pt x="41" y="391"/>
                    <a:pt x="21" y="1335"/>
                    <a:pt x="0" y="2001"/>
                  </a:cubicBezTo>
                  <a:cubicBezTo>
                    <a:pt x="849" y="2124"/>
                    <a:pt x="1768" y="2229"/>
                    <a:pt x="2229" y="2229"/>
                  </a:cubicBezTo>
                  <a:cubicBezTo>
                    <a:pt x="2268" y="2229"/>
                    <a:pt x="2305" y="2228"/>
                    <a:pt x="2337" y="2226"/>
                  </a:cubicBezTo>
                  <a:cubicBezTo>
                    <a:pt x="2364" y="2227"/>
                    <a:pt x="2390" y="2228"/>
                    <a:pt x="2416" y="2228"/>
                  </a:cubicBezTo>
                  <a:cubicBezTo>
                    <a:pt x="2644" y="2228"/>
                    <a:pt x="2865" y="2188"/>
                    <a:pt x="3086" y="2124"/>
                  </a:cubicBezTo>
                  <a:lnTo>
                    <a:pt x="3106" y="2114"/>
                  </a:lnTo>
                  <a:cubicBezTo>
                    <a:pt x="3311" y="2032"/>
                    <a:pt x="3783" y="1827"/>
                    <a:pt x="5351" y="12"/>
                  </a:cubicBezTo>
                  <a:cubicBezTo>
                    <a:pt x="5359" y="4"/>
                    <a:pt x="5361" y="1"/>
                    <a:pt x="536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
            <p:cNvSpPr/>
            <p:nvPr/>
          </p:nvSpPr>
          <p:spPr>
            <a:xfrm>
              <a:off x="5132244" y="2758110"/>
              <a:ext cx="410422" cy="318709"/>
            </a:xfrm>
            <a:custGeom>
              <a:rect b="b" l="l" r="r" t="t"/>
              <a:pathLst>
                <a:path extrusionOk="0" h="4594" w="5916">
                  <a:moveTo>
                    <a:pt x="1999" y="1"/>
                  </a:moveTo>
                  <a:cubicBezTo>
                    <a:pt x="0" y="2112"/>
                    <a:pt x="1538" y="4593"/>
                    <a:pt x="1538" y="4593"/>
                  </a:cubicBezTo>
                  <a:lnTo>
                    <a:pt x="5915" y="4593"/>
                  </a:lnTo>
                  <a:cubicBezTo>
                    <a:pt x="5905" y="3230"/>
                    <a:pt x="5782" y="534"/>
                    <a:pt x="5782" y="534"/>
                  </a:cubicBezTo>
                  <a:cubicBezTo>
                    <a:pt x="5782" y="534"/>
                    <a:pt x="5466" y="756"/>
                    <a:pt x="4749" y="756"/>
                  </a:cubicBezTo>
                  <a:cubicBezTo>
                    <a:pt x="4680" y="756"/>
                    <a:pt x="4608" y="753"/>
                    <a:pt x="4531" y="749"/>
                  </a:cubicBezTo>
                  <a:cubicBezTo>
                    <a:pt x="3434" y="677"/>
                    <a:pt x="1999" y="1"/>
                    <a:pt x="199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
            <p:cNvSpPr/>
            <p:nvPr/>
          </p:nvSpPr>
          <p:spPr>
            <a:xfrm>
              <a:off x="5379708" y="2837060"/>
              <a:ext cx="216311" cy="1092448"/>
            </a:xfrm>
            <a:custGeom>
              <a:rect b="b" l="l" r="r" t="t"/>
              <a:pathLst>
                <a:path extrusionOk="0" h="15747" w="3118">
                  <a:moveTo>
                    <a:pt x="2071" y="1"/>
                  </a:moveTo>
                  <a:cubicBezTo>
                    <a:pt x="2071" y="1"/>
                    <a:pt x="31" y="1928"/>
                    <a:pt x="165" y="3384"/>
                  </a:cubicBezTo>
                  <a:lnTo>
                    <a:pt x="1" y="3917"/>
                  </a:lnTo>
                  <a:cubicBezTo>
                    <a:pt x="11" y="3937"/>
                    <a:pt x="11" y="3968"/>
                    <a:pt x="11" y="3988"/>
                  </a:cubicBezTo>
                  <a:cubicBezTo>
                    <a:pt x="288" y="5116"/>
                    <a:pt x="923" y="7166"/>
                    <a:pt x="1313" y="8314"/>
                  </a:cubicBezTo>
                  <a:cubicBezTo>
                    <a:pt x="595" y="10303"/>
                    <a:pt x="1661" y="13491"/>
                    <a:pt x="2071" y="15747"/>
                  </a:cubicBezTo>
                  <a:lnTo>
                    <a:pt x="2082" y="15747"/>
                  </a:lnTo>
                  <a:cubicBezTo>
                    <a:pt x="2430" y="15747"/>
                    <a:pt x="2768" y="15716"/>
                    <a:pt x="3117" y="15655"/>
                  </a:cubicBezTo>
                  <a:cubicBezTo>
                    <a:pt x="2963" y="13030"/>
                    <a:pt x="3055" y="9668"/>
                    <a:pt x="3045" y="8376"/>
                  </a:cubicBezTo>
                  <a:cubicBezTo>
                    <a:pt x="3045" y="8294"/>
                    <a:pt x="3035" y="8222"/>
                    <a:pt x="3025" y="8150"/>
                  </a:cubicBezTo>
                  <a:cubicBezTo>
                    <a:pt x="3025" y="8007"/>
                    <a:pt x="3014" y="7874"/>
                    <a:pt x="2994" y="7740"/>
                  </a:cubicBezTo>
                  <a:cubicBezTo>
                    <a:pt x="2984" y="7617"/>
                    <a:pt x="2953" y="7392"/>
                    <a:pt x="2922" y="7115"/>
                  </a:cubicBezTo>
                  <a:cubicBezTo>
                    <a:pt x="2912" y="7023"/>
                    <a:pt x="2912" y="6931"/>
                    <a:pt x="2891" y="6828"/>
                  </a:cubicBezTo>
                  <a:cubicBezTo>
                    <a:pt x="2727" y="5208"/>
                    <a:pt x="2348" y="1836"/>
                    <a:pt x="2297" y="1477"/>
                  </a:cubicBezTo>
                  <a:cubicBezTo>
                    <a:pt x="2235" y="1036"/>
                    <a:pt x="2071" y="1"/>
                    <a:pt x="20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
            <p:cNvSpPr/>
            <p:nvPr/>
          </p:nvSpPr>
          <p:spPr>
            <a:xfrm>
              <a:off x="5371175" y="2963393"/>
              <a:ext cx="152278" cy="966879"/>
            </a:xfrm>
            <a:custGeom>
              <a:rect b="b" l="l" r="r" t="t"/>
              <a:pathLst>
                <a:path extrusionOk="0" h="13937" w="2195">
                  <a:moveTo>
                    <a:pt x="853" y="0"/>
                  </a:moveTo>
                  <a:cubicBezTo>
                    <a:pt x="849" y="0"/>
                    <a:pt x="845" y="2"/>
                    <a:pt x="841" y="4"/>
                  </a:cubicBezTo>
                  <a:cubicBezTo>
                    <a:pt x="739" y="76"/>
                    <a:pt x="1" y="1275"/>
                    <a:pt x="1" y="1275"/>
                  </a:cubicBezTo>
                  <a:lnTo>
                    <a:pt x="134" y="2167"/>
                  </a:lnTo>
                  <a:cubicBezTo>
                    <a:pt x="380" y="3193"/>
                    <a:pt x="923" y="4894"/>
                    <a:pt x="1323" y="6145"/>
                  </a:cubicBezTo>
                  <a:cubicBezTo>
                    <a:pt x="1395" y="6370"/>
                    <a:pt x="1395" y="6606"/>
                    <a:pt x="1343" y="6842"/>
                  </a:cubicBezTo>
                  <a:cubicBezTo>
                    <a:pt x="831" y="8903"/>
                    <a:pt x="1815" y="11804"/>
                    <a:pt x="2194" y="13936"/>
                  </a:cubicBezTo>
                  <a:cubicBezTo>
                    <a:pt x="2194" y="13936"/>
                    <a:pt x="2051" y="12870"/>
                    <a:pt x="1754" y="10963"/>
                  </a:cubicBezTo>
                  <a:cubicBezTo>
                    <a:pt x="1446" y="9046"/>
                    <a:pt x="1579" y="7334"/>
                    <a:pt x="1856" y="6422"/>
                  </a:cubicBezTo>
                  <a:cubicBezTo>
                    <a:pt x="1743" y="5858"/>
                    <a:pt x="1261" y="4484"/>
                    <a:pt x="974" y="3480"/>
                  </a:cubicBezTo>
                  <a:cubicBezTo>
                    <a:pt x="687" y="2475"/>
                    <a:pt x="831" y="2342"/>
                    <a:pt x="841" y="1491"/>
                  </a:cubicBezTo>
                  <a:cubicBezTo>
                    <a:pt x="861" y="666"/>
                    <a:pt x="937" y="0"/>
                    <a:pt x="85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
            <p:cNvSpPr/>
            <p:nvPr/>
          </p:nvSpPr>
          <p:spPr>
            <a:xfrm>
              <a:off x="5132244" y="3339340"/>
              <a:ext cx="188978" cy="589757"/>
            </a:xfrm>
            <a:custGeom>
              <a:rect b="b" l="l" r="r" t="t"/>
              <a:pathLst>
                <a:path extrusionOk="0" h="8501" w="2724">
                  <a:moveTo>
                    <a:pt x="1907" y="1"/>
                  </a:moveTo>
                  <a:cubicBezTo>
                    <a:pt x="1536" y="1"/>
                    <a:pt x="1106" y="230"/>
                    <a:pt x="871" y="654"/>
                  </a:cubicBezTo>
                  <a:cubicBezTo>
                    <a:pt x="0" y="2212"/>
                    <a:pt x="379" y="6713"/>
                    <a:pt x="318" y="8445"/>
                  </a:cubicBezTo>
                  <a:cubicBezTo>
                    <a:pt x="318" y="8456"/>
                    <a:pt x="328" y="8476"/>
                    <a:pt x="328" y="8497"/>
                  </a:cubicBezTo>
                  <a:cubicBezTo>
                    <a:pt x="413" y="8499"/>
                    <a:pt x="498" y="8500"/>
                    <a:pt x="583" y="8500"/>
                  </a:cubicBezTo>
                  <a:cubicBezTo>
                    <a:pt x="840" y="8500"/>
                    <a:pt x="1100" y="8489"/>
                    <a:pt x="1353" y="8466"/>
                  </a:cubicBezTo>
                  <a:lnTo>
                    <a:pt x="1384" y="8466"/>
                  </a:lnTo>
                  <a:cubicBezTo>
                    <a:pt x="1548" y="6990"/>
                    <a:pt x="2225" y="2356"/>
                    <a:pt x="2532" y="1095"/>
                  </a:cubicBezTo>
                  <a:cubicBezTo>
                    <a:pt x="2724" y="345"/>
                    <a:pt x="2360" y="1"/>
                    <a:pt x="190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
            <p:cNvSpPr/>
            <p:nvPr/>
          </p:nvSpPr>
          <p:spPr>
            <a:xfrm>
              <a:off x="5183235" y="2896515"/>
              <a:ext cx="231713" cy="572899"/>
            </a:xfrm>
            <a:custGeom>
              <a:rect b="b" l="l" r="r" t="t"/>
              <a:pathLst>
                <a:path extrusionOk="0" h="8258" w="3340">
                  <a:moveTo>
                    <a:pt x="2371" y="1"/>
                  </a:moveTo>
                  <a:cubicBezTo>
                    <a:pt x="2058" y="1"/>
                    <a:pt x="1684" y="148"/>
                    <a:pt x="1315" y="343"/>
                  </a:cubicBezTo>
                  <a:cubicBezTo>
                    <a:pt x="864" y="568"/>
                    <a:pt x="321" y="968"/>
                    <a:pt x="352" y="1419"/>
                  </a:cubicBezTo>
                  <a:cubicBezTo>
                    <a:pt x="403" y="2188"/>
                    <a:pt x="259" y="6115"/>
                    <a:pt x="136" y="6945"/>
                  </a:cubicBezTo>
                  <a:cubicBezTo>
                    <a:pt x="0" y="7941"/>
                    <a:pt x="407" y="8258"/>
                    <a:pt x="844" y="8258"/>
                  </a:cubicBezTo>
                  <a:cubicBezTo>
                    <a:pt x="1230" y="8258"/>
                    <a:pt x="1638" y="8010"/>
                    <a:pt x="1715" y="7765"/>
                  </a:cubicBezTo>
                  <a:cubicBezTo>
                    <a:pt x="2125" y="6463"/>
                    <a:pt x="2915" y="3152"/>
                    <a:pt x="3058" y="2250"/>
                  </a:cubicBezTo>
                  <a:cubicBezTo>
                    <a:pt x="3340" y="527"/>
                    <a:pt x="2964" y="1"/>
                    <a:pt x="237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
            <p:cNvSpPr/>
            <p:nvPr/>
          </p:nvSpPr>
          <p:spPr>
            <a:xfrm>
              <a:off x="5640978" y="2284204"/>
              <a:ext cx="72358" cy="28028"/>
            </a:xfrm>
            <a:custGeom>
              <a:rect b="b" l="l" r="r" t="t"/>
              <a:pathLst>
                <a:path extrusionOk="0" h="404" w="1043">
                  <a:moveTo>
                    <a:pt x="233" y="0"/>
                  </a:moveTo>
                  <a:cubicBezTo>
                    <a:pt x="1" y="0"/>
                    <a:pt x="345" y="404"/>
                    <a:pt x="345" y="404"/>
                  </a:cubicBezTo>
                  <a:lnTo>
                    <a:pt x="991" y="363"/>
                  </a:lnTo>
                  <a:lnTo>
                    <a:pt x="1043" y="199"/>
                  </a:lnTo>
                  <a:lnTo>
                    <a:pt x="868" y="14"/>
                  </a:lnTo>
                  <a:cubicBezTo>
                    <a:pt x="868" y="14"/>
                    <a:pt x="809" y="55"/>
                    <a:pt x="648" y="55"/>
                  </a:cubicBezTo>
                  <a:cubicBezTo>
                    <a:pt x="568" y="55"/>
                    <a:pt x="462" y="45"/>
                    <a:pt x="325" y="14"/>
                  </a:cubicBezTo>
                  <a:cubicBezTo>
                    <a:pt x="287" y="5"/>
                    <a:pt x="257" y="0"/>
                    <a:pt x="233" y="0"/>
                  </a:cubicBezTo>
                  <a:close/>
                </a:path>
              </a:pathLst>
            </a:custGeom>
            <a:solidFill>
              <a:srgbClr val="90BD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
            <p:cNvSpPr/>
            <p:nvPr/>
          </p:nvSpPr>
          <p:spPr>
            <a:xfrm>
              <a:off x="5185525" y="2226830"/>
              <a:ext cx="369907" cy="600579"/>
            </a:xfrm>
            <a:custGeom>
              <a:rect b="b" l="l" r="r" t="t"/>
              <a:pathLst>
                <a:path extrusionOk="0" h="8657" w="5332">
                  <a:moveTo>
                    <a:pt x="2739" y="0"/>
                  </a:moveTo>
                  <a:cubicBezTo>
                    <a:pt x="2349" y="0"/>
                    <a:pt x="1916" y="49"/>
                    <a:pt x="1436" y="165"/>
                  </a:cubicBezTo>
                  <a:cubicBezTo>
                    <a:pt x="360" y="421"/>
                    <a:pt x="1" y="708"/>
                    <a:pt x="11" y="1508"/>
                  </a:cubicBezTo>
                  <a:cubicBezTo>
                    <a:pt x="21" y="1836"/>
                    <a:pt x="62" y="2164"/>
                    <a:pt x="124" y="2492"/>
                  </a:cubicBezTo>
                  <a:cubicBezTo>
                    <a:pt x="298" y="3497"/>
                    <a:pt x="739" y="4706"/>
                    <a:pt x="1016" y="5455"/>
                  </a:cubicBezTo>
                  <a:cubicBezTo>
                    <a:pt x="1190" y="5895"/>
                    <a:pt x="1231" y="6377"/>
                    <a:pt x="1129" y="6849"/>
                  </a:cubicBezTo>
                  <a:cubicBezTo>
                    <a:pt x="924" y="7761"/>
                    <a:pt x="1149" y="7823"/>
                    <a:pt x="1149" y="7823"/>
                  </a:cubicBezTo>
                  <a:cubicBezTo>
                    <a:pt x="1149" y="7823"/>
                    <a:pt x="1815" y="8366"/>
                    <a:pt x="3456" y="8633"/>
                  </a:cubicBezTo>
                  <a:cubicBezTo>
                    <a:pt x="3560" y="8649"/>
                    <a:pt x="3666" y="8657"/>
                    <a:pt x="3771" y="8657"/>
                  </a:cubicBezTo>
                  <a:cubicBezTo>
                    <a:pt x="4433" y="8657"/>
                    <a:pt x="5047" y="8358"/>
                    <a:pt x="5065" y="8243"/>
                  </a:cubicBezTo>
                  <a:cubicBezTo>
                    <a:pt x="5086" y="8120"/>
                    <a:pt x="4911" y="7792"/>
                    <a:pt x="4911" y="7741"/>
                  </a:cubicBezTo>
                  <a:cubicBezTo>
                    <a:pt x="4870" y="5906"/>
                    <a:pt x="5137" y="6203"/>
                    <a:pt x="5229" y="4153"/>
                  </a:cubicBezTo>
                  <a:cubicBezTo>
                    <a:pt x="5332" y="2041"/>
                    <a:pt x="5311" y="790"/>
                    <a:pt x="4635" y="452"/>
                  </a:cubicBezTo>
                  <a:cubicBezTo>
                    <a:pt x="4142" y="199"/>
                    <a:pt x="3525" y="0"/>
                    <a:pt x="27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
            <p:cNvSpPr/>
            <p:nvPr/>
          </p:nvSpPr>
          <p:spPr>
            <a:xfrm>
              <a:off x="5186288" y="2320002"/>
              <a:ext cx="350691" cy="507409"/>
            </a:xfrm>
            <a:custGeom>
              <a:rect b="b" l="l" r="r" t="t"/>
              <a:pathLst>
                <a:path extrusionOk="0" h="7314" w="5055">
                  <a:moveTo>
                    <a:pt x="431" y="1"/>
                  </a:moveTo>
                  <a:lnTo>
                    <a:pt x="0" y="165"/>
                  </a:lnTo>
                  <a:cubicBezTo>
                    <a:pt x="10" y="493"/>
                    <a:pt x="51" y="821"/>
                    <a:pt x="123" y="1149"/>
                  </a:cubicBezTo>
                  <a:cubicBezTo>
                    <a:pt x="287" y="2154"/>
                    <a:pt x="728" y="3363"/>
                    <a:pt x="1005" y="4112"/>
                  </a:cubicBezTo>
                  <a:cubicBezTo>
                    <a:pt x="1179" y="4552"/>
                    <a:pt x="1220" y="5034"/>
                    <a:pt x="1118" y="5506"/>
                  </a:cubicBezTo>
                  <a:cubicBezTo>
                    <a:pt x="913" y="6418"/>
                    <a:pt x="1138" y="6480"/>
                    <a:pt x="1138" y="6480"/>
                  </a:cubicBezTo>
                  <a:cubicBezTo>
                    <a:pt x="1138" y="6480"/>
                    <a:pt x="1804" y="7023"/>
                    <a:pt x="3445" y="7290"/>
                  </a:cubicBezTo>
                  <a:cubicBezTo>
                    <a:pt x="3549" y="7306"/>
                    <a:pt x="3655" y="7314"/>
                    <a:pt x="3760" y="7314"/>
                  </a:cubicBezTo>
                  <a:cubicBezTo>
                    <a:pt x="4422" y="7314"/>
                    <a:pt x="5036" y="7015"/>
                    <a:pt x="5054" y="6900"/>
                  </a:cubicBezTo>
                  <a:cubicBezTo>
                    <a:pt x="5054" y="6859"/>
                    <a:pt x="5054" y="6818"/>
                    <a:pt x="5034" y="6777"/>
                  </a:cubicBezTo>
                  <a:lnTo>
                    <a:pt x="4777" y="6808"/>
                  </a:lnTo>
                  <a:cubicBezTo>
                    <a:pt x="4592" y="6823"/>
                    <a:pt x="4405" y="6832"/>
                    <a:pt x="4217" y="6832"/>
                  </a:cubicBezTo>
                  <a:cubicBezTo>
                    <a:pt x="3918" y="6832"/>
                    <a:pt x="3618" y="6811"/>
                    <a:pt x="3322" y="6767"/>
                  </a:cubicBezTo>
                  <a:cubicBezTo>
                    <a:pt x="2830" y="6715"/>
                    <a:pt x="2348" y="6592"/>
                    <a:pt x="1886" y="6408"/>
                  </a:cubicBezTo>
                  <a:cubicBezTo>
                    <a:pt x="1640" y="6316"/>
                    <a:pt x="1487" y="6059"/>
                    <a:pt x="1538" y="5793"/>
                  </a:cubicBezTo>
                  <a:cubicBezTo>
                    <a:pt x="1610" y="5373"/>
                    <a:pt x="1661" y="4942"/>
                    <a:pt x="1671" y="4511"/>
                  </a:cubicBezTo>
                  <a:cubicBezTo>
                    <a:pt x="1671" y="4101"/>
                    <a:pt x="1476" y="3414"/>
                    <a:pt x="1323" y="2922"/>
                  </a:cubicBezTo>
                  <a:cubicBezTo>
                    <a:pt x="1210" y="2543"/>
                    <a:pt x="1169" y="2154"/>
                    <a:pt x="1200" y="1754"/>
                  </a:cubicBezTo>
                  <a:cubicBezTo>
                    <a:pt x="1230" y="1313"/>
                    <a:pt x="1230" y="862"/>
                    <a:pt x="1200" y="421"/>
                  </a:cubicBezTo>
                  <a:lnTo>
                    <a:pt x="43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
            <p:cNvSpPr/>
            <p:nvPr/>
          </p:nvSpPr>
          <p:spPr>
            <a:xfrm>
              <a:off x="5272592" y="1942043"/>
              <a:ext cx="260087" cy="335359"/>
            </a:xfrm>
            <a:custGeom>
              <a:rect b="b" l="l" r="r" t="t"/>
              <a:pathLst>
                <a:path extrusionOk="0" h="4834" w="3749">
                  <a:moveTo>
                    <a:pt x="1643" y="1"/>
                  </a:moveTo>
                  <a:cubicBezTo>
                    <a:pt x="664" y="1"/>
                    <a:pt x="1" y="902"/>
                    <a:pt x="17" y="1738"/>
                  </a:cubicBezTo>
                  <a:cubicBezTo>
                    <a:pt x="48" y="2773"/>
                    <a:pt x="940" y="3378"/>
                    <a:pt x="940" y="3378"/>
                  </a:cubicBezTo>
                  <a:lnTo>
                    <a:pt x="888" y="4178"/>
                  </a:lnTo>
                  <a:lnTo>
                    <a:pt x="1483" y="4547"/>
                  </a:lnTo>
                  <a:lnTo>
                    <a:pt x="1862" y="4834"/>
                  </a:lnTo>
                  <a:lnTo>
                    <a:pt x="2139" y="4475"/>
                  </a:lnTo>
                  <a:lnTo>
                    <a:pt x="2170" y="3870"/>
                  </a:lnTo>
                  <a:cubicBezTo>
                    <a:pt x="2170" y="3726"/>
                    <a:pt x="2272" y="3603"/>
                    <a:pt x="2416" y="3583"/>
                  </a:cubicBezTo>
                  <a:cubicBezTo>
                    <a:pt x="3749" y="3439"/>
                    <a:pt x="3626" y="2681"/>
                    <a:pt x="3441" y="1984"/>
                  </a:cubicBezTo>
                  <a:cubicBezTo>
                    <a:pt x="3369" y="1717"/>
                    <a:pt x="3277" y="1461"/>
                    <a:pt x="3164" y="1215"/>
                  </a:cubicBezTo>
                  <a:cubicBezTo>
                    <a:pt x="2816" y="436"/>
                    <a:pt x="2447" y="190"/>
                    <a:pt x="2395" y="169"/>
                  </a:cubicBezTo>
                  <a:cubicBezTo>
                    <a:pt x="2130" y="52"/>
                    <a:pt x="1877" y="1"/>
                    <a:pt x="1643" y="1"/>
                  </a:cubicBezTo>
                  <a:close/>
                </a:path>
              </a:pathLst>
            </a:custGeom>
            <a:solidFill>
              <a:srgbClr val="ED9C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
            <p:cNvSpPr/>
            <p:nvPr/>
          </p:nvSpPr>
          <p:spPr>
            <a:xfrm>
              <a:off x="5415992" y="2291558"/>
              <a:ext cx="98929" cy="428946"/>
            </a:xfrm>
            <a:custGeom>
              <a:rect b="b" l="l" r="r" t="t"/>
              <a:pathLst>
                <a:path extrusionOk="0" h="6183" w="1426">
                  <a:moveTo>
                    <a:pt x="308" y="1"/>
                  </a:moveTo>
                  <a:lnTo>
                    <a:pt x="0" y="62"/>
                  </a:lnTo>
                  <a:cubicBezTo>
                    <a:pt x="708" y="1846"/>
                    <a:pt x="339" y="5362"/>
                    <a:pt x="339" y="5362"/>
                  </a:cubicBezTo>
                  <a:lnTo>
                    <a:pt x="790" y="6182"/>
                  </a:lnTo>
                  <a:lnTo>
                    <a:pt x="1200" y="5434"/>
                  </a:lnTo>
                  <a:cubicBezTo>
                    <a:pt x="1425" y="3671"/>
                    <a:pt x="308" y="1"/>
                    <a:pt x="308" y="1"/>
                  </a:cubicBezTo>
                  <a:close/>
                </a:path>
              </a:pathLst>
            </a:custGeom>
            <a:solidFill>
              <a:srgbClr val="1E5F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
            <p:cNvSpPr/>
            <p:nvPr/>
          </p:nvSpPr>
          <p:spPr>
            <a:xfrm>
              <a:off x="5398231" y="2257425"/>
              <a:ext cx="44816" cy="37740"/>
            </a:xfrm>
            <a:custGeom>
              <a:rect b="b" l="l" r="r" t="t"/>
              <a:pathLst>
                <a:path extrusionOk="0" h="544" w="646">
                  <a:moveTo>
                    <a:pt x="308" y="1"/>
                  </a:moveTo>
                  <a:lnTo>
                    <a:pt x="0" y="349"/>
                  </a:lnTo>
                  <a:lnTo>
                    <a:pt x="267" y="544"/>
                  </a:lnTo>
                  <a:lnTo>
                    <a:pt x="574" y="482"/>
                  </a:lnTo>
                  <a:cubicBezTo>
                    <a:pt x="605" y="400"/>
                    <a:pt x="625" y="318"/>
                    <a:pt x="646" y="226"/>
                  </a:cubicBezTo>
                  <a:lnTo>
                    <a:pt x="646" y="175"/>
                  </a:lnTo>
                  <a:cubicBezTo>
                    <a:pt x="564" y="93"/>
                    <a:pt x="461" y="42"/>
                    <a:pt x="349" y="11"/>
                  </a:cubicBezTo>
                  <a:lnTo>
                    <a:pt x="308" y="1"/>
                  </a:lnTo>
                  <a:close/>
                </a:path>
              </a:pathLst>
            </a:custGeom>
            <a:solidFill>
              <a:srgbClr val="1E5F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
            <p:cNvSpPr/>
            <p:nvPr/>
          </p:nvSpPr>
          <p:spPr>
            <a:xfrm>
              <a:off x="5314287" y="2211221"/>
              <a:ext cx="105311" cy="78255"/>
            </a:xfrm>
            <a:custGeom>
              <a:rect b="b" l="l" r="r" t="t"/>
              <a:pathLst>
                <a:path extrusionOk="0" h="1128" w="1518">
                  <a:moveTo>
                    <a:pt x="287" y="0"/>
                  </a:moveTo>
                  <a:cubicBezTo>
                    <a:pt x="175" y="72"/>
                    <a:pt x="72" y="175"/>
                    <a:pt x="0" y="298"/>
                  </a:cubicBezTo>
                  <a:cubicBezTo>
                    <a:pt x="123" y="359"/>
                    <a:pt x="246" y="421"/>
                    <a:pt x="369" y="492"/>
                  </a:cubicBezTo>
                  <a:cubicBezTo>
                    <a:pt x="533" y="585"/>
                    <a:pt x="1292" y="1128"/>
                    <a:pt x="1292" y="1128"/>
                  </a:cubicBezTo>
                  <a:lnTo>
                    <a:pt x="1518" y="677"/>
                  </a:lnTo>
                  <a:cubicBezTo>
                    <a:pt x="1518" y="677"/>
                    <a:pt x="718" y="113"/>
                    <a:pt x="287" y="0"/>
                  </a:cubicBezTo>
                  <a:close/>
                </a:path>
              </a:pathLst>
            </a:custGeom>
            <a:solidFill>
              <a:srgbClr val="FEF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
            <p:cNvSpPr/>
            <p:nvPr/>
          </p:nvSpPr>
          <p:spPr>
            <a:xfrm>
              <a:off x="5418836" y="2214065"/>
              <a:ext cx="33508" cy="63339"/>
            </a:xfrm>
            <a:custGeom>
              <a:rect b="b" l="l" r="r" t="t"/>
              <a:pathLst>
                <a:path extrusionOk="0" h="913" w="483">
                  <a:moveTo>
                    <a:pt x="52" y="0"/>
                  </a:moveTo>
                  <a:lnTo>
                    <a:pt x="0" y="626"/>
                  </a:lnTo>
                  <a:cubicBezTo>
                    <a:pt x="144" y="667"/>
                    <a:pt x="277" y="779"/>
                    <a:pt x="349" y="913"/>
                  </a:cubicBezTo>
                  <a:cubicBezTo>
                    <a:pt x="349" y="913"/>
                    <a:pt x="482" y="656"/>
                    <a:pt x="308" y="185"/>
                  </a:cubicBezTo>
                  <a:cubicBezTo>
                    <a:pt x="236" y="113"/>
                    <a:pt x="144" y="52"/>
                    <a:pt x="52" y="0"/>
                  </a:cubicBezTo>
                  <a:close/>
                </a:path>
              </a:pathLst>
            </a:custGeom>
            <a:solidFill>
              <a:srgbClr val="FEF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
            <p:cNvSpPr/>
            <p:nvPr/>
          </p:nvSpPr>
          <p:spPr>
            <a:xfrm>
              <a:off x="5244564" y="1969377"/>
              <a:ext cx="145896" cy="208749"/>
            </a:xfrm>
            <a:custGeom>
              <a:rect b="b" l="l" r="r" t="t"/>
              <a:pathLst>
                <a:path extrusionOk="0" h="3009" w="2103">
                  <a:moveTo>
                    <a:pt x="872" y="1"/>
                  </a:moveTo>
                  <a:cubicBezTo>
                    <a:pt x="329" y="134"/>
                    <a:pt x="1" y="708"/>
                    <a:pt x="134" y="1139"/>
                  </a:cubicBezTo>
                  <a:cubicBezTo>
                    <a:pt x="349" y="1826"/>
                    <a:pt x="503" y="2451"/>
                    <a:pt x="923" y="2820"/>
                  </a:cubicBezTo>
                  <a:cubicBezTo>
                    <a:pt x="992" y="2881"/>
                    <a:pt x="1156" y="3009"/>
                    <a:pt x="1274" y="3009"/>
                  </a:cubicBezTo>
                  <a:cubicBezTo>
                    <a:pt x="1315" y="3009"/>
                    <a:pt x="1351" y="2993"/>
                    <a:pt x="1374" y="2953"/>
                  </a:cubicBezTo>
                  <a:cubicBezTo>
                    <a:pt x="1395" y="2892"/>
                    <a:pt x="1415" y="2830"/>
                    <a:pt x="1436" y="2769"/>
                  </a:cubicBezTo>
                  <a:cubicBezTo>
                    <a:pt x="1497" y="2656"/>
                    <a:pt x="1579" y="2574"/>
                    <a:pt x="1692" y="2523"/>
                  </a:cubicBezTo>
                  <a:cubicBezTo>
                    <a:pt x="1723" y="2502"/>
                    <a:pt x="1744" y="2482"/>
                    <a:pt x="1764" y="2451"/>
                  </a:cubicBezTo>
                  <a:cubicBezTo>
                    <a:pt x="1774" y="2420"/>
                    <a:pt x="1785" y="2389"/>
                    <a:pt x="1785" y="2359"/>
                  </a:cubicBezTo>
                  <a:cubicBezTo>
                    <a:pt x="1795" y="2092"/>
                    <a:pt x="1703" y="1815"/>
                    <a:pt x="1795" y="1559"/>
                  </a:cubicBezTo>
                  <a:cubicBezTo>
                    <a:pt x="1815" y="1497"/>
                    <a:pt x="2102" y="1651"/>
                    <a:pt x="2000" y="1169"/>
                  </a:cubicBezTo>
                  <a:cubicBezTo>
                    <a:pt x="1949" y="1036"/>
                    <a:pt x="1887" y="913"/>
                    <a:pt x="1795" y="800"/>
                  </a:cubicBezTo>
                  <a:cubicBezTo>
                    <a:pt x="1723" y="698"/>
                    <a:pt x="1662" y="585"/>
                    <a:pt x="1631" y="462"/>
                  </a:cubicBezTo>
                  <a:lnTo>
                    <a:pt x="872" y="1"/>
                  </a:lnTo>
                  <a:close/>
                </a:path>
              </a:pathLst>
            </a:custGeom>
            <a:solidFill>
              <a:srgbClr val="8C4A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
            <p:cNvSpPr/>
            <p:nvPr/>
          </p:nvSpPr>
          <p:spPr>
            <a:xfrm>
              <a:off x="5349807" y="2069209"/>
              <a:ext cx="49881" cy="64103"/>
            </a:xfrm>
            <a:custGeom>
              <a:rect b="b" l="l" r="r" t="t"/>
              <a:pathLst>
                <a:path extrusionOk="0" h="924" w="719">
                  <a:moveTo>
                    <a:pt x="272" y="1"/>
                  </a:moveTo>
                  <a:cubicBezTo>
                    <a:pt x="198" y="1"/>
                    <a:pt x="128" y="33"/>
                    <a:pt x="83" y="120"/>
                  </a:cubicBezTo>
                  <a:cubicBezTo>
                    <a:pt x="11" y="264"/>
                    <a:pt x="1" y="438"/>
                    <a:pt x="42" y="602"/>
                  </a:cubicBezTo>
                  <a:cubicBezTo>
                    <a:pt x="83" y="745"/>
                    <a:pt x="196" y="868"/>
                    <a:pt x="350" y="920"/>
                  </a:cubicBezTo>
                  <a:cubicBezTo>
                    <a:pt x="370" y="922"/>
                    <a:pt x="391" y="923"/>
                    <a:pt x="412" y="923"/>
                  </a:cubicBezTo>
                  <a:cubicBezTo>
                    <a:pt x="483" y="923"/>
                    <a:pt x="552" y="908"/>
                    <a:pt x="616" y="868"/>
                  </a:cubicBezTo>
                  <a:cubicBezTo>
                    <a:pt x="678" y="838"/>
                    <a:pt x="719" y="766"/>
                    <a:pt x="708" y="694"/>
                  </a:cubicBezTo>
                  <a:lnTo>
                    <a:pt x="575" y="182"/>
                  </a:lnTo>
                  <a:cubicBezTo>
                    <a:pt x="536" y="97"/>
                    <a:pt x="399" y="1"/>
                    <a:pt x="272" y="1"/>
                  </a:cubicBezTo>
                  <a:close/>
                </a:path>
              </a:pathLst>
            </a:custGeom>
            <a:solidFill>
              <a:srgbClr val="ED9C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
            <p:cNvSpPr/>
            <p:nvPr/>
          </p:nvSpPr>
          <p:spPr>
            <a:xfrm>
              <a:off x="5916678" y="2108822"/>
              <a:ext cx="89702" cy="38434"/>
            </a:xfrm>
            <a:custGeom>
              <a:rect b="b" l="l" r="r" t="t"/>
              <a:pathLst>
                <a:path extrusionOk="0" h="554" w="1293">
                  <a:moveTo>
                    <a:pt x="790" y="0"/>
                  </a:moveTo>
                  <a:lnTo>
                    <a:pt x="0" y="349"/>
                  </a:lnTo>
                  <a:lnTo>
                    <a:pt x="472" y="461"/>
                  </a:lnTo>
                  <a:cubicBezTo>
                    <a:pt x="667" y="523"/>
                    <a:pt x="882" y="554"/>
                    <a:pt x="1087" y="554"/>
                  </a:cubicBezTo>
                  <a:cubicBezTo>
                    <a:pt x="1169" y="554"/>
                    <a:pt x="1261" y="523"/>
                    <a:pt x="1282" y="451"/>
                  </a:cubicBezTo>
                  <a:cubicBezTo>
                    <a:pt x="1292" y="400"/>
                    <a:pt x="1272" y="349"/>
                    <a:pt x="1251" y="308"/>
                  </a:cubicBezTo>
                  <a:cubicBezTo>
                    <a:pt x="1169" y="205"/>
                    <a:pt x="1077" y="133"/>
                    <a:pt x="974" y="72"/>
                  </a:cubicBezTo>
                  <a:cubicBezTo>
                    <a:pt x="933" y="51"/>
                    <a:pt x="892" y="21"/>
                    <a:pt x="841" y="10"/>
                  </a:cubicBezTo>
                  <a:lnTo>
                    <a:pt x="821" y="10"/>
                  </a:lnTo>
                  <a:lnTo>
                    <a:pt x="790" y="0"/>
                  </a:lnTo>
                  <a:close/>
                </a:path>
              </a:pathLst>
            </a:custGeom>
            <a:solidFill>
              <a:srgbClr val="ED9C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
            <p:cNvSpPr/>
            <p:nvPr/>
          </p:nvSpPr>
          <p:spPr>
            <a:xfrm>
              <a:off x="5287230" y="1914778"/>
              <a:ext cx="218462" cy="99484"/>
            </a:xfrm>
            <a:custGeom>
              <a:rect b="b" l="l" r="r" t="t"/>
              <a:pathLst>
                <a:path extrusionOk="0" h="1434" w="3149">
                  <a:moveTo>
                    <a:pt x="1617" y="1"/>
                  </a:moveTo>
                  <a:cubicBezTo>
                    <a:pt x="1463" y="1"/>
                    <a:pt x="1310" y="17"/>
                    <a:pt x="1159" y="50"/>
                  </a:cubicBezTo>
                  <a:cubicBezTo>
                    <a:pt x="749" y="132"/>
                    <a:pt x="278" y="367"/>
                    <a:pt x="73" y="757"/>
                  </a:cubicBezTo>
                  <a:cubicBezTo>
                    <a:pt x="11" y="870"/>
                    <a:pt x="1" y="1013"/>
                    <a:pt x="52" y="1136"/>
                  </a:cubicBezTo>
                  <a:lnTo>
                    <a:pt x="923" y="1434"/>
                  </a:lnTo>
                  <a:cubicBezTo>
                    <a:pt x="1190" y="1239"/>
                    <a:pt x="1508" y="1116"/>
                    <a:pt x="1836" y="1075"/>
                  </a:cubicBezTo>
                  <a:cubicBezTo>
                    <a:pt x="1891" y="1069"/>
                    <a:pt x="1951" y="1067"/>
                    <a:pt x="2013" y="1067"/>
                  </a:cubicBezTo>
                  <a:cubicBezTo>
                    <a:pt x="2115" y="1067"/>
                    <a:pt x="2225" y="1072"/>
                    <a:pt x="2334" y="1072"/>
                  </a:cubicBezTo>
                  <a:cubicBezTo>
                    <a:pt x="2619" y="1072"/>
                    <a:pt x="2904" y="1039"/>
                    <a:pt x="3056" y="798"/>
                  </a:cubicBezTo>
                  <a:cubicBezTo>
                    <a:pt x="3117" y="675"/>
                    <a:pt x="3148" y="542"/>
                    <a:pt x="3148" y="408"/>
                  </a:cubicBezTo>
                  <a:cubicBezTo>
                    <a:pt x="2943" y="408"/>
                    <a:pt x="2759" y="306"/>
                    <a:pt x="2574" y="214"/>
                  </a:cubicBezTo>
                  <a:cubicBezTo>
                    <a:pt x="2274" y="74"/>
                    <a:pt x="1945" y="1"/>
                    <a:pt x="1617" y="1"/>
                  </a:cubicBezTo>
                  <a:close/>
                </a:path>
              </a:pathLst>
            </a:custGeom>
            <a:solidFill>
              <a:srgbClr val="8C4A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
            <p:cNvSpPr/>
            <p:nvPr/>
          </p:nvSpPr>
          <p:spPr>
            <a:xfrm>
              <a:off x="5492791" y="2037643"/>
              <a:ext cx="33508" cy="56263"/>
            </a:xfrm>
            <a:custGeom>
              <a:rect b="b" l="l" r="r" t="t"/>
              <a:pathLst>
                <a:path extrusionOk="0" h="811" w="483">
                  <a:moveTo>
                    <a:pt x="1" y="1"/>
                  </a:moveTo>
                  <a:lnTo>
                    <a:pt x="42" y="811"/>
                  </a:lnTo>
                  <a:cubicBezTo>
                    <a:pt x="267" y="790"/>
                    <a:pt x="482" y="678"/>
                    <a:pt x="400" y="462"/>
                  </a:cubicBezTo>
                  <a:cubicBezTo>
                    <a:pt x="390" y="431"/>
                    <a:pt x="370" y="390"/>
                    <a:pt x="349" y="370"/>
                  </a:cubicBezTo>
                  <a:cubicBezTo>
                    <a:pt x="247" y="237"/>
                    <a:pt x="124" y="114"/>
                    <a:pt x="1" y="1"/>
                  </a:cubicBezTo>
                  <a:close/>
                </a:path>
              </a:pathLst>
            </a:custGeom>
            <a:solidFill>
              <a:srgbClr val="ED9C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
            <p:cNvSpPr/>
            <p:nvPr/>
          </p:nvSpPr>
          <p:spPr>
            <a:xfrm>
              <a:off x="5649997" y="2133312"/>
              <a:ext cx="527736" cy="479451"/>
            </a:xfrm>
            <a:custGeom>
              <a:rect b="b" l="l" r="r" t="t"/>
              <a:pathLst>
                <a:path extrusionOk="0" h="6911" w="7607">
                  <a:moveTo>
                    <a:pt x="3819" y="0"/>
                  </a:moveTo>
                  <a:cubicBezTo>
                    <a:pt x="3550" y="0"/>
                    <a:pt x="3277" y="32"/>
                    <a:pt x="3004" y="98"/>
                  </a:cubicBezTo>
                  <a:cubicBezTo>
                    <a:pt x="1148" y="539"/>
                    <a:pt x="0" y="2405"/>
                    <a:pt x="441" y="4260"/>
                  </a:cubicBezTo>
                  <a:cubicBezTo>
                    <a:pt x="826" y="5843"/>
                    <a:pt x="2240" y="6911"/>
                    <a:pt x="3799" y="6911"/>
                  </a:cubicBezTo>
                  <a:cubicBezTo>
                    <a:pt x="4067" y="6911"/>
                    <a:pt x="4340" y="6879"/>
                    <a:pt x="4613" y="6813"/>
                  </a:cubicBezTo>
                  <a:cubicBezTo>
                    <a:pt x="6469" y="6372"/>
                    <a:pt x="7607" y="4506"/>
                    <a:pt x="7166" y="2651"/>
                  </a:cubicBezTo>
                  <a:cubicBezTo>
                    <a:pt x="6790" y="1068"/>
                    <a:pt x="5377" y="0"/>
                    <a:pt x="3819"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
            <p:cNvSpPr/>
            <p:nvPr/>
          </p:nvSpPr>
          <p:spPr>
            <a:xfrm>
              <a:off x="5639313" y="2126166"/>
              <a:ext cx="448856" cy="420759"/>
            </a:xfrm>
            <a:custGeom>
              <a:rect b="b" l="l" r="r" t="t"/>
              <a:pathLst>
                <a:path extrusionOk="0" h="6065" w="6470">
                  <a:moveTo>
                    <a:pt x="3855" y="0"/>
                  </a:moveTo>
                  <a:cubicBezTo>
                    <a:pt x="2974" y="0"/>
                    <a:pt x="2091" y="335"/>
                    <a:pt x="1415" y="1011"/>
                  </a:cubicBezTo>
                  <a:cubicBezTo>
                    <a:pt x="0" y="2426"/>
                    <a:pt x="82" y="4743"/>
                    <a:pt x="1579" y="6065"/>
                  </a:cubicBezTo>
                  <a:cubicBezTo>
                    <a:pt x="380" y="4691"/>
                    <a:pt x="451" y="2631"/>
                    <a:pt x="1743" y="1339"/>
                  </a:cubicBezTo>
                  <a:cubicBezTo>
                    <a:pt x="2411" y="665"/>
                    <a:pt x="3295" y="326"/>
                    <a:pt x="4182" y="326"/>
                  </a:cubicBezTo>
                  <a:cubicBezTo>
                    <a:pt x="4995" y="326"/>
                    <a:pt x="5812" y="611"/>
                    <a:pt x="6469" y="1185"/>
                  </a:cubicBezTo>
                  <a:cubicBezTo>
                    <a:pt x="5779" y="399"/>
                    <a:pt x="4818" y="0"/>
                    <a:pt x="3855" y="0"/>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
            <p:cNvSpPr/>
            <p:nvPr/>
          </p:nvSpPr>
          <p:spPr>
            <a:xfrm>
              <a:off x="5716806" y="2200884"/>
              <a:ext cx="393356" cy="362276"/>
            </a:xfrm>
            <a:custGeom>
              <a:rect b="b" l="l" r="r" t="t"/>
              <a:pathLst>
                <a:path extrusionOk="0" h="5222" w="5670">
                  <a:moveTo>
                    <a:pt x="2843" y="1"/>
                  </a:moveTo>
                  <a:cubicBezTo>
                    <a:pt x="1614" y="1"/>
                    <a:pt x="513" y="867"/>
                    <a:pt x="278" y="2118"/>
                  </a:cubicBezTo>
                  <a:cubicBezTo>
                    <a:pt x="1" y="3532"/>
                    <a:pt x="923" y="4896"/>
                    <a:pt x="2338" y="5172"/>
                  </a:cubicBezTo>
                  <a:cubicBezTo>
                    <a:pt x="2506" y="5205"/>
                    <a:pt x="2673" y="5221"/>
                    <a:pt x="2838" y="5221"/>
                  </a:cubicBezTo>
                  <a:cubicBezTo>
                    <a:pt x="4061" y="5221"/>
                    <a:pt x="5149" y="4350"/>
                    <a:pt x="5393" y="3112"/>
                  </a:cubicBezTo>
                  <a:cubicBezTo>
                    <a:pt x="5670" y="1697"/>
                    <a:pt x="4747" y="324"/>
                    <a:pt x="3332" y="47"/>
                  </a:cubicBezTo>
                  <a:cubicBezTo>
                    <a:pt x="3168" y="16"/>
                    <a:pt x="3005" y="1"/>
                    <a:pt x="2843" y="1"/>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
            <p:cNvSpPr/>
            <p:nvPr/>
          </p:nvSpPr>
          <p:spPr>
            <a:xfrm>
              <a:off x="5712574" y="2191518"/>
              <a:ext cx="335706" cy="315587"/>
            </a:xfrm>
            <a:custGeom>
              <a:rect b="b" l="l" r="r" t="t"/>
              <a:pathLst>
                <a:path extrusionOk="0" h="4549" w="4839">
                  <a:moveTo>
                    <a:pt x="2903" y="0"/>
                  </a:moveTo>
                  <a:cubicBezTo>
                    <a:pt x="2236" y="0"/>
                    <a:pt x="1568" y="254"/>
                    <a:pt x="1056" y="766"/>
                  </a:cubicBezTo>
                  <a:cubicBezTo>
                    <a:pt x="0" y="1822"/>
                    <a:pt x="41" y="3544"/>
                    <a:pt x="1148" y="4549"/>
                  </a:cubicBezTo>
                  <a:cubicBezTo>
                    <a:pt x="216" y="3513"/>
                    <a:pt x="257" y="1935"/>
                    <a:pt x="1241" y="951"/>
                  </a:cubicBezTo>
                  <a:cubicBezTo>
                    <a:pt x="1750" y="441"/>
                    <a:pt x="2418" y="185"/>
                    <a:pt x="3088" y="185"/>
                  </a:cubicBezTo>
                  <a:cubicBezTo>
                    <a:pt x="3713" y="185"/>
                    <a:pt x="4339" y="408"/>
                    <a:pt x="4839" y="858"/>
                  </a:cubicBezTo>
                  <a:cubicBezTo>
                    <a:pt x="4321" y="288"/>
                    <a:pt x="3613" y="0"/>
                    <a:pt x="2903"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
            <p:cNvSpPr/>
            <p:nvPr/>
          </p:nvSpPr>
          <p:spPr>
            <a:xfrm>
              <a:off x="5838422" y="2267415"/>
              <a:ext cx="147283" cy="214854"/>
            </a:xfrm>
            <a:custGeom>
              <a:rect b="b" l="l" r="r" t="t"/>
              <a:pathLst>
                <a:path extrusionOk="0" h="3097" w="2123">
                  <a:moveTo>
                    <a:pt x="831" y="0"/>
                  </a:moveTo>
                  <a:cubicBezTo>
                    <a:pt x="800" y="0"/>
                    <a:pt x="780" y="10"/>
                    <a:pt x="759" y="31"/>
                  </a:cubicBezTo>
                  <a:cubicBezTo>
                    <a:pt x="749" y="51"/>
                    <a:pt x="739" y="72"/>
                    <a:pt x="739" y="92"/>
                  </a:cubicBezTo>
                  <a:lnTo>
                    <a:pt x="739" y="349"/>
                  </a:lnTo>
                  <a:cubicBezTo>
                    <a:pt x="636" y="379"/>
                    <a:pt x="544" y="410"/>
                    <a:pt x="462" y="461"/>
                  </a:cubicBezTo>
                  <a:cubicBezTo>
                    <a:pt x="380" y="502"/>
                    <a:pt x="308" y="554"/>
                    <a:pt x="257" y="615"/>
                  </a:cubicBezTo>
                  <a:cubicBezTo>
                    <a:pt x="196" y="677"/>
                    <a:pt x="155" y="748"/>
                    <a:pt x="124" y="820"/>
                  </a:cubicBezTo>
                  <a:cubicBezTo>
                    <a:pt x="93" y="902"/>
                    <a:pt x="83" y="974"/>
                    <a:pt x="83" y="1056"/>
                  </a:cubicBezTo>
                  <a:cubicBezTo>
                    <a:pt x="73" y="1230"/>
                    <a:pt x="134" y="1394"/>
                    <a:pt x="247" y="1528"/>
                  </a:cubicBezTo>
                  <a:cubicBezTo>
                    <a:pt x="380" y="1661"/>
                    <a:pt x="565" y="1753"/>
                    <a:pt x="759" y="1784"/>
                  </a:cubicBezTo>
                  <a:lnTo>
                    <a:pt x="1087" y="1845"/>
                  </a:lnTo>
                  <a:cubicBezTo>
                    <a:pt x="1180" y="1866"/>
                    <a:pt x="1251" y="1886"/>
                    <a:pt x="1313" y="1907"/>
                  </a:cubicBezTo>
                  <a:cubicBezTo>
                    <a:pt x="1354" y="1917"/>
                    <a:pt x="1395" y="1948"/>
                    <a:pt x="1436" y="1968"/>
                  </a:cubicBezTo>
                  <a:cubicBezTo>
                    <a:pt x="1467" y="1989"/>
                    <a:pt x="1487" y="2020"/>
                    <a:pt x="1487" y="2061"/>
                  </a:cubicBezTo>
                  <a:cubicBezTo>
                    <a:pt x="1487" y="2122"/>
                    <a:pt x="1446" y="2173"/>
                    <a:pt x="1364" y="2194"/>
                  </a:cubicBezTo>
                  <a:cubicBezTo>
                    <a:pt x="1262" y="2225"/>
                    <a:pt x="1159" y="2235"/>
                    <a:pt x="1057" y="2235"/>
                  </a:cubicBezTo>
                  <a:cubicBezTo>
                    <a:pt x="995" y="2235"/>
                    <a:pt x="944" y="2235"/>
                    <a:pt x="882" y="2214"/>
                  </a:cubicBezTo>
                  <a:cubicBezTo>
                    <a:pt x="841" y="2204"/>
                    <a:pt x="800" y="2184"/>
                    <a:pt x="770" y="2153"/>
                  </a:cubicBezTo>
                  <a:cubicBezTo>
                    <a:pt x="739" y="2143"/>
                    <a:pt x="718" y="2122"/>
                    <a:pt x="698" y="2091"/>
                  </a:cubicBezTo>
                  <a:lnTo>
                    <a:pt x="657" y="2050"/>
                  </a:lnTo>
                  <a:cubicBezTo>
                    <a:pt x="636" y="2030"/>
                    <a:pt x="616" y="2020"/>
                    <a:pt x="595" y="2009"/>
                  </a:cubicBezTo>
                  <a:cubicBezTo>
                    <a:pt x="575" y="2009"/>
                    <a:pt x="554" y="1999"/>
                    <a:pt x="524" y="1999"/>
                  </a:cubicBezTo>
                  <a:lnTo>
                    <a:pt x="73" y="1999"/>
                  </a:lnTo>
                  <a:cubicBezTo>
                    <a:pt x="52" y="1999"/>
                    <a:pt x="42" y="2009"/>
                    <a:pt x="21" y="2020"/>
                  </a:cubicBezTo>
                  <a:cubicBezTo>
                    <a:pt x="11" y="2040"/>
                    <a:pt x="1" y="2061"/>
                    <a:pt x="1" y="2081"/>
                  </a:cubicBezTo>
                  <a:cubicBezTo>
                    <a:pt x="11" y="2153"/>
                    <a:pt x="21" y="2225"/>
                    <a:pt x="62" y="2286"/>
                  </a:cubicBezTo>
                  <a:cubicBezTo>
                    <a:pt x="93" y="2358"/>
                    <a:pt x="144" y="2430"/>
                    <a:pt x="206" y="2481"/>
                  </a:cubicBezTo>
                  <a:cubicBezTo>
                    <a:pt x="267" y="2542"/>
                    <a:pt x="349" y="2594"/>
                    <a:pt x="431" y="2635"/>
                  </a:cubicBezTo>
                  <a:cubicBezTo>
                    <a:pt x="524" y="2686"/>
                    <a:pt x="626" y="2727"/>
                    <a:pt x="729" y="2748"/>
                  </a:cubicBezTo>
                  <a:lnTo>
                    <a:pt x="729" y="3004"/>
                  </a:lnTo>
                  <a:cubicBezTo>
                    <a:pt x="729" y="3024"/>
                    <a:pt x="739" y="3055"/>
                    <a:pt x="749" y="3065"/>
                  </a:cubicBezTo>
                  <a:cubicBezTo>
                    <a:pt x="770" y="3086"/>
                    <a:pt x="790" y="3096"/>
                    <a:pt x="821" y="3096"/>
                  </a:cubicBezTo>
                  <a:lnTo>
                    <a:pt x="1262" y="3096"/>
                  </a:lnTo>
                  <a:cubicBezTo>
                    <a:pt x="1292" y="3096"/>
                    <a:pt x="1313" y="3086"/>
                    <a:pt x="1333" y="3065"/>
                  </a:cubicBezTo>
                  <a:cubicBezTo>
                    <a:pt x="1354" y="3055"/>
                    <a:pt x="1364" y="3024"/>
                    <a:pt x="1354" y="3004"/>
                  </a:cubicBezTo>
                  <a:lnTo>
                    <a:pt x="1354" y="2758"/>
                  </a:lnTo>
                  <a:cubicBezTo>
                    <a:pt x="1467" y="2748"/>
                    <a:pt x="1569" y="2717"/>
                    <a:pt x="1672" y="2676"/>
                  </a:cubicBezTo>
                  <a:cubicBezTo>
                    <a:pt x="1754" y="2635"/>
                    <a:pt x="1836" y="2583"/>
                    <a:pt x="1908" y="2522"/>
                  </a:cubicBezTo>
                  <a:cubicBezTo>
                    <a:pt x="1969" y="2460"/>
                    <a:pt x="2020" y="2389"/>
                    <a:pt x="2061" y="2307"/>
                  </a:cubicBezTo>
                  <a:cubicBezTo>
                    <a:pt x="2102" y="2225"/>
                    <a:pt x="2123" y="2132"/>
                    <a:pt x="2113" y="2040"/>
                  </a:cubicBezTo>
                  <a:cubicBezTo>
                    <a:pt x="2123" y="1948"/>
                    <a:pt x="2102" y="1856"/>
                    <a:pt x="2072" y="1763"/>
                  </a:cubicBezTo>
                  <a:cubicBezTo>
                    <a:pt x="2041" y="1681"/>
                    <a:pt x="1990" y="1610"/>
                    <a:pt x="1928" y="1558"/>
                  </a:cubicBezTo>
                  <a:cubicBezTo>
                    <a:pt x="1856" y="1497"/>
                    <a:pt x="1785" y="1446"/>
                    <a:pt x="1692" y="1415"/>
                  </a:cubicBezTo>
                  <a:cubicBezTo>
                    <a:pt x="1590" y="1364"/>
                    <a:pt x="1477" y="1333"/>
                    <a:pt x="1364" y="1312"/>
                  </a:cubicBezTo>
                  <a:lnTo>
                    <a:pt x="1046" y="1251"/>
                  </a:lnTo>
                  <a:cubicBezTo>
                    <a:pt x="985" y="1241"/>
                    <a:pt x="913" y="1220"/>
                    <a:pt x="852" y="1189"/>
                  </a:cubicBezTo>
                  <a:cubicBezTo>
                    <a:pt x="811" y="1179"/>
                    <a:pt x="770" y="1159"/>
                    <a:pt x="739" y="1128"/>
                  </a:cubicBezTo>
                  <a:cubicBezTo>
                    <a:pt x="718" y="1107"/>
                    <a:pt x="708" y="1077"/>
                    <a:pt x="708" y="1046"/>
                  </a:cubicBezTo>
                  <a:cubicBezTo>
                    <a:pt x="708" y="1015"/>
                    <a:pt x="718" y="984"/>
                    <a:pt x="739" y="964"/>
                  </a:cubicBezTo>
                  <a:cubicBezTo>
                    <a:pt x="759" y="933"/>
                    <a:pt x="780" y="923"/>
                    <a:pt x="811" y="902"/>
                  </a:cubicBezTo>
                  <a:cubicBezTo>
                    <a:pt x="841" y="892"/>
                    <a:pt x="882" y="882"/>
                    <a:pt x="913" y="882"/>
                  </a:cubicBezTo>
                  <a:cubicBezTo>
                    <a:pt x="954" y="872"/>
                    <a:pt x="1005" y="872"/>
                    <a:pt x="1046" y="872"/>
                  </a:cubicBezTo>
                  <a:cubicBezTo>
                    <a:pt x="1098" y="872"/>
                    <a:pt x="1149" y="872"/>
                    <a:pt x="1190" y="892"/>
                  </a:cubicBezTo>
                  <a:cubicBezTo>
                    <a:pt x="1231" y="902"/>
                    <a:pt x="1262" y="913"/>
                    <a:pt x="1292" y="933"/>
                  </a:cubicBezTo>
                  <a:cubicBezTo>
                    <a:pt x="1323" y="943"/>
                    <a:pt x="1344" y="964"/>
                    <a:pt x="1364" y="984"/>
                  </a:cubicBezTo>
                  <a:cubicBezTo>
                    <a:pt x="1374" y="1005"/>
                    <a:pt x="1385" y="1015"/>
                    <a:pt x="1395" y="1015"/>
                  </a:cubicBezTo>
                  <a:cubicBezTo>
                    <a:pt x="1415" y="1036"/>
                    <a:pt x="1426" y="1046"/>
                    <a:pt x="1456" y="1056"/>
                  </a:cubicBezTo>
                  <a:cubicBezTo>
                    <a:pt x="1477" y="1066"/>
                    <a:pt x="1508" y="1077"/>
                    <a:pt x="1528" y="1077"/>
                  </a:cubicBezTo>
                  <a:lnTo>
                    <a:pt x="1979" y="1077"/>
                  </a:lnTo>
                  <a:cubicBezTo>
                    <a:pt x="2000" y="1077"/>
                    <a:pt x="2020" y="1066"/>
                    <a:pt x="2031" y="1046"/>
                  </a:cubicBezTo>
                  <a:cubicBezTo>
                    <a:pt x="2041" y="1036"/>
                    <a:pt x="2051" y="1015"/>
                    <a:pt x="2051" y="995"/>
                  </a:cubicBezTo>
                  <a:cubicBezTo>
                    <a:pt x="2051" y="933"/>
                    <a:pt x="2031" y="872"/>
                    <a:pt x="2000" y="810"/>
                  </a:cubicBezTo>
                  <a:cubicBezTo>
                    <a:pt x="1959" y="748"/>
                    <a:pt x="1908" y="687"/>
                    <a:pt x="1856" y="625"/>
                  </a:cubicBezTo>
                  <a:cubicBezTo>
                    <a:pt x="1795" y="564"/>
                    <a:pt x="1723" y="513"/>
                    <a:pt x="1641" y="472"/>
                  </a:cubicBezTo>
                  <a:cubicBezTo>
                    <a:pt x="1549" y="420"/>
                    <a:pt x="1456" y="390"/>
                    <a:pt x="1364" y="369"/>
                  </a:cubicBezTo>
                  <a:lnTo>
                    <a:pt x="1364" y="92"/>
                  </a:lnTo>
                  <a:cubicBezTo>
                    <a:pt x="1364" y="72"/>
                    <a:pt x="1354" y="51"/>
                    <a:pt x="1344" y="31"/>
                  </a:cubicBezTo>
                  <a:cubicBezTo>
                    <a:pt x="1323" y="10"/>
                    <a:pt x="1303" y="0"/>
                    <a:pt x="1272"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
            <p:cNvSpPr/>
            <p:nvPr/>
          </p:nvSpPr>
          <p:spPr>
            <a:xfrm>
              <a:off x="5832733" y="2262420"/>
              <a:ext cx="146589" cy="213397"/>
            </a:xfrm>
            <a:custGeom>
              <a:rect b="b" l="l" r="r" t="t"/>
              <a:pathLst>
                <a:path extrusionOk="0" h="3076" w="2113">
                  <a:moveTo>
                    <a:pt x="821" y="0"/>
                  </a:moveTo>
                  <a:cubicBezTo>
                    <a:pt x="790" y="0"/>
                    <a:pt x="770" y="11"/>
                    <a:pt x="749" y="31"/>
                  </a:cubicBezTo>
                  <a:cubicBezTo>
                    <a:pt x="739" y="41"/>
                    <a:pt x="729" y="72"/>
                    <a:pt x="729" y="93"/>
                  </a:cubicBezTo>
                  <a:lnTo>
                    <a:pt x="729" y="349"/>
                  </a:lnTo>
                  <a:cubicBezTo>
                    <a:pt x="636" y="369"/>
                    <a:pt x="534" y="410"/>
                    <a:pt x="452" y="451"/>
                  </a:cubicBezTo>
                  <a:cubicBezTo>
                    <a:pt x="380" y="503"/>
                    <a:pt x="308" y="554"/>
                    <a:pt x="247" y="615"/>
                  </a:cubicBezTo>
                  <a:cubicBezTo>
                    <a:pt x="196" y="677"/>
                    <a:pt x="144" y="749"/>
                    <a:pt x="124" y="820"/>
                  </a:cubicBezTo>
                  <a:cubicBezTo>
                    <a:pt x="93" y="892"/>
                    <a:pt x="83" y="964"/>
                    <a:pt x="83" y="1036"/>
                  </a:cubicBezTo>
                  <a:cubicBezTo>
                    <a:pt x="73" y="1210"/>
                    <a:pt x="124" y="1374"/>
                    <a:pt x="237" y="1507"/>
                  </a:cubicBezTo>
                  <a:cubicBezTo>
                    <a:pt x="380" y="1641"/>
                    <a:pt x="565" y="1733"/>
                    <a:pt x="749" y="1764"/>
                  </a:cubicBezTo>
                  <a:cubicBezTo>
                    <a:pt x="882" y="1794"/>
                    <a:pt x="985" y="1815"/>
                    <a:pt x="1077" y="1835"/>
                  </a:cubicBezTo>
                  <a:cubicBezTo>
                    <a:pt x="1159" y="1846"/>
                    <a:pt x="1231" y="1866"/>
                    <a:pt x="1313" y="1887"/>
                  </a:cubicBezTo>
                  <a:cubicBezTo>
                    <a:pt x="1354" y="1907"/>
                    <a:pt x="1395" y="1928"/>
                    <a:pt x="1436" y="1948"/>
                  </a:cubicBezTo>
                  <a:cubicBezTo>
                    <a:pt x="1467" y="1969"/>
                    <a:pt x="1477" y="2010"/>
                    <a:pt x="1477" y="2040"/>
                  </a:cubicBezTo>
                  <a:cubicBezTo>
                    <a:pt x="1477" y="2102"/>
                    <a:pt x="1436" y="2153"/>
                    <a:pt x="1364" y="2184"/>
                  </a:cubicBezTo>
                  <a:cubicBezTo>
                    <a:pt x="1262" y="2215"/>
                    <a:pt x="1159" y="2225"/>
                    <a:pt x="1057" y="2225"/>
                  </a:cubicBezTo>
                  <a:cubicBezTo>
                    <a:pt x="995" y="2225"/>
                    <a:pt x="944" y="2215"/>
                    <a:pt x="882" y="2194"/>
                  </a:cubicBezTo>
                  <a:cubicBezTo>
                    <a:pt x="841" y="2184"/>
                    <a:pt x="800" y="2163"/>
                    <a:pt x="770" y="2143"/>
                  </a:cubicBezTo>
                  <a:cubicBezTo>
                    <a:pt x="739" y="2122"/>
                    <a:pt x="718" y="2102"/>
                    <a:pt x="698" y="2071"/>
                  </a:cubicBezTo>
                  <a:cubicBezTo>
                    <a:pt x="677" y="2061"/>
                    <a:pt x="657" y="2040"/>
                    <a:pt x="657" y="2030"/>
                  </a:cubicBezTo>
                  <a:cubicBezTo>
                    <a:pt x="636" y="2020"/>
                    <a:pt x="616" y="2010"/>
                    <a:pt x="595" y="1999"/>
                  </a:cubicBezTo>
                  <a:cubicBezTo>
                    <a:pt x="581" y="1992"/>
                    <a:pt x="561" y="1985"/>
                    <a:pt x="544" y="1985"/>
                  </a:cubicBezTo>
                  <a:cubicBezTo>
                    <a:pt x="536" y="1985"/>
                    <a:pt x="530" y="1986"/>
                    <a:pt x="524" y="1989"/>
                  </a:cubicBezTo>
                  <a:lnTo>
                    <a:pt x="73" y="1989"/>
                  </a:lnTo>
                  <a:cubicBezTo>
                    <a:pt x="52" y="1989"/>
                    <a:pt x="42" y="1989"/>
                    <a:pt x="21" y="2010"/>
                  </a:cubicBezTo>
                  <a:cubicBezTo>
                    <a:pt x="11" y="2020"/>
                    <a:pt x="1" y="2040"/>
                    <a:pt x="1" y="2061"/>
                  </a:cubicBezTo>
                  <a:cubicBezTo>
                    <a:pt x="1" y="2133"/>
                    <a:pt x="21" y="2204"/>
                    <a:pt x="62" y="2266"/>
                  </a:cubicBezTo>
                  <a:cubicBezTo>
                    <a:pt x="93" y="2338"/>
                    <a:pt x="144" y="2409"/>
                    <a:pt x="206" y="2461"/>
                  </a:cubicBezTo>
                  <a:cubicBezTo>
                    <a:pt x="267" y="2522"/>
                    <a:pt x="349" y="2584"/>
                    <a:pt x="431" y="2625"/>
                  </a:cubicBezTo>
                  <a:cubicBezTo>
                    <a:pt x="524" y="2676"/>
                    <a:pt x="626" y="2707"/>
                    <a:pt x="729" y="2727"/>
                  </a:cubicBezTo>
                  <a:lnTo>
                    <a:pt x="729" y="2984"/>
                  </a:lnTo>
                  <a:cubicBezTo>
                    <a:pt x="729" y="3014"/>
                    <a:pt x="739" y="3035"/>
                    <a:pt x="749" y="3055"/>
                  </a:cubicBezTo>
                  <a:cubicBezTo>
                    <a:pt x="770" y="3066"/>
                    <a:pt x="790" y="3076"/>
                    <a:pt x="821" y="3076"/>
                  </a:cubicBezTo>
                  <a:lnTo>
                    <a:pt x="1262" y="3076"/>
                  </a:lnTo>
                  <a:cubicBezTo>
                    <a:pt x="1313" y="3076"/>
                    <a:pt x="1354" y="3035"/>
                    <a:pt x="1354" y="2984"/>
                  </a:cubicBezTo>
                  <a:lnTo>
                    <a:pt x="1354" y="2748"/>
                  </a:lnTo>
                  <a:cubicBezTo>
                    <a:pt x="1467" y="2727"/>
                    <a:pt x="1569" y="2697"/>
                    <a:pt x="1661" y="2655"/>
                  </a:cubicBezTo>
                  <a:cubicBezTo>
                    <a:pt x="1754" y="2614"/>
                    <a:pt x="1836" y="2563"/>
                    <a:pt x="1908" y="2502"/>
                  </a:cubicBezTo>
                  <a:cubicBezTo>
                    <a:pt x="1969" y="2440"/>
                    <a:pt x="2020" y="2368"/>
                    <a:pt x="2061" y="2286"/>
                  </a:cubicBezTo>
                  <a:cubicBezTo>
                    <a:pt x="2102" y="2204"/>
                    <a:pt x="2113" y="2112"/>
                    <a:pt x="2113" y="2020"/>
                  </a:cubicBezTo>
                  <a:cubicBezTo>
                    <a:pt x="2113" y="1928"/>
                    <a:pt x="2102" y="1835"/>
                    <a:pt x="2072" y="1743"/>
                  </a:cubicBezTo>
                  <a:cubicBezTo>
                    <a:pt x="2041" y="1671"/>
                    <a:pt x="1990" y="1600"/>
                    <a:pt x="1928" y="1538"/>
                  </a:cubicBezTo>
                  <a:cubicBezTo>
                    <a:pt x="1856" y="1477"/>
                    <a:pt x="1785" y="1425"/>
                    <a:pt x="1692" y="1395"/>
                  </a:cubicBezTo>
                  <a:cubicBezTo>
                    <a:pt x="1590" y="1354"/>
                    <a:pt x="1477" y="1323"/>
                    <a:pt x="1364" y="1302"/>
                  </a:cubicBezTo>
                  <a:lnTo>
                    <a:pt x="1046" y="1231"/>
                  </a:lnTo>
                  <a:cubicBezTo>
                    <a:pt x="985" y="1220"/>
                    <a:pt x="913" y="1200"/>
                    <a:pt x="852" y="1179"/>
                  </a:cubicBezTo>
                  <a:cubicBezTo>
                    <a:pt x="811" y="1169"/>
                    <a:pt x="770" y="1138"/>
                    <a:pt x="739" y="1118"/>
                  </a:cubicBezTo>
                  <a:cubicBezTo>
                    <a:pt x="718" y="1087"/>
                    <a:pt x="708" y="1056"/>
                    <a:pt x="708" y="1026"/>
                  </a:cubicBezTo>
                  <a:cubicBezTo>
                    <a:pt x="708" y="995"/>
                    <a:pt x="718" y="964"/>
                    <a:pt x="739" y="944"/>
                  </a:cubicBezTo>
                  <a:cubicBezTo>
                    <a:pt x="749" y="923"/>
                    <a:pt x="780" y="903"/>
                    <a:pt x="811" y="892"/>
                  </a:cubicBezTo>
                  <a:cubicBezTo>
                    <a:pt x="841" y="872"/>
                    <a:pt x="882" y="872"/>
                    <a:pt x="913" y="861"/>
                  </a:cubicBezTo>
                  <a:cubicBezTo>
                    <a:pt x="954" y="851"/>
                    <a:pt x="995" y="851"/>
                    <a:pt x="1046" y="851"/>
                  </a:cubicBezTo>
                  <a:cubicBezTo>
                    <a:pt x="1098" y="851"/>
                    <a:pt x="1149" y="861"/>
                    <a:pt x="1190" y="872"/>
                  </a:cubicBezTo>
                  <a:cubicBezTo>
                    <a:pt x="1231" y="882"/>
                    <a:pt x="1262" y="903"/>
                    <a:pt x="1292" y="913"/>
                  </a:cubicBezTo>
                  <a:cubicBezTo>
                    <a:pt x="1323" y="933"/>
                    <a:pt x="1344" y="944"/>
                    <a:pt x="1364" y="964"/>
                  </a:cubicBezTo>
                  <a:lnTo>
                    <a:pt x="1395" y="995"/>
                  </a:lnTo>
                  <a:cubicBezTo>
                    <a:pt x="1405" y="1015"/>
                    <a:pt x="1426" y="1036"/>
                    <a:pt x="1446" y="1046"/>
                  </a:cubicBezTo>
                  <a:cubicBezTo>
                    <a:pt x="1477" y="1056"/>
                    <a:pt x="1497" y="1056"/>
                    <a:pt x="1528" y="1056"/>
                  </a:cubicBezTo>
                  <a:lnTo>
                    <a:pt x="1979" y="1056"/>
                  </a:lnTo>
                  <a:cubicBezTo>
                    <a:pt x="2000" y="1056"/>
                    <a:pt x="2010" y="1046"/>
                    <a:pt x="2031" y="1036"/>
                  </a:cubicBezTo>
                  <a:cubicBezTo>
                    <a:pt x="2041" y="1015"/>
                    <a:pt x="2051" y="995"/>
                    <a:pt x="2051" y="985"/>
                  </a:cubicBezTo>
                  <a:cubicBezTo>
                    <a:pt x="2041" y="913"/>
                    <a:pt x="2031" y="851"/>
                    <a:pt x="1990" y="800"/>
                  </a:cubicBezTo>
                  <a:cubicBezTo>
                    <a:pt x="1959" y="728"/>
                    <a:pt x="1908" y="667"/>
                    <a:pt x="1856" y="615"/>
                  </a:cubicBezTo>
                  <a:cubicBezTo>
                    <a:pt x="1785" y="554"/>
                    <a:pt x="1713" y="492"/>
                    <a:pt x="1641" y="451"/>
                  </a:cubicBezTo>
                  <a:cubicBezTo>
                    <a:pt x="1549" y="410"/>
                    <a:pt x="1456" y="369"/>
                    <a:pt x="1364" y="349"/>
                  </a:cubicBezTo>
                  <a:lnTo>
                    <a:pt x="1364" y="93"/>
                  </a:lnTo>
                  <a:cubicBezTo>
                    <a:pt x="1364" y="72"/>
                    <a:pt x="1354" y="41"/>
                    <a:pt x="1333" y="31"/>
                  </a:cubicBezTo>
                  <a:cubicBezTo>
                    <a:pt x="1323" y="11"/>
                    <a:pt x="1292" y="0"/>
                    <a:pt x="1272"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
            <p:cNvSpPr/>
            <p:nvPr/>
          </p:nvSpPr>
          <p:spPr>
            <a:xfrm>
              <a:off x="5752395" y="2529794"/>
              <a:ext cx="194181" cy="88453"/>
            </a:xfrm>
            <a:custGeom>
              <a:rect b="b" l="l" r="r" t="t"/>
              <a:pathLst>
                <a:path extrusionOk="0" h="1275" w="2799">
                  <a:moveTo>
                    <a:pt x="1794" y="1"/>
                  </a:moveTo>
                  <a:cubicBezTo>
                    <a:pt x="1661" y="32"/>
                    <a:pt x="1528" y="83"/>
                    <a:pt x="1405" y="144"/>
                  </a:cubicBezTo>
                  <a:cubicBezTo>
                    <a:pt x="1159" y="288"/>
                    <a:pt x="1097" y="360"/>
                    <a:pt x="861" y="503"/>
                  </a:cubicBezTo>
                  <a:cubicBezTo>
                    <a:pt x="730" y="597"/>
                    <a:pt x="581" y="648"/>
                    <a:pt x="423" y="648"/>
                  </a:cubicBezTo>
                  <a:cubicBezTo>
                    <a:pt x="409" y="648"/>
                    <a:pt x="394" y="648"/>
                    <a:pt x="380" y="647"/>
                  </a:cubicBezTo>
                  <a:lnTo>
                    <a:pt x="0" y="975"/>
                  </a:lnTo>
                  <a:cubicBezTo>
                    <a:pt x="164" y="1047"/>
                    <a:pt x="328" y="1098"/>
                    <a:pt x="503" y="1149"/>
                  </a:cubicBezTo>
                  <a:cubicBezTo>
                    <a:pt x="646" y="1180"/>
                    <a:pt x="800" y="1211"/>
                    <a:pt x="943" y="1231"/>
                  </a:cubicBezTo>
                  <a:cubicBezTo>
                    <a:pt x="1078" y="1256"/>
                    <a:pt x="1220" y="1275"/>
                    <a:pt x="1358" y="1275"/>
                  </a:cubicBezTo>
                  <a:cubicBezTo>
                    <a:pt x="1387" y="1275"/>
                    <a:pt x="1417" y="1274"/>
                    <a:pt x="1446" y="1272"/>
                  </a:cubicBezTo>
                  <a:cubicBezTo>
                    <a:pt x="1641" y="1262"/>
                    <a:pt x="1825" y="1211"/>
                    <a:pt x="2010" y="1149"/>
                  </a:cubicBezTo>
                  <a:cubicBezTo>
                    <a:pt x="2235" y="1088"/>
                    <a:pt x="2440" y="985"/>
                    <a:pt x="2625" y="852"/>
                  </a:cubicBezTo>
                  <a:cubicBezTo>
                    <a:pt x="2645" y="831"/>
                    <a:pt x="2799" y="729"/>
                    <a:pt x="2799" y="698"/>
                  </a:cubicBezTo>
                  <a:cubicBezTo>
                    <a:pt x="2799" y="678"/>
                    <a:pt x="2767" y="672"/>
                    <a:pt x="2725" y="672"/>
                  </a:cubicBezTo>
                  <a:cubicBezTo>
                    <a:pt x="2658" y="672"/>
                    <a:pt x="2564" y="688"/>
                    <a:pt x="2532" y="688"/>
                  </a:cubicBezTo>
                  <a:cubicBezTo>
                    <a:pt x="2510" y="688"/>
                    <a:pt x="2488" y="688"/>
                    <a:pt x="2466" y="688"/>
                  </a:cubicBezTo>
                  <a:cubicBezTo>
                    <a:pt x="1721" y="688"/>
                    <a:pt x="1528" y="521"/>
                    <a:pt x="1548" y="442"/>
                  </a:cubicBezTo>
                  <a:cubicBezTo>
                    <a:pt x="1569" y="349"/>
                    <a:pt x="1794" y="185"/>
                    <a:pt x="1825" y="93"/>
                  </a:cubicBezTo>
                  <a:cubicBezTo>
                    <a:pt x="1846" y="32"/>
                    <a:pt x="1835" y="1"/>
                    <a:pt x="1794" y="1"/>
                  </a:cubicBezTo>
                  <a:close/>
                </a:path>
              </a:pathLst>
            </a:custGeom>
            <a:solidFill>
              <a:srgbClr val="ED9C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
            <p:cNvSpPr/>
            <p:nvPr/>
          </p:nvSpPr>
          <p:spPr>
            <a:xfrm>
              <a:off x="5169915" y="2252291"/>
              <a:ext cx="347153" cy="338758"/>
            </a:xfrm>
            <a:custGeom>
              <a:rect b="b" l="l" r="r" t="t"/>
              <a:pathLst>
                <a:path extrusionOk="0" h="4883" w="5004">
                  <a:moveTo>
                    <a:pt x="991" y="1"/>
                  </a:moveTo>
                  <a:cubicBezTo>
                    <a:pt x="985" y="1"/>
                    <a:pt x="979" y="1"/>
                    <a:pt x="974" y="3"/>
                  </a:cubicBezTo>
                  <a:cubicBezTo>
                    <a:pt x="0" y="290"/>
                    <a:pt x="41" y="956"/>
                    <a:pt x="236" y="1428"/>
                  </a:cubicBezTo>
                  <a:cubicBezTo>
                    <a:pt x="328" y="1602"/>
                    <a:pt x="451" y="1756"/>
                    <a:pt x="605" y="1879"/>
                  </a:cubicBezTo>
                  <a:cubicBezTo>
                    <a:pt x="1425" y="2627"/>
                    <a:pt x="2204" y="3417"/>
                    <a:pt x="3055" y="4124"/>
                  </a:cubicBezTo>
                  <a:cubicBezTo>
                    <a:pt x="3199" y="4237"/>
                    <a:pt x="3342" y="4360"/>
                    <a:pt x="3496" y="4462"/>
                  </a:cubicBezTo>
                  <a:cubicBezTo>
                    <a:pt x="3588" y="4524"/>
                    <a:pt x="3947" y="4801"/>
                    <a:pt x="4265" y="4883"/>
                  </a:cubicBezTo>
                  <a:cubicBezTo>
                    <a:pt x="4347" y="4883"/>
                    <a:pt x="4429" y="4801"/>
                    <a:pt x="4511" y="4698"/>
                  </a:cubicBezTo>
                  <a:cubicBezTo>
                    <a:pt x="4614" y="4554"/>
                    <a:pt x="4716" y="4360"/>
                    <a:pt x="4747" y="4319"/>
                  </a:cubicBezTo>
                  <a:cubicBezTo>
                    <a:pt x="5003" y="3950"/>
                    <a:pt x="4778" y="3601"/>
                    <a:pt x="4644" y="3458"/>
                  </a:cubicBezTo>
                  <a:cubicBezTo>
                    <a:pt x="4624" y="3427"/>
                    <a:pt x="4603" y="3406"/>
                    <a:pt x="4573" y="3386"/>
                  </a:cubicBezTo>
                  <a:cubicBezTo>
                    <a:pt x="4562" y="3365"/>
                    <a:pt x="4552" y="3345"/>
                    <a:pt x="4532" y="3324"/>
                  </a:cubicBezTo>
                  <a:cubicBezTo>
                    <a:pt x="3947" y="2555"/>
                    <a:pt x="3127" y="1869"/>
                    <a:pt x="2625" y="1377"/>
                  </a:cubicBezTo>
                  <a:cubicBezTo>
                    <a:pt x="2405" y="1147"/>
                    <a:pt x="1230" y="1"/>
                    <a:pt x="99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
            <p:cNvSpPr/>
            <p:nvPr/>
          </p:nvSpPr>
          <p:spPr>
            <a:xfrm>
              <a:off x="5425219" y="2491430"/>
              <a:ext cx="362762" cy="126748"/>
            </a:xfrm>
            <a:custGeom>
              <a:rect b="b" l="l" r="r" t="t"/>
              <a:pathLst>
                <a:path extrusionOk="0" h="1827" w="5229">
                  <a:moveTo>
                    <a:pt x="852" y="0"/>
                  </a:moveTo>
                  <a:cubicBezTo>
                    <a:pt x="852" y="0"/>
                    <a:pt x="216" y="93"/>
                    <a:pt x="31" y="585"/>
                  </a:cubicBezTo>
                  <a:cubicBezTo>
                    <a:pt x="11" y="646"/>
                    <a:pt x="1" y="708"/>
                    <a:pt x="1" y="769"/>
                  </a:cubicBezTo>
                  <a:cubicBezTo>
                    <a:pt x="1" y="779"/>
                    <a:pt x="1" y="800"/>
                    <a:pt x="1" y="810"/>
                  </a:cubicBezTo>
                  <a:cubicBezTo>
                    <a:pt x="31" y="1149"/>
                    <a:pt x="390" y="1354"/>
                    <a:pt x="462" y="1395"/>
                  </a:cubicBezTo>
                  <a:cubicBezTo>
                    <a:pt x="503" y="1405"/>
                    <a:pt x="544" y="1425"/>
                    <a:pt x="585" y="1436"/>
                  </a:cubicBezTo>
                  <a:cubicBezTo>
                    <a:pt x="1415" y="1723"/>
                    <a:pt x="2307" y="1784"/>
                    <a:pt x="3148" y="1805"/>
                  </a:cubicBezTo>
                  <a:cubicBezTo>
                    <a:pt x="3695" y="1823"/>
                    <a:pt x="4320" y="1827"/>
                    <a:pt x="4733" y="1827"/>
                  </a:cubicBezTo>
                  <a:cubicBezTo>
                    <a:pt x="5007" y="1827"/>
                    <a:pt x="5188" y="1825"/>
                    <a:pt x="5188" y="1825"/>
                  </a:cubicBezTo>
                  <a:lnTo>
                    <a:pt x="5198" y="1692"/>
                  </a:lnTo>
                  <a:lnTo>
                    <a:pt x="5229" y="1190"/>
                  </a:lnTo>
                  <a:cubicBezTo>
                    <a:pt x="5229" y="1190"/>
                    <a:pt x="3045" y="667"/>
                    <a:pt x="2092" y="287"/>
                  </a:cubicBezTo>
                  <a:cubicBezTo>
                    <a:pt x="1733" y="134"/>
                    <a:pt x="1354" y="41"/>
                    <a:pt x="964" y="11"/>
                  </a:cubicBezTo>
                  <a:cubicBezTo>
                    <a:pt x="923" y="11"/>
                    <a:pt x="882"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
            <p:cNvSpPr/>
            <p:nvPr/>
          </p:nvSpPr>
          <p:spPr>
            <a:xfrm>
              <a:off x="5176992" y="2300091"/>
              <a:ext cx="608904" cy="318084"/>
            </a:xfrm>
            <a:custGeom>
              <a:rect b="b" l="l" r="r" t="t"/>
              <a:pathLst>
                <a:path extrusionOk="0" h="4585" w="8777">
                  <a:moveTo>
                    <a:pt x="52" y="1"/>
                  </a:moveTo>
                  <a:cubicBezTo>
                    <a:pt x="1" y="113"/>
                    <a:pt x="32" y="370"/>
                    <a:pt x="52" y="483"/>
                  </a:cubicBezTo>
                  <a:cubicBezTo>
                    <a:pt x="83" y="595"/>
                    <a:pt x="165" y="872"/>
                    <a:pt x="278" y="975"/>
                  </a:cubicBezTo>
                  <a:cubicBezTo>
                    <a:pt x="1026" y="1641"/>
                    <a:pt x="2759" y="3363"/>
                    <a:pt x="3404" y="3773"/>
                  </a:cubicBezTo>
                  <a:cubicBezTo>
                    <a:pt x="3486" y="3835"/>
                    <a:pt x="3845" y="4112"/>
                    <a:pt x="4173" y="4194"/>
                  </a:cubicBezTo>
                  <a:cubicBezTo>
                    <a:pt x="4993" y="4481"/>
                    <a:pt x="5885" y="4542"/>
                    <a:pt x="6726" y="4563"/>
                  </a:cubicBezTo>
                  <a:cubicBezTo>
                    <a:pt x="7273" y="4581"/>
                    <a:pt x="7898" y="4585"/>
                    <a:pt x="8311" y="4585"/>
                  </a:cubicBezTo>
                  <a:cubicBezTo>
                    <a:pt x="8585" y="4585"/>
                    <a:pt x="8766" y="4583"/>
                    <a:pt x="8766" y="4583"/>
                  </a:cubicBezTo>
                  <a:lnTo>
                    <a:pt x="8776" y="4450"/>
                  </a:lnTo>
                  <a:cubicBezTo>
                    <a:pt x="8048" y="4409"/>
                    <a:pt x="5116" y="4204"/>
                    <a:pt x="4399" y="4009"/>
                  </a:cubicBezTo>
                  <a:cubicBezTo>
                    <a:pt x="4368" y="4009"/>
                    <a:pt x="4337" y="3999"/>
                    <a:pt x="4296" y="3978"/>
                  </a:cubicBezTo>
                  <a:cubicBezTo>
                    <a:pt x="4040" y="3876"/>
                    <a:pt x="3804" y="3742"/>
                    <a:pt x="3579" y="3568"/>
                  </a:cubicBezTo>
                  <a:cubicBezTo>
                    <a:pt x="3384" y="3414"/>
                    <a:pt x="3189" y="3240"/>
                    <a:pt x="3015" y="3056"/>
                  </a:cubicBezTo>
                  <a:cubicBezTo>
                    <a:pt x="2584" y="2625"/>
                    <a:pt x="739" y="934"/>
                    <a:pt x="452" y="688"/>
                  </a:cubicBezTo>
                  <a:cubicBezTo>
                    <a:pt x="278" y="483"/>
                    <a:pt x="144" y="247"/>
                    <a:pt x="5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
            <p:cNvSpPr/>
            <p:nvPr/>
          </p:nvSpPr>
          <p:spPr>
            <a:xfrm>
              <a:off x="8519708" y="1497341"/>
              <a:ext cx="239066" cy="364149"/>
            </a:xfrm>
            <a:custGeom>
              <a:rect b="b" l="l" r="r" t="t"/>
              <a:pathLst>
                <a:path extrusionOk="0" h="5249" w="3446">
                  <a:moveTo>
                    <a:pt x="1487" y="0"/>
                  </a:moveTo>
                  <a:cubicBezTo>
                    <a:pt x="1446" y="0"/>
                    <a:pt x="1405" y="10"/>
                    <a:pt x="1374" y="41"/>
                  </a:cubicBezTo>
                  <a:cubicBezTo>
                    <a:pt x="1344" y="72"/>
                    <a:pt x="1333" y="113"/>
                    <a:pt x="1333" y="154"/>
                  </a:cubicBezTo>
                  <a:lnTo>
                    <a:pt x="1333" y="554"/>
                  </a:lnTo>
                  <a:cubicBezTo>
                    <a:pt x="1159" y="584"/>
                    <a:pt x="1005" y="636"/>
                    <a:pt x="852" y="708"/>
                  </a:cubicBezTo>
                  <a:cubicBezTo>
                    <a:pt x="708" y="769"/>
                    <a:pt x="575" y="851"/>
                    <a:pt x="462" y="964"/>
                  </a:cubicBezTo>
                  <a:cubicBezTo>
                    <a:pt x="360" y="1056"/>
                    <a:pt x="278" y="1179"/>
                    <a:pt x="216" y="1302"/>
                  </a:cubicBezTo>
                  <a:cubicBezTo>
                    <a:pt x="154" y="1435"/>
                    <a:pt x="124" y="1579"/>
                    <a:pt x="124" y="1733"/>
                  </a:cubicBezTo>
                  <a:cubicBezTo>
                    <a:pt x="124" y="1886"/>
                    <a:pt x="144" y="2030"/>
                    <a:pt x="195" y="2184"/>
                  </a:cubicBezTo>
                  <a:cubicBezTo>
                    <a:pt x="247" y="2307"/>
                    <a:pt x="319" y="2419"/>
                    <a:pt x="421" y="2512"/>
                  </a:cubicBezTo>
                  <a:cubicBezTo>
                    <a:pt x="524" y="2614"/>
                    <a:pt x="647" y="2686"/>
                    <a:pt x="790" y="2748"/>
                  </a:cubicBezTo>
                  <a:cubicBezTo>
                    <a:pt x="954" y="2819"/>
                    <a:pt x="1128" y="2871"/>
                    <a:pt x="1313" y="2912"/>
                  </a:cubicBezTo>
                  <a:cubicBezTo>
                    <a:pt x="1528" y="2963"/>
                    <a:pt x="1723" y="3004"/>
                    <a:pt x="1887" y="3045"/>
                  </a:cubicBezTo>
                  <a:cubicBezTo>
                    <a:pt x="2031" y="3065"/>
                    <a:pt x="2164" y="3106"/>
                    <a:pt x="2307" y="3147"/>
                  </a:cubicBezTo>
                  <a:cubicBezTo>
                    <a:pt x="2400" y="3178"/>
                    <a:pt x="2492" y="3229"/>
                    <a:pt x="2564" y="3291"/>
                  </a:cubicBezTo>
                  <a:cubicBezTo>
                    <a:pt x="2615" y="3342"/>
                    <a:pt x="2646" y="3424"/>
                    <a:pt x="2646" y="3506"/>
                  </a:cubicBezTo>
                  <a:cubicBezTo>
                    <a:pt x="2646" y="3588"/>
                    <a:pt x="2625" y="3660"/>
                    <a:pt x="2574" y="3732"/>
                  </a:cubicBezTo>
                  <a:cubicBezTo>
                    <a:pt x="2512" y="3793"/>
                    <a:pt x="2441" y="3844"/>
                    <a:pt x="2369" y="3875"/>
                  </a:cubicBezTo>
                  <a:cubicBezTo>
                    <a:pt x="2277" y="3926"/>
                    <a:pt x="2174" y="3947"/>
                    <a:pt x="2072" y="3967"/>
                  </a:cubicBezTo>
                  <a:cubicBezTo>
                    <a:pt x="1989" y="3982"/>
                    <a:pt x="1906" y="3992"/>
                    <a:pt x="1824" y="3992"/>
                  </a:cubicBezTo>
                  <a:cubicBezTo>
                    <a:pt x="1794" y="3992"/>
                    <a:pt x="1763" y="3991"/>
                    <a:pt x="1733" y="3988"/>
                  </a:cubicBezTo>
                  <a:cubicBezTo>
                    <a:pt x="1700" y="3991"/>
                    <a:pt x="1667" y="3992"/>
                    <a:pt x="1633" y="3992"/>
                  </a:cubicBezTo>
                  <a:cubicBezTo>
                    <a:pt x="1534" y="3992"/>
                    <a:pt x="1436" y="3980"/>
                    <a:pt x="1344" y="3957"/>
                  </a:cubicBezTo>
                  <a:cubicBezTo>
                    <a:pt x="1251" y="3937"/>
                    <a:pt x="1169" y="3906"/>
                    <a:pt x="1087" y="3855"/>
                  </a:cubicBezTo>
                  <a:cubicBezTo>
                    <a:pt x="1026" y="3824"/>
                    <a:pt x="975" y="3783"/>
                    <a:pt x="923" y="3721"/>
                  </a:cubicBezTo>
                  <a:cubicBezTo>
                    <a:pt x="893" y="3680"/>
                    <a:pt x="852" y="3629"/>
                    <a:pt x="821" y="3568"/>
                  </a:cubicBezTo>
                  <a:cubicBezTo>
                    <a:pt x="800" y="3527"/>
                    <a:pt x="770" y="3496"/>
                    <a:pt x="739" y="3465"/>
                  </a:cubicBezTo>
                  <a:cubicBezTo>
                    <a:pt x="697" y="3448"/>
                    <a:pt x="655" y="3432"/>
                    <a:pt x="613" y="3432"/>
                  </a:cubicBezTo>
                  <a:cubicBezTo>
                    <a:pt x="604" y="3432"/>
                    <a:pt x="594" y="3433"/>
                    <a:pt x="585" y="3434"/>
                  </a:cubicBezTo>
                  <a:lnTo>
                    <a:pt x="165" y="3434"/>
                  </a:lnTo>
                  <a:cubicBezTo>
                    <a:pt x="124" y="3434"/>
                    <a:pt x="83" y="3445"/>
                    <a:pt x="52" y="3475"/>
                  </a:cubicBezTo>
                  <a:cubicBezTo>
                    <a:pt x="21" y="3506"/>
                    <a:pt x="1" y="3547"/>
                    <a:pt x="11" y="3588"/>
                  </a:cubicBezTo>
                  <a:cubicBezTo>
                    <a:pt x="11" y="3732"/>
                    <a:pt x="52" y="3875"/>
                    <a:pt x="124" y="3998"/>
                  </a:cubicBezTo>
                  <a:cubicBezTo>
                    <a:pt x="195" y="4121"/>
                    <a:pt x="298" y="4234"/>
                    <a:pt x="411" y="4316"/>
                  </a:cubicBezTo>
                  <a:cubicBezTo>
                    <a:pt x="534" y="4419"/>
                    <a:pt x="677" y="4501"/>
                    <a:pt x="821" y="4552"/>
                  </a:cubicBezTo>
                  <a:cubicBezTo>
                    <a:pt x="985" y="4624"/>
                    <a:pt x="1149" y="4665"/>
                    <a:pt x="1323" y="4695"/>
                  </a:cubicBezTo>
                  <a:lnTo>
                    <a:pt x="1323" y="5095"/>
                  </a:lnTo>
                  <a:cubicBezTo>
                    <a:pt x="1323" y="5136"/>
                    <a:pt x="1344" y="5177"/>
                    <a:pt x="1374" y="5198"/>
                  </a:cubicBezTo>
                  <a:cubicBezTo>
                    <a:pt x="1405" y="5228"/>
                    <a:pt x="1446" y="5249"/>
                    <a:pt x="1487" y="5249"/>
                  </a:cubicBezTo>
                  <a:lnTo>
                    <a:pt x="1969" y="5249"/>
                  </a:lnTo>
                  <a:cubicBezTo>
                    <a:pt x="2010" y="5249"/>
                    <a:pt x="2051" y="5228"/>
                    <a:pt x="2082" y="5198"/>
                  </a:cubicBezTo>
                  <a:cubicBezTo>
                    <a:pt x="2113" y="5177"/>
                    <a:pt x="2133" y="5136"/>
                    <a:pt x="2133" y="5095"/>
                  </a:cubicBezTo>
                  <a:lnTo>
                    <a:pt x="2133" y="4695"/>
                  </a:lnTo>
                  <a:cubicBezTo>
                    <a:pt x="2318" y="4675"/>
                    <a:pt x="2512" y="4624"/>
                    <a:pt x="2687" y="4552"/>
                  </a:cubicBezTo>
                  <a:cubicBezTo>
                    <a:pt x="2840" y="4490"/>
                    <a:pt x="2974" y="4398"/>
                    <a:pt x="3097" y="4296"/>
                  </a:cubicBezTo>
                  <a:cubicBezTo>
                    <a:pt x="3209" y="4193"/>
                    <a:pt x="3291" y="4070"/>
                    <a:pt x="3353" y="3937"/>
                  </a:cubicBezTo>
                  <a:cubicBezTo>
                    <a:pt x="3414" y="3803"/>
                    <a:pt x="3445" y="3660"/>
                    <a:pt x="3445" y="3506"/>
                  </a:cubicBezTo>
                  <a:cubicBezTo>
                    <a:pt x="3445" y="3363"/>
                    <a:pt x="3425" y="3219"/>
                    <a:pt x="3373" y="3086"/>
                  </a:cubicBezTo>
                  <a:cubicBezTo>
                    <a:pt x="3332" y="2953"/>
                    <a:pt x="3250" y="2840"/>
                    <a:pt x="3148" y="2758"/>
                  </a:cubicBezTo>
                  <a:cubicBezTo>
                    <a:pt x="3035" y="2645"/>
                    <a:pt x="2892" y="2563"/>
                    <a:pt x="2748" y="2512"/>
                  </a:cubicBezTo>
                  <a:cubicBezTo>
                    <a:pt x="2543" y="2430"/>
                    <a:pt x="2338" y="2368"/>
                    <a:pt x="2133" y="2327"/>
                  </a:cubicBezTo>
                  <a:cubicBezTo>
                    <a:pt x="1918" y="2286"/>
                    <a:pt x="1733" y="2235"/>
                    <a:pt x="1579" y="2204"/>
                  </a:cubicBezTo>
                  <a:cubicBezTo>
                    <a:pt x="1446" y="2173"/>
                    <a:pt x="1323" y="2143"/>
                    <a:pt x="1200" y="2091"/>
                  </a:cubicBezTo>
                  <a:cubicBezTo>
                    <a:pt x="1118" y="2061"/>
                    <a:pt x="1046" y="2009"/>
                    <a:pt x="985" y="1948"/>
                  </a:cubicBezTo>
                  <a:cubicBezTo>
                    <a:pt x="903" y="1815"/>
                    <a:pt x="903" y="1651"/>
                    <a:pt x="985" y="1528"/>
                  </a:cubicBezTo>
                  <a:cubicBezTo>
                    <a:pt x="1036" y="1466"/>
                    <a:pt x="1087" y="1415"/>
                    <a:pt x="1149" y="1374"/>
                  </a:cubicBezTo>
                  <a:cubicBezTo>
                    <a:pt x="1231" y="1333"/>
                    <a:pt x="1313" y="1302"/>
                    <a:pt x="1395" y="1282"/>
                  </a:cubicBezTo>
                  <a:cubicBezTo>
                    <a:pt x="1497" y="1261"/>
                    <a:pt x="1590" y="1251"/>
                    <a:pt x="1692" y="1251"/>
                  </a:cubicBezTo>
                  <a:cubicBezTo>
                    <a:pt x="1711" y="1250"/>
                    <a:pt x="1729" y="1249"/>
                    <a:pt x="1748" y="1249"/>
                  </a:cubicBezTo>
                  <a:cubicBezTo>
                    <a:pt x="1914" y="1249"/>
                    <a:pt x="2079" y="1290"/>
                    <a:pt x="2236" y="1364"/>
                  </a:cubicBezTo>
                  <a:cubicBezTo>
                    <a:pt x="2338" y="1425"/>
                    <a:pt x="2441" y="1507"/>
                    <a:pt x="2502" y="1620"/>
                  </a:cubicBezTo>
                  <a:cubicBezTo>
                    <a:pt x="2533" y="1661"/>
                    <a:pt x="2564" y="1692"/>
                    <a:pt x="2594" y="1722"/>
                  </a:cubicBezTo>
                  <a:cubicBezTo>
                    <a:pt x="2636" y="1739"/>
                    <a:pt x="2678" y="1756"/>
                    <a:pt x="2720" y="1756"/>
                  </a:cubicBezTo>
                  <a:cubicBezTo>
                    <a:pt x="2729" y="1756"/>
                    <a:pt x="2739" y="1755"/>
                    <a:pt x="2748" y="1753"/>
                  </a:cubicBezTo>
                  <a:lnTo>
                    <a:pt x="3168" y="1753"/>
                  </a:lnTo>
                  <a:cubicBezTo>
                    <a:pt x="3209" y="1753"/>
                    <a:pt x="3250" y="1743"/>
                    <a:pt x="3281" y="1712"/>
                  </a:cubicBezTo>
                  <a:cubicBezTo>
                    <a:pt x="3312" y="1681"/>
                    <a:pt x="3332" y="1640"/>
                    <a:pt x="3332" y="1599"/>
                  </a:cubicBezTo>
                  <a:cubicBezTo>
                    <a:pt x="3312" y="1497"/>
                    <a:pt x="3281" y="1394"/>
                    <a:pt x="3240" y="1302"/>
                  </a:cubicBezTo>
                  <a:cubicBezTo>
                    <a:pt x="3179" y="1179"/>
                    <a:pt x="3107" y="1077"/>
                    <a:pt x="3015" y="995"/>
                  </a:cubicBezTo>
                  <a:cubicBezTo>
                    <a:pt x="2902" y="892"/>
                    <a:pt x="2779" y="800"/>
                    <a:pt x="2646" y="738"/>
                  </a:cubicBezTo>
                  <a:cubicBezTo>
                    <a:pt x="2482" y="656"/>
                    <a:pt x="2307" y="595"/>
                    <a:pt x="2133" y="574"/>
                  </a:cubicBezTo>
                  <a:lnTo>
                    <a:pt x="2133" y="154"/>
                  </a:lnTo>
                  <a:cubicBezTo>
                    <a:pt x="2133" y="113"/>
                    <a:pt x="2123" y="72"/>
                    <a:pt x="2092" y="41"/>
                  </a:cubicBezTo>
                  <a:cubicBezTo>
                    <a:pt x="2061" y="10"/>
                    <a:pt x="2020" y="0"/>
                    <a:pt x="197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4" name="Shape 1544"/>
        <p:cNvGrpSpPr/>
        <p:nvPr/>
      </p:nvGrpSpPr>
      <p:grpSpPr>
        <a:xfrm>
          <a:off x="0" y="0"/>
          <a:ext cx="0" cy="0"/>
          <a:chOff x="0" y="0"/>
          <a:chExt cx="0" cy="0"/>
        </a:xfrm>
      </p:grpSpPr>
      <p:sp>
        <p:nvSpPr>
          <p:cNvPr id="1545" name="Google Shape;1545;p10"/>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FACTORS THAT MATTERS</a:t>
            </a:r>
            <a:endParaRPr/>
          </a:p>
        </p:txBody>
      </p:sp>
      <p:sp>
        <p:nvSpPr>
          <p:cNvPr id="1546" name="Google Shape;1546;p10"/>
          <p:cNvSpPr txBox="1"/>
          <p:nvPr>
            <p:ph idx="3" type="title"/>
          </p:nvPr>
        </p:nvSpPr>
        <p:spPr>
          <a:xfrm>
            <a:off x="457199" y="2188653"/>
            <a:ext cx="2214563"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UNEMPLOYMENT RATE</a:t>
            </a:r>
            <a:endParaRPr/>
          </a:p>
        </p:txBody>
      </p:sp>
      <p:sp>
        <p:nvSpPr>
          <p:cNvPr id="1547" name="Google Shape;1547;p10"/>
          <p:cNvSpPr txBox="1"/>
          <p:nvPr>
            <p:ph idx="1" type="subTitle"/>
          </p:nvPr>
        </p:nvSpPr>
        <p:spPr>
          <a:xfrm>
            <a:off x="479746" y="2806489"/>
            <a:ext cx="1940334" cy="2015143"/>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200">
                <a:latin typeface="Arial"/>
                <a:ea typeface="Arial"/>
                <a:cs typeface="Arial"/>
                <a:sym typeface="Arial"/>
              </a:rPr>
              <a:t>Determine how policy will react to the labour market conditions. Monetary policy changes—or even a lack thereof—can always lead to the value of a currency heading either up or down. </a:t>
            </a:r>
            <a:endParaRPr sz="1200">
              <a:latin typeface="Arial"/>
              <a:ea typeface="Arial"/>
              <a:cs typeface="Arial"/>
              <a:sym typeface="Arial"/>
            </a:endParaRPr>
          </a:p>
        </p:txBody>
      </p:sp>
      <p:grpSp>
        <p:nvGrpSpPr>
          <p:cNvPr id="1548" name="Google Shape;1548;p10"/>
          <p:cNvGrpSpPr/>
          <p:nvPr/>
        </p:nvGrpSpPr>
        <p:grpSpPr>
          <a:xfrm>
            <a:off x="1049558" y="1477571"/>
            <a:ext cx="826666" cy="600237"/>
            <a:chOff x="5302988" y="3389839"/>
            <a:chExt cx="394609" cy="286523"/>
          </a:xfrm>
        </p:grpSpPr>
        <p:sp>
          <p:nvSpPr>
            <p:cNvPr id="1549" name="Google Shape;1549;p10"/>
            <p:cNvSpPr/>
            <p:nvPr/>
          </p:nvSpPr>
          <p:spPr>
            <a:xfrm>
              <a:off x="5589485" y="3491859"/>
              <a:ext cx="31696" cy="69904"/>
            </a:xfrm>
            <a:custGeom>
              <a:rect b="b" l="l" r="r" t="t"/>
              <a:pathLst>
                <a:path extrusionOk="0" h="2662" w="1207">
                  <a:moveTo>
                    <a:pt x="728" y="1"/>
                  </a:moveTo>
                  <a:cubicBezTo>
                    <a:pt x="326" y="1"/>
                    <a:pt x="1" y="326"/>
                    <a:pt x="1" y="728"/>
                  </a:cubicBezTo>
                  <a:lnTo>
                    <a:pt x="1" y="891"/>
                  </a:lnTo>
                  <a:cubicBezTo>
                    <a:pt x="1" y="1101"/>
                    <a:pt x="30" y="1312"/>
                    <a:pt x="97" y="1503"/>
                  </a:cubicBezTo>
                  <a:lnTo>
                    <a:pt x="479" y="2661"/>
                  </a:lnTo>
                  <a:lnTo>
                    <a:pt x="1207" y="2661"/>
                  </a:lnTo>
                  <a:lnTo>
                    <a:pt x="120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10"/>
            <p:cNvSpPr/>
            <p:nvPr/>
          </p:nvSpPr>
          <p:spPr>
            <a:xfrm>
              <a:off x="5602063" y="3485583"/>
              <a:ext cx="76417" cy="76180"/>
            </a:xfrm>
            <a:custGeom>
              <a:rect b="b" l="l" r="r" t="t"/>
              <a:pathLst>
                <a:path extrusionOk="0" h="2901" w="2910">
                  <a:moveTo>
                    <a:pt x="728" y="1"/>
                  </a:moveTo>
                  <a:cubicBezTo>
                    <a:pt x="326" y="1"/>
                    <a:pt x="0" y="326"/>
                    <a:pt x="0" y="728"/>
                  </a:cubicBezTo>
                  <a:cubicBezTo>
                    <a:pt x="0" y="986"/>
                    <a:pt x="220" y="1206"/>
                    <a:pt x="488" y="1206"/>
                  </a:cubicBezTo>
                  <a:lnTo>
                    <a:pt x="2422" y="2900"/>
                  </a:lnTo>
                  <a:lnTo>
                    <a:pt x="2833" y="1465"/>
                  </a:lnTo>
                  <a:cubicBezTo>
                    <a:pt x="2881" y="1293"/>
                    <a:pt x="2910" y="1120"/>
                    <a:pt x="2910" y="938"/>
                  </a:cubicBezTo>
                  <a:lnTo>
                    <a:pt x="2910" y="479"/>
                  </a:lnTo>
                  <a:cubicBezTo>
                    <a:pt x="2910" y="211"/>
                    <a:pt x="2690" y="1"/>
                    <a:pt x="243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10"/>
            <p:cNvSpPr/>
            <p:nvPr/>
          </p:nvSpPr>
          <p:spPr>
            <a:xfrm>
              <a:off x="5614878" y="3580828"/>
              <a:ext cx="38235" cy="28177"/>
            </a:xfrm>
            <a:custGeom>
              <a:rect b="b" l="l" r="r" t="t"/>
              <a:pathLst>
                <a:path extrusionOk="0" h="1073" w="1456">
                  <a:moveTo>
                    <a:pt x="0" y="1"/>
                  </a:moveTo>
                  <a:lnTo>
                    <a:pt x="0" y="1073"/>
                  </a:lnTo>
                  <a:lnTo>
                    <a:pt x="1455" y="1073"/>
                  </a:lnTo>
                  <a:lnTo>
                    <a:pt x="14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10"/>
            <p:cNvSpPr/>
            <p:nvPr/>
          </p:nvSpPr>
          <p:spPr>
            <a:xfrm>
              <a:off x="5614878" y="3580828"/>
              <a:ext cx="38235" cy="15625"/>
            </a:xfrm>
            <a:custGeom>
              <a:rect b="b" l="l" r="r" t="t"/>
              <a:pathLst>
                <a:path extrusionOk="0" h="595" w="1456">
                  <a:moveTo>
                    <a:pt x="0" y="1"/>
                  </a:moveTo>
                  <a:lnTo>
                    <a:pt x="0" y="451"/>
                  </a:lnTo>
                  <a:cubicBezTo>
                    <a:pt x="235" y="546"/>
                    <a:pt x="481" y="594"/>
                    <a:pt x="728" y="594"/>
                  </a:cubicBezTo>
                  <a:cubicBezTo>
                    <a:pt x="974" y="594"/>
                    <a:pt x="1221" y="546"/>
                    <a:pt x="1455" y="451"/>
                  </a:cubicBezTo>
                  <a:lnTo>
                    <a:pt x="14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10"/>
            <p:cNvSpPr/>
            <p:nvPr/>
          </p:nvSpPr>
          <p:spPr>
            <a:xfrm>
              <a:off x="5570394" y="3596426"/>
              <a:ext cx="126941" cy="79935"/>
            </a:xfrm>
            <a:custGeom>
              <a:rect b="b" l="l" r="r" t="t"/>
              <a:pathLst>
                <a:path extrusionOk="0" h="3044" w="4834">
                  <a:moveTo>
                    <a:pt x="1694" y="0"/>
                  </a:moveTo>
                  <a:lnTo>
                    <a:pt x="527" y="335"/>
                  </a:lnTo>
                  <a:cubicBezTo>
                    <a:pt x="211" y="421"/>
                    <a:pt x="1" y="708"/>
                    <a:pt x="1" y="1034"/>
                  </a:cubicBezTo>
                  <a:lnTo>
                    <a:pt x="1" y="2804"/>
                  </a:lnTo>
                  <a:cubicBezTo>
                    <a:pt x="1" y="2938"/>
                    <a:pt x="106" y="3043"/>
                    <a:pt x="240" y="3043"/>
                  </a:cubicBezTo>
                  <a:lnTo>
                    <a:pt x="4594" y="3043"/>
                  </a:lnTo>
                  <a:cubicBezTo>
                    <a:pt x="4728" y="3043"/>
                    <a:pt x="4834" y="2938"/>
                    <a:pt x="4834" y="2804"/>
                  </a:cubicBezTo>
                  <a:lnTo>
                    <a:pt x="4834" y="1034"/>
                  </a:lnTo>
                  <a:cubicBezTo>
                    <a:pt x="4834" y="708"/>
                    <a:pt x="4623" y="421"/>
                    <a:pt x="4317" y="335"/>
                  </a:cubicBezTo>
                  <a:lnTo>
                    <a:pt x="3149" y="0"/>
                  </a:lnTo>
                  <a:lnTo>
                    <a:pt x="2422" y="479"/>
                  </a:lnTo>
                  <a:lnTo>
                    <a:pt x="1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10"/>
            <p:cNvSpPr/>
            <p:nvPr/>
          </p:nvSpPr>
          <p:spPr>
            <a:xfrm>
              <a:off x="5627693" y="3608979"/>
              <a:ext cx="12605" cy="67383"/>
            </a:xfrm>
            <a:custGeom>
              <a:rect b="b" l="l" r="r" t="t"/>
              <a:pathLst>
                <a:path extrusionOk="0" h="2566" w="480">
                  <a:moveTo>
                    <a:pt x="115" y="1"/>
                  </a:moveTo>
                  <a:lnTo>
                    <a:pt x="1" y="2565"/>
                  </a:lnTo>
                  <a:lnTo>
                    <a:pt x="479" y="2565"/>
                  </a:lnTo>
                  <a:lnTo>
                    <a:pt x="364"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10"/>
            <p:cNvSpPr/>
            <p:nvPr/>
          </p:nvSpPr>
          <p:spPr>
            <a:xfrm>
              <a:off x="5595787" y="3517462"/>
              <a:ext cx="76417" cy="69930"/>
            </a:xfrm>
            <a:custGeom>
              <a:rect b="b" l="l" r="r" t="t"/>
              <a:pathLst>
                <a:path extrusionOk="0" h="2663" w="2910">
                  <a:moveTo>
                    <a:pt x="909" y="1"/>
                  </a:moveTo>
                  <a:cubicBezTo>
                    <a:pt x="785" y="1"/>
                    <a:pt x="664" y="57"/>
                    <a:pt x="584" y="146"/>
                  </a:cubicBezTo>
                  <a:lnTo>
                    <a:pt x="144" y="576"/>
                  </a:lnTo>
                  <a:cubicBezTo>
                    <a:pt x="48" y="672"/>
                    <a:pt x="0" y="796"/>
                    <a:pt x="0" y="921"/>
                  </a:cubicBezTo>
                  <a:lnTo>
                    <a:pt x="0" y="1208"/>
                  </a:lnTo>
                  <a:cubicBezTo>
                    <a:pt x="0" y="2012"/>
                    <a:pt x="651" y="2663"/>
                    <a:pt x="1455" y="2663"/>
                  </a:cubicBezTo>
                  <a:cubicBezTo>
                    <a:pt x="2259" y="2663"/>
                    <a:pt x="2909" y="2012"/>
                    <a:pt x="2909" y="1208"/>
                  </a:cubicBezTo>
                  <a:lnTo>
                    <a:pt x="2909" y="902"/>
                  </a:lnTo>
                  <a:cubicBezTo>
                    <a:pt x="2909" y="768"/>
                    <a:pt x="2862" y="643"/>
                    <a:pt x="2766" y="557"/>
                  </a:cubicBezTo>
                  <a:cubicBezTo>
                    <a:pt x="2393" y="193"/>
                    <a:pt x="1704" y="21"/>
                    <a:pt x="938" y="2"/>
                  </a:cubicBezTo>
                  <a:cubicBezTo>
                    <a:pt x="928" y="1"/>
                    <a:pt x="919" y="1"/>
                    <a:pt x="90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10"/>
            <p:cNvSpPr/>
            <p:nvPr/>
          </p:nvSpPr>
          <p:spPr>
            <a:xfrm>
              <a:off x="5595787" y="3517515"/>
              <a:ext cx="76154" cy="68381"/>
            </a:xfrm>
            <a:custGeom>
              <a:rect b="b" l="l" r="r" t="t"/>
              <a:pathLst>
                <a:path extrusionOk="0" h="2604" w="2900">
                  <a:moveTo>
                    <a:pt x="928" y="0"/>
                  </a:moveTo>
                  <a:cubicBezTo>
                    <a:pt x="804" y="0"/>
                    <a:pt x="670" y="48"/>
                    <a:pt x="584" y="144"/>
                  </a:cubicBezTo>
                  <a:lnTo>
                    <a:pt x="144" y="584"/>
                  </a:lnTo>
                  <a:cubicBezTo>
                    <a:pt x="48" y="670"/>
                    <a:pt x="0" y="794"/>
                    <a:pt x="0" y="919"/>
                  </a:cubicBezTo>
                  <a:lnTo>
                    <a:pt x="0" y="1206"/>
                  </a:lnTo>
                  <a:cubicBezTo>
                    <a:pt x="0" y="1857"/>
                    <a:pt x="431" y="2421"/>
                    <a:pt x="1053" y="2603"/>
                  </a:cubicBezTo>
                  <a:cubicBezTo>
                    <a:pt x="842" y="2345"/>
                    <a:pt x="727" y="2019"/>
                    <a:pt x="727" y="1694"/>
                  </a:cubicBezTo>
                  <a:lnTo>
                    <a:pt x="727" y="986"/>
                  </a:lnTo>
                  <a:lnTo>
                    <a:pt x="727" y="976"/>
                  </a:lnTo>
                  <a:cubicBezTo>
                    <a:pt x="727" y="710"/>
                    <a:pt x="939" y="496"/>
                    <a:pt x="1210" y="496"/>
                  </a:cubicBezTo>
                  <a:cubicBezTo>
                    <a:pt x="1221" y="496"/>
                    <a:pt x="1233" y="497"/>
                    <a:pt x="1244" y="498"/>
                  </a:cubicBezTo>
                  <a:cubicBezTo>
                    <a:pt x="1732" y="526"/>
                    <a:pt x="2460" y="612"/>
                    <a:pt x="2900" y="823"/>
                  </a:cubicBezTo>
                  <a:cubicBezTo>
                    <a:pt x="2890" y="727"/>
                    <a:pt x="2842" y="632"/>
                    <a:pt x="2766" y="555"/>
                  </a:cubicBezTo>
                  <a:cubicBezTo>
                    <a:pt x="2393" y="191"/>
                    <a:pt x="1704" y="19"/>
                    <a:pt x="92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10"/>
            <p:cNvSpPr/>
            <p:nvPr/>
          </p:nvSpPr>
          <p:spPr>
            <a:xfrm>
              <a:off x="5672177" y="3612497"/>
              <a:ext cx="25420" cy="63864"/>
            </a:xfrm>
            <a:custGeom>
              <a:rect b="b" l="l" r="r" t="t"/>
              <a:pathLst>
                <a:path extrusionOk="0" h="2432" w="968">
                  <a:moveTo>
                    <a:pt x="833" y="1"/>
                  </a:moveTo>
                  <a:lnTo>
                    <a:pt x="211" y="623"/>
                  </a:lnTo>
                  <a:cubicBezTo>
                    <a:pt x="77" y="766"/>
                    <a:pt x="0" y="948"/>
                    <a:pt x="0" y="1139"/>
                  </a:cubicBezTo>
                  <a:lnTo>
                    <a:pt x="0" y="2431"/>
                  </a:lnTo>
                  <a:lnTo>
                    <a:pt x="728" y="2431"/>
                  </a:lnTo>
                  <a:cubicBezTo>
                    <a:pt x="862" y="2431"/>
                    <a:pt x="967" y="2326"/>
                    <a:pt x="967" y="2192"/>
                  </a:cubicBezTo>
                  <a:lnTo>
                    <a:pt x="967" y="422"/>
                  </a:lnTo>
                  <a:cubicBezTo>
                    <a:pt x="967" y="269"/>
                    <a:pt x="919" y="125"/>
                    <a:pt x="83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10"/>
            <p:cNvSpPr/>
            <p:nvPr/>
          </p:nvSpPr>
          <p:spPr>
            <a:xfrm>
              <a:off x="5627955" y="3609241"/>
              <a:ext cx="12579" cy="12579"/>
            </a:xfrm>
            <a:custGeom>
              <a:rect b="b" l="l" r="r" t="t"/>
              <a:pathLst>
                <a:path extrusionOk="0" h="479" w="479">
                  <a:moveTo>
                    <a:pt x="0" y="0"/>
                  </a:moveTo>
                  <a:lnTo>
                    <a:pt x="0" y="364"/>
                  </a:lnTo>
                  <a:cubicBezTo>
                    <a:pt x="0" y="421"/>
                    <a:pt x="48" y="479"/>
                    <a:pt x="115" y="479"/>
                  </a:cubicBezTo>
                  <a:lnTo>
                    <a:pt x="354" y="479"/>
                  </a:lnTo>
                  <a:cubicBezTo>
                    <a:pt x="421" y="479"/>
                    <a:pt x="479" y="421"/>
                    <a:pt x="479" y="364"/>
                  </a:cubicBezTo>
                  <a:lnTo>
                    <a:pt x="47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10"/>
            <p:cNvSpPr/>
            <p:nvPr/>
          </p:nvSpPr>
          <p:spPr>
            <a:xfrm>
              <a:off x="5607840" y="3591279"/>
              <a:ext cx="26155" cy="26706"/>
            </a:xfrm>
            <a:custGeom>
              <a:rect b="b" l="l" r="r" t="t"/>
              <a:pathLst>
                <a:path extrusionOk="0" h="1017" w="996">
                  <a:moveTo>
                    <a:pt x="231" y="0"/>
                  </a:moveTo>
                  <a:cubicBezTo>
                    <a:pt x="200" y="0"/>
                    <a:pt x="170" y="15"/>
                    <a:pt x="154" y="43"/>
                  </a:cubicBezTo>
                  <a:lnTo>
                    <a:pt x="0" y="273"/>
                  </a:lnTo>
                  <a:lnTo>
                    <a:pt x="374" y="943"/>
                  </a:lnTo>
                  <a:cubicBezTo>
                    <a:pt x="398" y="991"/>
                    <a:pt x="449" y="1016"/>
                    <a:pt x="500" y="1016"/>
                  </a:cubicBezTo>
                  <a:cubicBezTo>
                    <a:pt x="530" y="1016"/>
                    <a:pt x="560" y="1008"/>
                    <a:pt x="584" y="990"/>
                  </a:cubicBezTo>
                  <a:lnTo>
                    <a:pt x="996" y="675"/>
                  </a:lnTo>
                  <a:lnTo>
                    <a:pt x="297" y="24"/>
                  </a:lnTo>
                  <a:cubicBezTo>
                    <a:pt x="277" y="8"/>
                    <a:pt x="254" y="0"/>
                    <a:pt x="23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10"/>
            <p:cNvSpPr/>
            <p:nvPr/>
          </p:nvSpPr>
          <p:spPr>
            <a:xfrm>
              <a:off x="5633969" y="3591279"/>
              <a:ext cx="26181" cy="26706"/>
            </a:xfrm>
            <a:custGeom>
              <a:rect b="b" l="l" r="r" t="t"/>
              <a:pathLst>
                <a:path extrusionOk="0" h="1017" w="997">
                  <a:moveTo>
                    <a:pt x="761" y="0"/>
                  </a:moveTo>
                  <a:cubicBezTo>
                    <a:pt x="738" y="0"/>
                    <a:pt x="715" y="8"/>
                    <a:pt x="699" y="24"/>
                  </a:cubicBezTo>
                  <a:lnTo>
                    <a:pt x="1" y="675"/>
                  </a:lnTo>
                  <a:lnTo>
                    <a:pt x="412" y="990"/>
                  </a:lnTo>
                  <a:cubicBezTo>
                    <a:pt x="437" y="1008"/>
                    <a:pt x="467" y="1016"/>
                    <a:pt x="496" y="1016"/>
                  </a:cubicBezTo>
                  <a:cubicBezTo>
                    <a:pt x="548" y="1016"/>
                    <a:pt x="599" y="991"/>
                    <a:pt x="623" y="943"/>
                  </a:cubicBezTo>
                  <a:lnTo>
                    <a:pt x="996" y="273"/>
                  </a:lnTo>
                  <a:lnTo>
                    <a:pt x="843" y="43"/>
                  </a:lnTo>
                  <a:cubicBezTo>
                    <a:pt x="826" y="15"/>
                    <a:pt x="793" y="0"/>
                    <a:pt x="76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10"/>
            <p:cNvSpPr/>
            <p:nvPr/>
          </p:nvSpPr>
          <p:spPr>
            <a:xfrm>
              <a:off x="5303750" y="3488104"/>
              <a:ext cx="114625" cy="114362"/>
            </a:xfrm>
            <a:custGeom>
              <a:rect b="b" l="l" r="r" t="t"/>
              <a:pathLst>
                <a:path extrusionOk="0" h="4355" w="4365">
                  <a:moveTo>
                    <a:pt x="2182" y="0"/>
                  </a:moveTo>
                  <a:cubicBezTo>
                    <a:pt x="1225" y="0"/>
                    <a:pt x="527" y="756"/>
                    <a:pt x="460" y="1694"/>
                  </a:cubicBezTo>
                  <a:cubicBezTo>
                    <a:pt x="402" y="2364"/>
                    <a:pt x="259" y="3034"/>
                    <a:pt x="48" y="3675"/>
                  </a:cubicBezTo>
                  <a:cubicBezTo>
                    <a:pt x="0" y="3800"/>
                    <a:pt x="58" y="3934"/>
                    <a:pt x="173" y="3982"/>
                  </a:cubicBezTo>
                  <a:cubicBezTo>
                    <a:pt x="575" y="4173"/>
                    <a:pt x="1005" y="4297"/>
                    <a:pt x="1446" y="4355"/>
                  </a:cubicBezTo>
                  <a:lnTo>
                    <a:pt x="2919" y="4355"/>
                  </a:lnTo>
                  <a:cubicBezTo>
                    <a:pt x="3360" y="4297"/>
                    <a:pt x="3781" y="4163"/>
                    <a:pt x="4183" y="3982"/>
                  </a:cubicBezTo>
                  <a:cubicBezTo>
                    <a:pt x="4307" y="3934"/>
                    <a:pt x="4364" y="3800"/>
                    <a:pt x="4317" y="3675"/>
                  </a:cubicBezTo>
                  <a:cubicBezTo>
                    <a:pt x="4097" y="3034"/>
                    <a:pt x="3963" y="2364"/>
                    <a:pt x="3905" y="1694"/>
                  </a:cubicBezTo>
                  <a:cubicBezTo>
                    <a:pt x="3838" y="756"/>
                    <a:pt x="3130" y="0"/>
                    <a:pt x="218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10"/>
            <p:cNvSpPr/>
            <p:nvPr/>
          </p:nvSpPr>
          <p:spPr>
            <a:xfrm>
              <a:off x="5334920" y="3488104"/>
              <a:ext cx="83192" cy="114362"/>
            </a:xfrm>
            <a:custGeom>
              <a:rect b="b" l="l" r="r" t="t"/>
              <a:pathLst>
                <a:path extrusionOk="0" h="4355" w="3168">
                  <a:moveTo>
                    <a:pt x="986" y="0"/>
                  </a:moveTo>
                  <a:cubicBezTo>
                    <a:pt x="259" y="0"/>
                    <a:pt x="0" y="996"/>
                    <a:pt x="632" y="1369"/>
                  </a:cubicBezTo>
                  <a:cubicBezTo>
                    <a:pt x="651" y="1378"/>
                    <a:pt x="670" y="1388"/>
                    <a:pt x="689" y="1398"/>
                  </a:cubicBezTo>
                  <a:lnTo>
                    <a:pt x="1244" y="4355"/>
                  </a:lnTo>
                  <a:lnTo>
                    <a:pt x="1732" y="4355"/>
                  </a:lnTo>
                  <a:cubicBezTo>
                    <a:pt x="2173" y="4297"/>
                    <a:pt x="2594" y="4163"/>
                    <a:pt x="2996" y="3982"/>
                  </a:cubicBezTo>
                  <a:cubicBezTo>
                    <a:pt x="3120" y="3934"/>
                    <a:pt x="3168" y="3800"/>
                    <a:pt x="3120" y="3675"/>
                  </a:cubicBezTo>
                  <a:cubicBezTo>
                    <a:pt x="2910" y="3034"/>
                    <a:pt x="2776" y="2364"/>
                    <a:pt x="2718" y="1694"/>
                  </a:cubicBezTo>
                  <a:cubicBezTo>
                    <a:pt x="2651" y="756"/>
                    <a:pt x="1943" y="0"/>
                    <a:pt x="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10"/>
            <p:cNvSpPr/>
            <p:nvPr/>
          </p:nvSpPr>
          <p:spPr>
            <a:xfrm>
              <a:off x="5302988" y="3574552"/>
              <a:ext cx="114625" cy="101810"/>
            </a:xfrm>
            <a:custGeom>
              <a:rect b="b" l="l" r="r" t="t"/>
              <a:pathLst>
                <a:path extrusionOk="0" h="3877" w="4365">
                  <a:moveTo>
                    <a:pt x="1455" y="0"/>
                  </a:moveTo>
                  <a:lnTo>
                    <a:pt x="1455" y="728"/>
                  </a:lnTo>
                  <a:cubicBezTo>
                    <a:pt x="1455" y="910"/>
                    <a:pt x="1350" y="1082"/>
                    <a:pt x="1187" y="1158"/>
                  </a:cubicBezTo>
                  <a:lnTo>
                    <a:pt x="403" y="1551"/>
                  </a:lnTo>
                  <a:cubicBezTo>
                    <a:pt x="163" y="1675"/>
                    <a:pt x="1" y="1924"/>
                    <a:pt x="1" y="2202"/>
                  </a:cubicBezTo>
                  <a:lnTo>
                    <a:pt x="1" y="3637"/>
                  </a:lnTo>
                  <a:cubicBezTo>
                    <a:pt x="1" y="3771"/>
                    <a:pt x="116" y="3876"/>
                    <a:pt x="240" y="3876"/>
                  </a:cubicBezTo>
                  <a:lnTo>
                    <a:pt x="4126" y="3876"/>
                  </a:lnTo>
                  <a:cubicBezTo>
                    <a:pt x="4250" y="3876"/>
                    <a:pt x="4365" y="3771"/>
                    <a:pt x="4365" y="3637"/>
                  </a:cubicBezTo>
                  <a:lnTo>
                    <a:pt x="4365" y="2202"/>
                  </a:lnTo>
                  <a:cubicBezTo>
                    <a:pt x="4365" y="1924"/>
                    <a:pt x="4212" y="1675"/>
                    <a:pt x="3963" y="1551"/>
                  </a:cubicBezTo>
                  <a:lnTo>
                    <a:pt x="3178" y="1158"/>
                  </a:lnTo>
                  <a:cubicBezTo>
                    <a:pt x="3015" y="1082"/>
                    <a:pt x="2910" y="910"/>
                    <a:pt x="2910" y="728"/>
                  </a:cubicBezTo>
                  <a:lnTo>
                    <a:pt x="291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10"/>
            <p:cNvSpPr/>
            <p:nvPr/>
          </p:nvSpPr>
          <p:spPr>
            <a:xfrm>
              <a:off x="5340934" y="3574552"/>
              <a:ext cx="38996" cy="25420"/>
            </a:xfrm>
            <a:custGeom>
              <a:rect b="b" l="l" r="r" t="t"/>
              <a:pathLst>
                <a:path extrusionOk="0" h="968" w="1485">
                  <a:moveTo>
                    <a:pt x="10" y="0"/>
                  </a:moveTo>
                  <a:lnTo>
                    <a:pt x="10" y="728"/>
                  </a:lnTo>
                  <a:cubicBezTo>
                    <a:pt x="10" y="756"/>
                    <a:pt x="10" y="785"/>
                    <a:pt x="1" y="823"/>
                  </a:cubicBezTo>
                  <a:cubicBezTo>
                    <a:pt x="231" y="919"/>
                    <a:pt x="489" y="967"/>
                    <a:pt x="738" y="967"/>
                  </a:cubicBezTo>
                  <a:cubicBezTo>
                    <a:pt x="996" y="967"/>
                    <a:pt x="1245" y="919"/>
                    <a:pt x="1484" y="823"/>
                  </a:cubicBezTo>
                  <a:cubicBezTo>
                    <a:pt x="1475" y="785"/>
                    <a:pt x="1465" y="756"/>
                    <a:pt x="1465" y="728"/>
                  </a:cubicBezTo>
                  <a:lnTo>
                    <a:pt x="1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10"/>
            <p:cNvSpPr/>
            <p:nvPr/>
          </p:nvSpPr>
          <p:spPr>
            <a:xfrm>
              <a:off x="5302988" y="3607981"/>
              <a:ext cx="114389" cy="68381"/>
            </a:xfrm>
            <a:custGeom>
              <a:rect b="b" l="l" r="r" t="t"/>
              <a:pathLst>
                <a:path extrusionOk="0" h="2604" w="4356">
                  <a:moveTo>
                    <a:pt x="958" y="0"/>
                  </a:moveTo>
                  <a:lnTo>
                    <a:pt x="403" y="278"/>
                  </a:lnTo>
                  <a:cubicBezTo>
                    <a:pt x="154" y="402"/>
                    <a:pt x="1" y="651"/>
                    <a:pt x="1" y="929"/>
                  </a:cubicBezTo>
                  <a:lnTo>
                    <a:pt x="1" y="2364"/>
                  </a:lnTo>
                  <a:cubicBezTo>
                    <a:pt x="1" y="2489"/>
                    <a:pt x="106" y="2603"/>
                    <a:pt x="240" y="2603"/>
                  </a:cubicBezTo>
                  <a:lnTo>
                    <a:pt x="4116" y="2603"/>
                  </a:lnTo>
                  <a:cubicBezTo>
                    <a:pt x="4250" y="2603"/>
                    <a:pt x="4355" y="2489"/>
                    <a:pt x="4355" y="2364"/>
                  </a:cubicBezTo>
                  <a:lnTo>
                    <a:pt x="4355" y="929"/>
                  </a:lnTo>
                  <a:cubicBezTo>
                    <a:pt x="4355" y="651"/>
                    <a:pt x="4202" y="402"/>
                    <a:pt x="3963" y="278"/>
                  </a:cubicBezTo>
                  <a:lnTo>
                    <a:pt x="3398" y="0"/>
                  </a:lnTo>
                  <a:cubicBezTo>
                    <a:pt x="3111" y="441"/>
                    <a:pt x="2645" y="661"/>
                    <a:pt x="2178" y="661"/>
                  </a:cubicBezTo>
                  <a:cubicBezTo>
                    <a:pt x="1711" y="661"/>
                    <a:pt x="1245" y="441"/>
                    <a:pt x="95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10"/>
            <p:cNvSpPr/>
            <p:nvPr/>
          </p:nvSpPr>
          <p:spPr>
            <a:xfrm>
              <a:off x="5322105" y="3524605"/>
              <a:ext cx="76417" cy="62788"/>
            </a:xfrm>
            <a:custGeom>
              <a:rect b="b" l="l" r="r" t="t"/>
              <a:pathLst>
                <a:path extrusionOk="0" h="2391" w="2910">
                  <a:moveTo>
                    <a:pt x="1118" y="0"/>
                  </a:moveTo>
                  <a:cubicBezTo>
                    <a:pt x="1025" y="0"/>
                    <a:pt x="939" y="54"/>
                    <a:pt x="900" y="142"/>
                  </a:cubicBezTo>
                  <a:cubicBezTo>
                    <a:pt x="823" y="304"/>
                    <a:pt x="708" y="457"/>
                    <a:pt x="574" y="582"/>
                  </a:cubicBezTo>
                  <a:cubicBezTo>
                    <a:pt x="440" y="697"/>
                    <a:pt x="297" y="792"/>
                    <a:pt x="144" y="869"/>
                  </a:cubicBezTo>
                  <a:cubicBezTo>
                    <a:pt x="48" y="917"/>
                    <a:pt x="0" y="1022"/>
                    <a:pt x="19" y="1118"/>
                  </a:cubicBezTo>
                  <a:cubicBezTo>
                    <a:pt x="105" y="1845"/>
                    <a:pt x="727" y="2391"/>
                    <a:pt x="1455" y="2391"/>
                  </a:cubicBezTo>
                  <a:cubicBezTo>
                    <a:pt x="2220" y="2391"/>
                    <a:pt x="2852" y="1797"/>
                    <a:pt x="2909" y="1041"/>
                  </a:cubicBezTo>
                  <a:cubicBezTo>
                    <a:pt x="2909" y="965"/>
                    <a:pt x="2881" y="898"/>
                    <a:pt x="2823" y="850"/>
                  </a:cubicBezTo>
                  <a:cubicBezTo>
                    <a:pt x="2345" y="448"/>
                    <a:pt x="1780" y="161"/>
                    <a:pt x="1177" y="8"/>
                  </a:cubicBezTo>
                  <a:cubicBezTo>
                    <a:pt x="1157" y="3"/>
                    <a:pt x="1137" y="0"/>
                    <a:pt x="11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10"/>
            <p:cNvSpPr/>
            <p:nvPr/>
          </p:nvSpPr>
          <p:spPr>
            <a:xfrm>
              <a:off x="5322105" y="3524841"/>
              <a:ext cx="76417" cy="62052"/>
            </a:xfrm>
            <a:custGeom>
              <a:rect b="b" l="l" r="r" t="t"/>
              <a:pathLst>
                <a:path extrusionOk="0" h="2363" w="2910">
                  <a:moveTo>
                    <a:pt x="1118" y="1"/>
                  </a:moveTo>
                  <a:cubicBezTo>
                    <a:pt x="1025" y="1"/>
                    <a:pt x="941" y="55"/>
                    <a:pt x="909" y="142"/>
                  </a:cubicBezTo>
                  <a:cubicBezTo>
                    <a:pt x="842" y="257"/>
                    <a:pt x="775" y="362"/>
                    <a:pt x="680" y="467"/>
                  </a:cubicBezTo>
                  <a:cubicBezTo>
                    <a:pt x="651" y="506"/>
                    <a:pt x="613" y="544"/>
                    <a:pt x="574" y="573"/>
                  </a:cubicBezTo>
                  <a:cubicBezTo>
                    <a:pt x="440" y="688"/>
                    <a:pt x="297" y="783"/>
                    <a:pt x="144" y="869"/>
                  </a:cubicBezTo>
                  <a:cubicBezTo>
                    <a:pt x="48" y="908"/>
                    <a:pt x="0" y="1013"/>
                    <a:pt x="19" y="1118"/>
                  </a:cubicBezTo>
                  <a:cubicBezTo>
                    <a:pt x="105" y="1759"/>
                    <a:pt x="593" y="2267"/>
                    <a:pt x="1235" y="2362"/>
                  </a:cubicBezTo>
                  <a:cubicBezTo>
                    <a:pt x="900" y="2161"/>
                    <a:pt x="708" y="1788"/>
                    <a:pt x="727" y="1405"/>
                  </a:cubicBezTo>
                  <a:lnTo>
                    <a:pt x="727" y="1061"/>
                  </a:lnTo>
                  <a:cubicBezTo>
                    <a:pt x="785" y="1013"/>
                    <a:pt x="842" y="975"/>
                    <a:pt x="900" y="927"/>
                  </a:cubicBezTo>
                  <a:cubicBezTo>
                    <a:pt x="1034" y="812"/>
                    <a:pt x="1148" y="668"/>
                    <a:pt x="1244" y="515"/>
                  </a:cubicBezTo>
                  <a:cubicBezTo>
                    <a:pt x="1704" y="659"/>
                    <a:pt x="2134" y="898"/>
                    <a:pt x="2507" y="1204"/>
                  </a:cubicBezTo>
                  <a:cubicBezTo>
                    <a:pt x="2555" y="1243"/>
                    <a:pt x="2670" y="1348"/>
                    <a:pt x="2795" y="1472"/>
                  </a:cubicBezTo>
                  <a:cubicBezTo>
                    <a:pt x="2862" y="1338"/>
                    <a:pt x="2890" y="1185"/>
                    <a:pt x="2909" y="1032"/>
                  </a:cubicBezTo>
                  <a:cubicBezTo>
                    <a:pt x="2909" y="965"/>
                    <a:pt x="2881" y="889"/>
                    <a:pt x="2823" y="841"/>
                  </a:cubicBezTo>
                  <a:cubicBezTo>
                    <a:pt x="2345" y="448"/>
                    <a:pt x="1780" y="161"/>
                    <a:pt x="1177" y="8"/>
                  </a:cubicBezTo>
                  <a:cubicBezTo>
                    <a:pt x="1157" y="3"/>
                    <a:pt x="1137" y="1"/>
                    <a:pt x="111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10"/>
            <p:cNvSpPr/>
            <p:nvPr/>
          </p:nvSpPr>
          <p:spPr>
            <a:xfrm>
              <a:off x="5302988" y="3621032"/>
              <a:ext cx="25420" cy="55330"/>
            </a:xfrm>
            <a:custGeom>
              <a:rect b="b" l="l" r="r" t="t"/>
              <a:pathLst>
                <a:path extrusionOk="0" h="2107" w="968">
                  <a:moveTo>
                    <a:pt x="154" y="1"/>
                  </a:moveTo>
                  <a:cubicBezTo>
                    <a:pt x="58" y="125"/>
                    <a:pt x="1" y="278"/>
                    <a:pt x="1" y="432"/>
                  </a:cubicBezTo>
                  <a:lnTo>
                    <a:pt x="1" y="1867"/>
                  </a:lnTo>
                  <a:cubicBezTo>
                    <a:pt x="1" y="2001"/>
                    <a:pt x="106" y="2106"/>
                    <a:pt x="240" y="2106"/>
                  </a:cubicBezTo>
                  <a:lnTo>
                    <a:pt x="967" y="2106"/>
                  </a:lnTo>
                  <a:lnTo>
                    <a:pt x="967" y="891"/>
                  </a:lnTo>
                  <a:cubicBezTo>
                    <a:pt x="967" y="738"/>
                    <a:pt x="900" y="604"/>
                    <a:pt x="785" y="508"/>
                  </a:cubicBezTo>
                  <a:lnTo>
                    <a:pt x="1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10"/>
            <p:cNvSpPr/>
            <p:nvPr/>
          </p:nvSpPr>
          <p:spPr>
            <a:xfrm>
              <a:off x="5392219" y="3587367"/>
              <a:ext cx="216146" cy="88995"/>
            </a:xfrm>
            <a:custGeom>
              <a:rect b="b" l="l" r="r" t="t"/>
              <a:pathLst>
                <a:path extrusionOk="0" h="3389" w="8231">
                  <a:moveTo>
                    <a:pt x="2661" y="1"/>
                  </a:moveTo>
                  <a:lnTo>
                    <a:pt x="632" y="737"/>
                  </a:lnTo>
                  <a:cubicBezTo>
                    <a:pt x="249" y="871"/>
                    <a:pt x="0" y="1235"/>
                    <a:pt x="0" y="1647"/>
                  </a:cubicBezTo>
                  <a:lnTo>
                    <a:pt x="0" y="3149"/>
                  </a:lnTo>
                  <a:cubicBezTo>
                    <a:pt x="0" y="3274"/>
                    <a:pt x="105" y="3388"/>
                    <a:pt x="239" y="3388"/>
                  </a:cubicBezTo>
                  <a:lnTo>
                    <a:pt x="7991" y="3388"/>
                  </a:lnTo>
                  <a:cubicBezTo>
                    <a:pt x="8125" y="3388"/>
                    <a:pt x="8231" y="3274"/>
                    <a:pt x="8231" y="3149"/>
                  </a:cubicBezTo>
                  <a:lnTo>
                    <a:pt x="8231" y="1647"/>
                  </a:lnTo>
                  <a:cubicBezTo>
                    <a:pt x="8231" y="1235"/>
                    <a:pt x="7982" y="871"/>
                    <a:pt x="7599" y="737"/>
                  </a:cubicBezTo>
                  <a:lnTo>
                    <a:pt x="5570" y="1"/>
                  </a:lnTo>
                  <a:lnTo>
                    <a:pt x="4115" y="479"/>
                  </a:lnTo>
                  <a:lnTo>
                    <a:pt x="266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10"/>
            <p:cNvSpPr/>
            <p:nvPr/>
          </p:nvSpPr>
          <p:spPr>
            <a:xfrm>
              <a:off x="5487701" y="3612760"/>
              <a:ext cx="25420" cy="63602"/>
            </a:xfrm>
            <a:custGeom>
              <a:rect b="b" l="l" r="r" t="t"/>
              <a:pathLst>
                <a:path extrusionOk="0" h="2422" w="968">
                  <a:moveTo>
                    <a:pt x="231" y="0"/>
                  </a:moveTo>
                  <a:lnTo>
                    <a:pt x="1" y="2421"/>
                  </a:lnTo>
                  <a:lnTo>
                    <a:pt x="967" y="2421"/>
                  </a:lnTo>
                  <a:lnTo>
                    <a:pt x="73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10"/>
            <p:cNvSpPr/>
            <p:nvPr/>
          </p:nvSpPr>
          <p:spPr>
            <a:xfrm>
              <a:off x="5489224" y="3599945"/>
              <a:ext cx="22400" cy="21638"/>
            </a:xfrm>
            <a:custGeom>
              <a:rect b="b" l="l" r="r" t="t"/>
              <a:pathLst>
                <a:path extrusionOk="0" h="824" w="853">
                  <a:moveTo>
                    <a:pt x="0" y="0"/>
                  </a:moveTo>
                  <a:lnTo>
                    <a:pt x="0" y="651"/>
                  </a:lnTo>
                  <a:cubicBezTo>
                    <a:pt x="0" y="747"/>
                    <a:pt x="77" y="823"/>
                    <a:pt x="173" y="823"/>
                  </a:cubicBezTo>
                  <a:lnTo>
                    <a:pt x="680" y="823"/>
                  </a:lnTo>
                  <a:cubicBezTo>
                    <a:pt x="775" y="823"/>
                    <a:pt x="852" y="747"/>
                    <a:pt x="852" y="651"/>
                  </a:cubicBezTo>
                  <a:lnTo>
                    <a:pt x="85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10"/>
            <p:cNvSpPr/>
            <p:nvPr/>
          </p:nvSpPr>
          <p:spPr>
            <a:xfrm>
              <a:off x="5570394" y="3613259"/>
              <a:ext cx="38235" cy="63103"/>
            </a:xfrm>
            <a:custGeom>
              <a:rect b="b" l="l" r="r" t="t"/>
              <a:pathLst>
                <a:path extrusionOk="0" h="2403" w="1456">
                  <a:moveTo>
                    <a:pt x="1187" y="0"/>
                  </a:moveTo>
                  <a:lnTo>
                    <a:pt x="288" y="900"/>
                  </a:lnTo>
                  <a:cubicBezTo>
                    <a:pt x="106" y="1082"/>
                    <a:pt x="1" y="1331"/>
                    <a:pt x="1" y="1589"/>
                  </a:cubicBezTo>
                  <a:lnTo>
                    <a:pt x="1" y="2402"/>
                  </a:lnTo>
                  <a:lnTo>
                    <a:pt x="1216" y="2402"/>
                  </a:lnTo>
                  <a:cubicBezTo>
                    <a:pt x="1340" y="2402"/>
                    <a:pt x="1455" y="2288"/>
                    <a:pt x="1455" y="2163"/>
                  </a:cubicBezTo>
                  <a:lnTo>
                    <a:pt x="1455" y="661"/>
                  </a:lnTo>
                  <a:cubicBezTo>
                    <a:pt x="1446" y="412"/>
                    <a:pt x="1359" y="173"/>
                    <a:pt x="118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10"/>
            <p:cNvSpPr/>
            <p:nvPr/>
          </p:nvSpPr>
          <p:spPr>
            <a:xfrm>
              <a:off x="5430165" y="3389839"/>
              <a:ext cx="140255" cy="101810"/>
            </a:xfrm>
            <a:custGeom>
              <a:rect b="b" l="l" r="r" t="t"/>
              <a:pathLst>
                <a:path extrusionOk="0" h="3877" w="5341">
                  <a:moveTo>
                    <a:pt x="1943" y="0"/>
                  </a:moveTo>
                  <a:cubicBezTo>
                    <a:pt x="871" y="0"/>
                    <a:pt x="10" y="871"/>
                    <a:pt x="10" y="1943"/>
                  </a:cubicBezTo>
                  <a:lnTo>
                    <a:pt x="10" y="2517"/>
                  </a:lnTo>
                  <a:cubicBezTo>
                    <a:pt x="0" y="2776"/>
                    <a:pt x="48" y="3034"/>
                    <a:pt x="125" y="3283"/>
                  </a:cubicBezTo>
                  <a:lnTo>
                    <a:pt x="211" y="3522"/>
                  </a:lnTo>
                  <a:cubicBezTo>
                    <a:pt x="230" y="3599"/>
                    <a:pt x="240" y="3675"/>
                    <a:pt x="240" y="3752"/>
                  </a:cubicBezTo>
                  <a:lnTo>
                    <a:pt x="240" y="3876"/>
                  </a:lnTo>
                  <a:lnTo>
                    <a:pt x="5092" y="3876"/>
                  </a:lnTo>
                  <a:lnTo>
                    <a:pt x="5092" y="3752"/>
                  </a:lnTo>
                  <a:cubicBezTo>
                    <a:pt x="5092" y="3675"/>
                    <a:pt x="5101" y="3599"/>
                    <a:pt x="5130" y="3522"/>
                  </a:cubicBezTo>
                  <a:lnTo>
                    <a:pt x="5207" y="3283"/>
                  </a:lnTo>
                  <a:cubicBezTo>
                    <a:pt x="5293" y="3034"/>
                    <a:pt x="5331" y="2785"/>
                    <a:pt x="5341" y="2517"/>
                  </a:cubicBezTo>
                  <a:lnTo>
                    <a:pt x="5341" y="488"/>
                  </a:lnTo>
                  <a:cubicBezTo>
                    <a:pt x="5341" y="220"/>
                    <a:pt x="5120" y="0"/>
                    <a:pt x="485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10"/>
            <p:cNvSpPr/>
            <p:nvPr/>
          </p:nvSpPr>
          <p:spPr>
            <a:xfrm>
              <a:off x="5462071" y="3390338"/>
              <a:ext cx="108086" cy="101547"/>
            </a:xfrm>
            <a:custGeom>
              <a:rect b="b" l="l" r="r" t="t"/>
              <a:pathLst>
                <a:path extrusionOk="0" h="3867" w="4116">
                  <a:moveTo>
                    <a:pt x="986" y="0"/>
                  </a:moveTo>
                  <a:cubicBezTo>
                    <a:pt x="441" y="0"/>
                    <a:pt x="10" y="431"/>
                    <a:pt x="1" y="977"/>
                  </a:cubicBezTo>
                  <a:cubicBezTo>
                    <a:pt x="1" y="1513"/>
                    <a:pt x="441" y="1953"/>
                    <a:pt x="986" y="1953"/>
                  </a:cubicBezTo>
                  <a:lnTo>
                    <a:pt x="1120" y="1953"/>
                  </a:lnTo>
                  <a:lnTo>
                    <a:pt x="1187" y="3867"/>
                  </a:lnTo>
                  <a:lnTo>
                    <a:pt x="3877" y="3867"/>
                  </a:lnTo>
                  <a:lnTo>
                    <a:pt x="3877" y="3752"/>
                  </a:lnTo>
                  <a:cubicBezTo>
                    <a:pt x="3877" y="3675"/>
                    <a:pt x="3896" y="3599"/>
                    <a:pt x="3915" y="3522"/>
                  </a:cubicBezTo>
                  <a:lnTo>
                    <a:pt x="4001" y="3283"/>
                  </a:lnTo>
                  <a:cubicBezTo>
                    <a:pt x="4078" y="3034"/>
                    <a:pt x="4116" y="2776"/>
                    <a:pt x="4116" y="2517"/>
                  </a:cubicBezTo>
                  <a:lnTo>
                    <a:pt x="4116" y="479"/>
                  </a:lnTo>
                  <a:cubicBezTo>
                    <a:pt x="4116" y="211"/>
                    <a:pt x="3896" y="0"/>
                    <a:pt x="363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10"/>
            <p:cNvSpPr/>
            <p:nvPr/>
          </p:nvSpPr>
          <p:spPr>
            <a:xfrm>
              <a:off x="5462071" y="3542646"/>
              <a:ext cx="76443" cy="57326"/>
            </a:xfrm>
            <a:custGeom>
              <a:rect b="b" l="l" r="r" t="t"/>
              <a:pathLst>
                <a:path extrusionOk="0" h="2183" w="2911">
                  <a:moveTo>
                    <a:pt x="1" y="0"/>
                  </a:moveTo>
                  <a:lnTo>
                    <a:pt x="1" y="2182"/>
                  </a:lnTo>
                  <a:lnTo>
                    <a:pt x="2910" y="2182"/>
                  </a:lnTo>
                  <a:lnTo>
                    <a:pt x="291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10"/>
            <p:cNvSpPr/>
            <p:nvPr/>
          </p:nvSpPr>
          <p:spPr>
            <a:xfrm>
              <a:off x="5462071" y="3542646"/>
              <a:ext cx="76443" cy="31985"/>
            </a:xfrm>
            <a:custGeom>
              <a:rect b="b" l="l" r="r" t="t"/>
              <a:pathLst>
                <a:path extrusionOk="0" h="1218" w="2911">
                  <a:moveTo>
                    <a:pt x="1" y="0"/>
                  </a:moveTo>
                  <a:lnTo>
                    <a:pt x="1" y="823"/>
                  </a:lnTo>
                  <a:cubicBezTo>
                    <a:pt x="451" y="1086"/>
                    <a:pt x="953" y="1218"/>
                    <a:pt x="1455" y="1218"/>
                  </a:cubicBezTo>
                  <a:cubicBezTo>
                    <a:pt x="1958" y="1218"/>
                    <a:pt x="2460" y="1086"/>
                    <a:pt x="2910" y="823"/>
                  </a:cubicBezTo>
                  <a:lnTo>
                    <a:pt x="291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10"/>
            <p:cNvSpPr/>
            <p:nvPr/>
          </p:nvSpPr>
          <p:spPr>
            <a:xfrm>
              <a:off x="5449519" y="3576600"/>
              <a:ext cx="50787" cy="45535"/>
            </a:xfrm>
            <a:custGeom>
              <a:rect b="b" l="l" r="r" t="t"/>
              <a:pathLst>
                <a:path extrusionOk="0" h="1734" w="1934">
                  <a:moveTo>
                    <a:pt x="427" y="1"/>
                  </a:moveTo>
                  <a:cubicBezTo>
                    <a:pt x="337" y="1"/>
                    <a:pt x="250" y="52"/>
                    <a:pt x="211" y="143"/>
                  </a:cubicBezTo>
                  <a:lnTo>
                    <a:pt x="0" y="583"/>
                  </a:lnTo>
                  <a:lnTo>
                    <a:pt x="804" y="1636"/>
                  </a:lnTo>
                  <a:cubicBezTo>
                    <a:pt x="852" y="1699"/>
                    <a:pt x="926" y="1733"/>
                    <a:pt x="999" y="1733"/>
                  </a:cubicBezTo>
                  <a:cubicBezTo>
                    <a:pt x="1058" y="1733"/>
                    <a:pt x="1116" y="1711"/>
                    <a:pt x="1158" y="1664"/>
                  </a:cubicBezTo>
                  <a:lnTo>
                    <a:pt x="1933" y="889"/>
                  </a:lnTo>
                  <a:lnTo>
                    <a:pt x="555" y="37"/>
                  </a:lnTo>
                  <a:cubicBezTo>
                    <a:pt x="515" y="12"/>
                    <a:pt x="471" y="1"/>
                    <a:pt x="42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10"/>
            <p:cNvSpPr/>
            <p:nvPr/>
          </p:nvSpPr>
          <p:spPr>
            <a:xfrm>
              <a:off x="5500279" y="3576600"/>
              <a:ext cx="50787" cy="45535"/>
            </a:xfrm>
            <a:custGeom>
              <a:rect b="b" l="l" r="r" t="t"/>
              <a:pathLst>
                <a:path extrusionOk="0" h="1734" w="1934">
                  <a:moveTo>
                    <a:pt x="1507" y="1"/>
                  </a:moveTo>
                  <a:cubicBezTo>
                    <a:pt x="1463" y="1"/>
                    <a:pt x="1419" y="12"/>
                    <a:pt x="1379" y="37"/>
                  </a:cubicBezTo>
                  <a:lnTo>
                    <a:pt x="0" y="889"/>
                  </a:lnTo>
                  <a:lnTo>
                    <a:pt x="776" y="1664"/>
                  </a:lnTo>
                  <a:cubicBezTo>
                    <a:pt x="823" y="1711"/>
                    <a:pt x="881" y="1733"/>
                    <a:pt x="939" y="1733"/>
                  </a:cubicBezTo>
                  <a:cubicBezTo>
                    <a:pt x="1011" y="1733"/>
                    <a:pt x="1082" y="1699"/>
                    <a:pt x="1130" y="1636"/>
                  </a:cubicBezTo>
                  <a:lnTo>
                    <a:pt x="1934" y="583"/>
                  </a:lnTo>
                  <a:lnTo>
                    <a:pt x="1723" y="143"/>
                  </a:lnTo>
                  <a:cubicBezTo>
                    <a:pt x="1684" y="52"/>
                    <a:pt x="1597" y="1"/>
                    <a:pt x="150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10"/>
            <p:cNvSpPr/>
            <p:nvPr/>
          </p:nvSpPr>
          <p:spPr>
            <a:xfrm>
              <a:off x="5436704" y="3441545"/>
              <a:ext cx="127177" cy="120218"/>
            </a:xfrm>
            <a:custGeom>
              <a:rect b="b" l="l" r="r" t="t"/>
              <a:pathLst>
                <a:path extrusionOk="0" h="4578" w="4843">
                  <a:moveTo>
                    <a:pt x="2088" y="0"/>
                  </a:moveTo>
                  <a:cubicBezTo>
                    <a:pt x="1472" y="0"/>
                    <a:pt x="939" y="103"/>
                    <a:pt x="670" y="165"/>
                  </a:cubicBezTo>
                  <a:cubicBezTo>
                    <a:pt x="555" y="194"/>
                    <a:pt x="479" y="290"/>
                    <a:pt x="488" y="405"/>
                  </a:cubicBezTo>
                  <a:lnTo>
                    <a:pt x="488" y="989"/>
                  </a:lnTo>
                  <a:cubicBezTo>
                    <a:pt x="488" y="1113"/>
                    <a:pt x="431" y="1237"/>
                    <a:pt x="345" y="1333"/>
                  </a:cubicBezTo>
                  <a:lnTo>
                    <a:pt x="144" y="1534"/>
                  </a:lnTo>
                  <a:cubicBezTo>
                    <a:pt x="48" y="1620"/>
                    <a:pt x="0" y="1745"/>
                    <a:pt x="0" y="1869"/>
                  </a:cubicBezTo>
                  <a:lnTo>
                    <a:pt x="0" y="2156"/>
                  </a:lnTo>
                  <a:cubicBezTo>
                    <a:pt x="0" y="3496"/>
                    <a:pt x="1082" y="4577"/>
                    <a:pt x="2421" y="4577"/>
                  </a:cubicBezTo>
                  <a:cubicBezTo>
                    <a:pt x="3761" y="4577"/>
                    <a:pt x="4843" y="3496"/>
                    <a:pt x="4843" y="2156"/>
                  </a:cubicBezTo>
                  <a:lnTo>
                    <a:pt x="4843" y="1869"/>
                  </a:lnTo>
                  <a:cubicBezTo>
                    <a:pt x="4843" y="1745"/>
                    <a:pt x="4795" y="1620"/>
                    <a:pt x="4699" y="1524"/>
                  </a:cubicBezTo>
                  <a:lnTo>
                    <a:pt x="4498" y="1323"/>
                  </a:lnTo>
                  <a:cubicBezTo>
                    <a:pt x="4412" y="1237"/>
                    <a:pt x="4355" y="1113"/>
                    <a:pt x="4355" y="989"/>
                  </a:cubicBezTo>
                  <a:lnTo>
                    <a:pt x="4355" y="855"/>
                  </a:lnTo>
                  <a:cubicBezTo>
                    <a:pt x="4364" y="759"/>
                    <a:pt x="4316" y="663"/>
                    <a:pt x="4240" y="606"/>
                  </a:cubicBezTo>
                  <a:cubicBezTo>
                    <a:pt x="3593" y="132"/>
                    <a:pt x="2788" y="0"/>
                    <a:pt x="208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10"/>
            <p:cNvSpPr/>
            <p:nvPr/>
          </p:nvSpPr>
          <p:spPr>
            <a:xfrm>
              <a:off x="5436704" y="3441676"/>
              <a:ext cx="114625" cy="119588"/>
            </a:xfrm>
            <a:custGeom>
              <a:rect b="b" l="l" r="r" t="t"/>
              <a:pathLst>
                <a:path extrusionOk="0" h="4554" w="4365">
                  <a:moveTo>
                    <a:pt x="2098" y="0"/>
                  </a:moveTo>
                  <a:cubicBezTo>
                    <a:pt x="1869" y="0"/>
                    <a:pt x="1651" y="15"/>
                    <a:pt x="1455" y="36"/>
                  </a:cubicBezTo>
                  <a:cubicBezTo>
                    <a:pt x="1187" y="65"/>
                    <a:pt x="928" y="103"/>
                    <a:pt x="670" y="170"/>
                  </a:cubicBezTo>
                  <a:cubicBezTo>
                    <a:pt x="555" y="189"/>
                    <a:pt x="479" y="294"/>
                    <a:pt x="488" y="409"/>
                  </a:cubicBezTo>
                  <a:lnTo>
                    <a:pt x="488" y="984"/>
                  </a:lnTo>
                  <a:cubicBezTo>
                    <a:pt x="488" y="1117"/>
                    <a:pt x="431" y="1242"/>
                    <a:pt x="345" y="1328"/>
                  </a:cubicBezTo>
                  <a:lnTo>
                    <a:pt x="144" y="1529"/>
                  </a:lnTo>
                  <a:cubicBezTo>
                    <a:pt x="48" y="1615"/>
                    <a:pt x="0" y="1740"/>
                    <a:pt x="0" y="1874"/>
                  </a:cubicBezTo>
                  <a:lnTo>
                    <a:pt x="0" y="2151"/>
                  </a:lnTo>
                  <a:cubicBezTo>
                    <a:pt x="0" y="3376"/>
                    <a:pt x="919" y="4410"/>
                    <a:pt x="2134" y="4553"/>
                  </a:cubicBezTo>
                  <a:cubicBezTo>
                    <a:pt x="1704" y="4103"/>
                    <a:pt x="1455" y="3510"/>
                    <a:pt x="1455" y="2878"/>
                  </a:cubicBezTo>
                  <a:lnTo>
                    <a:pt x="1455" y="1108"/>
                  </a:lnTo>
                  <a:cubicBezTo>
                    <a:pt x="1464" y="869"/>
                    <a:pt x="1646" y="658"/>
                    <a:pt x="1885" y="629"/>
                  </a:cubicBezTo>
                  <a:cubicBezTo>
                    <a:pt x="2077" y="604"/>
                    <a:pt x="2320" y="583"/>
                    <a:pt x="2589" y="583"/>
                  </a:cubicBezTo>
                  <a:cubicBezTo>
                    <a:pt x="3141" y="583"/>
                    <a:pt x="3805" y="671"/>
                    <a:pt x="4364" y="993"/>
                  </a:cubicBezTo>
                  <a:lnTo>
                    <a:pt x="4364" y="859"/>
                  </a:lnTo>
                  <a:cubicBezTo>
                    <a:pt x="4364" y="754"/>
                    <a:pt x="4316" y="658"/>
                    <a:pt x="4240" y="601"/>
                  </a:cubicBezTo>
                  <a:cubicBezTo>
                    <a:pt x="3599" y="133"/>
                    <a:pt x="2795" y="0"/>
                    <a:pt x="209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10"/>
            <p:cNvSpPr/>
            <p:nvPr/>
          </p:nvSpPr>
          <p:spPr>
            <a:xfrm>
              <a:off x="5392219" y="3613259"/>
              <a:ext cx="37972" cy="63103"/>
            </a:xfrm>
            <a:custGeom>
              <a:rect b="b" l="l" r="r" t="t"/>
              <a:pathLst>
                <a:path extrusionOk="0" h="2403" w="1446">
                  <a:moveTo>
                    <a:pt x="259" y="0"/>
                  </a:moveTo>
                  <a:cubicBezTo>
                    <a:pt x="96" y="173"/>
                    <a:pt x="0" y="412"/>
                    <a:pt x="0" y="661"/>
                  </a:cubicBezTo>
                  <a:lnTo>
                    <a:pt x="0" y="2163"/>
                  </a:lnTo>
                  <a:cubicBezTo>
                    <a:pt x="0" y="2288"/>
                    <a:pt x="105" y="2402"/>
                    <a:pt x="239" y="2402"/>
                  </a:cubicBezTo>
                  <a:lnTo>
                    <a:pt x="1445" y="2402"/>
                  </a:lnTo>
                  <a:lnTo>
                    <a:pt x="1445" y="1589"/>
                  </a:lnTo>
                  <a:cubicBezTo>
                    <a:pt x="1445" y="1331"/>
                    <a:pt x="1350" y="1082"/>
                    <a:pt x="1168" y="900"/>
                  </a:cubicBezTo>
                  <a:lnTo>
                    <a:pt x="25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82" name="Google Shape;1582;p10"/>
          <p:cNvSpPr txBox="1"/>
          <p:nvPr>
            <p:ph idx="5" type="title"/>
          </p:nvPr>
        </p:nvSpPr>
        <p:spPr>
          <a:xfrm>
            <a:off x="2619150" y="2188653"/>
            <a:ext cx="1829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INTEREST RATE</a:t>
            </a:r>
            <a:endParaRPr/>
          </a:p>
        </p:txBody>
      </p:sp>
      <p:sp>
        <p:nvSpPr>
          <p:cNvPr id="1583" name="Google Shape;1583;p10"/>
          <p:cNvSpPr txBox="1"/>
          <p:nvPr>
            <p:ph idx="8" type="title"/>
          </p:nvPr>
        </p:nvSpPr>
        <p:spPr>
          <a:xfrm>
            <a:off x="4468600" y="2188653"/>
            <a:ext cx="21444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INFLATION RATE</a:t>
            </a:r>
            <a:endParaRPr/>
          </a:p>
        </p:txBody>
      </p:sp>
      <p:sp>
        <p:nvSpPr>
          <p:cNvPr id="1584" name="Google Shape;1584;p10"/>
          <p:cNvSpPr txBox="1"/>
          <p:nvPr>
            <p:ph idx="14" type="title"/>
          </p:nvPr>
        </p:nvSpPr>
        <p:spPr>
          <a:xfrm>
            <a:off x="6769795" y="2175984"/>
            <a:ext cx="1829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INDEXES</a:t>
            </a:r>
            <a:endParaRPr/>
          </a:p>
        </p:txBody>
      </p:sp>
      <p:grpSp>
        <p:nvGrpSpPr>
          <p:cNvPr id="1585" name="Google Shape;1585;p10"/>
          <p:cNvGrpSpPr/>
          <p:nvPr/>
        </p:nvGrpSpPr>
        <p:grpSpPr>
          <a:xfrm>
            <a:off x="3372157" y="1501729"/>
            <a:ext cx="439740" cy="592475"/>
            <a:chOff x="4896940" y="1502999"/>
            <a:chExt cx="263317" cy="354754"/>
          </a:xfrm>
        </p:grpSpPr>
        <p:sp>
          <p:nvSpPr>
            <p:cNvPr id="1586" name="Google Shape;1586;p10"/>
            <p:cNvSpPr/>
            <p:nvPr/>
          </p:nvSpPr>
          <p:spPr>
            <a:xfrm>
              <a:off x="4904193" y="1594384"/>
              <a:ext cx="113433" cy="103221"/>
            </a:xfrm>
            <a:custGeom>
              <a:rect b="b" l="l" r="r" t="t"/>
              <a:pathLst>
                <a:path extrusionOk="0" h="3942" w="4332">
                  <a:moveTo>
                    <a:pt x="1253" y="1"/>
                  </a:moveTo>
                  <a:cubicBezTo>
                    <a:pt x="1048" y="1"/>
                    <a:pt x="839" y="58"/>
                    <a:pt x="649" y="184"/>
                  </a:cubicBezTo>
                  <a:cubicBezTo>
                    <a:pt x="10" y="623"/>
                    <a:pt x="0" y="1567"/>
                    <a:pt x="649" y="2006"/>
                  </a:cubicBezTo>
                  <a:cubicBezTo>
                    <a:pt x="764" y="2092"/>
                    <a:pt x="830" y="2235"/>
                    <a:pt x="821" y="2378"/>
                  </a:cubicBezTo>
                  <a:cubicBezTo>
                    <a:pt x="821" y="2540"/>
                    <a:pt x="840" y="2693"/>
                    <a:pt x="888" y="2845"/>
                  </a:cubicBezTo>
                  <a:cubicBezTo>
                    <a:pt x="1099" y="3553"/>
                    <a:pt x="1724" y="3941"/>
                    <a:pt x="2357" y="3941"/>
                  </a:cubicBezTo>
                  <a:cubicBezTo>
                    <a:pt x="2808" y="3941"/>
                    <a:pt x="3264" y="3743"/>
                    <a:pt x="3578" y="3322"/>
                  </a:cubicBezTo>
                  <a:cubicBezTo>
                    <a:pt x="4332" y="2311"/>
                    <a:pt x="3607" y="880"/>
                    <a:pt x="2357" y="880"/>
                  </a:cubicBezTo>
                  <a:lnTo>
                    <a:pt x="2328" y="880"/>
                  </a:lnTo>
                  <a:cubicBezTo>
                    <a:pt x="2220" y="340"/>
                    <a:pt x="1749" y="1"/>
                    <a:pt x="125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10"/>
            <p:cNvSpPr/>
            <p:nvPr/>
          </p:nvSpPr>
          <p:spPr>
            <a:xfrm>
              <a:off x="5039831" y="1594620"/>
              <a:ext cx="113198" cy="102907"/>
            </a:xfrm>
            <a:custGeom>
              <a:rect b="b" l="l" r="r" t="t"/>
              <a:pathLst>
                <a:path extrusionOk="0" h="3930" w="4323">
                  <a:moveTo>
                    <a:pt x="3071" y="1"/>
                  </a:moveTo>
                  <a:cubicBezTo>
                    <a:pt x="2577" y="1"/>
                    <a:pt x="2109" y="338"/>
                    <a:pt x="1995" y="871"/>
                  </a:cubicBezTo>
                  <a:lnTo>
                    <a:pt x="1985" y="871"/>
                  </a:lnTo>
                  <a:cubicBezTo>
                    <a:pt x="726" y="871"/>
                    <a:pt x="1" y="2302"/>
                    <a:pt x="754" y="3313"/>
                  </a:cubicBezTo>
                  <a:cubicBezTo>
                    <a:pt x="1067" y="3733"/>
                    <a:pt x="1521" y="3929"/>
                    <a:pt x="1971" y="3929"/>
                  </a:cubicBezTo>
                  <a:cubicBezTo>
                    <a:pt x="2606" y="3929"/>
                    <a:pt x="3233" y="3540"/>
                    <a:pt x="3445" y="2836"/>
                  </a:cubicBezTo>
                  <a:cubicBezTo>
                    <a:pt x="3492" y="2684"/>
                    <a:pt x="3511" y="2531"/>
                    <a:pt x="3511" y="2369"/>
                  </a:cubicBezTo>
                  <a:cubicBezTo>
                    <a:pt x="3502" y="2226"/>
                    <a:pt x="3569" y="2083"/>
                    <a:pt x="3683" y="1997"/>
                  </a:cubicBezTo>
                  <a:cubicBezTo>
                    <a:pt x="4322" y="1558"/>
                    <a:pt x="4322" y="614"/>
                    <a:pt x="3674" y="184"/>
                  </a:cubicBezTo>
                  <a:cubicBezTo>
                    <a:pt x="3484" y="59"/>
                    <a:pt x="3275" y="1"/>
                    <a:pt x="307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10"/>
            <p:cNvSpPr/>
            <p:nvPr/>
          </p:nvSpPr>
          <p:spPr>
            <a:xfrm>
              <a:off x="4937160" y="1502999"/>
              <a:ext cx="183138" cy="123200"/>
            </a:xfrm>
            <a:custGeom>
              <a:rect b="b" l="l" r="r" t="t"/>
              <a:pathLst>
                <a:path extrusionOk="0" h="4705" w="6994">
                  <a:moveTo>
                    <a:pt x="3492" y="1"/>
                  </a:moveTo>
                  <a:cubicBezTo>
                    <a:pt x="1565" y="1"/>
                    <a:pt x="1" y="1565"/>
                    <a:pt x="1" y="3502"/>
                  </a:cubicBezTo>
                  <a:lnTo>
                    <a:pt x="1" y="4704"/>
                  </a:lnTo>
                  <a:lnTo>
                    <a:pt x="6994" y="4704"/>
                  </a:lnTo>
                  <a:lnTo>
                    <a:pt x="6994" y="3502"/>
                  </a:lnTo>
                  <a:cubicBezTo>
                    <a:pt x="6994" y="1565"/>
                    <a:pt x="5429" y="1"/>
                    <a:pt x="349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10"/>
            <p:cNvSpPr/>
            <p:nvPr/>
          </p:nvSpPr>
          <p:spPr>
            <a:xfrm>
              <a:off x="4896940" y="1680376"/>
              <a:ext cx="263316" cy="177377"/>
            </a:xfrm>
            <a:custGeom>
              <a:rect b="b" l="l" r="r" t="t"/>
              <a:pathLst>
                <a:path extrusionOk="0" h="6774" w="10056">
                  <a:moveTo>
                    <a:pt x="3721" y="0"/>
                  </a:moveTo>
                  <a:lnTo>
                    <a:pt x="3721" y="1355"/>
                  </a:lnTo>
                  <a:cubicBezTo>
                    <a:pt x="3721" y="1717"/>
                    <a:pt x="3483" y="2051"/>
                    <a:pt x="3130" y="2175"/>
                  </a:cubicBezTo>
                  <a:lnTo>
                    <a:pt x="878" y="2967"/>
                  </a:lnTo>
                  <a:cubicBezTo>
                    <a:pt x="354" y="3158"/>
                    <a:pt x="1" y="3654"/>
                    <a:pt x="1" y="4207"/>
                  </a:cubicBezTo>
                  <a:lnTo>
                    <a:pt x="1" y="6115"/>
                  </a:lnTo>
                  <a:cubicBezTo>
                    <a:pt x="1" y="6478"/>
                    <a:pt x="297" y="6774"/>
                    <a:pt x="659" y="6774"/>
                  </a:cubicBezTo>
                  <a:lnTo>
                    <a:pt x="9398" y="6774"/>
                  </a:lnTo>
                  <a:cubicBezTo>
                    <a:pt x="9760" y="6774"/>
                    <a:pt x="10056" y="6478"/>
                    <a:pt x="10056" y="6115"/>
                  </a:cubicBezTo>
                  <a:lnTo>
                    <a:pt x="10056" y="4207"/>
                  </a:lnTo>
                  <a:cubicBezTo>
                    <a:pt x="10056" y="3654"/>
                    <a:pt x="9703" y="3158"/>
                    <a:pt x="9178" y="2967"/>
                  </a:cubicBezTo>
                  <a:lnTo>
                    <a:pt x="6927" y="2175"/>
                  </a:lnTo>
                  <a:cubicBezTo>
                    <a:pt x="6574" y="2051"/>
                    <a:pt x="6345" y="1717"/>
                    <a:pt x="6345" y="1345"/>
                  </a:cubicBezTo>
                  <a:lnTo>
                    <a:pt x="634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10"/>
            <p:cNvSpPr/>
            <p:nvPr/>
          </p:nvSpPr>
          <p:spPr>
            <a:xfrm>
              <a:off x="4897202" y="1730834"/>
              <a:ext cx="263055" cy="126919"/>
            </a:xfrm>
            <a:custGeom>
              <a:rect b="b" l="l" r="r" t="t"/>
              <a:pathLst>
                <a:path extrusionOk="0" h="4847" w="10046">
                  <a:moveTo>
                    <a:pt x="6554" y="0"/>
                  </a:moveTo>
                  <a:lnTo>
                    <a:pt x="6554" y="372"/>
                  </a:lnTo>
                  <a:cubicBezTo>
                    <a:pt x="6554" y="1269"/>
                    <a:pt x="5820" y="2004"/>
                    <a:pt x="4913" y="2004"/>
                  </a:cubicBezTo>
                  <a:cubicBezTo>
                    <a:pt x="4007" y="2004"/>
                    <a:pt x="3273" y="1269"/>
                    <a:pt x="3273" y="372"/>
                  </a:cubicBezTo>
                  <a:lnTo>
                    <a:pt x="3273" y="182"/>
                  </a:lnTo>
                  <a:cubicBezTo>
                    <a:pt x="3225" y="201"/>
                    <a:pt x="3177" y="229"/>
                    <a:pt x="3129" y="248"/>
                  </a:cubicBezTo>
                  <a:lnTo>
                    <a:pt x="868" y="1040"/>
                  </a:lnTo>
                  <a:cubicBezTo>
                    <a:pt x="344" y="1231"/>
                    <a:pt x="0" y="1727"/>
                    <a:pt x="0" y="2280"/>
                  </a:cubicBezTo>
                  <a:lnTo>
                    <a:pt x="0" y="4188"/>
                  </a:lnTo>
                  <a:cubicBezTo>
                    <a:pt x="0" y="4551"/>
                    <a:pt x="287" y="4847"/>
                    <a:pt x="649" y="4847"/>
                  </a:cubicBezTo>
                  <a:lnTo>
                    <a:pt x="9388" y="4847"/>
                  </a:lnTo>
                  <a:cubicBezTo>
                    <a:pt x="9750" y="4847"/>
                    <a:pt x="10046" y="4551"/>
                    <a:pt x="10046" y="4188"/>
                  </a:cubicBezTo>
                  <a:lnTo>
                    <a:pt x="10046" y="2280"/>
                  </a:lnTo>
                  <a:cubicBezTo>
                    <a:pt x="10046" y="1727"/>
                    <a:pt x="9693" y="1231"/>
                    <a:pt x="9168" y="1040"/>
                  </a:cubicBezTo>
                  <a:lnTo>
                    <a:pt x="6917" y="248"/>
                  </a:lnTo>
                  <a:cubicBezTo>
                    <a:pt x="6774" y="191"/>
                    <a:pt x="6650" y="105"/>
                    <a:pt x="655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10"/>
            <p:cNvSpPr/>
            <p:nvPr/>
          </p:nvSpPr>
          <p:spPr>
            <a:xfrm>
              <a:off x="4953395" y="1730834"/>
              <a:ext cx="150407" cy="81697"/>
            </a:xfrm>
            <a:custGeom>
              <a:rect b="b" l="l" r="r" t="t"/>
              <a:pathLst>
                <a:path extrusionOk="0" h="3120" w="5744">
                  <a:moveTo>
                    <a:pt x="4399" y="0"/>
                  </a:moveTo>
                  <a:lnTo>
                    <a:pt x="4399" y="363"/>
                  </a:lnTo>
                  <a:cubicBezTo>
                    <a:pt x="4399" y="1269"/>
                    <a:pt x="3664" y="2004"/>
                    <a:pt x="2758" y="2004"/>
                  </a:cubicBezTo>
                  <a:cubicBezTo>
                    <a:pt x="1861" y="2004"/>
                    <a:pt x="1127" y="1269"/>
                    <a:pt x="1127" y="363"/>
                  </a:cubicBezTo>
                  <a:lnTo>
                    <a:pt x="1127" y="172"/>
                  </a:lnTo>
                  <a:cubicBezTo>
                    <a:pt x="1079" y="201"/>
                    <a:pt x="1031" y="229"/>
                    <a:pt x="974" y="248"/>
                  </a:cubicBezTo>
                  <a:lnTo>
                    <a:pt x="1" y="592"/>
                  </a:lnTo>
                  <a:cubicBezTo>
                    <a:pt x="10" y="1183"/>
                    <a:pt x="125" y="1765"/>
                    <a:pt x="354" y="2309"/>
                  </a:cubicBezTo>
                  <a:cubicBezTo>
                    <a:pt x="561" y="2810"/>
                    <a:pt x="1047" y="3119"/>
                    <a:pt x="1567" y="3119"/>
                  </a:cubicBezTo>
                  <a:cubicBezTo>
                    <a:pt x="1671" y="3119"/>
                    <a:pt x="1776" y="3107"/>
                    <a:pt x="1880" y="3082"/>
                  </a:cubicBezTo>
                  <a:lnTo>
                    <a:pt x="2872" y="2834"/>
                  </a:lnTo>
                  <a:lnTo>
                    <a:pt x="3865" y="3082"/>
                  </a:lnTo>
                  <a:cubicBezTo>
                    <a:pt x="3969" y="3107"/>
                    <a:pt x="4074" y="3119"/>
                    <a:pt x="4178" y="3119"/>
                  </a:cubicBezTo>
                  <a:cubicBezTo>
                    <a:pt x="4701" y="3119"/>
                    <a:pt x="5194" y="2810"/>
                    <a:pt x="5400" y="2309"/>
                  </a:cubicBezTo>
                  <a:cubicBezTo>
                    <a:pt x="5620" y="1765"/>
                    <a:pt x="5744" y="1183"/>
                    <a:pt x="5744" y="592"/>
                  </a:cubicBezTo>
                  <a:lnTo>
                    <a:pt x="4761" y="248"/>
                  </a:lnTo>
                  <a:cubicBezTo>
                    <a:pt x="4628" y="191"/>
                    <a:pt x="4504" y="105"/>
                    <a:pt x="43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10"/>
            <p:cNvSpPr/>
            <p:nvPr/>
          </p:nvSpPr>
          <p:spPr>
            <a:xfrm>
              <a:off x="4994374" y="1691871"/>
              <a:ext cx="68709" cy="28620"/>
            </a:xfrm>
            <a:custGeom>
              <a:rect b="b" l="l" r="r" t="t"/>
              <a:pathLst>
                <a:path extrusionOk="0" h="1093" w="2624">
                  <a:moveTo>
                    <a:pt x="0" y="0"/>
                  </a:moveTo>
                  <a:lnTo>
                    <a:pt x="0" y="821"/>
                  </a:lnTo>
                  <a:cubicBezTo>
                    <a:pt x="420" y="1002"/>
                    <a:pt x="866" y="1092"/>
                    <a:pt x="1312" y="1092"/>
                  </a:cubicBezTo>
                  <a:cubicBezTo>
                    <a:pt x="1758" y="1092"/>
                    <a:pt x="2204" y="1002"/>
                    <a:pt x="2624" y="821"/>
                  </a:cubicBezTo>
                  <a:lnTo>
                    <a:pt x="26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10"/>
            <p:cNvSpPr/>
            <p:nvPr/>
          </p:nvSpPr>
          <p:spPr>
            <a:xfrm>
              <a:off x="4936427" y="1559846"/>
              <a:ext cx="184630" cy="149019"/>
            </a:xfrm>
            <a:custGeom>
              <a:rect b="b" l="l" r="r" t="t"/>
              <a:pathLst>
                <a:path extrusionOk="0" h="5691" w="7051">
                  <a:moveTo>
                    <a:pt x="3520" y="0"/>
                  </a:moveTo>
                  <a:cubicBezTo>
                    <a:pt x="3451" y="0"/>
                    <a:pt x="3382" y="34"/>
                    <a:pt x="3339" y="100"/>
                  </a:cubicBezTo>
                  <a:cubicBezTo>
                    <a:pt x="2528" y="1360"/>
                    <a:pt x="1450" y="1789"/>
                    <a:pt x="954" y="1923"/>
                  </a:cubicBezTo>
                  <a:cubicBezTo>
                    <a:pt x="868" y="1951"/>
                    <a:pt x="573" y="1980"/>
                    <a:pt x="573" y="1980"/>
                  </a:cubicBezTo>
                  <a:cubicBezTo>
                    <a:pt x="248" y="1980"/>
                    <a:pt x="0" y="2266"/>
                    <a:pt x="29" y="2590"/>
                  </a:cubicBezTo>
                  <a:cubicBezTo>
                    <a:pt x="66" y="2861"/>
                    <a:pt x="305" y="3077"/>
                    <a:pt x="583" y="3077"/>
                  </a:cubicBezTo>
                  <a:cubicBezTo>
                    <a:pt x="589" y="3077"/>
                    <a:pt x="595" y="3077"/>
                    <a:pt x="601" y="3077"/>
                  </a:cubicBezTo>
                  <a:lnTo>
                    <a:pt x="697" y="3077"/>
                  </a:lnTo>
                  <a:cubicBezTo>
                    <a:pt x="811" y="4556"/>
                    <a:pt x="2042" y="5691"/>
                    <a:pt x="3520" y="5691"/>
                  </a:cubicBezTo>
                  <a:cubicBezTo>
                    <a:pt x="5009" y="5691"/>
                    <a:pt x="6239" y="4556"/>
                    <a:pt x="6354" y="3077"/>
                  </a:cubicBezTo>
                  <a:lnTo>
                    <a:pt x="6440" y="3077"/>
                  </a:lnTo>
                  <a:cubicBezTo>
                    <a:pt x="6446" y="3077"/>
                    <a:pt x="6452" y="3077"/>
                    <a:pt x="6458" y="3077"/>
                  </a:cubicBezTo>
                  <a:cubicBezTo>
                    <a:pt x="6736" y="3077"/>
                    <a:pt x="6975" y="2861"/>
                    <a:pt x="7012" y="2590"/>
                  </a:cubicBezTo>
                  <a:cubicBezTo>
                    <a:pt x="7050" y="2266"/>
                    <a:pt x="6793" y="1980"/>
                    <a:pt x="6468" y="1980"/>
                  </a:cubicBezTo>
                  <a:cubicBezTo>
                    <a:pt x="6468" y="1980"/>
                    <a:pt x="6182" y="1951"/>
                    <a:pt x="6087" y="1923"/>
                  </a:cubicBezTo>
                  <a:cubicBezTo>
                    <a:pt x="5591" y="1789"/>
                    <a:pt x="4522" y="1360"/>
                    <a:pt x="3702" y="100"/>
                  </a:cubicBezTo>
                  <a:cubicBezTo>
                    <a:pt x="3659" y="34"/>
                    <a:pt x="3590" y="0"/>
                    <a:pt x="35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10"/>
            <p:cNvSpPr/>
            <p:nvPr/>
          </p:nvSpPr>
          <p:spPr>
            <a:xfrm>
              <a:off x="4936427" y="1560082"/>
              <a:ext cx="169391" cy="149019"/>
            </a:xfrm>
            <a:custGeom>
              <a:rect b="b" l="l" r="r" t="t"/>
              <a:pathLst>
                <a:path extrusionOk="0" h="5691" w="6469">
                  <a:moveTo>
                    <a:pt x="3520" y="1"/>
                  </a:moveTo>
                  <a:cubicBezTo>
                    <a:pt x="3451" y="1"/>
                    <a:pt x="3382" y="34"/>
                    <a:pt x="3339" y="101"/>
                  </a:cubicBezTo>
                  <a:cubicBezTo>
                    <a:pt x="2900" y="778"/>
                    <a:pt x="2280" y="1332"/>
                    <a:pt x="1555" y="1685"/>
                  </a:cubicBezTo>
                  <a:cubicBezTo>
                    <a:pt x="1364" y="1780"/>
                    <a:pt x="1164" y="1856"/>
                    <a:pt x="954" y="1914"/>
                  </a:cubicBezTo>
                  <a:cubicBezTo>
                    <a:pt x="868" y="1942"/>
                    <a:pt x="573" y="1971"/>
                    <a:pt x="573" y="1971"/>
                  </a:cubicBezTo>
                  <a:cubicBezTo>
                    <a:pt x="248" y="1971"/>
                    <a:pt x="0" y="2257"/>
                    <a:pt x="29" y="2581"/>
                  </a:cubicBezTo>
                  <a:cubicBezTo>
                    <a:pt x="66" y="2852"/>
                    <a:pt x="305" y="3068"/>
                    <a:pt x="592" y="3068"/>
                  </a:cubicBezTo>
                  <a:cubicBezTo>
                    <a:pt x="598" y="3068"/>
                    <a:pt x="604" y="3068"/>
                    <a:pt x="611" y="3068"/>
                  </a:cubicBezTo>
                  <a:lnTo>
                    <a:pt x="697" y="3068"/>
                  </a:lnTo>
                  <a:cubicBezTo>
                    <a:pt x="800" y="4563"/>
                    <a:pt x="2055" y="5690"/>
                    <a:pt x="3503" y="5690"/>
                  </a:cubicBezTo>
                  <a:cubicBezTo>
                    <a:pt x="3654" y="5690"/>
                    <a:pt x="3806" y="5678"/>
                    <a:pt x="3959" y="5653"/>
                  </a:cubicBezTo>
                  <a:cubicBezTo>
                    <a:pt x="2709" y="5453"/>
                    <a:pt x="1736" y="4451"/>
                    <a:pt x="1574" y="3192"/>
                  </a:cubicBezTo>
                  <a:cubicBezTo>
                    <a:pt x="1555" y="3011"/>
                    <a:pt x="1555" y="2820"/>
                    <a:pt x="1574" y="2629"/>
                  </a:cubicBezTo>
                  <a:cubicBezTo>
                    <a:pt x="1593" y="2476"/>
                    <a:pt x="1641" y="2333"/>
                    <a:pt x="1727" y="2200"/>
                  </a:cubicBezTo>
                  <a:cubicBezTo>
                    <a:pt x="1803" y="2095"/>
                    <a:pt x="1908" y="1999"/>
                    <a:pt x="2023" y="1933"/>
                  </a:cubicBezTo>
                  <a:cubicBezTo>
                    <a:pt x="2614" y="1599"/>
                    <a:pt x="3120" y="1141"/>
                    <a:pt x="3511" y="597"/>
                  </a:cubicBezTo>
                  <a:cubicBezTo>
                    <a:pt x="3969" y="1227"/>
                    <a:pt x="4579" y="1732"/>
                    <a:pt x="5276" y="2076"/>
                  </a:cubicBezTo>
                  <a:cubicBezTo>
                    <a:pt x="5439" y="2151"/>
                    <a:pt x="5612" y="2189"/>
                    <a:pt x="5784" y="2189"/>
                  </a:cubicBezTo>
                  <a:cubicBezTo>
                    <a:pt x="6024" y="2189"/>
                    <a:pt x="6262" y="2115"/>
                    <a:pt x="6468" y="1971"/>
                  </a:cubicBezTo>
                  <a:cubicBezTo>
                    <a:pt x="6468" y="1971"/>
                    <a:pt x="6182" y="1942"/>
                    <a:pt x="6087" y="1914"/>
                  </a:cubicBezTo>
                  <a:cubicBezTo>
                    <a:pt x="5591" y="1780"/>
                    <a:pt x="4522" y="1351"/>
                    <a:pt x="3702" y="101"/>
                  </a:cubicBezTo>
                  <a:cubicBezTo>
                    <a:pt x="3659" y="34"/>
                    <a:pt x="3590" y="1"/>
                    <a:pt x="352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10"/>
            <p:cNvSpPr/>
            <p:nvPr/>
          </p:nvSpPr>
          <p:spPr>
            <a:xfrm>
              <a:off x="5040093" y="1504255"/>
              <a:ext cx="79943" cy="90469"/>
            </a:xfrm>
            <a:custGeom>
              <a:rect b="b" l="l" r="r" t="t"/>
              <a:pathLst>
                <a:path extrusionOk="0" h="3455" w="3053">
                  <a:moveTo>
                    <a:pt x="77" y="1"/>
                  </a:moveTo>
                  <a:cubicBezTo>
                    <a:pt x="29" y="201"/>
                    <a:pt x="0" y="401"/>
                    <a:pt x="0" y="611"/>
                  </a:cubicBezTo>
                  <a:cubicBezTo>
                    <a:pt x="0" y="2176"/>
                    <a:pt x="1269" y="3454"/>
                    <a:pt x="2843" y="3454"/>
                  </a:cubicBezTo>
                  <a:cubicBezTo>
                    <a:pt x="2910" y="3454"/>
                    <a:pt x="2986" y="3454"/>
                    <a:pt x="3053" y="3445"/>
                  </a:cubicBezTo>
                  <a:cubicBezTo>
                    <a:pt x="3053" y="1708"/>
                    <a:pt x="1784" y="249"/>
                    <a:pt x="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10"/>
            <p:cNvSpPr/>
            <p:nvPr/>
          </p:nvSpPr>
          <p:spPr>
            <a:xfrm>
              <a:off x="5020114" y="1789043"/>
              <a:ext cx="17256" cy="57214"/>
            </a:xfrm>
            <a:custGeom>
              <a:rect b="b" l="l" r="r" t="t"/>
              <a:pathLst>
                <a:path extrusionOk="0" h="2185" w="659">
                  <a:moveTo>
                    <a:pt x="0" y="0"/>
                  </a:moveTo>
                  <a:lnTo>
                    <a:pt x="0" y="1965"/>
                  </a:lnTo>
                  <a:cubicBezTo>
                    <a:pt x="0" y="2089"/>
                    <a:pt x="95" y="2185"/>
                    <a:pt x="219" y="2185"/>
                  </a:cubicBezTo>
                  <a:lnTo>
                    <a:pt x="439" y="2185"/>
                  </a:lnTo>
                  <a:cubicBezTo>
                    <a:pt x="553" y="2185"/>
                    <a:pt x="649" y="2089"/>
                    <a:pt x="658" y="1975"/>
                  </a:cubicBezTo>
                  <a:lnTo>
                    <a:pt x="65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10"/>
            <p:cNvSpPr/>
            <p:nvPr/>
          </p:nvSpPr>
          <p:spPr>
            <a:xfrm>
              <a:off x="4899689" y="1767546"/>
              <a:ext cx="48992" cy="90207"/>
            </a:xfrm>
            <a:custGeom>
              <a:rect b="b" l="l" r="r" t="t"/>
              <a:pathLst>
                <a:path extrusionOk="0" h="3445" w="1871">
                  <a:moveTo>
                    <a:pt x="239" y="1"/>
                  </a:moveTo>
                  <a:cubicBezTo>
                    <a:pt x="134" y="115"/>
                    <a:pt x="58" y="239"/>
                    <a:pt x="1" y="373"/>
                  </a:cubicBezTo>
                  <a:lnTo>
                    <a:pt x="1193" y="1394"/>
                  </a:lnTo>
                  <a:cubicBezTo>
                    <a:pt x="1336" y="1518"/>
                    <a:pt x="1422" y="1699"/>
                    <a:pt x="1422" y="1890"/>
                  </a:cubicBezTo>
                  <a:lnTo>
                    <a:pt x="1422" y="3445"/>
                  </a:lnTo>
                  <a:lnTo>
                    <a:pt x="1871" y="3445"/>
                  </a:lnTo>
                  <a:lnTo>
                    <a:pt x="1871" y="1899"/>
                  </a:lnTo>
                  <a:cubicBezTo>
                    <a:pt x="1871" y="1575"/>
                    <a:pt x="1727" y="1270"/>
                    <a:pt x="1479" y="1060"/>
                  </a:cubicBezTo>
                  <a:lnTo>
                    <a:pt x="2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10"/>
            <p:cNvSpPr/>
            <p:nvPr/>
          </p:nvSpPr>
          <p:spPr>
            <a:xfrm>
              <a:off x="5108777" y="1767546"/>
              <a:ext cx="48992" cy="90207"/>
            </a:xfrm>
            <a:custGeom>
              <a:rect b="b" l="l" r="r" t="t"/>
              <a:pathLst>
                <a:path extrusionOk="0" h="3445" w="1871">
                  <a:moveTo>
                    <a:pt x="1632" y="1"/>
                  </a:moveTo>
                  <a:lnTo>
                    <a:pt x="382" y="1060"/>
                  </a:lnTo>
                  <a:cubicBezTo>
                    <a:pt x="134" y="1270"/>
                    <a:pt x="1" y="1575"/>
                    <a:pt x="1" y="1899"/>
                  </a:cubicBezTo>
                  <a:lnTo>
                    <a:pt x="1" y="3445"/>
                  </a:lnTo>
                  <a:lnTo>
                    <a:pt x="440" y="3445"/>
                  </a:lnTo>
                  <a:lnTo>
                    <a:pt x="440" y="1890"/>
                  </a:lnTo>
                  <a:cubicBezTo>
                    <a:pt x="440" y="1699"/>
                    <a:pt x="525" y="1518"/>
                    <a:pt x="678" y="1394"/>
                  </a:cubicBezTo>
                  <a:lnTo>
                    <a:pt x="1871" y="373"/>
                  </a:lnTo>
                  <a:cubicBezTo>
                    <a:pt x="1813" y="239"/>
                    <a:pt x="1727" y="115"/>
                    <a:pt x="16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10"/>
            <p:cNvSpPr/>
            <p:nvPr/>
          </p:nvSpPr>
          <p:spPr>
            <a:xfrm>
              <a:off x="4963895" y="1720334"/>
              <a:ext cx="129432" cy="80650"/>
            </a:xfrm>
            <a:custGeom>
              <a:rect b="b" l="l" r="r" t="t"/>
              <a:pathLst>
                <a:path extrusionOk="0" h="3080" w="4943">
                  <a:moveTo>
                    <a:pt x="1164" y="1"/>
                  </a:moveTo>
                  <a:lnTo>
                    <a:pt x="344" y="287"/>
                  </a:lnTo>
                  <a:cubicBezTo>
                    <a:pt x="172" y="344"/>
                    <a:pt x="58" y="497"/>
                    <a:pt x="48" y="678"/>
                  </a:cubicBezTo>
                  <a:cubicBezTo>
                    <a:pt x="1" y="1317"/>
                    <a:pt x="115" y="1956"/>
                    <a:pt x="353" y="2548"/>
                  </a:cubicBezTo>
                  <a:cubicBezTo>
                    <a:pt x="496" y="2873"/>
                    <a:pt x="817" y="3080"/>
                    <a:pt x="1163" y="3080"/>
                  </a:cubicBezTo>
                  <a:cubicBezTo>
                    <a:pt x="1233" y="3080"/>
                    <a:pt x="1304" y="3071"/>
                    <a:pt x="1374" y="3053"/>
                  </a:cubicBezTo>
                  <a:lnTo>
                    <a:pt x="2471" y="2786"/>
                  </a:lnTo>
                  <a:lnTo>
                    <a:pt x="3578" y="3053"/>
                  </a:lnTo>
                  <a:cubicBezTo>
                    <a:pt x="3649" y="3071"/>
                    <a:pt x="3720" y="3080"/>
                    <a:pt x="3790" y="3080"/>
                  </a:cubicBezTo>
                  <a:cubicBezTo>
                    <a:pt x="4135" y="3080"/>
                    <a:pt x="4456" y="2873"/>
                    <a:pt x="4599" y="2548"/>
                  </a:cubicBezTo>
                  <a:cubicBezTo>
                    <a:pt x="4837" y="1956"/>
                    <a:pt x="4942" y="1317"/>
                    <a:pt x="4904" y="678"/>
                  </a:cubicBezTo>
                  <a:cubicBezTo>
                    <a:pt x="4895" y="497"/>
                    <a:pt x="4780" y="344"/>
                    <a:pt x="4608" y="287"/>
                  </a:cubicBezTo>
                  <a:lnTo>
                    <a:pt x="3788" y="1"/>
                  </a:lnTo>
                  <a:lnTo>
                    <a:pt x="3788" y="659"/>
                  </a:lnTo>
                  <a:cubicBezTo>
                    <a:pt x="3788" y="1384"/>
                    <a:pt x="3206" y="1966"/>
                    <a:pt x="2481" y="1966"/>
                  </a:cubicBezTo>
                  <a:cubicBezTo>
                    <a:pt x="1756" y="1966"/>
                    <a:pt x="1164" y="1384"/>
                    <a:pt x="1164" y="659"/>
                  </a:cubicBezTo>
                  <a:lnTo>
                    <a:pt x="1164"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10"/>
            <p:cNvSpPr/>
            <p:nvPr/>
          </p:nvSpPr>
          <p:spPr>
            <a:xfrm>
              <a:off x="5063058" y="1720334"/>
              <a:ext cx="26" cy="288"/>
            </a:xfrm>
            <a:custGeom>
              <a:rect b="b" l="l" r="r" t="t"/>
              <a:pathLst>
                <a:path extrusionOk="0" h="11" w="1">
                  <a:moveTo>
                    <a:pt x="1" y="10"/>
                  </a:moveTo>
                  <a:lnTo>
                    <a:pt x="1" y="10"/>
                  </a:lnTo>
                  <a:lnTo>
                    <a:pt x="1" y="1"/>
                  </a:lnTo>
                  <a:close/>
                </a:path>
              </a:pathLst>
            </a:custGeom>
            <a:solidFill>
              <a:srgbClr val="F1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10"/>
            <p:cNvSpPr/>
            <p:nvPr/>
          </p:nvSpPr>
          <p:spPr>
            <a:xfrm>
              <a:off x="4994374" y="1720334"/>
              <a:ext cx="26" cy="288"/>
            </a:xfrm>
            <a:custGeom>
              <a:rect b="b" l="l" r="r" t="t"/>
              <a:pathLst>
                <a:path extrusionOk="0" h="11" w="1">
                  <a:moveTo>
                    <a:pt x="0" y="1"/>
                  </a:moveTo>
                  <a:lnTo>
                    <a:pt x="0" y="10"/>
                  </a:lnTo>
                  <a:lnTo>
                    <a:pt x="0" y="10"/>
                  </a:lnTo>
                  <a:close/>
                </a:path>
              </a:pathLst>
            </a:custGeom>
            <a:solidFill>
              <a:srgbClr val="F1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10"/>
            <p:cNvSpPr/>
            <p:nvPr/>
          </p:nvSpPr>
          <p:spPr>
            <a:xfrm>
              <a:off x="4982879" y="1720334"/>
              <a:ext cx="91464" cy="62975"/>
            </a:xfrm>
            <a:custGeom>
              <a:rect b="b" l="l" r="r" t="t"/>
              <a:pathLst>
                <a:path extrusionOk="0" h="2405" w="3493">
                  <a:moveTo>
                    <a:pt x="3063" y="1"/>
                  </a:moveTo>
                  <a:lnTo>
                    <a:pt x="3063" y="659"/>
                  </a:lnTo>
                  <a:cubicBezTo>
                    <a:pt x="3063" y="1384"/>
                    <a:pt x="2471" y="1966"/>
                    <a:pt x="1746" y="1966"/>
                  </a:cubicBezTo>
                  <a:cubicBezTo>
                    <a:pt x="1021" y="1966"/>
                    <a:pt x="439" y="1384"/>
                    <a:pt x="439" y="659"/>
                  </a:cubicBezTo>
                  <a:lnTo>
                    <a:pt x="439" y="10"/>
                  </a:lnTo>
                  <a:lnTo>
                    <a:pt x="1" y="153"/>
                  </a:lnTo>
                  <a:lnTo>
                    <a:pt x="1" y="659"/>
                  </a:lnTo>
                  <a:cubicBezTo>
                    <a:pt x="1" y="1622"/>
                    <a:pt x="783" y="2405"/>
                    <a:pt x="1746" y="2405"/>
                  </a:cubicBezTo>
                  <a:cubicBezTo>
                    <a:pt x="2710" y="2405"/>
                    <a:pt x="3492" y="1622"/>
                    <a:pt x="3492" y="659"/>
                  </a:cubicBezTo>
                  <a:lnTo>
                    <a:pt x="3492" y="153"/>
                  </a:lnTo>
                  <a:lnTo>
                    <a:pt x="306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03" name="Google Shape;1603;p10"/>
          <p:cNvSpPr/>
          <p:nvPr/>
        </p:nvSpPr>
        <p:spPr>
          <a:xfrm>
            <a:off x="5382545" y="1440359"/>
            <a:ext cx="468861" cy="468837"/>
          </a:xfrm>
          <a:custGeom>
            <a:rect b="b" l="l" r="r" t="t"/>
            <a:pathLst>
              <a:path extrusionOk="0" h="9494" w="9494">
                <a:moveTo>
                  <a:pt x="4747" y="0"/>
                </a:moveTo>
                <a:cubicBezTo>
                  <a:pt x="2133" y="0"/>
                  <a:pt x="1" y="2133"/>
                  <a:pt x="1" y="4747"/>
                </a:cubicBezTo>
                <a:cubicBezTo>
                  <a:pt x="1" y="7371"/>
                  <a:pt x="2133" y="9493"/>
                  <a:pt x="4747" y="9493"/>
                </a:cubicBezTo>
                <a:cubicBezTo>
                  <a:pt x="7371" y="9493"/>
                  <a:pt x="9493" y="7371"/>
                  <a:pt x="9493" y="4747"/>
                </a:cubicBezTo>
                <a:cubicBezTo>
                  <a:pt x="9493" y="2133"/>
                  <a:pt x="7371" y="0"/>
                  <a:pt x="474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10"/>
          <p:cNvSpPr/>
          <p:nvPr/>
        </p:nvSpPr>
        <p:spPr>
          <a:xfrm>
            <a:off x="5348617" y="1440359"/>
            <a:ext cx="468861" cy="468837"/>
          </a:xfrm>
          <a:custGeom>
            <a:rect b="b" l="l" r="r" t="t"/>
            <a:pathLst>
              <a:path extrusionOk="0" h="9494" w="9494">
                <a:moveTo>
                  <a:pt x="4747" y="0"/>
                </a:moveTo>
                <a:cubicBezTo>
                  <a:pt x="2123" y="0"/>
                  <a:pt x="1" y="2133"/>
                  <a:pt x="1" y="4747"/>
                </a:cubicBezTo>
                <a:cubicBezTo>
                  <a:pt x="1" y="7371"/>
                  <a:pt x="2123" y="9493"/>
                  <a:pt x="4747" y="9493"/>
                </a:cubicBezTo>
                <a:cubicBezTo>
                  <a:pt x="7361" y="9493"/>
                  <a:pt x="9494" y="7371"/>
                  <a:pt x="9494" y="4747"/>
                </a:cubicBezTo>
                <a:cubicBezTo>
                  <a:pt x="9494" y="2133"/>
                  <a:pt x="7361" y="0"/>
                  <a:pt x="474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10"/>
          <p:cNvSpPr/>
          <p:nvPr/>
        </p:nvSpPr>
        <p:spPr>
          <a:xfrm>
            <a:off x="5394693" y="1486928"/>
            <a:ext cx="376215" cy="376196"/>
          </a:xfrm>
          <a:custGeom>
            <a:rect b="b" l="l" r="r" t="t"/>
            <a:pathLst>
              <a:path extrusionOk="0" h="7618" w="7618">
                <a:moveTo>
                  <a:pt x="3814" y="0"/>
                </a:moveTo>
                <a:cubicBezTo>
                  <a:pt x="1702" y="0"/>
                  <a:pt x="1" y="1702"/>
                  <a:pt x="1" y="3804"/>
                </a:cubicBezTo>
                <a:cubicBezTo>
                  <a:pt x="1" y="5916"/>
                  <a:pt x="1702" y="7617"/>
                  <a:pt x="3814" y="7617"/>
                </a:cubicBezTo>
                <a:cubicBezTo>
                  <a:pt x="5916" y="7617"/>
                  <a:pt x="7617" y="5916"/>
                  <a:pt x="7617" y="3804"/>
                </a:cubicBezTo>
                <a:cubicBezTo>
                  <a:pt x="7617" y="1702"/>
                  <a:pt x="5916" y="0"/>
                  <a:pt x="38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10"/>
          <p:cNvSpPr/>
          <p:nvPr/>
        </p:nvSpPr>
        <p:spPr>
          <a:xfrm>
            <a:off x="5367383" y="1495926"/>
            <a:ext cx="334682" cy="335999"/>
          </a:xfrm>
          <a:custGeom>
            <a:rect b="b" l="l" r="r" t="t"/>
            <a:pathLst>
              <a:path extrusionOk="0" h="6804" w="6777">
                <a:moveTo>
                  <a:pt x="4309" y="1"/>
                </a:moveTo>
                <a:cubicBezTo>
                  <a:pt x="3205" y="1"/>
                  <a:pt x="2110" y="478"/>
                  <a:pt x="1353" y="1401"/>
                </a:cubicBezTo>
                <a:cubicBezTo>
                  <a:pt x="0" y="3051"/>
                  <a:pt x="277" y="5491"/>
                  <a:pt x="1958" y="6803"/>
                </a:cubicBezTo>
                <a:cubicBezTo>
                  <a:pt x="1251" y="6065"/>
                  <a:pt x="851" y="5091"/>
                  <a:pt x="841" y="4066"/>
                </a:cubicBezTo>
                <a:cubicBezTo>
                  <a:pt x="841" y="1827"/>
                  <a:pt x="2680" y="254"/>
                  <a:pt x="4661" y="254"/>
                </a:cubicBezTo>
                <a:cubicBezTo>
                  <a:pt x="5374" y="254"/>
                  <a:pt x="6106" y="458"/>
                  <a:pt x="6776" y="909"/>
                </a:cubicBezTo>
                <a:cubicBezTo>
                  <a:pt x="6057" y="298"/>
                  <a:pt x="5181" y="1"/>
                  <a:pt x="430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10"/>
          <p:cNvSpPr/>
          <p:nvPr/>
        </p:nvSpPr>
        <p:spPr>
          <a:xfrm>
            <a:off x="5524823" y="1544657"/>
            <a:ext cx="115956" cy="260740"/>
          </a:xfrm>
          <a:custGeom>
            <a:rect b="b" l="l" r="r" t="t"/>
            <a:pathLst>
              <a:path extrusionOk="0" h="5280" w="2348">
                <a:moveTo>
                  <a:pt x="943" y="0"/>
                </a:moveTo>
                <a:lnTo>
                  <a:pt x="943" y="441"/>
                </a:lnTo>
                <a:cubicBezTo>
                  <a:pt x="226" y="472"/>
                  <a:pt x="0" y="728"/>
                  <a:pt x="0" y="1476"/>
                </a:cubicBezTo>
                <a:cubicBezTo>
                  <a:pt x="0" y="2132"/>
                  <a:pt x="62" y="2368"/>
                  <a:pt x="308" y="2532"/>
                </a:cubicBezTo>
                <a:cubicBezTo>
                  <a:pt x="574" y="2727"/>
                  <a:pt x="1159" y="2881"/>
                  <a:pt x="1384" y="3096"/>
                </a:cubicBezTo>
                <a:cubicBezTo>
                  <a:pt x="1497" y="3199"/>
                  <a:pt x="1497" y="3260"/>
                  <a:pt x="1497" y="3465"/>
                </a:cubicBezTo>
                <a:cubicBezTo>
                  <a:pt x="1497" y="3885"/>
                  <a:pt x="1466" y="3998"/>
                  <a:pt x="1159" y="3998"/>
                </a:cubicBezTo>
                <a:cubicBezTo>
                  <a:pt x="841" y="3998"/>
                  <a:pt x="820" y="3814"/>
                  <a:pt x="820" y="3486"/>
                </a:cubicBezTo>
                <a:cubicBezTo>
                  <a:pt x="820" y="3414"/>
                  <a:pt x="820" y="3342"/>
                  <a:pt x="831" y="3270"/>
                </a:cubicBezTo>
                <a:lnTo>
                  <a:pt x="52" y="3270"/>
                </a:lnTo>
                <a:cubicBezTo>
                  <a:pt x="31" y="3424"/>
                  <a:pt x="11" y="3588"/>
                  <a:pt x="21" y="3752"/>
                </a:cubicBezTo>
                <a:cubicBezTo>
                  <a:pt x="21" y="4490"/>
                  <a:pt x="328" y="4706"/>
                  <a:pt x="943" y="4726"/>
                </a:cubicBezTo>
                <a:lnTo>
                  <a:pt x="943" y="5280"/>
                </a:lnTo>
                <a:lnTo>
                  <a:pt x="1384" y="5280"/>
                </a:lnTo>
                <a:lnTo>
                  <a:pt x="1384" y="4726"/>
                </a:lnTo>
                <a:cubicBezTo>
                  <a:pt x="2153" y="4675"/>
                  <a:pt x="2348" y="4316"/>
                  <a:pt x="2348" y="3301"/>
                </a:cubicBezTo>
                <a:cubicBezTo>
                  <a:pt x="2348" y="2583"/>
                  <a:pt x="2133" y="2512"/>
                  <a:pt x="1825" y="2358"/>
                </a:cubicBezTo>
                <a:cubicBezTo>
                  <a:pt x="1599" y="2255"/>
                  <a:pt x="1343" y="2173"/>
                  <a:pt x="1087" y="2050"/>
                </a:cubicBezTo>
                <a:cubicBezTo>
                  <a:pt x="851" y="1948"/>
                  <a:pt x="831" y="1897"/>
                  <a:pt x="831" y="1548"/>
                </a:cubicBezTo>
                <a:cubicBezTo>
                  <a:pt x="831" y="1200"/>
                  <a:pt x="892" y="1118"/>
                  <a:pt x="1148" y="1118"/>
                </a:cubicBezTo>
                <a:cubicBezTo>
                  <a:pt x="1446" y="1118"/>
                  <a:pt x="1487" y="1261"/>
                  <a:pt x="1487" y="1558"/>
                </a:cubicBezTo>
                <a:lnTo>
                  <a:pt x="1487" y="1794"/>
                </a:lnTo>
                <a:lnTo>
                  <a:pt x="2256" y="1794"/>
                </a:lnTo>
                <a:cubicBezTo>
                  <a:pt x="2276" y="1651"/>
                  <a:pt x="2286" y="1507"/>
                  <a:pt x="2286" y="1364"/>
                </a:cubicBezTo>
                <a:cubicBezTo>
                  <a:pt x="2286" y="697"/>
                  <a:pt x="2040" y="472"/>
                  <a:pt x="1384" y="441"/>
                </a:cubicBezTo>
                <a:lnTo>
                  <a:pt x="138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10"/>
          <p:cNvSpPr/>
          <p:nvPr/>
        </p:nvSpPr>
        <p:spPr>
          <a:xfrm>
            <a:off x="5273700" y="2060776"/>
            <a:ext cx="557458" cy="70419"/>
          </a:xfrm>
          <a:custGeom>
            <a:rect b="b" l="l" r="r" t="t"/>
            <a:pathLst>
              <a:path extrusionOk="0" h="1426" w="11288">
                <a:moveTo>
                  <a:pt x="1" y="1"/>
                </a:moveTo>
                <a:lnTo>
                  <a:pt x="1" y="1426"/>
                </a:lnTo>
                <a:lnTo>
                  <a:pt x="11287" y="1426"/>
                </a:lnTo>
                <a:lnTo>
                  <a:pt x="1128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10"/>
          <p:cNvSpPr/>
          <p:nvPr/>
        </p:nvSpPr>
        <p:spPr>
          <a:xfrm>
            <a:off x="5331431" y="2060776"/>
            <a:ext cx="106375" cy="70419"/>
          </a:xfrm>
          <a:custGeom>
            <a:rect b="b" l="l" r="r" t="t"/>
            <a:pathLst>
              <a:path extrusionOk="0" h="1426" w="2154">
                <a:moveTo>
                  <a:pt x="0" y="1"/>
                </a:moveTo>
                <a:lnTo>
                  <a:pt x="0" y="1426"/>
                </a:lnTo>
                <a:lnTo>
                  <a:pt x="2153" y="1426"/>
                </a:lnTo>
                <a:lnTo>
                  <a:pt x="215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10"/>
          <p:cNvSpPr/>
          <p:nvPr/>
        </p:nvSpPr>
        <p:spPr>
          <a:xfrm>
            <a:off x="5686806" y="2060776"/>
            <a:ext cx="78028" cy="70419"/>
          </a:xfrm>
          <a:custGeom>
            <a:rect b="b" l="l" r="r" t="t"/>
            <a:pathLst>
              <a:path extrusionOk="0" h="1426" w="1580">
                <a:moveTo>
                  <a:pt x="1" y="1"/>
                </a:moveTo>
                <a:lnTo>
                  <a:pt x="1" y="1426"/>
                </a:lnTo>
                <a:lnTo>
                  <a:pt x="1579" y="1426"/>
                </a:lnTo>
                <a:lnTo>
                  <a:pt x="157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611" name="Google Shape;1611;p10"/>
          <p:cNvSpPr/>
          <p:nvPr/>
        </p:nvSpPr>
        <p:spPr>
          <a:xfrm>
            <a:off x="5340518" y="1979774"/>
            <a:ext cx="556964" cy="70419"/>
          </a:xfrm>
          <a:custGeom>
            <a:rect b="b" l="l" r="r" t="t"/>
            <a:pathLst>
              <a:path extrusionOk="0" h="1426" w="11278">
                <a:moveTo>
                  <a:pt x="1" y="0"/>
                </a:moveTo>
                <a:lnTo>
                  <a:pt x="1" y="1425"/>
                </a:lnTo>
                <a:lnTo>
                  <a:pt x="11277" y="1425"/>
                </a:lnTo>
                <a:lnTo>
                  <a:pt x="1127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10"/>
          <p:cNvSpPr/>
          <p:nvPr/>
        </p:nvSpPr>
        <p:spPr>
          <a:xfrm>
            <a:off x="5397755" y="1979774"/>
            <a:ext cx="106326" cy="70419"/>
          </a:xfrm>
          <a:custGeom>
            <a:rect b="b" l="l" r="r" t="t"/>
            <a:pathLst>
              <a:path extrusionOk="0" h="1426" w="2153">
                <a:moveTo>
                  <a:pt x="0" y="0"/>
                </a:moveTo>
                <a:lnTo>
                  <a:pt x="0" y="1425"/>
                </a:lnTo>
                <a:lnTo>
                  <a:pt x="2153" y="1425"/>
                </a:lnTo>
                <a:lnTo>
                  <a:pt x="21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10"/>
          <p:cNvSpPr/>
          <p:nvPr/>
        </p:nvSpPr>
        <p:spPr>
          <a:xfrm>
            <a:off x="5753130" y="1979774"/>
            <a:ext cx="78028" cy="70419"/>
          </a:xfrm>
          <a:custGeom>
            <a:rect b="b" l="l" r="r" t="t"/>
            <a:pathLst>
              <a:path extrusionOk="0" h="1426" w="1580">
                <a:moveTo>
                  <a:pt x="1" y="0"/>
                </a:moveTo>
                <a:lnTo>
                  <a:pt x="1" y="1425"/>
                </a:lnTo>
                <a:lnTo>
                  <a:pt x="1579" y="1425"/>
                </a:lnTo>
                <a:lnTo>
                  <a:pt x="157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10"/>
          <p:cNvSpPr/>
          <p:nvPr/>
        </p:nvSpPr>
        <p:spPr>
          <a:xfrm>
            <a:off x="5752142" y="1701845"/>
            <a:ext cx="130673" cy="130123"/>
          </a:xfrm>
          <a:custGeom>
            <a:rect b="b" l="l" r="r" t="t"/>
            <a:pathLst>
              <a:path extrusionOk="0" h="2635" w="2646">
                <a:moveTo>
                  <a:pt x="1323" y="0"/>
                </a:moveTo>
                <a:cubicBezTo>
                  <a:pt x="1323" y="728"/>
                  <a:pt x="738" y="1313"/>
                  <a:pt x="0" y="1323"/>
                </a:cubicBezTo>
                <a:cubicBezTo>
                  <a:pt x="728" y="1323"/>
                  <a:pt x="1323" y="1907"/>
                  <a:pt x="1323" y="2635"/>
                </a:cubicBezTo>
                <a:cubicBezTo>
                  <a:pt x="1323" y="1913"/>
                  <a:pt x="1907" y="1323"/>
                  <a:pt x="2627" y="1323"/>
                </a:cubicBezTo>
                <a:cubicBezTo>
                  <a:pt x="2633" y="1323"/>
                  <a:pt x="2639" y="1323"/>
                  <a:pt x="2645" y="1323"/>
                </a:cubicBezTo>
                <a:cubicBezTo>
                  <a:pt x="1917" y="1313"/>
                  <a:pt x="1323" y="728"/>
                  <a:pt x="132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15" name="Google Shape;1615;p10"/>
          <p:cNvGrpSpPr/>
          <p:nvPr/>
        </p:nvGrpSpPr>
        <p:grpSpPr>
          <a:xfrm>
            <a:off x="7433742" y="1477967"/>
            <a:ext cx="493885" cy="607796"/>
            <a:chOff x="3599318" y="4299590"/>
            <a:chExt cx="251098" cy="309028"/>
          </a:xfrm>
        </p:grpSpPr>
        <p:sp>
          <p:nvSpPr>
            <p:cNvPr id="1616" name="Google Shape;1616;p10"/>
            <p:cNvSpPr/>
            <p:nvPr/>
          </p:nvSpPr>
          <p:spPr>
            <a:xfrm>
              <a:off x="3599318" y="4299590"/>
              <a:ext cx="251098" cy="309028"/>
            </a:xfrm>
            <a:custGeom>
              <a:rect b="b" l="l" r="r" t="t"/>
              <a:pathLst>
                <a:path extrusionOk="0" h="11768" w="9562">
                  <a:moveTo>
                    <a:pt x="4748" y="1"/>
                  </a:moveTo>
                  <a:lnTo>
                    <a:pt x="144" y="919"/>
                  </a:lnTo>
                  <a:cubicBezTo>
                    <a:pt x="58" y="939"/>
                    <a:pt x="1" y="1015"/>
                    <a:pt x="1" y="1101"/>
                  </a:cubicBezTo>
                  <a:lnTo>
                    <a:pt x="1" y="7724"/>
                  </a:lnTo>
                  <a:cubicBezTo>
                    <a:pt x="1" y="7772"/>
                    <a:pt x="20" y="7829"/>
                    <a:pt x="68" y="7858"/>
                  </a:cubicBezTo>
                  <a:lnTo>
                    <a:pt x="4661" y="11724"/>
                  </a:lnTo>
                  <a:cubicBezTo>
                    <a:pt x="4695" y="11753"/>
                    <a:pt x="4738" y="11767"/>
                    <a:pt x="4781" y="11767"/>
                  </a:cubicBezTo>
                  <a:cubicBezTo>
                    <a:pt x="4824" y="11767"/>
                    <a:pt x="4867" y="11753"/>
                    <a:pt x="4901" y="11724"/>
                  </a:cubicBezTo>
                  <a:lnTo>
                    <a:pt x="9494" y="7858"/>
                  </a:lnTo>
                  <a:cubicBezTo>
                    <a:pt x="9533" y="7829"/>
                    <a:pt x="9561" y="7772"/>
                    <a:pt x="9561" y="7724"/>
                  </a:cubicBezTo>
                  <a:lnTo>
                    <a:pt x="9561" y="1101"/>
                  </a:lnTo>
                  <a:cubicBezTo>
                    <a:pt x="9561" y="1015"/>
                    <a:pt x="9494" y="939"/>
                    <a:pt x="9408" y="919"/>
                  </a:cubicBezTo>
                  <a:lnTo>
                    <a:pt x="481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10"/>
            <p:cNvSpPr/>
            <p:nvPr/>
          </p:nvSpPr>
          <p:spPr>
            <a:xfrm>
              <a:off x="3618672" y="4319206"/>
              <a:ext cx="212391" cy="264018"/>
            </a:xfrm>
            <a:custGeom>
              <a:rect b="b" l="l" r="r" t="t"/>
              <a:pathLst>
                <a:path extrusionOk="0" h="10054" w="8088">
                  <a:moveTo>
                    <a:pt x="4001" y="0"/>
                  </a:moveTo>
                  <a:lnTo>
                    <a:pt x="144" y="775"/>
                  </a:lnTo>
                  <a:cubicBezTo>
                    <a:pt x="58" y="794"/>
                    <a:pt x="1" y="871"/>
                    <a:pt x="1" y="957"/>
                  </a:cubicBezTo>
                  <a:lnTo>
                    <a:pt x="1" y="6632"/>
                  </a:lnTo>
                  <a:cubicBezTo>
                    <a:pt x="1" y="6680"/>
                    <a:pt x="29" y="6738"/>
                    <a:pt x="68" y="6766"/>
                  </a:cubicBezTo>
                  <a:lnTo>
                    <a:pt x="3924" y="10011"/>
                  </a:lnTo>
                  <a:cubicBezTo>
                    <a:pt x="3963" y="10039"/>
                    <a:pt x="4006" y="10054"/>
                    <a:pt x="4048" y="10054"/>
                  </a:cubicBezTo>
                  <a:cubicBezTo>
                    <a:pt x="4089" y="10054"/>
                    <a:pt x="4130" y="10039"/>
                    <a:pt x="4164" y="10011"/>
                  </a:cubicBezTo>
                  <a:lnTo>
                    <a:pt x="8020" y="6766"/>
                  </a:lnTo>
                  <a:cubicBezTo>
                    <a:pt x="8059" y="6728"/>
                    <a:pt x="8087" y="6680"/>
                    <a:pt x="8087" y="6623"/>
                  </a:cubicBezTo>
                  <a:lnTo>
                    <a:pt x="8087" y="957"/>
                  </a:lnTo>
                  <a:cubicBezTo>
                    <a:pt x="8087" y="871"/>
                    <a:pt x="8020" y="794"/>
                    <a:pt x="7934" y="775"/>
                  </a:cubicBezTo>
                  <a:lnTo>
                    <a:pt x="407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10"/>
            <p:cNvSpPr/>
            <p:nvPr/>
          </p:nvSpPr>
          <p:spPr>
            <a:xfrm>
              <a:off x="3618672" y="4335777"/>
              <a:ext cx="118144" cy="247448"/>
            </a:xfrm>
            <a:custGeom>
              <a:rect b="b" l="l" r="r" t="t"/>
              <a:pathLst>
                <a:path extrusionOk="0" h="9423" w="4499">
                  <a:moveTo>
                    <a:pt x="881" y="1"/>
                  </a:moveTo>
                  <a:lnTo>
                    <a:pt x="144" y="144"/>
                  </a:lnTo>
                  <a:cubicBezTo>
                    <a:pt x="58" y="163"/>
                    <a:pt x="1" y="240"/>
                    <a:pt x="1" y="326"/>
                  </a:cubicBezTo>
                  <a:lnTo>
                    <a:pt x="1" y="6001"/>
                  </a:lnTo>
                  <a:cubicBezTo>
                    <a:pt x="1" y="6049"/>
                    <a:pt x="29" y="6097"/>
                    <a:pt x="68" y="6135"/>
                  </a:cubicBezTo>
                  <a:lnTo>
                    <a:pt x="3924" y="9380"/>
                  </a:lnTo>
                  <a:cubicBezTo>
                    <a:pt x="3963" y="9408"/>
                    <a:pt x="4006" y="9423"/>
                    <a:pt x="4048" y="9423"/>
                  </a:cubicBezTo>
                  <a:cubicBezTo>
                    <a:pt x="4089" y="9423"/>
                    <a:pt x="4130" y="9408"/>
                    <a:pt x="4164" y="9380"/>
                  </a:cubicBezTo>
                  <a:lnTo>
                    <a:pt x="4499" y="9092"/>
                  </a:lnTo>
                  <a:lnTo>
                    <a:pt x="795" y="6001"/>
                  </a:lnTo>
                  <a:cubicBezTo>
                    <a:pt x="757" y="5963"/>
                    <a:pt x="728" y="5906"/>
                    <a:pt x="737" y="5858"/>
                  </a:cubicBezTo>
                  <a:lnTo>
                    <a:pt x="737" y="183"/>
                  </a:lnTo>
                  <a:cubicBezTo>
                    <a:pt x="737" y="96"/>
                    <a:pt x="795" y="20"/>
                    <a:pt x="88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10"/>
            <p:cNvSpPr/>
            <p:nvPr/>
          </p:nvSpPr>
          <p:spPr>
            <a:xfrm>
              <a:off x="3634506" y="4362168"/>
              <a:ext cx="157849" cy="135423"/>
            </a:xfrm>
            <a:custGeom>
              <a:rect b="b" l="l" r="r" t="t"/>
              <a:pathLst>
                <a:path extrusionOk="0" h="5157" w="6011">
                  <a:moveTo>
                    <a:pt x="3436" y="1"/>
                  </a:moveTo>
                  <a:cubicBezTo>
                    <a:pt x="1149" y="1"/>
                    <a:pt x="0" y="2776"/>
                    <a:pt x="1618" y="4393"/>
                  </a:cubicBezTo>
                  <a:cubicBezTo>
                    <a:pt x="2145" y="4920"/>
                    <a:pt x="2791" y="5156"/>
                    <a:pt x="3424" y="5156"/>
                  </a:cubicBezTo>
                  <a:cubicBezTo>
                    <a:pt x="4746" y="5156"/>
                    <a:pt x="6011" y="4128"/>
                    <a:pt x="6011" y="2575"/>
                  </a:cubicBezTo>
                  <a:cubicBezTo>
                    <a:pt x="6011" y="1159"/>
                    <a:pt x="4862" y="10"/>
                    <a:pt x="343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10"/>
            <p:cNvSpPr/>
            <p:nvPr/>
          </p:nvSpPr>
          <p:spPr>
            <a:xfrm>
              <a:off x="3653860" y="4376742"/>
              <a:ext cx="124184" cy="106353"/>
            </a:xfrm>
            <a:custGeom>
              <a:rect b="b" l="l" r="r" t="t"/>
              <a:pathLst>
                <a:path extrusionOk="0" h="4050" w="4729">
                  <a:moveTo>
                    <a:pt x="2699" y="1"/>
                  </a:moveTo>
                  <a:cubicBezTo>
                    <a:pt x="900" y="1"/>
                    <a:pt x="0" y="2183"/>
                    <a:pt x="1273" y="3456"/>
                  </a:cubicBezTo>
                  <a:cubicBezTo>
                    <a:pt x="1684" y="3866"/>
                    <a:pt x="2189" y="4050"/>
                    <a:pt x="2684" y="4050"/>
                  </a:cubicBezTo>
                  <a:cubicBezTo>
                    <a:pt x="3726" y="4050"/>
                    <a:pt x="4728" y="3239"/>
                    <a:pt x="4728" y="2020"/>
                  </a:cubicBezTo>
                  <a:cubicBezTo>
                    <a:pt x="4719" y="910"/>
                    <a:pt x="3819" y="1"/>
                    <a:pt x="269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10"/>
            <p:cNvSpPr/>
            <p:nvPr/>
          </p:nvSpPr>
          <p:spPr>
            <a:xfrm>
              <a:off x="3700340" y="4377189"/>
              <a:ext cx="50550" cy="105381"/>
            </a:xfrm>
            <a:custGeom>
              <a:rect b="b" l="l" r="r" t="t"/>
              <a:pathLst>
                <a:path extrusionOk="0" h="4013" w="1925">
                  <a:moveTo>
                    <a:pt x="963" y="0"/>
                  </a:moveTo>
                  <a:cubicBezTo>
                    <a:pt x="874" y="0"/>
                    <a:pt x="786" y="55"/>
                    <a:pt x="776" y="166"/>
                  </a:cubicBezTo>
                  <a:lnTo>
                    <a:pt x="776" y="539"/>
                  </a:lnTo>
                  <a:cubicBezTo>
                    <a:pt x="336" y="577"/>
                    <a:pt x="1" y="969"/>
                    <a:pt x="30" y="1410"/>
                  </a:cubicBezTo>
                  <a:cubicBezTo>
                    <a:pt x="58" y="1853"/>
                    <a:pt x="412" y="2195"/>
                    <a:pt x="854" y="2195"/>
                  </a:cubicBezTo>
                  <a:cubicBezTo>
                    <a:pt x="860" y="2195"/>
                    <a:pt x="866" y="2195"/>
                    <a:pt x="872" y="2194"/>
                  </a:cubicBezTo>
                  <a:lnTo>
                    <a:pt x="1054" y="2194"/>
                  </a:lnTo>
                  <a:cubicBezTo>
                    <a:pt x="1666" y="2194"/>
                    <a:pt x="1666" y="3113"/>
                    <a:pt x="1054" y="3113"/>
                  </a:cubicBezTo>
                  <a:lnTo>
                    <a:pt x="776" y="3113"/>
                  </a:lnTo>
                  <a:cubicBezTo>
                    <a:pt x="575" y="3113"/>
                    <a:pt x="412" y="2941"/>
                    <a:pt x="412" y="2740"/>
                  </a:cubicBezTo>
                  <a:cubicBezTo>
                    <a:pt x="403" y="2630"/>
                    <a:pt x="317" y="2575"/>
                    <a:pt x="231" y="2575"/>
                  </a:cubicBezTo>
                  <a:cubicBezTo>
                    <a:pt x="144" y="2575"/>
                    <a:pt x="58" y="2630"/>
                    <a:pt x="49" y="2740"/>
                  </a:cubicBezTo>
                  <a:cubicBezTo>
                    <a:pt x="49" y="3151"/>
                    <a:pt x="374" y="3477"/>
                    <a:pt x="786" y="3477"/>
                  </a:cubicBezTo>
                  <a:lnTo>
                    <a:pt x="786" y="3841"/>
                  </a:lnTo>
                  <a:cubicBezTo>
                    <a:pt x="795" y="3955"/>
                    <a:pt x="881" y="4013"/>
                    <a:pt x="968" y="4013"/>
                  </a:cubicBezTo>
                  <a:cubicBezTo>
                    <a:pt x="1054" y="4013"/>
                    <a:pt x="1140" y="3955"/>
                    <a:pt x="1149" y="3841"/>
                  </a:cubicBezTo>
                  <a:lnTo>
                    <a:pt x="1149" y="3467"/>
                  </a:lnTo>
                  <a:cubicBezTo>
                    <a:pt x="1590" y="3429"/>
                    <a:pt x="1925" y="3046"/>
                    <a:pt x="1896" y="2596"/>
                  </a:cubicBezTo>
                  <a:cubicBezTo>
                    <a:pt x="1877" y="2162"/>
                    <a:pt x="1514" y="1821"/>
                    <a:pt x="1072" y="1821"/>
                  </a:cubicBezTo>
                  <a:cubicBezTo>
                    <a:pt x="1066" y="1821"/>
                    <a:pt x="1060" y="1821"/>
                    <a:pt x="1054" y="1821"/>
                  </a:cubicBezTo>
                  <a:lnTo>
                    <a:pt x="872" y="1821"/>
                  </a:lnTo>
                  <a:cubicBezTo>
                    <a:pt x="259" y="1821"/>
                    <a:pt x="259" y="902"/>
                    <a:pt x="872" y="902"/>
                  </a:cubicBezTo>
                  <a:lnTo>
                    <a:pt x="1149" y="902"/>
                  </a:lnTo>
                  <a:cubicBezTo>
                    <a:pt x="1350" y="902"/>
                    <a:pt x="1513" y="1065"/>
                    <a:pt x="1513" y="1266"/>
                  </a:cubicBezTo>
                  <a:lnTo>
                    <a:pt x="1513" y="1448"/>
                  </a:lnTo>
                  <a:cubicBezTo>
                    <a:pt x="1513" y="1553"/>
                    <a:pt x="1590" y="1639"/>
                    <a:pt x="1695" y="1639"/>
                  </a:cubicBezTo>
                  <a:cubicBezTo>
                    <a:pt x="1800" y="1639"/>
                    <a:pt x="1886" y="1553"/>
                    <a:pt x="1886" y="1458"/>
                  </a:cubicBezTo>
                  <a:lnTo>
                    <a:pt x="1886" y="1266"/>
                  </a:lnTo>
                  <a:cubicBezTo>
                    <a:pt x="1886" y="864"/>
                    <a:pt x="1551" y="539"/>
                    <a:pt x="1149" y="539"/>
                  </a:cubicBezTo>
                  <a:lnTo>
                    <a:pt x="1149" y="166"/>
                  </a:lnTo>
                  <a:cubicBezTo>
                    <a:pt x="1140" y="55"/>
                    <a:pt x="1051" y="0"/>
                    <a:pt x="96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22" name="Google Shape;1622;p10"/>
          <p:cNvSpPr txBox="1"/>
          <p:nvPr>
            <p:ph idx="4294967295" type="subTitle"/>
          </p:nvPr>
        </p:nvSpPr>
        <p:spPr>
          <a:xfrm>
            <a:off x="9639200" y="-354704"/>
            <a:ext cx="1611000" cy="794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800"/>
              <a:buFont typeface="Open Sans"/>
              <a:buNone/>
            </a:pPr>
            <a:r>
              <a:t/>
            </a:r>
            <a:endParaRPr b="0" i="0" sz="1400" u="none" cap="none" strike="noStrike">
              <a:solidFill>
                <a:schemeClr val="dk1"/>
              </a:solidFill>
              <a:latin typeface="Open Sans"/>
              <a:ea typeface="Open Sans"/>
              <a:cs typeface="Open Sans"/>
              <a:sym typeface="Open Sans"/>
            </a:endParaRPr>
          </a:p>
          <a:p>
            <a:pPr indent="0" lvl="0" marL="0" marR="0" rtl="0" algn="ctr">
              <a:lnSpc>
                <a:spcPct val="115000"/>
              </a:lnSpc>
              <a:spcBef>
                <a:spcPts val="1600"/>
              </a:spcBef>
              <a:spcAft>
                <a:spcPts val="0"/>
              </a:spcAft>
              <a:buClr>
                <a:schemeClr val="dk1"/>
              </a:buClr>
              <a:buSzPts val="1800"/>
              <a:buFont typeface="Open Sans"/>
              <a:buNone/>
            </a:pPr>
            <a:r>
              <a:t/>
            </a:r>
            <a:endParaRPr b="0" i="0" sz="1400" u="none" cap="none" strike="noStrike">
              <a:solidFill>
                <a:schemeClr val="dk1"/>
              </a:solidFill>
              <a:latin typeface="Open Sans"/>
              <a:ea typeface="Open Sans"/>
              <a:cs typeface="Open Sans"/>
              <a:sym typeface="Open Sans"/>
            </a:endParaRPr>
          </a:p>
          <a:p>
            <a:pPr indent="0" lvl="0" marL="0" marR="0" rtl="0" algn="ctr">
              <a:lnSpc>
                <a:spcPct val="115000"/>
              </a:lnSpc>
              <a:spcBef>
                <a:spcPts val="1600"/>
              </a:spcBef>
              <a:spcAft>
                <a:spcPts val="1600"/>
              </a:spcAft>
              <a:buClr>
                <a:schemeClr val="dk1"/>
              </a:buClr>
              <a:buSzPts val="1800"/>
              <a:buFont typeface="Open Sans"/>
              <a:buNone/>
            </a:pPr>
            <a:r>
              <a:t/>
            </a:r>
            <a:endParaRPr b="0" i="0" sz="1400" u="none" cap="none" strike="noStrike">
              <a:solidFill>
                <a:schemeClr val="dk1"/>
              </a:solidFill>
              <a:latin typeface="Open Sans"/>
              <a:ea typeface="Open Sans"/>
              <a:cs typeface="Open Sans"/>
              <a:sym typeface="Open Sans"/>
            </a:endParaRPr>
          </a:p>
        </p:txBody>
      </p:sp>
      <p:sp>
        <p:nvSpPr>
          <p:cNvPr id="1623" name="Google Shape;1623;p10"/>
          <p:cNvSpPr txBox="1"/>
          <p:nvPr/>
        </p:nvSpPr>
        <p:spPr>
          <a:xfrm>
            <a:off x="2771775" y="2794135"/>
            <a:ext cx="1585913" cy="1305523"/>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400"/>
              <a:buFont typeface="Open Sans"/>
              <a:buNone/>
            </a:pPr>
            <a:r>
              <a:rPr b="0" i="0" lang="en-GB" sz="1200" u="none" cap="none" strike="noStrike">
                <a:solidFill>
                  <a:schemeClr val="dk1"/>
                </a:solidFill>
                <a:latin typeface="Arial"/>
                <a:ea typeface="Arial"/>
                <a:cs typeface="Arial"/>
                <a:sym typeface="Arial"/>
              </a:rPr>
              <a:t>Higher interest rates attract foreign capital and cause the exchange rate to rise. Lower interest rates tend to decrease exchange rates.</a:t>
            </a:r>
            <a:endParaRPr/>
          </a:p>
        </p:txBody>
      </p:sp>
      <p:sp>
        <p:nvSpPr>
          <p:cNvPr id="1624" name="Google Shape;1624;p10"/>
          <p:cNvSpPr txBox="1"/>
          <p:nvPr/>
        </p:nvSpPr>
        <p:spPr>
          <a:xfrm>
            <a:off x="4625042" y="2795286"/>
            <a:ext cx="1837671" cy="1601126"/>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400"/>
              <a:buFont typeface="Open Sans"/>
              <a:buNone/>
            </a:pPr>
            <a:r>
              <a:rPr b="0" i="0" lang="en-GB" sz="1200" u="none" cap="none" strike="noStrike">
                <a:solidFill>
                  <a:schemeClr val="dk1"/>
                </a:solidFill>
                <a:latin typeface="Arial"/>
                <a:ea typeface="Arial"/>
                <a:cs typeface="Arial"/>
                <a:sym typeface="Arial"/>
              </a:rPr>
              <a:t>Typically, a country with a consistently lower inflation rate exhibits a rising currency value, as its purchasing power increases relative to other currencies.</a:t>
            </a:r>
            <a:endParaRPr/>
          </a:p>
        </p:txBody>
      </p:sp>
      <p:sp>
        <p:nvSpPr>
          <p:cNvPr id="1625" name="Google Shape;1625;p10"/>
          <p:cNvSpPr txBox="1"/>
          <p:nvPr/>
        </p:nvSpPr>
        <p:spPr>
          <a:xfrm>
            <a:off x="6562651" y="2739822"/>
            <a:ext cx="2481338" cy="2117927"/>
          </a:xfrm>
          <a:prstGeom prst="rect">
            <a:avLst/>
          </a:prstGeom>
          <a:noFill/>
          <a:ln>
            <a:noFill/>
          </a:ln>
        </p:spPr>
        <p:txBody>
          <a:bodyPr anchorCtr="0" anchor="t" bIns="91425" lIns="91425" spcFirstLastPara="1" rIns="91425" wrap="square" tIns="91425">
            <a:noAutofit/>
          </a:bodyPr>
          <a:lstStyle/>
          <a:p>
            <a:pPr indent="-171450" lvl="0" marL="171450" marR="0" rtl="0" algn="l">
              <a:lnSpc>
                <a:spcPct val="115000"/>
              </a:lnSpc>
              <a:spcBef>
                <a:spcPts val="0"/>
              </a:spcBef>
              <a:spcAft>
                <a:spcPts val="0"/>
              </a:spcAft>
              <a:buClr>
                <a:schemeClr val="dk1"/>
              </a:buClr>
              <a:buSzPts val="1400"/>
              <a:buFont typeface="Open Sans"/>
              <a:buChar char="-"/>
            </a:pPr>
            <a:r>
              <a:rPr b="1" i="0" lang="en-GB" sz="1200" u="none" cap="none" strike="noStrike">
                <a:solidFill>
                  <a:schemeClr val="dk1"/>
                </a:solidFill>
                <a:latin typeface="Arial"/>
                <a:ea typeface="Arial"/>
                <a:cs typeface="Arial"/>
                <a:sym typeface="Arial"/>
              </a:rPr>
              <a:t>USD index: </a:t>
            </a:r>
            <a:r>
              <a:rPr b="0" i="0" lang="en-GB" sz="1200" u="none" cap="none" strike="noStrike">
                <a:solidFill>
                  <a:schemeClr val="dk1"/>
                </a:solidFill>
                <a:latin typeface="Arial"/>
                <a:ea typeface="Arial"/>
                <a:cs typeface="Arial"/>
                <a:sym typeface="Arial"/>
              </a:rPr>
              <a:t>AUD and USD have a negative correlation. </a:t>
            </a:r>
            <a:endParaRPr/>
          </a:p>
          <a:p>
            <a:pPr indent="-82550" lvl="0" marL="171450" marR="0" rtl="0" algn="l">
              <a:lnSpc>
                <a:spcPct val="115000"/>
              </a:lnSpc>
              <a:spcBef>
                <a:spcPts val="0"/>
              </a:spcBef>
              <a:spcAft>
                <a:spcPts val="0"/>
              </a:spcAft>
              <a:buClr>
                <a:schemeClr val="dk1"/>
              </a:buClr>
              <a:buSzPts val="1400"/>
              <a:buFont typeface="Open Sans"/>
              <a:buNone/>
            </a:pPr>
            <a:r>
              <a:t/>
            </a:r>
            <a:endParaRPr b="0" i="0" sz="1100" u="none" cap="none" strike="noStrike">
              <a:solidFill>
                <a:schemeClr val="dk1"/>
              </a:solidFill>
              <a:latin typeface="Arial"/>
              <a:ea typeface="Arial"/>
              <a:cs typeface="Arial"/>
              <a:sym typeface="Arial"/>
            </a:endParaRPr>
          </a:p>
          <a:p>
            <a:pPr indent="-171450" lvl="0" marL="171450" marR="0" rtl="0" algn="l">
              <a:lnSpc>
                <a:spcPct val="115000"/>
              </a:lnSpc>
              <a:spcBef>
                <a:spcPts val="0"/>
              </a:spcBef>
              <a:spcAft>
                <a:spcPts val="0"/>
              </a:spcAft>
              <a:buClr>
                <a:schemeClr val="dk1"/>
              </a:buClr>
              <a:buSzPts val="1400"/>
              <a:buFont typeface="Open Sans"/>
              <a:buChar char="-"/>
            </a:pPr>
            <a:r>
              <a:rPr b="1" i="0" lang="en-GB" sz="1200" u="none" cap="none" strike="noStrike">
                <a:solidFill>
                  <a:schemeClr val="dk1"/>
                </a:solidFill>
                <a:latin typeface="Arial"/>
                <a:ea typeface="Arial"/>
                <a:cs typeface="Arial"/>
                <a:sym typeface="Arial"/>
              </a:rPr>
              <a:t>Australian commodity price index: </a:t>
            </a:r>
            <a:r>
              <a:rPr b="0" i="0" lang="en-GB" sz="1200" u="none" cap="none" strike="noStrike">
                <a:solidFill>
                  <a:schemeClr val="dk1"/>
                </a:solidFill>
                <a:latin typeface="Arial"/>
                <a:ea typeface="Arial"/>
                <a:cs typeface="Arial"/>
                <a:sym typeface="Arial"/>
              </a:rPr>
              <a:t>Higher commodity export prices mean an increase in demand for AUD. Indeed, the AUD is often referred to as a ‘commodity currency’.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9" name="Shape 1629"/>
        <p:cNvGrpSpPr/>
        <p:nvPr/>
      </p:nvGrpSpPr>
      <p:grpSpPr>
        <a:xfrm>
          <a:off x="0" y="0"/>
          <a:ext cx="0" cy="0"/>
          <a:chOff x="0" y="0"/>
          <a:chExt cx="0" cy="0"/>
        </a:xfrm>
      </p:grpSpPr>
      <p:sp>
        <p:nvSpPr>
          <p:cNvPr id="1630" name="Google Shape;1630;p11"/>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MODEL SUMMARY</a:t>
            </a:r>
            <a:endParaRPr/>
          </a:p>
        </p:txBody>
      </p:sp>
      <p:sp>
        <p:nvSpPr>
          <p:cNvPr id="1631" name="Google Shape;1631;p11"/>
          <p:cNvSpPr txBox="1"/>
          <p:nvPr>
            <p:ph idx="1" type="subTitle"/>
          </p:nvPr>
        </p:nvSpPr>
        <p:spPr>
          <a:xfrm>
            <a:off x="526233" y="2296902"/>
            <a:ext cx="1940334" cy="2015143"/>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200">
                <a:latin typeface="Arial"/>
                <a:ea typeface="Arial"/>
                <a:cs typeface="Arial"/>
                <a:sym typeface="Arial"/>
              </a:rPr>
              <a:t>XXXXXXXXXXXXXXXXXXXXXXXXXXXXXXXXXXXXXXXXXXXXXXXXX</a:t>
            </a:r>
            <a:endParaRPr sz="1200">
              <a:latin typeface="Arial"/>
              <a:ea typeface="Arial"/>
              <a:cs typeface="Arial"/>
              <a:sym typeface="Arial"/>
            </a:endParaRPr>
          </a:p>
        </p:txBody>
      </p:sp>
      <p:sp>
        <p:nvSpPr>
          <p:cNvPr id="1632" name="Google Shape;1632;p11"/>
          <p:cNvSpPr txBox="1"/>
          <p:nvPr>
            <p:ph idx="5" type="title"/>
          </p:nvPr>
        </p:nvSpPr>
        <p:spPr>
          <a:xfrm>
            <a:off x="3313262" y="1466396"/>
            <a:ext cx="1829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sz="1600"/>
              <a:t>ADABOOST</a:t>
            </a:r>
            <a:endParaRPr/>
          </a:p>
        </p:txBody>
      </p:sp>
      <p:sp>
        <p:nvSpPr>
          <p:cNvPr id="1633" name="Google Shape;1633;p11"/>
          <p:cNvSpPr txBox="1"/>
          <p:nvPr>
            <p:ph idx="8" type="title"/>
          </p:nvPr>
        </p:nvSpPr>
        <p:spPr>
          <a:xfrm>
            <a:off x="6032739" y="1466396"/>
            <a:ext cx="21444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sz="1600"/>
              <a:t>NEURAL NETWORK</a:t>
            </a:r>
            <a:endParaRPr/>
          </a:p>
        </p:txBody>
      </p:sp>
      <p:sp>
        <p:nvSpPr>
          <p:cNvPr id="1634" name="Google Shape;1634;p11"/>
          <p:cNvSpPr txBox="1"/>
          <p:nvPr>
            <p:ph idx="4294967295" type="subTitle"/>
          </p:nvPr>
        </p:nvSpPr>
        <p:spPr>
          <a:xfrm>
            <a:off x="9639200" y="-354704"/>
            <a:ext cx="1611000" cy="794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800"/>
              <a:buFont typeface="Open Sans"/>
              <a:buNone/>
            </a:pPr>
            <a:r>
              <a:t/>
            </a:r>
            <a:endParaRPr b="0" i="0" sz="1400" u="none" cap="none" strike="noStrike">
              <a:solidFill>
                <a:schemeClr val="dk1"/>
              </a:solidFill>
              <a:latin typeface="Open Sans"/>
              <a:ea typeface="Open Sans"/>
              <a:cs typeface="Open Sans"/>
              <a:sym typeface="Open Sans"/>
            </a:endParaRPr>
          </a:p>
          <a:p>
            <a:pPr indent="0" lvl="0" marL="0" marR="0" rtl="0" algn="ctr">
              <a:lnSpc>
                <a:spcPct val="115000"/>
              </a:lnSpc>
              <a:spcBef>
                <a:spcPts val="1600"/>
              </a:spcBef>
              <a:spcAft>
                <a:spcPts val="0"/>
              </a:spcAft>
              <a:buClr>
                <a:schemeClr val="dk1"/>
              </a:buClr>
              <a:buSzPts val="1800"/>
              <a:buFont typeface="Open Sans"/>
              <a:buNone/>
            </a:pPr>
            <a:r>
              <a:t/>
            </a:r>
            <a:endParaRPr b="0" i="0" sz="1400" u="none" cap="none" strike="noStrike">
              <a:solidFill>
                <a:schemeClr val="dk1"/>
              </a:solidFill>
              <a:latin typeface="Open Sans"/>
              <a:ea typeface="Open Sans"/>
              <a:cs typeface="Open Sans"/>
              <a:sym typeface="Open Sans"/>
            </a:endParaRPr>
          </a:p>
          <a:p>
            <a:pPr indent="0" lvl="0" marL="0" marR="0" rtl="0" algn="ctr">
              <a:lnSpc>
                <a:spcPct val="115000"/>
              </a:lnSpc>
              <a:spcBef>
                <a:spcPts val="1600"/>
              </a:spcBef>
              <a:spcAft>
                <a:spcPts val="1600"/>
              </a:spcAft>
              <a:buClr>
                <a:schemeClr val="dk1"/>
              </a:buClr>
              <a:buSzPts val="1800"/>
              <a:buFont typeface="Open Sans"/>
              <a:buNone/>
            </a:pPr>
            <a:r>
              <a:t/>
            </a:r>
            <a:endParaRPr b="0" i="0" sz="1400" u="none" cap="none" strike="noStrike">
              <a:solidFill>
                <a:schemeClr val="dk1"/>
              </a:solidFill>
              <a:latin typeface="Open Sans"/>
              <a:ea typeface="Open Sans"/>
              <a:cs typeface="Open Sans"/>
              <a:sym typeface="Open Sans"/>
            </a:endParaRPr>
          </a:p>
        </p:txBody>
      </p:sp>
      <p:sp>
        <p:nvSpPr>
          <p:cNvPr id="1635" name="Google Shape;1635;p11"/>
          <p:cNvSpPr txBox="1"/>
          <p:nvPr/>
        </p:nvSpPr>
        <p:spPr>
          <a:xfrm>
            <a:off x="3556449" y="2284548"/>
            <a:ext cx="1585913" cy="1305523"/>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400"/>
              <a:buFont typeface="Open Sans"/>
              <a:buNone/>
            </a:pPr>
            <a:r>
              <a:rPr b="0" i="0" lang="en-GB" sz="1200" u="none" cap="none" strike="noStrike">
                <a:solidFill>
                  <a:schemeClr val="dk1"/>
                </a:solidFill>
                <a:latin typeface="Arial"/>
                <a:ea typeface="Arial"/>
                <a:cs typeface="Arial"/>
                <a:sym typeface="Arial"/>
              </a:rPr>
              <a:t>XXXXXXXXXXXXXXXXXXXXXXXXXXXXXXXXXXXXXXXXXXXXXXXXX</a:t>
            </a:r>
            <a:endParaRPr/>
          </a:p>
        </p:txBody>
      </p:sp>
      <p:sp>
        <p:nvSpPr>
          <p:cNvPr id="1636" name="Google Shape;1636;p11"/>
          <p:cNvSpPr txBox="1"/>
          <p:nvPr/>
        </p:nvSpPr>
        <p:spPr>
          <a:xfrm>
            <a:off x="6266967" y="2333324"/>
            <a:ext cx="1837671" cy="1601126"/>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400"/>
              <a:buFont typeface="Open Sans"/>
              <a:buNone/>
            </a:pPr>
            <a:r>
              <a:rPr b="0" i="0" lang="en-GB" sz="1200" u="none" cap="none" strike="noStrike">
                <a:solidFill>
                  <a:schemeClr val="dk1"/>
                </a:solidFill>
                <a:latin typeface="Arial"/>
                <a:ea typeface="Arial"/>
                <a:cs typeface="Arial"/>
                <a:sym typeface="Arial"/>
              </a:rPr>
              <a:t>XXXXXXXXXXXXXXXXXXXXXXXXXXXXXXXXXXXXXXXXXXXXXXXXX</a:t>
            </a:r>
            <a:endParaRPr/>
          </a:p>
        </p:txBody>
      </p:sp>
      <p:sp>
        <p:nvSpPr>
          <p:cNvPr id="1637" name="Google Shape;1637;p11"/>
          <p:cNvSpPr txBox="1"/>
          <p:nvPr/>
        </p:nvSpPr>
        <p:spPr>
          <a:xfrm>
            <a:off x="334975" y="1466396"/>
            <a:ext cx="2240100" cy="442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3000"/>
              <a:buFont typeface="Montserrat"/>
              <a:buNone/>
            </a:pPr>
            <a:r>
              <a:rPr b="1" i="0" lang="en-GB" sz="1600" u="none" cap="none" strike="noStrike">
                <a:solidFill>
                  <a:schemeClr val="accent1"/>
                </a:solidFill>
                <a:latin typeface="Montserrat"/>
                <a:ea typeface="Montserrat"/>
                <a:cs typeface="Montserrat"/>
                <a:sym typeface="Montserrat"/>
              </a:rPr>
              <a:t>LOGISTIC REGRESSION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1" name="Shape 1641"/>
        <p:cNvGrpSpPr/>
        <p:nvPr/>
      </p:nvGrpSpPr>
      <p:grpSpPr>
        <a:xfrm>
          <a:off x="0" y="0"/>
          <a:ext cx="0" cy="0"/>
          <a:chOff x="0" y="0"/>
          <a:chExt cx="0" cy="0"/>
        </a:xfrm>
      </p:grpSpPr>
      <p:sp>
        <p:nvSpPr>
          <p:cNvPr id="1642" name="Google Shape;1642;p12"/>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ISSUE AROSE</a:t>
            </a:r>
            <a:endParaRPr/>
          </a:p>
        </p:txBody>
      </p:sp>
      <p:sp>
        <p:nvSpPr>
          <p:cNvPr id="1643" name="Google Shape;1643;p12"/>
          <p:cNvSpPr txBox="1"/>
          <p:nvPr/>
        </p:nvSpPr>
        <p:spPr>
          <a:xfrm>
            <a:off x="1776808" y="1331495"/>
            <a:ext cx="5590384" cy="3539430"/>
          </a:xfrm>
          <a:prstGeom prst="rect">
            <a:avLst/>
          </a:prstGeom>
          <a:noFill/>
          <a:ln>
            <a:noFill/>
          </a:ln>
        </p:spPr>
        <p:txBody>
          <a:bodyPr anchorCtr="0" anchor="t" bIns="45700" lIns="91425" spcFirstLastPara="1" rIns="91425" wrap="square" tIns="45700">
            <a:spAutoFit/>
          </a:bodyPr>
          <a:lstStyle/>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Data Granularity : Resample monthly and quarterly data to daily data</a:t>
            </a:r>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Historical data (inflation) not available on monthly data before 2017</a:t>
            </a:r>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No data on non-trading days</a:t>
            </a:r>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Data in 2D matrix: Stack</a:t>
            </a:r>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Data need to be concatenated with date rather than numbers</a:t>
            </a:r>
            <a:endParaRPr/>
          </a:p>
          <a:p>
            <a:pPr indent="-196850" lvl="0" marL="7429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196850" lvl="0" marL="7429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196850" lvl="0" marL="7429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196850" lvl="0" marL="7429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p:txBody>
      </p:sp>
      <p:grpSp>
        <p:nvGrpSpPr>
          <p:cNvPr id="1644" name="Google Shape;1644;p12"/>
          <p:cNvGrpSpPr/>
          <p:nvPr/>
        </p:nvGrpSpPr>
        <p:grpSpPr>
          <a:xfrm>
            <a:off x="7423702" y="2374447"/>
            <a:ext cx="1177372" cy="2497593"/>
            <a:chOff x="3570840" y="1166608"/>
            <a:chExt cx="1733012" cy="3316170"/>
          </a:xfrm>
        </p:grpSpPr>
        <p:sp>
          <p:nvSpPr>
            <p:cNvPr id="1645" name="Google Shape;1645;p12"/>
            <p:cNvSpPr/>
            <p:nvPr/>
          </p:nvSpPr>
          <p:spPr>
            <a:xfrm>
              <a:off x="3742097" y="4025522"/>
              <a:ext cx="323862" cy="454281"/>
            </a:xfrm>
            <a:custGeom>
              <a:rect b="b" l="l" r="r" t="t"/>
              <a:pathLst>
                <a:path extrusionOk="0" h="3664" w="2612">
                  <a:moveTo>
                    <a:pt x="1125" y="1"/>
                  </a:moveTo>
                  <a:lnTo>
                    <a:pt x="1" y="932"/>
                  </a:lnTo>
                  <a:lnTo>
                    <a:pt x="2237" y="3663"/>
                  </a:lnTo>
                  <a:lnTo>
                    <a:pt x="2346" y="3566"/>
                  </a:lnTo>
                  <a:cubicBezTo>
                    <a:pt x="2563" y="3349"/>
                    <a:pt x="2612" y="3010"/>
                    <a:pt x="2479" y="2745"/>
                  </a:cubicBezTo>
                  <a:lnTo>
                    <a:pt x="2152" y="2152"/>
                  </a:lnTo>
                  <a:lnTo>
                    <a:pt x="2056" y="1137"/>
                  </a:lnTo>
                  <a:lnTo>
                    <a:pt x="112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12"/>
            <p:cNvSpPr/>
            <p:nvPr/>
          </p:nvSpPr>
          <p:spPr>
            <a:xfrm>
              <a:off x="3737633" y="4115534"/>
              <a:ext cx="311835" cy="367244"/>
            </a:xfrm>
            <a:custGeom>
              <a:rect b="b" l="l" r="r" t="t"/>
              <a:pathLst>
                <a:path extrusionOk="0" h="2962" w="2515">
                  <a:moveTo>
                    <a:pt x="255" y="0"/>
                  </a:moveTo>
                  <a:lnTo>
                    <a:pt x="1" y="206"/>
                  </a:lnTo>
                  <a:lnTo>
                    <a:pt x="2273" y="2961"/>
                  </a:lnTo>
                  <a:lnTo>
                    <a:pt x="2515" y="2768"/>
                  </a:lnTo>
                  <a:lnTo>
                    <a:pt x="2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12"/>
            <p:cNvSpPr/>
            <p:nvPr/>
          </p:nvSpPr>
          <p:spPr>
            <a:xfrm>
              <a:off x="4837650" y="4265307"/>
              <a:ext cx="464715" cy="213006"/>
            </a:xfrm>
            <a:custGeom>
              <a:rect b="b" l="l" r="r" t="t"/>
              <a:pathLst>
                <a:path extrusionOk="0" h="1718" w="3748">
                  <a:moveTo>
                    <a:pt x="1451" y="1"/>
                  </a:moveTo>
                  <a:lnTo>
                    <a:pt x="0" y="279"/>
                  </a:lnTo>
                  <a:lnTo>
                    <a:pt x="254" y="1717"/>
                  </a:lnTo>
                  <a:lnTo>
                    <a:pt x="3747" y="1064"/>
                  </a:lnTo>
                  <a:lnTo>
                    <a:pt x="3711" y="931"/>
                  </a:lnTo>
                  <a:cubicBezTo>
                    <a:pt x="3626" y="629"/>
                    <a:pt x="3361" y="424"/>
                    <a:pt x="3046" y="424"/>
                  </a:cubicBezTo>
                  <a:lnTo>
                    <a:pt x="2382" y="412"/>
                  </a:lnTo>
                  <a:lnTo>
                    <a:pt x="145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12"/>
            <p:cNvSpPr/>
            <p:nvPr/>
          </p:nvSpPr>
          <p:spPr>
            <a:xfrm>
              <a:off x="4861580" y="4361271"/>
              <a:ext cx="442272" cy="118530"/>
            </a:xfrm>
            <a:custGeom>
              <a:rect b="b" l="l" r="r" t="t"/>
              <a:pathLst>
                <a:path extrusionOk="0" h="956" w="3567">
                  <a:moveTo>
                    <a:pt x="3518" y="0"/>
                  </a:moveTo>
                  <a:lnTo>
                    <a:pt x="1" y="653"/>
                  </a:lnTo>
                  <a:lnTo>
                    <a:pt x="61" y="955"/>
                  </a:lnTo>
                  <a:lnTo>
                    <a:pt x="3566" y="315"/>
                  </a:lnTo>
                  <a:lnTo>
                    <a:pt x="351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12"/>
            <p:cNvSpPr/>
            <p:nvPr/>
          </p:nvSpPr>
          <p:spPr>
            <a:xfrm>
              <a:off x="4797231" y="4072016"/>
              <a:ext cx="220330" cy="227884"/>
            </a:xfrm>
            <a:custGeom>
              <a:rect b="b" l="l" r="r" t="t"/>
              <a:pathLst>
                <a:path extrusionOk="0" h="1838" w="1777">
                  <a:moveTo>
                    <a:pt x="1390" y="1"/>
                  </a:moveTo>
                  <a:lnTo>
                    <a:pt x="0" y="266"/>
                  </a:lnTo>
                  <a:lnTo>
                    <a:pt x="326" y="1838"/>
                  </a:lnTo>
                  <a:lnTo>
                    <a:pt x="1777" y="1560"/>
                  </a:lnTo>
                  <a:lnTo>
                    <a:pt x="13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12"/>
            <p:cNvSpPr/>
            <p:nvPr/>
          </p:nvSpPr>
          <p:spPr>
            <a:xfrm>
              <a:off x="3881583" y="3896702"/>
              <a:ext cx="262363" cy="269915"/>
            </a:xfrm>
            <a:custGeom>
              <a:rect b="b" l="l" r="r" t="t"/>
              <a:pathLst>
                <a:path extrusionOk="0" h="2177" w="2116">
                  <a:moveTo>
                    <a:pt x="1209" y="0"/>
                  </a:moveTo>
                  <a:lnTo>
                    <a:pt x="0" y="1040"/>
                  </a:lnTo>
                  <a:lnTo>
                    <a:pt x="931" y="2176"/>
                  </a:lnTo>
                  <a:lnTo>
                    <a:pt x="2115" y="1088"/>
                  </a:lnTo>
                  <a:lnTo>
                    <a:pt x="120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12"/>
            <p:cNvSpPr/>
            <p:nvPr/>
          </p:nvSpPr>
          <p:spPr>
            <a:xfrm>
              <a:off x="3937005" y="2997569"/>
              <a:ext cx="707487" cy="1134587"/>
            </a:xfrm>
            <a:custGeom>
              <a:rect b="b" l="l" r="r" t="t"/>
              <a:pathLst>
                <a:path extrusionOk="0" h="9151" w="5706">
                  <a:moveTo>
                    <a:pt x="4001" y="0"/>
                  </a:moveTo>
                  <a:lnTo>
                    <a:pt x="3022" y="568"/>
                  </a:lnTo>
                  <a:lnTo>
                    <a:pt x="3445" y="4086"/>
                  </a:lnTo>
                  <a:lnTo>
                    <a:pt x="0" y="7530"/>
                  </a:lnTo>
                  <a:lnTo>
                    <a:pt x="1427" y="9150"/>
                  </a:lnTo>
                  <a:lnTo>
                    <a:pt x="5705" y="5464"/>
                  </a:lnTo>
                  <a:lnTo>
                    <a:pt x="400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12"/>
            <p:cNvSpPr/>
            <p:nvPr/>
          </p:nvSpPr>
          <p:spPr>
            <a:xfrm>
              <a:off x="4269664" y="2870113"/>
              <a:ext cx="785477" cy="1363835"/>
            </a:xfrm>
            <a:custGeom>
              <a:rect b="b" l="l" r="r" t="t"/>
              <a:pathLst>
                <a:path extrusionOk="0" h="11000" w="6335">
                  <a:moveTo>
                    <a:pt x="1" y="1"/>
                  </a:moveTo>
                  <a:cubicBezTo>
                    <a:pt x="182" y="1270"/>
                    <a:pt x="2212" y="4969"/>
                    <a:pt x="2212" y="4969"/>
                  </a:cubicBezTo>
                  <a:lnTo>
                    <a:pt x="3989" y="11000"/>
                  </a:lnTo>
                  <a:lnTo>
                    <a:pt x="6334" y="10553"/>
                  </a:lnTo>
                  <a:lnTo>
                    <a:pt x="3602" y="218"/>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53" name="Google Shape;1653;p12"/>
            <p:cNvGrpSpPr/>
            <p:nvPr/>
          </p:nvGrpSpPr>
          <p:grpSpPr>
            <a:xfrm>
              <a:off x="3570840" y="1166608"/>
              <a:ext cx="1727695" cy="1968456"/>
              <a:chOff x="3552575" y="1381425"/>
              <a:chExt cx="1636850" cy="1864952"/>
            </a:xfrm>
          </p:grpSpPr>
          <p:sp>
            <p:nvSpPr>
              <p:cNvPr id="1654" name="Google Shape;1654;p12"/>
              <p:cNvSpPr/>
              <p:nvPr/>
            </p:nvSpPr>
            <p:spPr>
              <a:xfrm>
                <a:off x="4927511" y="1866260"/>
                <a:ext cx="259561" cy="194702"/>
              </a:xfrm>
              <a:custGeom>
                <a:rect b="b" l="l" r="r" t="t"/>
                <a:pathLst>
                  <a:path extrusionOk="0" h="1573" w="2097">
                    <a:moveTo>
                      <a:pt x="1045" y="0"/>
                    </a:moveTo>
                    <a:cubicBezTo>
                      <a:pt x="852" y="0"/>
                      <a:pt x="659" y="73"/>
                      <a:pt x="508" y="218"/>
                    </a:cubicBezTo>
                    <a:cubicBezTo>
                      <a:pt x="0" y="702"/>
                      <a:pt x="327" y="1560"/>
                      <a:pt x="1028" y="1572"/>
                    </a:cubicBezTo>
                    <a:cubicBezTo>
                      <a:pt x="1038" y="1572"/>
                      <a:pt x="1048" y="1572"/>
                      <a:pt x="1057" y="1572"/>
                    </a:cubicBezTo>
                    <a:cubicBezTo>
                      <a:pt x="1739" y="1572"/>
                      <a:pt x="2097" y="755"/>
                      <a:pt x="1620" y="254"/>
                    </a:cubicBezTo>
                    <a:cubicBezTo>
                      <a:pt x="1463" y="85"/>
                      <a:pt x="1254" y="0"/>
                      <a:pt x="1045" y="0"/>
                    </a:cubicBezTo>
                    <a:close/>
                  </a:path>
                </a:pathLst>
              </a:custGeom>
              <a:solidFill>
                <a:srgbClr val="C880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12"/>
              <p:cNvSpPr/>
              <p:nvPr/>
            </p:nvSpPr>
            <p:spPr>
              <a:xfrm>
                <a:off x="4993361" y="1685174"/>
                <a:ext cx="196064" cy="288030"/>
              </a:xfrm>
              <a:custGeom>
                <a:rect b="b" l="l" r="r" t="t"/>
                <a:pathLst>
                  <a:path extrusionOk="0" h="2327" w="1584">
                    <a:moveTo>
                      <a:pt x="1404" y="0"/>
                    </a:moveTo>
                    <a:cubicBezTo>
                      <a:pt x="1353" y="0"/>
                      <a:pt x="1305" y="27"/>
                      <a:pt x="1281" y="74"/>
                    </a:cubicBezTo>
                    <a:lnTo>
                      <a:pt x="49" y="2104"/>
                    </a:lnTo>
                    <a:cubicBezTo>
                      <a:pt x="0" y="2165"/>
                      <a:pt x="24" y="2261"/>
                      <a:pt x="97" y="2310"/>
                    </a:cubicBezTo>
                    <a:cubicBezTo>
                      <a:pt x="120" y="2321"/>
                      <a:pt x="145" y="2327"/>
                      <a:pt x="169" y="2327"/>
                    </a:cubicBezTo>
                    <a:cubicBezTo>
                      <a:pt x="220" y="2327"/>
                      <a:pt x="270" y="2302"/>
                      <a:pt x="302" y="2261"/>
                    </a:cubicBezTo>
                    <a:lnTo>
                      <a:pt x="1535" y="231"/>
                    </a:lnTo>
                    <a:cubicBezTo>
                      <a:pt x="1584" y="158"/>
                      <a:pt x="1559" y="61"/>
                      <a:pt x="1487" y="25"/>
                    </a:cubicBezTo>
                    <a:cubicBezTo>
                      <a:pt x="1461" y="8"/>
                      <a:pt x="1432" y="0"/>
                      <a:pt x="140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12"/>
              <p:cNvSpPr/>
              <p:nvPr/>
            </p:nvSpPr>
            <p:spPr>
              <a:xfrm>
                <a:off x="4914019" y="2003901"/>
                <a:ext cx="191608" cy="240995"/>
              </a:xfrm>
              <a:custGeom>
                <a:rect b="b" l="l" r="r" t="t"/>
                <a:pathLst>
                  <a:path extrusionOk="0" h="1947" w="1548">
                    <a:moveTo>
                      <a:pt x="774" y="1"/>
                    </a:moveTo>
                    <a:lnTo>
                      <a:pt x="1" y="1560"/>
                    </a:lnTo>
                    <a:lnTo>
                      <a:pt x="907" y="1947"/>
                    </a:lnTo>
                    <a:lnTo>
                      <a:pt x="1548" y="363"/>
                    </a:lnTo>
                    <a:lnTo>
                      <a:pt x="774" y="1"/>
                    </a:lnTo>
                    <a:close/>
                  </a:path>
                </a:pathLst>
              </a:custGeom>
              <a:solidFill>
                <a:srgbClr val="C880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12"/>
              <p:cNvSpPr/>
              <p:nvPr/>
            </p:nvSpPr>
            <p:spPr>
              <a:xfrm>
                <a:off x="4505549" y="1972461"/>
                <a:ext cx="615050" cy="648347"/>
              </a:xfrm>
              <a:custGeom>
                <a:rect b="b" l="l" r="r" t="t"/>
                <a:pathLst>
                  <a:path extrusionOk="0" h="5238" w="4969">
                    <a:moveTo>
                      <a:pt x="1" y="1"/>
                    </a:moveTo>
                    <a:lnTo>
                      <a:pt x="1185" y="4328"/>
                    </a:lnTo>
                    <a:lnTo>
                      <a:pt x="1935" y="4981"/>
                    </a:lnTo>
                    <a:cubicBezTo>
                      <a:pt x="2128" y="5155"/>
                      <a:pt x="2365" y="5237"/>
                      <a:pt x="2599" y="5237"/>
                    </a:cubicBezTo>
                    <a:cubicBezTo>
                      <a:pt x="2981" y="5237"/>
                      <a:pt x="3358" y="5019"/>
                      <a:pt x="3530" y="4630"/>
                    </a:cubicBezTo>
                    <a:lnTo>
                      <a:pt x="4969" y="1415"/>
                    </a:lnTo>
                    <a:lnTo>
                      <a:pt x="3409" y="919"/>
                    </a:lnTo>
                    <a:lnTo>
                      <a:pt x="2479" y="3010"/>
                    </a:lnTo>
                    <a:lnTo>
                      <a:pt x="1778" y="1910"/>
                    </a:lnTo>
                    <a:cubicBezTo>
                      <a:pt x="775" y="255"/>
                      <a:pt x="1"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12"/>
              <p:cNvSpPr/>
              <p:nvPr/>
            </p:nvSpPr>
            <p:spPr>
              <a:xfrm>
                <a:off x="4444278" y="1955999"/>
                <a:ext cx="291867" cy="1210544"/>
              </a:xfrm>
              <a:custGeom>
                <a:rect b="b" l="l" r="r" t="t"/>
                <a:pathLst>
                  <a:path extrusionOk="0" h="9780" w="2358">
                    <a:moveTo>
                      <a:pt x="49" y="1"/>
                    </a:moveTo>
                    <a:lnTo>
                      <a:pt x="0" y="1161"/>
                    </a:lnTo>
                    <a:lnTo>
                      <a:pt x="907" y="9779"/>
                    </a:lnTo>
                    <a:lnTo>
                      <a:pt x="2357" y="9441"/>
                    </a:lnTo>
                    <a:cubicBezTo>
                      <a:pt x="2357" y="9441"/>
                      <a:pt x="1825" y="4533"/>
                      <a:pt x="1572" y="2261"/>
                    </a:cubicBezTo>
                    <a:cubicBezTo>
                      <a:pt x="1330" y="1"/>
                      <a:pt x="49" y="1"/>
                      <a:pt x="4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12"/>
              <p:cNvSpPr/>
              <p:nvPr/>
            </p:nvSpPr>
            <p:spPr>
              <a:xfrm>
                <a:off x="4227300" y="1940525"/>
                <a:ext cx="369723" cy="1110403"/>
              </a:xfrm>
              <a:custGeom>
                <a:rect b="b" l="l" r="r" t="t"/>
                <a:pathLst>
                  <a:path extrusionOk="0" h="8200" w="2987">
                    <a:moveTo>
                      <a:pt x="955" y="1"/>
                    </a:moveTo>
                    <a:cubicBezTo>
                      <a:pt x="367" y="1"/>
                      <a:pt x="37" y="162"/>
                      <a:pt x="37" y="162"/>
                    </a:cubicBezTo>
                    <a:lnTo>
                      <a:pt x="1" y="8188"/>
                    </a:lnTo>
                    <a:lnTo>
                      <a:pt x="2986" y="8200"/>
                    </a:lnTo>
                    <a:cubicBezTo>
                      <a:pt x="2986" y="8200"/>
                      <a:pt x="2757" y="2664"/>
                      <a:pt x="2696" y="1927"/>
                    </a:cubicBezTo>
                    <a:cubicBezTo>
                      <a:pt x="2636" y="1201"/>
                      <a:pt x="2261" y="138"/>
                      <a:pt x="1391" y="29"/>
                    </a:cubicBezTo>
                    <a:cubicBezTo>
                      <a:pt x="1233" y="9"/>
                      <a:pt x="1088" y="1"/>
                      <a:pt x="9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12"/>
              <p:cNvSpPr/>
              <p:nvPr/>
            </p:nvSpPr>
            <p:spPr>
              <a:xfrm>
                <a:off x="4076160" y="1943993"/>
                <a:ext cx="390642" cy="1280107"/>
              </a:xfrm>
              <a:custGeom>
                <a:rect b="b" l="l" r="r" t="t"/>
                <a:pathLst>
                  <a:path extrusionOk="0" h="10342" w="3156">
                    <a:moveTo>
                      <a:pt x="1744" y="1"/>
                    </a:moveTo>
                    <a:cubicBezTo>
                      <a:pt x="1660" y="1"/>
                      <a:pt x="1033" y="32"/>
                      <a:pt x="146" y="920"/>
                    </a:cubicBezTo>
                    <a:cubicBezTo>
                      <a:pt x="86" y="992"/>
                      <a:pt x="49" y="1077"/>
                      <a:pt x="49" y="1173"/>
                    </a:cubicBezTo>
                    <a:lnTo>
                      <a:pt x="1" y="10323"/>
                    </a:lnTo>
                    <a:cubicBezTo>
                      <a:pt x="179" y="10335"/>
                      <a:pt x="358" y="10341"/>
                      <a:pt x="536" y="10341"/>
                    </a:cubicBezTo>
                    <a:cubicBezTo>
                      <a:pt x="1432" y="10341"/>
                      <a:pt x="2319" y="10189"/>
                      <a:pt x="3156" y="9876"/>
                    </a:cubicBezTo>
                    <a:lnTo>
                      <a:pt x="1754" y="1"/>
                    </a:lnTo>
                    <a:cubicBezTo>
                      <a:pt x="1754" y="1"/>
                      <a:pt x="1750" y="1"/>
                      <a:pt x="17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12"/>
              <p:cNvSpPr/>
              <p:nvPr/>
            </p:nvSpPr>
            <p:spPr>
              <a:xfrm>
                <a:off x="3552575" y="3050932"/>
                <a:ext cx="257333" cy="195445"/>
              </a:xfrm>
              <a:custGeom>
                <a:rect b="b" l="l" r="r" t="t"/>
                <a:pathLst>
                  <a:path extrusionOk="0" h="1579" w="2079">
                    <a:moveTo>
                      <a:pt x="1038" y="0"/>
                    </a:moveTo>
                    <a:cubicBezTo>
                      <a:pt x="1019" y="0"/>
                      <a:pt x="999" y="1"/>
                      <a:pt x="980" y="2"/>
                    </a:cubicBezTo>
                    <a:cubicBezTo>
                      <a:pt x="291" y="63"/>
                      <a:pt x="1" y="933"/>
                      <a:pt x="532" y="1392"/>
                    </a:cubicBezTo>
                    <a:cubicBezTo>
                      <a:pt x="679" y="1517"/>
                      <a:pt x="860" y="1579"/>
                      <a:pt x="1042" y="1579"/>
                    </a:cubicBezTo>
                    <a:cubicBezTo>
                      <a:pt x="1263" y="1579"/>
                      <a:pt x="1485" y="1487"/>
                      <a:pt x="1644" y="1308"/>
                    </a:cubicBezTo>
                    <a:cubicBezTo>
                      <a:pt x="2079" y="791"/>
                      <a:pt x="1703" y="0"/>
                      <a:pt x="1038" y="0"/>
                    </a:cubicBezTo>
                    <a:close/>
                  </a:path>
                </a:pathLst>
              </a:custGeom>
              <a:solidFill>
                <a:srgbClr val="C880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12"/>
              <p:cNvSpPr/>
              <p:nvPr/>
            </p:nvSpPr>
            <p:spPr>
              <a:xfrm>
                <a:off x="3625852" y="2867123"/>
                <a:ext cx="193217" cy="223047"/>
              </a:xfrm>
              <a:custGeom>
                <a:rect b="b" l="l" r="r" t="t"/>
                <a:pathLst>
                  <a:path extrusionOk="0" h="1802" w="1561">
                    <a:moveTo>
                      <a:pt x="472" y="1"/>
                    </a:moveTo>
                    <a:lnTo>
                      <a:pt x="1" y="1632"/>
                    </a:lnTo>
                    <a:lnTo>
                      <a:pt x="847" y="1802"/>
                    </a:lnTo>
                    <a:lnTo>
                      <a:pt x="1560" y="134"/>
                    </a:lnTo>
                    <a:lnTo>
                      <a:pt x="472" y="1"/>
                    </a:lnTo>
                    <a:close/>
                  </a:path>
                </a:pathLst>
              </a:custGeom>
              <a:solidFill>
                <a:srgbClr val="C880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12"/>
              <p:cNvSpPr/>
              <p:nvPr/>
            </p:nvSpPr>
            <p:spPr>
              <a:xfrm>
                <a:off x="3591442" y="1978526"/>
                <a:ext cx="730287" cy="1044311"/>
              </a:xfrm>
              <a:custGeom>
                <a:rect b="b" l="l" r="r" t="t"/>
                <a:pathLst>
                  <a:path extrusionOk="0" h="8437" w="5900">
                    <a:moveTo>
                      <a:pt x="4872" y="0"/>
                    </a:moveTo>
                    <a:cubicBezTo>
                      <a:pt x="4872" y="0"/>
                      <a:pt x="1451" y="2006"/>
                      <a:pt x="1" y="8159"/>
                    </a:cubicBezTo>
                    <a:lnTo>
                      <a:pt x="2044" y="8437"/>
                    </a:lnTo>
                    <a:cubicBezTo>
                      <a:pt x="2044" y="8437"/>
                      <a:pt x="3107" y="4267"/>
                      <a:pt x="5174" y="2562"/>
                    </a:cubicBezTo>
                    <a:cubicBezTo>
                      <a:pt x="5174" y="2562"/>
                      <a:pt x="5899" y="1100"/>
                      <a:pt x="487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12"/>
              <p:cNvSpPr/>
              <p:nvPr/>
            </p:nvSpPr>
            <p:spPr>
              <a:xfrm>
                <a:off x="4079254" y="2295644"/>
                <a:ext cx="152618" cy="178116"/>
              </a:xfrm>
              <a:custGeom>
                <a:rect b="b" l="l" r="r" t="t"/>
                <a:pathLst>
                  <a:path extrusionOk="0" fill="none" h="1439" w="1233">
                    <a:moveTo>
                      <a:pt x="0" y="1439"/>
                    </a:moveTo>
                    <a:cubicBezTo>
                      <a:pt x="0" y="1439"/>
                      <a:pt x="665" y="327"/>
                      <a:pt x="1233" y="0"/>
                    </a:cubicBezTo>
                  </a:path>
                </a:pathLst>
              </a:custGeom>
              <a:noFill/>
              <a:ln cap="flat" cmpd="sng" w="9525">
                <a:solidFill>
                  <a:srgbClr val="4A24B6"/>
                </a:solidFill>
                <a:prstDash val="solid"/>
                <a:miter lim="120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12"/>
              <p:cNvSpPr/>
              <p:nvPr/>
            </p:nvSpPr>
            <p:spPr>
              <a:xfrm>
                <a:off x="4302180" y="1722679"/>
                <a:ext cx="158683" cy="299294"/>
              </a:xfrm>
              <a:custGeom>
                <a:rect b="b" l="l" r="r" t="t"/>
                <a:pathLst>
                  <a:path extrusionOk="0" h="2418" w="1282">
                    <a:moveTo>
                      <a:pt x="0" y="0"/>
                    </a:moveTo>
                    <a:lnTo>
                      <a:pt x="0" y="1777"/>
                    </a:lnTo>
                    <a:cubicBezTo>
                      <a:pt x="0" y="2127"/>
                      <a:pt x="278" y="2418"/>
                      <a:pt x="629" y="2418"/>
                    </a:cubicBezTo>
                    <a:cubicBezTo>
                      <a:pt x="991" y="2418"/>
                      <a:pt x="1269" y="2140"/>
                      <a:pt x="1281" y="1777"/>
                    </a:cubicBezTo>
                    <a:lnTo>
                      <a:pt x="1281" y="0"/>
                    </a:lnTo>
                    <a:close/>
                  </a:path>
                </a:pathLst>
              </a:custGeom>
              <a:solidFill>
                <a:srgbClr val="C880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12"/>
              <p:cNvSpPr/>
              <p:nvPr/>
            </p:nvSpPr>
            <p:spPr>
              <a:xfrm>
                <a:off x="4296115" y="1734561"/>
                <a:ext cx="163263" cy="205223"/>
              </a:xfrm>
              <a:custGeom>
                <a:rect b="b" l="l" r="r" t="t"/>
                <a:pathLst>
                  <a:path extrusionOk="0" h="1658" w="1319">
                    <a:moveTo>
                      <a:pt x="1" y="1"/>
                    </a:moveTo>
                    <a:cubicBezTo>
                      <a:pt x="1" y="1"/>
                      <a:pt x="144" y="1657"/>
                      <a:pt x="1293" y="1657"/>
                    </a:cubicBezTo>
                    <a:cubicBezTo>
                      <a:pt x="1302" y="1657"/>
                      <a:pt x="1310" y="1657"/>
                      <a:pt x="1318" y="1657"/>
                    </a:cubicBezTo>
                    <a:lnTo>
                      <a:pt x="1318" y="738"/>
                    </a:lnTo>
                    <a:lnTo>
                      <a:pt x="1" y="1"/>
                    </a:lnTo>
                    <a:close/>
                  </a:path>
                </a:pathLst>
              </a:custGeom>
              <a:solidFill>
                <a:srgbClr val="B168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12"/>
              <p:cNvSpPr/>
              <p:nvPr/>
            </p:nvSpPr>
            <p:spPr>
              <a:xfrm>
                <a:off x="4546024" y="1489235"/>
                <a:ext cx="151132" cy="179725"/>
              </a:xfrm>
              <a:custGeom>
                <a:rect b="b" l="l" r="r" t="t"/>
                <a:pathLst>
                  <a:path extrusionOk="0" h="1452" w="1221">
                    <a:moveTo>
                      <a:pt x="0" y="1"/>
                    </a:moveTo>
                    <a:lnTo>
                      <a:pt x="0" y="690"/>
                    </a:lnTo>
                    <a:lnTo>
                      <a:pt x="218" y="1451"/>
                    </a:lnTo>
                    <a:cubicBezTo>
                      <a:pt x="1221" y="206"/>
                      <a:pt x="0"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12"/>
              <p:cNvSpPr/>
              <p:nvPr/>
            </p:nvSpPr>
            <p:spPr>
              <a:xfrm>
                <a:off x="4278167" y="1516219"/>
                <a:ext cx="308330" cy="371085"/>
              </a:xfrm>
              <a:custGeom>
                <a:rect b="b" l="l" r="r" t="t"/>
                <a:pathLst>
                  <a:path extrusionOk="0" h="2998" w="2491">
                    <a:moveTo>
                      <a:pt x="545" y="0"/>
                    </a:moveTo>
                    <a:cubicBezTo>
                      <a:pt x="242" y="0"/>
                      <a:pt x="1" y="242"/>
                      <a:pt x="1" y="544"/>
                    </a:cubicBezTo>
                    <a:lnTo>
                      <a:pt x="1" y="1717"/>
                    </a:lnTo>
                    <a:cubicBezTo>
                      <a:pt x="1" y="2393"/>
                      <a:pt x="665" y="2998"/>
                      <a:pt x="1246" y="2998"/>
                    </a:cubicBezTo>
                    <a:cubicBezTo>
                      <a:pt x="1935" y="2998"/>
                      <a:pt x="2491" y="2587"/>
                      <a:pt x="2491" y="1910"/>
                    </a:cubicBezTo>
                    <a:lnTo>
                      <a:pt x="2491" y="544"/>
                    </a:lnTo>
                    <a:cubicBezTo>
                      <a:pt x="2491" y="242"/>
                      <a:pt x="2249" y="0"/>
                      <a:pt x="1947" y="0"/>
                    </a:cubicBezTo>
                    <a:close/>
                  </a:path>
                </a:pathLst>
              </a:custGeom>
              <a:solidFill>
                <a:srgbClr val="C880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12"/>
              <p:cNvSpPr/>
              <p:nvPr/>
            </p:nvSpPr>
            <p:spPr>
              <a:xfrm>
                <a:off x="4197463" y="1515476"/>
                <a:ext cx="179601" cy="154969"/>
              </a:xfrm>
              <a:custGeom>
                <a:rect b="b" l="l" r="r" t="t"/>
                <a:pathLst>
                  <a:path extrusionOk="0" h="1252" w="1451">
                    <a:moveTo>
                      <a:pt x="432" y="1"/>
                    </a:moveTo>
                    <a:cubicBezTo>
                      <a:pt x="313" y="1"/>
                      <a:pt x="207" y="59"/>
                      <a:pt x="145" y="151"/>
                    </a:cubicBezTo>
                    <a:cubicBezTo>
                      <a:pt x="0" y="357"/>
                      <a:pt x="363" y="1251"/>
                      <a:pt x="363" y="1251"/>
                    </a:cubicBezTo>
                    <a:lnTo>
                      <a:pt x="858" y="1251"/>
                    </a:lnTo>
                    <a:cubicBezTo>
                      <a:pt x="1293" y="1009"/>
                      <a:pt x="1450" y="441"/>
                      <a:pt x="1197" y="6"/>
                    </a:cubicBezTo>
                    <a:lnTo>
                      <a:pt x="496" y="6"/>
                    </a:lnTo>
                    <a:cubicBezTo>
                      <a:pt x="474" y="3"/>
                      <a:pt x="453" y="1"/>
                      <a:pt x="4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12"/>
              <p:cNvSpPr/>
              <p:nvPr/>
            </p:nvSpPr>
            <p:spPr>
              <a:xfrm>
                <a:off x="4209346" y="1634426"/>
                <a:ext cx="110905" cy="110781"/>
              </a:xfrm>
              <a:custGeom>
                <a:rect b="b" l="l" r="r" t="t"/>
                <a:pathLst>
                  <a:path extrusionOk="0" h="895" w="896">
                    <a:moveTo>
                      <a:pt x="448" y="0"/>
                    </a:moveTo>
                    <a:cubicBezTo>
                      <a:pt x="206" y="0"/>
                      <a:pt x="1" y="206"/>
                      <a:pt x="1" y="447"/>
                    </a:cubicBezTo>
                    <a:cubicBezTo>
                      <a:pt x="1" y="689"/>
                      <a:pt x="206" y="895"/>
                      <a:pt x="448" y="895"/>
                    </a:cubicBezTo>
                    <a:cubicBezTo>
                      <a:pt x="702" y="895"/>
                      <a:pt x="895" y="689"/>
                      <a:pt x="895" y="447"/>
                    </a:cubicBezTo>
                    <a:cubicBezTo>
                      <a:pt x="895" y="206"/>
                      <a:pt x="702" y="0"/>
                      <a:pt x="448" y="0"/>
                    </a:cubicBezTo>
                    <a:close/>
                  </a:path>
                </a:pathLst>
              </a:custGeom>
              <a:solidFill>
                <a:srgbClr val="C880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12"/>
              <p:cNvSpPr/>
              <p:nvPr/>
            </p:nvSpPr>
            <p:spPr>
              <a:xfrm>
                <a:off x="4168994" y="1381425"/>
                <a:ext cx="458719" cy="190246"/>
              </a:xfrm>
              <a:custGeom>
                <a:rect b="b" l="l" r="r" t="t"/>
                <a:pathLst>
                  <a:path extrusionOk="0" h="1537" w="3706">
                    <a:moveTo>
                      <a:pt x="1257" y="1"/>
                    </a:moveTo>
                    <a:cubicBezTo>
                      <a:pt x="929" y="1"/>
                      <a:pt x="639" y="239"/>
                      <a:pt x="568" y="569"/>
                    </a:cubicBezTo>
                    <a:cubicBezTo>
                      <a:pt x="0" y="654"/>
                      <a:pt x="37" y="1488"/>
                      <a:pt x="617" y="1536"/>
                    </a:cubicBezTo>
                    <a:cubicBezTo>
                      <a:pt x="798" y="1524"/>
                      <a:pt x="955" y="1416"/>
                      <a:pt x="1028" y="1246"/>
                    </a:cubicBezTo>
                    <a:cubicBezTo>
                      <a:pt x="1112" y="1283"/>
                      <a:pt x="1197" y="1295"/>
                      <a:pt x="1282" y="1295"/>
                    </a:cubicBezTo>
                    <a:cubicBezTo>
                      <a:pt x="1366" y="1295"/>
                      <a:pt x="1463" y="1283"/>
                      <a:pt x="1547" y="1246"/>
                    </a:cubicBezTo>
                    <a:cubicBezTo>
                      <a:pt x="1720" y="1262"/>
                      <a:pt x="1993" y="1278"/>
                      <a:pt x="2286" y="1278"/>
                    </a:cubicBezTo>
                    <a:cubicBezTo>
                      <a:pt x="2916" y="1278"/>
                      <a:pt x="3642" y="1202"/>
                      <a:pt x="3675" y="872"/>
                    </a:cubicBezTo>
                    <a:cubicBezTo>
                      <a:pt x="3705" y="424"/>
                      <a:pt x="3342" y="71"/>
                      <a:pt x="2931" y="71"/>
                    </a:cubicBezTo>
                    <a:cubicBezTo>
                      <a:pt x="2853" y="71"/>
                      <a:pt x="2774" y="83"/>
                      <a:pt x="2696" y="110"/>
                    </a:cubicBezTo>
                    <a:cubicBezTo>
                      <a:pt x="2519" y="151"/>
                      <a:pt x="2339" y="171"/>
                      <a:pt x="2159" y="171"/>
                    </a:cubicBezTo>
                    <a:cubicBezTo>
                      <a:pt x="1859" y="171"/>
                      <a:pt x="1561" y="115"/>
                      <a:pt x="1282" y="1"/>
                    </a:cubicBezTo>
                    <a:cubicBezTo>
                      <a:pt x="1273" y="1"/>
                      <a:pt x="1265" y="1"/>
                      <a:pt x="12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12"/>
              <p:cNvSpPr/>
              <p:nvPr/>
            </p:nvSpPr>
            <p:spPr>
              <a:xfrm>
                <a:off x="4258734" y="1516219"/>
                <a:ext cx="332219" cy="377150"/>
              </a:xfrm>
              <a:custGeom>
                <a:rect b="b" l="l" r="r" t="t"/>
                <a:pathLst>
                  <a:path extrusionOk="0" h="3047" w="2684">
                    <a:moveTo>
                      <a:pt x="1" y="0"/>
                    </a:moveTo>
                    <a:lnTo>
                      <a:pt x="115" y="139"/>
                    </a:lnTo>
                    <a:lnTo>
                      <a:pt x="115" y="139"/>
                    </a:lnTo>
                    <a:cubicBezTo>
                      <a:pt x="51" y="45"/>
                      <a:pt x="1" y="0"/>
                      <a:pt x="1" y="0"/>
                    </a:cubicBezTo>
                    <a:close/>
                    <a:moveTo>
                      <a:pt x="115" y="139"/>
                    </a:moveTo>
                    <a:cubicBezTo>
                      <a:pt x="266" y="359"/>
                      <a:pt x="495" y="848"/>
                      <a:pt x="351" y="1668"/>
                    </a:cubicBezTo>
                    <a:cubicBezTo>
                      <a:pt x="158" y="2841"/>
                      <a:pt x="895" y="3046"/>
                      <a:pt x="1632" y="3046"/>
                    </a:cubicBezTo>
                    <a:cubicBezTo>
                      <a:pt x="2575" y="3046"/>
                      <a:pt x="2684" y="2079"/>
                      <a:pt x="2684" y="2079"/>
                    </a:cubicBezTo>
                    <a:cubicBezTo>
                      <a:pt x="2684" y="2079"/>
                      <a:pt x="2606" y="1815"/>
                      <a:pt x="2052" y="1815"/>
                    </a:cubicBezTo>
                    <a:cubicBezTo>
                      <a:pt x="1991" y="1815"/>
                      <a:pt x="1924" y="1818"/>
                      <a:pt x="1850" y="1825"/>
                    </a:cubicBezTo>
                    <a:cubicBezTo>
                      <a:pt x="1344" y="1884"/>
                      <a:pt x="1091" y="2049"/>
                      <a:pt x="919" y="2049"/>
                    </a:cubicBezTo>
                    <a:cubicBezTo>
                      <a:pt x="844" y="2049"/>
                      <a:pt x="784" y="2018"/>
                      <a:pt x="726" y="1934"/>
                    </a:cubicBezTo>
                    <a:cubicBezTo>
                      <a:pt x="544" y="1668"/>
                      <a:pt x="629" y="762"/>
                      <a:pt x="629" y="762"/>
                    </a:cubicBezTo>
                    <a:lnTo>
                      <a:pt x="115" y="13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6" name="Shape 1676"/>
        <p:cNvGrpSpPr/>
        <p:nvPr/>
      </p:nvGrpSpPr>
      <p:grpSpPr>
        <a:xfrm>
          <a:off x="0" y="0"/>
          <a:ext cx="0" cy="0"/>
          <a:chOff x="0" y="0"/>
          <a:chExt cx="0" cy="0"/>
        </a:xfrm>
      </p:grpSpPr>
      <p:sp>
        <p:nvSpPr>
          <p:cNvPr id="1677" name="Google Shape;1677;p13"/>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i="0" lang="en-GB" sz="3200" u="none" strike="noStrike">
                <a:solidFill>
                  <a:srgbClr val="07105C"/>
                </a:solidFill>
                <a:latin typeface="Montserrat"/>
                <a:ea typeface="Montserrat"/>
                <a:cs typeface="Montserrat"/>
                <a:sym typeface="Montserrat"/>
              </a:rPr>
              <a:t>TRAINING PROCESS (with Code)</a:t>
            </a:r>
            <a:endParaRPr sz="4400"/>
          </a:p>
        </p:txBody>
      </p:sp>
      <p:sp>
        <p:nvSpPr>
          <p:cNvPr id="1678" name="Google Shape;1678;p13"/>
          <p:cNvSpPr txBox="1"/>
          <p:nvPr/>
        </p:nvSpPr>
        <p:spPr>
          <a:xfrm>
            <a:off x="1014412" y="1245393"/>
            <a:ext cx="6886575" cy="3607206"/>
          </a:xfrm>
          <a:prstGeom prst="rect">
            <a:avLst/>
          </a:prstGeom>
          <a:noFill/>
          <a:ln>
            <a:noFill/>
          </a:ln>
        </p:spPr>
        <p:txBody>
          <a:bodyPr anchorCtr="0" anchor="t" bIns="45700" lIns="91425" spcFirstLastPara="1" rIns="91425" wrap="square" tIns="45700">
            <a:spAutoFit/>
          </a:bodyPr>
          <a:lstStyle/>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First read in all the data</a:t>
            </a:r>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Drop unnececary features</a:t>
            </a:r>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Pass data in date_time format</a:t>
            </a:r>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Resmaple the data to daily format</a:t>
            </a:r>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Unannualised the data</a:t>
            </a:r>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Split training and testing data by time: time series</a:t>
            </a:r>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StandardScaler</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Set up each model</a:t>
            </a:r>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Fit X_train_scaled to model</a:t>
            </a:r>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Predict with model</a:t>
            </a:r>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Evaluate models</a:t>
            </a:r>
            <a:endParaRPr/>
          </a:p>
        </p:txBody>
      </p:sp>
      <p:grpSp>
        <p:nvGrpSpPr>
          <p:cNvPr id="1679" name="Google Shape;1679;p13"/>
          <p:cNvGrpSpPr/>
          <p:nvPr/>
        </p:nvGrpSpPr>
        <p:grpSpPr>
          <a:xfrm>
            <a:off x="6363788" y="3396875"/>
            <a:ext cx="2114150" cy="1301600"/>
            <a:chOff x="2609025" y="3812550"/>
            <a:chExt cx="2114150" cy="1301600"/>
          </a:xfrm>
        </p:grpSpPr>
        <p:sp>
          <p:nvSpPr>
            <p:cNvPr id="1680" name="Google Shape;1680;p13"/>
            <p:cNvSpPr/>
            <p:nvPr/>
          </p:nvSpPr>
          <p:spPr>
            <a:xfrm>
              <a:off x="2691550" y="3812550"/>
              <a:ext cx="2031100" cy="1301600"/>
            </a:xfrm>
            <a:custGeom>
              <a:rect b="b" l="l" r="r" t="t"/>
              <a:pathLst>
                <a:path extrusionOk="0" h="52064" w="81244">
                  <a:moveTo>
                    <a:pt x="66569" y="1"/>
                  </a:moveTo>
                  <a:cubicBezTo>
                    <a:pt x="62699" y="1"/>
                    <a:pt x="58851" y="1689"/>
                    <a:pt x="55348" y="3516"/>
                  </a:cubicBezTo>
                  <a:cubicBezTo>
                    <a:pt x="51084" y="5731"/>
                    <a:pt x="46706" y="8242"/>
                    <a:pt x="41898" y="8334"/>
                  </a:cubicBezTo>
                  <a:cubicBezTo>
                    <a:pt x="41818" y="8336"/>
                    <a:pt x="41739" y="8336"/>
                    <a:pt x="41659" y="8336"/>
                  </a:cubicBezTo>
                  <a:cubicBezTo>
                    <a:pt x="37472" y="8336"/>
                    <a:pt x="33502" y="6506"/>
                    <a:pt x="29709" y="4685"/>
                  </a:cubicBezTo>
                  <a:cubicBezTo>
                    <a:pt x="25886" y="2854"/>
                    <a:pt x="21880" y="974"/>
                    <a:pt x="17644" y="974"/>
                  </a:cubicBezTo>
                  <a:cubicBezTo>
                    <a:pt x="17609" y="974"/>
                    <a:pt x="17575" y="974"/>
                    <a:pt x="17541" y="974"/>
                  </a:cubicBezTo>
                  <a:cubicBezTo>
                    <a:pt x="13256" y="994"/>
                    <a:pt x="8663" y="3578"/>
                    <a:pt x="7822" y="7771"/>
                  </a:cubicBezTo>
                  <a:cubicBezTo>
                    <a:pt x="7013" y="11799"/>
                    <a:pt x="9709" y="16320"/>
                    <a:pt x="7689" y="19898"/>
                  </a:cubicBezTo>
                  <a:cubicBezTo>
                    <a:pt x="6561" y="21897"/>
                    <a:pt x="4265" y="22912"/>
                    <a:pt x="2697" y="24604"/>
                  </a:cubicBezTo>
                  <a:cubicBezTo>
                    <a:pt x="62" y="27453"/>
                    <a:pt x="1" y="32323"/>
                    <a:pt x="2584" y="35224"/>
                  </a:cubicBezTo>
                  <a:cubicBezTo>
                    <a:pt x="4532" y="37418"/>
                    <a:pt x="7689" y="38535"/>
                    <a:pt x="9001" y="41160"/>
                  </a:cubicBezTo>
                  <a:cubicBezTo>
                    <a:pt x="9914" y="42984"/>
                    <a:pt x="9729" y="45158"/>
                    <a:pt x="10365" y="47095"/>
                  </a:cubicBezTo>
                  <a:cubicBezTo>
                    <a:pt x="11154" y="49463"/>
                    <a:pt x="13092" y="51278"/>
                    <a:pt x="15511" y="51924"/>
                  </a:cubicBezTo>
                  <a:cubicBezTo>
                    <a:pt x="15887" y="52021"/>
                    <a:pt x="16258" y="52064"/>
                    <a:pt x="16625" y="52064"/>
                  </a:cubicBezTo>
                  <a:cubicBezTo>
                    <a:pt x="18575" y="52064"/>
                    <a:pt x="20407" y="50851"/>
                    <a:pt x="22349" y="50160"/>
                  </a:cubicBezTo>
                  <a:cubicBezTo>
                    <a:pt x="22597" y="50072"/>
                    <a:pt x="22823" y="50034"/>
                    <a:pt x="23034" y="50034"/>
                  </a:cubicBezTo>
                  <a:cubicBezTo>
                    <a:pt x="24418" y="50034"/>
                    <a:pt x="25214" y="51678"/>
                    <a:pt x="28131" y="51749"/>
                  </a:cubicBezTo>
                  <a:cubicBezTo>
                    <a:pt x="28290" y="51753"/>
                    <a:pt x="28449" y="51755"/>
                    <a:pt x="28608" y="51755"/>
                  </a:cubicBezTo>
                  <a:cubicBezTo>
                    <a:pt x="35775" y="51755"/>
                    <a:pt x="42565" y="48037"/>
                    <a:pt x="49587" y="48037"/>
                  </a:cubicBezTo>
                  <a:cubicBezTo>
                    <a:pt x="50526" y="48037"/>
                    <a:pt x="51468" y="48103"/>
                    <a:pt x="52416" y="48254"/>
                  </a:cubicBezTo>
                  <a:cubicBezTo>
                    <a:pt x="56066" y="48828"/>
                    <a:pt x="59623" y="49894"/>
                    <a:pt x="63273" y="50458"/>
                  </a:cubicBezTo>
                  <a:cubicBezTo>
                    <a:pt x="64702" y="50678"/>
                    <a:pt x="66162" y="50816"/>
                    <a:pt x="67615" y="50816"/>
                  </a:cubicBezTo>
                  <a:cubicBezTo>
                    <a:pt x="69872" y="50816"/>
                    <a:pt x="72110" y="50484"/>
                    <a:pt x="74180" y="49617"/>
                  </a:cubicBezTo>
                  <a:cubicBezTo>
                    <a:pt x="77584" y="48182"/>
                    <a:pt x="80444" y="45055"/>
                    <a:pt x="80731" y="41375"/>
                  </a:cubicBezTo>
                  <a:cubicBezTo>
                    <a:pt x="81244" y="34927"/>
                    <a:pt x="74191" y="29688"/>
                    <a:pt x="74734" y="23240"/>
                  </a:cubicBezTo>
                  <a:cubicBezTo>
                    <a:pt x="74990" y="20113"/>
                    <a:pt x="77030" y="17427"/>
                    <a:pt x="77830" y="14393"/>
                  </a:cubicBezTo>
                  <a:cubicBezTo>
                    <a:pt x="79501" y="8047"/>
                    <a:pt x="75513" y="1599"/>
                    <a:pt x="69096" y="256"/>
                  </a:cubicBezTo>
                  <a:cubicBezTo>
                    <a:pt x="68255" y="80"/>
                    <a:pt x="67412" y="1"/>
                    <a:pt x="6656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13"/>
            <p:cNvSpPr/>
            <p:nvPr/>
          </p:nvSpPr>
          <p:spPr>
            <a:xfrm>
              <a:off x="2609025" y="4247975"/>
              <a:ext cx="432125" cy="470050"/>
            </a:xfrm>
            <a:custGeom>
              <a:rect b="b" l="l" r="r" t="t"/>
              <a:pathLst>
                <a:path extrusionOk="0" h="18802" w="17285">
                  <a:moveTo>
                    <a:pt x="1682" y="0"/>
                  </a:moveTo>
                  <a:cubicBezTo>
                    <a:pt x="1" y="9083"/>
                    <a:pt x="9914" y="18709"/>
                    <a:pt x="15726" y="18801"/>
                  </a:cubicBezTo>
                  <a:cubicBezTo>
                    <a:pt x="17285" y="13204"/>
                    <a:pt x="10867" y="964"/>
                    <a:pt x="168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13"/>
            <p:cNvSpPr/>
            <p:nvPr/>
          </p:nvSpPr>
          <p:spPr>
            <a:xfrm>
              <a:off x="2621075" y="4268975"/>
              <a:ext cx="387025" cy="417775"/>
            </a:xfrm>
            <a:custGeom>
              <a:rect b="b" l="l" r="r" t="t"/>
              <a:pathLst>
                <a:path extrusionOk="0" h="16711" w="15481">
                  <a:moveTo>
                    <a:pt x="1569" y="1"/>
                  </a:moveTo>
                  <a:lnTo>
                    <a:pt x="1569" y="1"/>
                  </a:lnTo>
                  <a:cubicBezTo>
                    <a:pt x="0" y="8130"/>
                    <a:pt x="8837" y="16659"/>
                    <a:pt x="14055" y="16711"/>
                  </a:cubicBezTo>
                  <a:cubicBezTo>
                    <a:pt x="15480" y="11698"/>
                    <a:pt x="9801" y="811"/>
                    <a:pt x="156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13"/>
            <p:cNvSpPr/>
            <p:nvPr/>
          </p:nvSpPr>
          <p:spPr>
            <a:xfrm>
              <a:off x="2682075" y="4289475"/>
              <a:ext cx="404175" cy="541050"/>
            </a:xfrm>
            <a:custGeom>
              <a:rect b="b" l="l" r="r" t="t"/>
              <a:pathLst>
                <a:path extrusionOk="0" fill="none" h="21642" w="16167">
                  <a:moveTo>
                    <a:pt x="0" y="1"/>
                  </a:moveTo>
                  <a:lnTo>
                    <a:pt x="16167" y="21642"/>
                  </a:lnTo>
                </a:path>
              </a:pathLst>
            </a:custGeom>
            <a:noFill/>
            <a:ln cap="rnd" cmpd="sng" w="9525">
              <a:solidFill>
                <a:srgbClr val="367FC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13"/>
            <p:cNvSpPr/>
            <p:nvPr/>
          </p:nvSpPr>
          <p:spPr>
            <a:xfrm>
              <a:off x="2612350" y="4652225"/>
              <a:ext cx="395475" cy="188975"/>
            </a:xfrm>
            <a:custGeom>
              <a:rect b="b" l="l" r="r" t="t"/>
              <a:pathLst>
                <a:path extrusionOk="0" h="7559" w="15819">
                  <a:moveTo>
                    <a:pt x="5414" y="0"/>
                  </a:moveTo>
                  <a:cubicBezTo>
                    <a:pt x="3341" y="0"/>
                    <a:pt x="1342" y="569"/>
                    <a:pt x="1" y="1832"/>
                  </a:cubicBezTo>
                  <a:cubicBezTo>
                    <a:pt x="2430" y="3831"/>
                    <a:pt x="5403" y="4928"/>
                    <a:pt x="8212" y="5932"/>
                  </a:cubicBezTo>
                  <a:cubicBezTo>
                    <a:pt x="10816" y="6785"/>
                    <a:pt x="13272" y="7558"/>
                    <a:pt x="15174" y="7558"/>
                  </a:cubicBezTo>
                  <a:cubicBezTo>
                    <a:pt x="15331" y="7558"/>
                    <a:pt x="15485" y="7553"/>
                    <a:pt x="15634" y="7542"/>
                  </a:cubicBezTo>
                  <a:cubicBezTo>
                    <a:pt x="15819" y="5799"/>
                    <a:pt x="13840" y="2672"/>
                    <a:pt x="10457" y="1135"/>
                  </a:cubicBezTo>
                  <a:cubicBezTo>
                    <a:pt x="8957" y="404"/>
                    <a:pt x="7160" y="0"/>
                    <a:pt x="541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13"/>
            <p:cNvSpPr/>
            <p:nvPr/>
          </p:nvSpPr>
          <p:spPr>
            <a:xfrm>
              <a:off x="2629525" y="4661375"/>
              <a:ext cx="350875" cy="163850"/>
            </a:xfrm>
            <a:custGeom>
              <a:rect b="b" l="l" r="r" t="t"/>
              <a:pathLst>
                <a:path extrusionOk="0" h="6554" w="14035">
                  <a:moveTo>
                    <a:pt x="4796" y="0"/>
                  </a:moveTo>
                  <a:cubicBezTo>
                    <a:pt x="2974" y="0"/>
                    <a:pt x="1212" y="490"/>
                    <a:pt x="1" y="1579"/>
                  </a:cubicBezTo>
                  <a:cubicBezTo>
                    <a:pt x="2082" y="3455"/>
                    <a:pt x="4737" y="4469"/>
                    <a:pt x="7269" y="5320"/>
                  </a:cubicBezTo>
                  <a:cubicBezTo>
                    <a:pt x="9429" y="6000"/>
                    <a:pt x="11501" y="6553"/>
                    <a:pt x="13138" y="6553"/>
                  </a:cubicBezTo>
                  <a:cubicBezTo>
                    <a:pt x="13427" y="6553"/>
                    <a:pt x="13703" y="6536"/>
                    <a:pt x="13963" y="6499"/>
                  </a:cubicBezTo>
                  <a:cubicBezTo>
                    <a:pt x="14035" y="4910"/>
                    <a:pt x="12210" y="2265"/>
                    <a:pt x="9206" y="963"/>
                  </a:cubicBezTo>
                  <a:cubicBezTo>
                    <a:pt x="7885" y="343"/>
                    <a:pt x="6320" y="0"/>
                    <a:pt x="47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13"/>
            <p:cNvSpPr/>
            <p:nvPr/>
          </p:nvSpPr>
          <p:spPr>
            <a:xfrm>
              <a:off x="2652350" y="4698275"/>
              <a:ext cx="416475" cy="214525"/>
            </a:xfrm>
            <a:custGeom>
              <a:rect b="b" l="l" r="r" t="t"/>
              <a:pathLst>
                <a:path extrusionOk="0" fill="none" h="8581" w="16659">
                  <a:moveTo>
                    <a:pt x="0" y="0"/>
                  </a:moveTo>
                  <a:cubicBezTo>
                    <a:pt x="6910" y="277"/>
                    <a:pt x="12927" y="3629"/>
                    <a:pt x="16659" y="8580"/>
                  </a:cubicBezTo>
                </a:path>
              </a:pathLst>
            </a:custGeom>
            <a:noFill/>
            <a:ln cap="rnd" cmpd="sng" w="9525">
              <a:solidFill>
                <a:schemeClr val="dk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13"/>
            <p:cNvSpPr/>
            <p:nvPr/>
          </p:nvSpPr>
          <p:spPr>
            <a:xfrm>
              <a:off x="3624175" y="4950450"/>
              <a:ext cx="170725" cy="119200"/>
            </a:xfrm>
            <a:custGeom>
              <a:rect b="b" l="l" r="r" t="t"/>
              <a:pathLst>
                <a:path extrusionOk="0" h="4768" w="6829">
                  <a:moveTo>
                    <a:pt x="1" y="0"/>
                  </a:moveTo>
                  <a:lnTo>
                    <a:pt x="1" y="4767"/>
                  </a:lnTo>
                  <a:lnTo>
                    <a:pt x="6828" y="4767"/>
                  </a:lnTo>
                  <a:lnTo>
                    <a:pt x="68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13"/>
            <p:cNvSpPr/>
            <p:nvPr/>
          </p:nvSpPr>
          <p:spPr>
            <a:xfrm>
              <a:off x="3624175" y="4950450"/>
              <a:ext cx="170725" cy="48725"/>
            </a:xfrm>
            <a:custGeom>
              <a:rect b="b" l="l" r="r" t="t"/>
              <a:pathLst>
                <a:path extrusionOk="0" h="1949" w="6829">
                  <a:moveTo>
                    <a:pt x="1" y="0"/>
                  </a:moveTo>
                  <a:lnTo>
                    <a:pt x="1" y="1948"/>
                  </a:lnTo>
                  <a:lnTo>
                    <a:pt x="6828" y="1948"/>
                  </a:lnTo>
                  <a:lnTo>
                    <a:pt x="682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13"/>
            <p:cNvSpPr/>
            <p:nvPr/>
          </p:nvSpPr>
          <p:spPr>
            <a:xfrm>
              <a:off x="3425825" y="5045275"/>
              <a:ext cx="567425" cy="41025"/>
            </a:xfrm>
            <a:custGeom>
              <a:rect b="b" l="l" r="r" t="t"/>
              <a:pathLst>
                <a:path extrusionOk="0" h="1641" w="22697">
                  <a:moveTo>
                    <a:pt x="943" y="0"/>
                  </a:moveTo>
                  <a:cubicBezTo>
                    <a:pt x="420" y="0"/>
                    <a:pt x="0" y="421"/>
                    <a:pt x="0" y="933"/>
                  </a:cubicBezTo>
                  <a:lnTo>
                    <a:pt x="0" y="1641"/>
                  </a:lnTo>
                  <a:lnTo>
                    <a:pt x="22697" y="1641"/>
                  </a:lnTo>
                  <a:lnTo>
                    <a:pt x="22697" y="933"/>
                  </a:lnTo>
                  <a:cubicBezTo>
                    <a:pt x="22697" y="421"/>
                    <a:pt x="22277" y="0"/>
                    <a:pt x="2175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13"/>
            <p:cNvSpPr/>
            <p:nvPr/>
          </p:nvSpPr>
          <p:spPr>
            <a:xfrm>
              <a:off x="3425825" y="5045275"/>
              <a:ext cx="567425" cy="41025"/>
            </a:xfrm>
            <a:custGeom>
              <a:rect b="b" l="l" r="r" t="t"/>
              <a:pathLst>
                <a:path extrusionOk="0" h="1641" w="22697">
                  <a:moveTo>
                    <a:pt x="21836" y="0"/>
                  </a:moveTo>
                  <a:lnTo>
                    <a:pt x="21836" y="0"/>
                  </a:lnTo>
                  <a:cubicBezTo>
                    <a:pt x="21948" y="165"/>
                    <a:pt x="22010" y="359"/>
                    <a:pt x="22010" y="554"/>
                  </a:cubicBezTo>
                  <a:lnTo>
                    <a:pt x="22010" y="892"/>
                  </a:lnTo>
                  <a:cubicBezTo>
                    <a:pt x="22010" y="1097"/>
                    <a:pt x="21846" y="1261"/>
                    <a:pt x="21641" y="1261"/>
                  </a:cubicBezTo>
                  <a:lnTo>
                    <a:pt x="0" y="1261"/>
                  </a:lnTo>
                  <a:lnTo>
                    <a:pt x="0" y="1641"/>
                  </a:lnTo>
                  <a:lnTo>
                    <a:pt x="22697" y="1641"/>
                  </a:lnTo>
                  <a:lnTo>
                    <a:pt x="22697" y="933"/>
                  </a:lnTo>
                  <a:cubicBezTo>
                    <a:pt x="22697" y="452"/>
                    <a:pt x="22318" y="41"/>
                    <a:pt x="2183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13"/>
            <p:cNvSpPr/>
            <p:nvPr/>
          </p:nvSpPr>
          <p:spPr>
            <a:xfrm>
              <a:off x="2996025" y="4060100"/>
              <a:ext cx="1427025" cy="894225"/>
            </a:xfrm>
            <a:custGeom>
              <a:rect b="b" l="l" r="r" t="t"/>
              <a:pathLst>
                <a:path extrusionOk="0" h="35769" w="57081">
                  <a:moveTo>
                    <a:pt x="2850" y="1"/>
                  </a:moveTo>
                  <a:cubicBezTo>
                    <a:pt x="1271" y="1"/>
                    <a:pt x="0" y="1272"/>
                    <a:pt x="0" y="2851"/>
                  </a:cubicBezTo>
                  <a:lnTo>
                    <a:pt x="0" y="32908"/>
                  </a:lnTo>
                  <a:cubicBezTo>
                    <a:pt x="0" y="34497"/>
                    <a:pt x="1271" y="35768"/>
                    <a:pt x="2850" y="35768"/>
                  </a:cubicBezTo>
                  <a:lnTo>
                    <a:pt x="54231" y="35768"/>
                  </a:lnTo>
                  <a:cubicBezTo>
                    <a:pt x="55809" y="35768"/>
                    <a:pt x="57081" y="34497"/>
                    <a:pt x="57081" y="32908"/>
                  </a:cubicBezTo>
                  <a:lnTo>
                    <a:pt x="57081" y="2851"/>
                  </a:lnTo>
                  <a:cubicBezTo>
                    <a:pt x="57081" y="1272"/>
                    <a:pt x="55809" y="1"/>
                    <a:pt x="5423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13"/>
            <p:cNvSpPr/>
            <p:nvPr/>
          </p:nvSpPr>
          <p:spPr>
            <a:xfrm>
              <a:off x="3028825" y="4091375"/>
              <a:ext cx="1361425" cy="831675"/>
            </a:xfrm>
            <a:custGeom>
              <a:rect b="b" l="l" r="r" t="t"/>
              <a:pathLst>
                <a:path extrusionOk="0" h="33267" w="54457">
                  <a:moveTo>
                    <a:pt x="2051" y="1"/>
                  </a:moveTo>
                  <a:cubicBezTo>
                    <a:pt x="923" y="1"/>
                    <a:pt x="0" y="913"/>
                    <a:pt x="0" y="2051"/>
                  </a:cubicBezTo>
                  <a:lnTo>
                    <a:pt x="0" y="31216"/>
                  </a:lnTo>
                  <a:cubicBezTo>
                    <a:pt x="0" y="32354"/>
                    <a:pt x="923" y="33267"/>
                    <a:pt x="2051" y="33267"/>
                  </a:cubicBezTo>
                  <a:lnTo>
                    <a:pt x="52406" y="33267"/>
                  </a:lnTo>
                  <a:cubicBezTo>
                    <a:pt x="53534" y="33267"/>
                    <a:pt x="54456" y="32354"/>
                    <a:pt x="54456" y="31216"/>
                  </a:cubicBezTo>
                  <a:lnTo>
                    <a:pt x="54456" y="2051"/>
                  </a:lnTo>
                  <a:cubicBezTo>
                    <a:pt x="54456" y="913"/>
                    <a:pt x="53534" y="1"/>
                    <a:pt x="5240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13"/>
            <p:cNvSpPr/>
            <p:nvPr/>
          </p:nvSpPr>
          <p:spPr>
            <a:xfrm>
              <a:off x="3051125" y="4114450"/>
              <a:ext cx="1268650" cy="775275"/>
            </a:xfrm>
            <a:custGeom>
              <a:rect b="b" l="l" r="r" t="t"/>
              <a:pathLst>
                <a:path extrusionOk="0" h="31011" w="50746">
                  <a:moveTo>
                    <a:pt x="1907" y="0"/>
                  </a:moveTo>
                  <a:cubicBezTo>
                    <a:pt x="851" y="0"/>
                    <a:pt x="0" y="851"/>
                    <a:pt x="0" y="1917"/>
                  </a:cubicBezTo>
                  <a:lnTo>
                    <a:pt x="0" y="29094"/>
                  </a:lnTo>
                  <a:cubicBezTo>
                    <a:pt x="0" y="30160"/>
                    <a:pt x="851" y="31011"/>
                    <a:pt x="1907" y="31011"/>
                  </a:cubicBezTo>
                  <a:lnTo>
                    <a:pt x="48838" y="31011"/>
                  </a:lnTo>
                  <a:cubicBezTo>
                    <a:pt x="49894" y="31011"/>
                    <a:pt x="50745" y="30160"/>
                    <a:pt x="50745" y="29094"/>
                  </a:cubicBezTo>
                  <a:lnTo>
                    <a:pt x="50745" y="1917"/>
                  </a:lnTo>
                  <a:cubicBezTo>
                    <a:pt x="50745" y="851"/>
                    <a:pt x="49894" y="0"/>
                    <a:pt x="4883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13"/>
            <p:cNvSpPr/>
            <p:nvPr/>
          </p:nvSpPr>
          <p:spPr>
            <a:xfrm>
              <a:off x="3028825" y="4172100"/>
              <a:ext cx="1361425" cy="25"/>
            </a:xfrm>
            <a:custGeom>
              <a:rect b="b" l="l" r="r" t="t"/>
              <a:pathLst>
                <a:path extrusionOk="0" fill="none" h="1" w="54457">
                  <a:moveTo>
                    <a:pt x="0" y="1"/>
                  </a:moveTo>
                  <a:lnTo>
                    <a:pt x="54456" y="1"/>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13"/>
            <p:cNvSpPr/>
            <p:nvPr/>
          </p:nvSpPr>
          <p:spPr>
            <a:xfrm>
              <a:off x="3028825" y="4236950"/>
              <a:ext cx="1361425" cy="25"/>
            </a:xfrm>
            <a:custGeom>
              <a:rect b="b" l="l" r="r" t="t"/>
              <a:pathLst>
                <a:path extrusionOk="0" fill="none" h="1" w="54457">
                  <a:moveTo>
                    <a:pt x="0" y="0"/>
                  </a:moveTo>
                  <a:lnTo>
                    <a:pt x="54456" y="0"/>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13"/>
            <p:cNvSpPr/>
            <p:nvPr/>
          </p:nvSpPr>
          <p:spPr>
            <a:xfrm>
              <a:off x="3028825" y="4302300"/>
              <a:ext cx="1361425" cy="25"/>
            </a:xfrm>
            <a:custGeom>
              <a:rect b="b" l="l" r="r" t="t"/>
              <a:pathLst>
                <a:path extrusionOk="0" fill="none" h="1" w="54457">
                  <a:moveTo>
                    <a:pt x="0" y="1"/>
                  </a:moveTo>
                  <a:lnTo>
                    <a:pt x="54456" y="1"/>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13"/>
            <p:cNvSpPr/>
            <p:nvPr/>
          </p:nvSpPr>
          <p:spPr>
            <a:xfrm>
              <a:off x="3028825" y="4367400"/>
              <a:ext cx="1361425" cy="25"/>
            </a:xfrm>
            <a:custGeom>
              <a:rect b="b" l="l" r="r" t="t"/>
              <a:pathLst>
                <a:path extrusionOk="0" fill="none" h="1" w="54457">
                  <a:moveTo>
                    <a:pt x="0" y="0"/>
                  </a:moveTo>
                  <a:lnTo>
                    <a:pt x="54456" y="0"/>
                  </a:lnTo>
                </a:path>
              </a:pathLst>
            </a:custGeom>
            <a:noFill/>
            <a:ln cap="flat" cmpd="sng" w="9525">
              <a:solidFill>
                <a:srgbClr val="528E7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13"/>
            <p:cNvSpPr/>
            <p:nvPr/>
          </p:nvSpPr>
          <p:spPr>
            <a:xfrm>
              <a:off x="3028825" y="4432500"/>
              <a:ext cx="1361425" cy="25"/>
            </a:xfrm>
            <a:custGeom>
              <a:rect b="b" l="l" r="r" t="t"/>
              <a:pathLst>
                <a:path extrusionOk="0" fill="none" h="1" w="54457">
                  <a:moveTo>
                    <a:pt x="0" y="0"/>
                  </a:moveTo>
                  <a:lnTo>
                    <a:pt x="54456" y="0"/>
                  </a:lnTo>
                </a:path>
              </a:pathLst>
            </a:custGeom>
            <a:noFill/>
            <a:ln cap="flat" cmpd="sng" w="9525">
              <a:solidFill>
                <a:srgbClr val="528E7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13"/>
            <p:cNvSpPr/>
            <p:nvPr/>
          </p:nvSpPr>
          <p:spPr>
            <a:xfrm>
              <a:off x="3028825" y="4497600"/>
              <a:ext cx="1361425" cy="25"/>
            </a:xfrm>
            <a:custGeom>
              <a:rect b="b" l="l" r="r" t="t"/>
              <a:pathLst>
                <a:path extrusionOk="0" fill="none" h="1" w="54457">
                  <a:moveTo>
                    <a:pt x="0" y="0"/>
                  </a:moveTo>
                  <a:lnTo>
                    <a:pt x="54456" y="0"/>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13"/>
            <p:cNvSpPr/>
            <p:nvPr/>
          </p:nvSpPr>
          <p:spPr>
            <a:xfrm>
              <a:off x="3028825" y="4562700"/>
              <a:ext cx="1361425" cy="25"/>
            </a:xfrm>
            <a:custGeom>
              <a:rect b="b" l="l" r="r" t="t"/>
              <a:pathLst>
                <a:path extrusionOk="0" fill="none" h="1" w="54457">
                  <a:moveTo>
                    <a:pt x="0" y="0"/>
                  </a:moveTo>
                  <a:lnTo>
                    <a:pt x="54456" y="0"/>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13"/>
            <p:cNvSpPr/>
            <p:nvPr/>
          </p:nvSpPr>
          <p:spPr>
            <a:xfrm>
              <a:off x="3028825" y="4627775"/>
              <a:ext cx="1361425" cy="25"/>
            </a:xfrm>
            <a:custGeom>
              <a:rect b="b" l="l" r="r" t="t"/>
              <a:pathLst>
                <a:path extrusionOk="0" fill="none" h="1" w="54457">
                  <a:moveTo>
                    <a:pt x="0" y="1"/>
                  </a:moveTo>
                  <a:lnTo>
                    <a:pt x="54456" y="1"/>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13"/>
            <p:cNvSpPr/>
            <p:nvPr/>
          </p:nvSpPr>
          <p:spPr>
            <a:xfrm>
              <a:off x="3028825" y="4692875"/>
              <a:ext cx="1361425" cy="25"/>
            </a:xfrm>
            <a:custGeom>
              <a:rect b="b" l="l" r="r" t="t"/>
              <a:pathLst>
                <a:path extrusionOk="0" fill="none" h="1" w="54457">
                  <a:moveTo>
                    <a:pt x="0" y="1"/>
                  </a:moveTo>
                  <a:lnTo>
                    <a:pt x="54456" y="1"/>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13"/>
            <p:cNvSpPr/>
            <p:nvPr/>
          </p:nvSpPr>
          <p:spPr>
            <a:xfrm>
              <a:off x="3028825" y="4757975"/>
              <a:ext cx="1361425" cy="25"/>
            </a:xfrm>
            <a:custGeom>
              <a:rect b="b" l="l" r="r" t="t"/>
              <a:pathLst>
                <a:path extrusionOk="0" fill="none" h="1" w="54457">
                  <a:moveTo>
                    <a:pt x="0" y="1"/>
                  </a:moveTo>
                  <a:lnTo>
                    <a:pt x="54456" y="1"/>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13"/>
            <p:cNvSpPr/>
            <p:nvPr/>
          </p:nvSpPr>
          <p:spPr>
            <a:xfrm>
              <a:off x="3028825" y="4823075"/>
              <a:ext cx="1361425" cy="25"/>
            </a:xfrm>
            <a:custGeom>
              <a:rect b="b" l="l" r="r" t="t"/>
              <a:pathLst>
                <a:path extrusionOk="0" fill="none" h="1" w="54457">
                  <a:moveTo>
                    <a:pt x="0" y="0"/>
                  </a:moveTo>
                  <a:lnTo>
                    <a:pt x="54456" y="0"/>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13"/>
            <p:cNvSpPr/>
            <p:nvPr/>
          </p:nvSpPr>
          <p:spPr>
            <a:xfrm>
              <a:off x="4039875" y="4082925"/>
              <a:ext cx="383175" cy="249125"/>
            </a:xfrm>
            <a:custGeom>
              <a:rect b="b" l="l" r="r" t="t"/>
              <a:pathLst>
                <a:path extrusionOk="0" h="9965" w="15327">
                  <a:moveTo>
                    <a:pt x="1" y="0"/>
                  </a:moveTo>
                  <a:lnTo>
                    <a:pt x="1" y="9186"/>
                  </a:lnTo>
                  <a:cubicBezTo>
                    <a:pt x="1" y="9616"/>
                    <a:pt x="349" y="9965"/>
                    <a:pt x="780" y="9965"/>
                  </a:cubicBezTo>
                  <a:lnTo>
                    <a:pt x="15327" y="9965"/>
                  </a:lnTo>
                  <a:lnTo>
                    <a:pt x="15327" y="2850"/>
                  </a:lnTo>
                  <a:cubicBezTo>
                    <a:pt x="15327" y="1271"/>
                    <a:pt x="14055" y="0"/>
                    <a:pt x="1247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13"/>
            <p:cNvSpPr/>
            <p:nvPr/>
          </p:nvSpPr>
          <p:spPr>
            <a:xfrm>
              <a:off x="3093675" y="4392525"/>
              <a:ext cx="17950" cy="55625"/>
            </a:xfrm>
            <a:custGeom>
              <a:rect b="b" l="l" r="r" t="t"/>
              <a:pathLst>
                <a:path extrusionOk="0" h="2225" w="718">
                  <a:moveTo>
                    <a:pt x="0" y="0"/>
                  </a:moveTo>
                  <a:lnTo>
                    <a:pt x="0" y="2225"/>
                  </a:lnTo>
                  <a:lnTo>
                    <a:pt x="718" y="2225"/>
                  </a:lnTo>
                  <a:lnTo>
                    <a:pt x="71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13"/>
            <p:cNvSpPr/>
            <p:nvPr/>
          </p:nvSpPr>
          <p:spPr>
            <a:xfrm>
              <a:off x="3102625" y="4379700"/>
              <a:ext cx="25" cy="17975"/>
            </a:xfrm>
            <a:custGeom>
              <a:rect b="b" l="l" r="r" t="t"/>
              <a:pathLst>
                <a:path extrusionOk="0" fill="none" h="719" w="1">
                  <a:moveTo>
                    <a:pt x="1" y="718"/>
                  </a:moveTo>
                  <a:lnTo>
                    <a:pt x="1"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13"/>
            <p:cNvSpPr/>
            <p:nvPr/>
          </p:nvSpPr>
          <p:spPr>
            <a:xfrm>
              <a:off x="3102625" y="4443525"/>
              <a:ext cx="25" cy="81775"/>
            </a:xfrm>
            <a:custGeom>
              <a:rect b="b" l="l" r="r" t="t"/>
              <a:pathLst>
                <a:path extrusionOk="0" fill="none" h="3271" w="1">
                  <a:moveTo>
                    <a:pt x="1" y="0"/>
                  </a:moveTo>
                  <a:lnTo>
                    <a:pt x="1" y="327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13"/>
            <p:cNvSpPr/>
            <p:nvPr/>
          </p:nvSpPr>
          <p:spPr>
            <a:xfrm>
              <a:off x="3160300" y="4465300"/>
              <a:ext cx="18225" cy="98700"/>
            </a:xfrm>
            <a:custGeom>
              <a:rect b="b" l="l" r="r" t="t"/>
              <a:pathLst>
                <a:path extrusionOk="0" h="3948" w="729">
                  <a:moveTo>
                    <a:pt x="0" y="0"/>
                  </a:moveTo>
                  <a:lnTo>
                    <a:pt x="0" y="3947"/>
                  </a:lnTo>
                  <a:lnTo>
                    <a:pt x="728" y="3947"/>
                  </a:lnTo>
                  <a:lnTo>
                    <a:pt x="7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13"/>
            <p:cNvSpPr/>
            <p:nvPr/>
          </p:nvSpPr>
          <p:spPr>
            <a:xfrm>
              <a:off x="3169525" y="4452475"/>
              <a:ext cx="25" cy="17975"/>
            </a:xfrm>
            <a:custGeom>
              <a:rect b="b" l="l" r="r" t="t"/>
              <a:pathLst>
                <a:path extrusionOk="0" fill="none" h="719" w="1">
                  <a:moveTo>
                    <a:pt x="1" y="718"/>
                  </a:moveTo>
                  <a:lnTo>
                    <a:pt x="1"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13"/>
            <p:cNvSpPr/>
            <p:nvPr/>
          </p:nvSpPr>
          <p:spPr>
            <a:xfrm>
              <a:off x="3169525" y="4558850"/>
              <a:ext cx="25" cy="48725"/>
            </a:xfrm>
            <a:custGeom>
              <a:rect b="b" l="l" r="r" t="t"/>
              <a:pathLst>
                <a:path extrusionOk="0" fill="none" h="1949" w="1">
                  <a:moveTo>
                    <a:pt x="1" y="0"/>
                  </a:moveTo>
                  <a:lnTo>
                    <a:pt x="1" y="194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13"/>
            <p:cNvSpPr/>
            <p:nvPr/>
          </p:nvSpPr>
          <p:spPr>
            <a:xfrm>
              <a:off x="3227200" y="4583200"/>
              <a:ext cx="17950" cy="84325"/>
            </a:xfrm>
            <a:custGeom>
              <a:rect b="b" l="l" r="r" t="t"/>
              <a:pathLst>
                <a:path extrusionOk="0" h="3373" w="718">
                  <a:moveTo>
                    <a:pt x="0" y="0"/>
                  </a:moveTo>
                  <a:lnTo>
                    <a:pt x="0" y="3373"/>
                  </a:lnTo>
                  <a:lnTo>
                    <a:pt x="718" y="3373"/>
                  </a:lnTo>
                  <a:lnTo>
                    <a:pt x="718" y="0"/>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13"/>
            <p:cNvSpPr/>
            <p:nvPr/>
          </p:nvSpPr>
          <p:spPr>
            <a:xfrm>
              <a:off x="3236150" y="4552950"/>
              <a:ext cx="25" cy="33600"/>
            </a:xfrm>
            <a:custGeom>
              <a:rect b="b" l="l" r="r" t="t"/>
              <a:pathLst>
                <a:path extrusionOk="0" fill="none" h="1344" w="1">
                  <a:moveTo>
                    <a:pt x="1" y="0"/>
                  </a:moveTo>
                  <a:lnTo>
                    <a:pt x="1" y="1343"/>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13"/>
            <p:cNvSpPr/>
            <p:nvPr/>
          </p:nvSpPr>
          <p:spPr>
            <a:xfrm>
              <a:off x="3236150" y="4662375"/>
              <a:ext cx="25" cy="17975"/>
            </a:xfrm>
            <a:custGeom>
              <a:rect b="b" l="l" r="r" t="t"/>
              <a:pathLst>
                <a:path extrusionOk="0" fill="none" h="719" w="1">
                  <a:moveTo>
                    <a:pt x="1" y="1"/>
                  </a:moveTo>
                  <a:lnTo>
                    <a:pt x="1"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13"/>
            <p:cNvSpPr/>
            <p:nvPr/>
          </p:nvSpPr>
          <p:spPr>
            <a:xfrm>
              <a:off x="3260500" y="4511675"/>
              <a:ext cx="17975" cy="119975"/>
            </a:xfrm>
            <a:custGeom>
              <a:rect b="b" l="l" r="r" t="t"/>
              <a:pathLst>
                <a:path extrusionOk="0" h="4799" w="719">
                  <a:moveTo>
                    <a:pt x="1" y="1"/>
                  </a:moveTo>
                  <a:lnTo>
                    <a:pt x="1" y="4799"/>
                  </a:lnTo>
                  <a:lnTo>
                    <a:pt x="718" y="4799"/>
                  </a:lnTo>
                  <a:lnTo>
                    <a:pt x="718" y="1"/>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13"/>
            <p:cNvSpPr/>
            <p:nvPr/>
          </p:nvSpPr>
          <p:spPr>
            <a:xfrm>
              <a:off x="3269475" y="4498875"/>
              <a:ext cx="25" cy="17950"/>
            </a:xfrm>
            <a:custGeom>
              <a:rect b="b" l="l" r="r" t="t"/>
              <a:pathLst>
                <a:path extrusionOk="0" fill="none" h="718" w="1">
                  <a:moveTo>
                    <a:pt x="1" y="718"/>
                  </a:moveTo>
                  <a:lnTo>
                    <a:pt x="1"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13"/>
            <p:cNvSpPr/>
            <p:nvPr/>
          </p:nvSpPr>
          <p:spPr>
            <a:xfrm>
              <a:off x="3269475" y="4626250"/>
              <a:ext cx="25" cy="18225"/>
            </a:xfrm>
            <a:custGeom>
              <a:rect b="b" l="l" r="r" t="t"/>
              <a:pathLst>
                <a:path extrusionOk="0" fill="none" h="729" w="1">
                  <a:moveTo>
                    <a:pt x="1" y="0"/>
                  </a:moveTo>
                  <a:lnTo>
                    <a:pt x="1" y="72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13"/>
            <p:cNvSpPr/>
            <p:nvPr/>
          </p:nvSpPr>
          <p:spPr>
            <a:xfrm>
              <a:off x="3293825" y="4562700"/>
              <a:ext cx="18225" cy="119700"/>
            </a:xfrm>
            <a:custGeom>
              <a:rect b="b" l="l" r="r" t="t"/>
              <a:pathLst>
                <a:path extrusionOk="0" h="4788" w="729">
                  <a:moveTo>
                    <a:pt x="1" y="0"/>
                  </a:moveTo>
                  <a:lnTo>
                    <a:pt x="1" y="4787"/>
                  </a:lnTo>
                  <a:lnTo>
                    <a:pt x="728" y="4787"/>
                  </a:lnTo>
                  <a:lnTo>
                    <a:pt x="728" y="0"/>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13"/>
            <p:cNvSpPr/>
            <p:nvPr/>
          </p:nvSpPr>
          <p:spPr>
            <a:xfrm>
              <a:off x="3302800" y="4549875"/>
              <a:ext cx="25" cy="17975"/>
            </a:xfrm>
            <a:custGeom>
              <a:rect b="b" l="l" r="r" t="t"/>
              <a:pathLst>
                <a:path extrusionOk="0" fill="none" h="719" w="1">
                  <a:moveTo>
                    <a:pt x="0" y="718"/>
                  </a:moveTo>
                  <a:lnTo>
                    <a:pt x="0"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13"/>
            <p:cNvSpPr/>
            <p:nvPr/>
          </p:nvSpPr>
          <p:spPr>
            <a:xfrm>
              <a:off x="3302800" y="4677250"/>
              <a:ext cx="25" cy="18225"/>
            </a:xfrm>
            <a:custGeom>
              <a:rect b="b" l="l" r="r" t="t"/>
              <a:pathLst>
                <a:path extrusionOk="0" fill="none" h="729" w="1">
                  <a:moveTo>
                    <a:pt x="0" y="0"/>
                  </a:moveTo>
                  <a:lnTo>
                    <a:pt x="0" y="72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13"/>
            <p:cNvSpPr/>
            <p:nvPr/>
          </p:nvSpPr>
          <p:spPr>
            <a:xfrm>
              <a:off x="3394025" y="4498875"/>
              <a:ext cx="17975" cy="119975"/>
            </a:xfrm>
            <a:custGeom>
              <a:rect b="b" l="l" r="r" t="t"/>
              <a:pathLst>
                <a:path extrusionOk="0" h="4799" w="719">
                  <a:moveTo>
                    <a:pt x="1" y="0"/>
                  </a:moveTo>
                  <a:lnTo>
                    <a:pt x="1" y="4798"/>
                  </a:lnTo>
                  <a:lnTo>
                    <a:pt x="718" y="4798"/>
                  </a:lnTo>
                  <a:lnTo>
                    <a:pt x="718" y="0"/>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13"/>
            <p:cNvSpPr/>
            <p:nvPr/>
          </p:nvSpPr>
          <p:spPr>
            <a:xfrm>
              <a:off x="3403000" y="4486050"/>
              <a:ext cx="25" cy="17975"/>
            </a:xfrm>
            <a:custGeom>
              <a:rect b="b" l="l" r="r" t="t"/>
              <a:pathLst>
                <a:path extrusionOk="0" fill="none" h="719" w="1">
                  <a:moveTo>
                    <a:pt x="1" y="718"/>
                  </a:moveTo>
                  <a:lnTo>
                    <a:pt x="1"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13"/>
            <p:cNvSpPr/>
            <p:nvPr/>
          </p:nvSpPr>
          <p:spPr>
            <a:xfrm>
              <a:off x="3403000" y="4613425"/>
              <a:ext cx="25" cy="18225"/>
            </a:xfrm>
            <a:custGeom>
              <a:rect b="b" l="l" r="r" t="t"/>
              <a:pathLst>
                <a:path extrusionOk="0" fill="none" h="729" w="1">
                  <a:moveTo>
                    <a:pt x="1" y="1"/>
                  </a:moveTo>
                  <a:lnTo>
                    <a:pt x="1" y="729"/>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13"/>
            <p:cNvSpPr/>
            <p:nvPr/>
          </p:nvSpPr>
          <p:spPr>
            <a:xfrm>
              <a:off x="3427350" y="4495025"/>
              <a:ext cx="17975" cy="85875"/>
            </a:xfrm>
            <a:custGeom>
              <a:rect b="b" l="l" r="r" t="t"/>
              <a:pathLst>
                <a:path extrusionOk="0" h="3435" w="719">
                  <a:moveTo>
                    <a:pt x="1" y="1"/>
                  </a:moveTo>
                  <a:lnTo>
                    <a:pt x="1" y="3435"/>
                  </a:lnTo>
                  <a:lnTo>
                    <a:pt x="718" y="3435"/>
                  </a:lnTo>
                  <a:lnTo>
                    <a:pt x="718" y="1"/>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13"/>
            <p:cNvSpPr/>
            <p:nvPr/>
          </p:nvSpPr>
          <p:spPr>
            <a:xfrm>
              <a:off x="3436325" y="4448125"/>
              <a:ext cx="25" cy="53850"/>
            </a:xfrm>
            <a:custGeom>
              <a:rect b="b" l="l" r="r" t="t"/>
              <a:pathLst>
                <a:path extrusionOk="0" fill="none" h="2154" w="1">
                  <a:moveTo>
                    <a:pt x="0" y="2153"/>
                  </a:moveTo>
                  <a:lnTo>
                    <a:pt x="0"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13"/>
            <p:cNvSpPr/>
            <p:nvPr/>
          </p:nvSpPr>
          <p:spPr>
            <a:xfrm>
              <a:off x="3436325" y="4575750"/>
              <a:ext cx="25" cy="17975"/>
            </a:xfrm>
            <a:custGeom>
              <a:rect b="b" l="l" r="r" t="t"/>
              <a:pathLst>
                <a:path extrusionOk="0" fill="none" h="719" w="1">
                  <a:moveTo>
                    <a:pt x="0" y="1"/>
                  </a:moveTo>
                  <a:lnTo>
                    <a:pt x="0"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13"/>
            <p:cNvSpPr/>
            <p:nvPr/>
          </p:nvSpPr>
          <p:spPr>
            <a:xfrm>
              <a:off x="3493975" y="4483750"/>
              <a:ext cx="18225" cy="103575"/>
            </a:xfrm>
            <a:custGeom>
              <a:rect b="b" l="l" r="r" t="t"/>
              <a:pathLst>
                <a:path extrusionOk="0" h="4143" w="729">
                  <a:moveTo>
                    <a:pt x="1" y="1"/>
                  </a:moveTo>
                  <a:lnTo>
                    <a:pt x="1" y="4142"/>
                  </a:lnTo>
                  <a:lnTo>
                    <a:pt x="729" y="4142"/>
                  </a:lnTo>
                  <a:lnTo>
                    <a:pt x="72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13"/>
            <p:cNvSpPr/>
            <p:nvPr/>
          </p:nvSpPr>
          <p:spPr>
            <a:xfrm>
              <a:off x="3502950" y="4447350"/>
              <a:ext cx="25" cy="41800"/>
            </a:xfrm>
            <a:custGeom>
              <a:rect b="b" l="l" r="r" t="t"/>
              <a:pathLst>
                <a:path extrusionOk="0" fill="none" h="1672" w="1">
                  <a:moveTo>
                    <a:pt x="1" y="1672"/>
                  </a:moveTo>
                  <a:lnTo>
                    <a:pt x="1"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13"/>
            <p:cNvSpPr/>
            <p:nvPr/>
          </p:nvSpPr>
          <p:spPr>
            <a:xfrm>
              <a:off x="3502950" y="4582175"/>
              <a:ext cx="25" cy="17950"/>
            </a:xfrm>
            <a:custGeom>
              <a:rect b="b" l="l" r="r" t="t"/>
              <a:pathLst>
                <a:path extrusionOk="0" fill="none" h="718" w="1">
                  <a:moveTo>
                    <a:pt x="1" y="0"/>
                  </a:moveTo>
                  <a:lnTo>
                    <a:pt x="1"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13"/>
            <p:cNvSpPr/>
            <p:nvPr/>
          </p:nvSpPr>
          <p:spPr>
            <a:xfrm>
              <a:off x="3527300" y="4456325"/>
              <a:ext cx="18225" cy="119975"/>
            </a:xfrm>
            <a:custGeom>
              <a:rect b="b" l="l" r="r" t="t"/>
              <a:pathLst>
                <a:path extrusionOk="0" h="4799" w="729">
                  <a:moveTo>
                    <a:pt x="1" y="1"/>
                  </a:moveTo>
                  <a:lnTo>
                    <a:pt x="1" y="4798"/>
                  </a:lnTo>
                  <a:lnTo>
                    <a:pt x="728" y="4798"/>
                  </a:lnTo>
                  <a:lnTo>
                    <a:pt x="72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13"/>
            <p:cNvSpPr/>
            <p:nvPr/>
          </p:nvSpPr>
          <p:spPr>
            <a:xfrm>
              <a:off x="3536525" y="4443525"/>
              <a:ext cx="25" cy="17950"/>
            </a:xfrm>
            <a:custGeom>
              <a:rect b="b" l="l" r="r" t="t"/>
              <a:pathLst>
                <a:path extrusionOk="0" fill="none" h="718" w="1">
                  <a:moveTo>
                    <a:pt x="1" y="718"/>
                  </a:moveTo>
                  <a:lnTo>
                    <a:pt x="1" y="0"/>
                  </a:lnTo>
                </a:path>
              </a:pathLst>
            </a:custGeom>
            <a:solidFill>
              <a:schemeClr val="lt2"/>
            </a:solidFill>
            <a:ln cap="rnd" cmpd="sng" w="95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13"/>
            <p:cNvSpPr/>
            <p:nvPr/>
          </p:nvSpPr>
          <p:spPr>
            <a:xfrm>
              <a:off x="3536525" y="4570900"/>
              <a:ext cx="25" cy="18200"/>
            </a:xfrm>
            <a:custGeom>
              <a:rect b="b" l="l" r="r" t="t"/>
              <a:pathLst>
                <a:path extrusionOk="0" fill="none" h="728" w="1">
                  <a:moveTo>
                    <a:pt x="1" y="0"/>
                  </a:moveTo>
                  <a:lnTo>
                    <a:pt x="1" y="72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13"/>
            <p:cNvSpPr/>
            <p:nvPr/>
          </p:nvSpPr>
          <p:spPr>
            <a:xfrm>
              <a:off x="3594200" y="4392525"/>
              <a:ext cx="17950" cy="93550"/>
            </a:xfrm>
            <a:custGeom>
              <a:rect b="b" l="l" r="r" t="t"/>
              <a:pathLst>
                <a:path extrusionOk="0" h="3742" w="718">
                  <a:moveTo>
                    <a:pt x="0" y="0"/>
                  </a:moveTo>
                  <a:lnTo>
                    <a:pt x="0" y="3742"/>
                  </a:lnTo>
                  <a:lnTo>
                    <a:pt x="718" y="3742"/>
                  </a:lnTo>
                  <a:lnTo>
                    <a:pt x="71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13"/>
            <p:cNvSpPr/>
            <p:nvPr/>
          </p:nvSpPr>
          <p:spPr>
            <a:xfrm>
              <a:off x="3603175" y="4379700"/>
              <a:ext cx="25" cy="17975"/>
            </a:xfrm>
            <a:custGeom>
              <a:rect b="b" l="l" r="r" t="t"/>
              <a:pathLst>
                <a:path extrusionOk="0" fill="none" h="719" w="1">
                  <a:moveTo>
                    <a:pt x="0" y="718"/>
                  </a:moveTo>
                  <a:lnTo>
                    <a:pt x="0"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13"/>
            <p:cNvSpPr/>
            <p:nvPr/>
          </p:nvSpPr>
          <p:spPr>
            <a:xfrm>
              <a:off x="3603175" y="4477350"/>
              <a:ext cx="25" cy="47950"/>
            </a:xfrm>
            <a:custGeom>
              <a:rect b="b" l="l" r="r" t="t"/>
              <a:pathLst>
                <a:path extrusionOk="0" fill="none" h="1918" w="1">
                  <a:moveTo>
                    <a:pt x="0" y="0"/>
                  </a:moveTo>
                  <a:lnTo>
                    <a:pt x="0" y="1917"/>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13"/>
            <p:cNvSpPr/>
            <p:nvPr/>
          </p:nvSpPr>
          <p:spPr>
            <a:xfrm>
              <a:off x="3660825" y="4390200"/>
              <a:ext cx="18225" cy="96150"/>
            </a:xfrm>
            <a:custGeom>
              <a:rect b="b" l="l" r="r" t="t"/>
              <a:pathLst>
                <a:path extrusionOk="0" h="3846" w="729">
                  <a:moveTo>
                    <a:pt x="1" y="1"/>
                  </a:moveTo>
                  <a:lnTo>
                    <a:pt x="1" y="3845"/>
                  </a:lnTo>
                  <a:lnTo>
                    <a:pt x="728" y="3845"/>
                  </a:lnTo>
                  <a:lnTo>
                    <a:pt x="72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13"/>
            <p:cNvSpPr/>
            <p:nvPr/>
          </p:nvSpPr>
          <p:spPr>
            <a:xfrm>
              <a:off x="3669800" y="4353550"/>
              <a:ext cx="25" cy="43350"/>
            </a:xfrm>
            <a:custGeom>
              <a:rect b="b" l="l" r="r" t="t"/>
              <a:pathLst>
                <a:path extrusionOk="0" fill="none" h="1734" w="1">
                  <a:moveTo>
                    <a:pt x="0" y="1733"/>
                  </a:moveTo>
                  <a:lnTo>
                    <a:pt x="0"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13"/>
            <p:cNvSpPr/>
            <p:nvPr/>
          </p:nvSpPr>
          <p:spPr>
            <a:xfrm>
              <a:off x="3669800" y="4481200"/>
              <a:ext cx="25" cy="17950"/>
            </a:xfrm>
            <a:custGeom>
              <a:rect b="b" l="l" r="r" t="t"/>
              <a:pathLst>
                <a:path extrusionOk="0" fill="none" h="718" w="1">
                  <a:moveTo>
                    <a:pt x="0" y="0"/>
                  </a:moveTo>
                  <a:lnTo>
                    <a:pt x="0"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13"/>
            <p:cNvSpPr/>
            <p:nvPr/>
          </p:nvSpPr>
          <p:spPr>
            <a:xfrm>
              <a:off x="3694150" y="4306650"/>
              <a:ext cx="18225" cy="111775"/>
            </a:xfrm>
            <a:custGeom>
              <a:rect b="b" l="l" r="r" t="t"/>
              <a:pathLst>
                <a:path extrusionOk="0" h="4471" w="729">
                  <a:moveTo>
                    <a:pt x="0" y="1"/>
                  </a:moveTo>
                  <a:lnTo>
                    <a:pt x="0" y="4470"/>
                  </a:lnTo>
                  <a:lnTo>
                    <a:pt x="728" y="4470"/>
                  </a:lnTo>
                  <a:lnTo>
                    <a:pt x="72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13"/>
            <p:cNvSpPr/>
            <p:nvPr/>
          </p:nvSpPr>
          <p:spPr>
            <a:xfrm>
              <a:off x="3703375" y="4293850"/>
              <a:ext cx="25" cy="17950"/>
            </a:xfrm>
            <a:custGeom>
              <a:rect b="b" l="l" r="r" t="t"/>
              <a:pathLst>
                <a:path extrusionOk="0" fill="none" h="718" w="1">
                  <a:moveTo>
                    <a:pt x="0" y="718"/>
                  </a:moveTo>
                  <a:lnTo>
                    <a:pt x="0"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13"/>
            <p:cNvSpPr/>
            <p:nvPr/>
          </p:nvSpPr>
          <p:spPr>
            <a:xfrm>
              <a:off x="3703375" y="4413275"/>
              <a:ext cx="25" cy="25900"/>
            </a:xfrm>
            <a:custGeom>
              <a:rect b="b" l="l" r="r" t="t"/>
              <a:pathLst>
                <a:path extrusionOk="0" fill="none" h="1036" w="1">
                  <a:moveTo>
                    <a:pt x="0" y="0"/>
                  </a:moveTo>
                  <a:lnTo>
                    <a:pt x="0" y="1036"/>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13"/>
            <p:cNvSpPr/>
            <p:nvPr/>
          </p:nvSpPr>
          <p:spPr>
            <a:xfrm>
              <a:off x="3727475" y="4332550"/>
              <a:ext cx="18200" cy="119950"/>
            </a:xfrm>
            <a:custGeom>
              <a:rect b="b" l="l" r="r" t="t"/>
              <a:pathLst>
                <a:path extrusionOk="0" h="4798" w="728">
                  <a:moveTo>
                    <a:pt x="0" y="0"/>
                  </a:moveTo>
                  <a:lnTo>
                    <a:pt x="0" y="4798"/>
                  </a:lnTo>
                  <a:lnTo>
                    <a:pt x="728" y="4798"/>
                  </a:lnTo>
                  <a:lnTo>
                    <a:pt x="7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13"/>
            <p:cNvSpPr/>
            <p:nvPr/>
          </p:nvSpPr>
          <p:spPr>
            <a:xfrm>
              <a:off x="3736700" y="4319725"/>
              <a:ext cx="25" cy="18225"/>
            </a:xfrm>
            <a:custGeom>
              <a:rect b="b" l="l" r="r" t="t"/>
              <a:pathLst>
                <a:path extrusionOk="0" fill="none" h="729" w="1">
                  <a:moveTo>
                    <a:pt x="0" y="728"/>
                  </a:moveTo>
                  <a:lnTo>
                    <a:pt x="0"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13"/>
            <p:cNvSpPr/>
            <p:nvPr/>
          </p:nvSpPr>
          <p:spPr>
            <a:xfrm>
              <a:off x="3736700" y="4447350"/>
              <a:ext cx="25" cy="17975"/>
            </a:xfrm>
            <a:custGeom>
              <a:rect b="b" l="l" r="r" t="t"/>
              <a:pathLst>
                <a:path extrusionOk="0" fill="none" h="719" w="1">
                  <a:moveTo>
                    <a:pt x="0" y="1"/>
                  </a:moveTo>
                  <a:lnTo>
                    <a:pt x="0"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13"/>
            <p:cNvSpPr/>
            <p:nvPr/>
          </p:nvSpPr>
          <p:spPr>
            <a:xfrm>
              <a:off x="3761025" y="4259750"/>
              <a:ext cx="17975" cy="119975"/>
            </a:xfrm>
            <a:custGeom>
              <a:rect b="b" l="l" r="r" t="t"/>
              <a:pathLst>
                <a:path extrusionOk="0" h="4799" w="719">
                  <a:moveTo>
                    <a:pt x="1" y="1"/>
                  </a:moveTo>
                  <a:lnTo>
                    <a:pt x="1" y="4798"/>
                  </a:lnTo>
                  <a:lnTo>
                    <a:pt x="719" y="4798"/>
                  </a:lnTo>
                  <a:lnTo>
                    <a:pt x="71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13"/>
            <p:cNvSpPr/>
            <p:nvPr/>
          </p:nvSpPr>
          <p:spPr>
            <a:xfrm>
              <a:off x="3770000" y="4246950"/>
              <a:ext cx="25" cy="18225"/>
            </a:xfrm>
            <a:custGeom>
              <a:rect b="b" l="l" r="r" t="t"/>
              <a:pathLst>
                <a:path extrusionOk="0" fill="none" h="729" w="1">
                  <a:moveTo>
                    <a:pt x="1" y="728"/>
                  </a:moveTo>
                  <a:lnTo>
                    <a:pt x="1"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13"/>
            <p:cNvSpPr/>
            <p:nvPr/>
          </p:nvSpPr>
          <p:spPr>
            <a:xfrm>
              <a:off x="3770000" y="4374325"/>
              <a:ext cx="25" cy="18225"/>
            </a:xfrm>
            <a:custGeom>
              <a:rect b="b" l="l" r="r" t="t"/>
              <a:pathLst>
                <a:path extrusionOk="0" fill="none" h="729" w="1">
                  <a:moveTo>
                    <a:pt x="1" y="0"/>
                  </a:moveTo>
                  <a:lnTo>
                    <a:pt x="1" y="72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13"/>
            <p:cNvSpPr/>
            <p:nvPr/>
          </p:nvSpPr>
          <p:spPr>
            <a:xfrm>
              <a:off x="3827675" y="4251825"/>
              <a:ext cx="18225" cy="119950"/>
            </a:xfrm>
            <a:custGeom>
              <a:rect b="b" l="l" r="r" t="t"/>
              <a:pathLst>
                <a:path extrusionOk="0" h="4798" w="729">
                  <a:moveTo>
                    <a:pt x="0" y="0"/>
                  </a:moveTo>
                  <a:lnTo>
                    <a:pt x="0" y="4798"/>
                  </a:lnTo>
                  <a:lnTo>
                    <a:pt x="728" y="4798"/>
                  </a:lnTo>
                  <a:lnTo>
                    <a:pt x="7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13"/>
            <p:cNvSpPr/>
            <p:nvPr/>
          </p:nvSpPr>
          <p:spPr>
            <a:xfrm>
              <a:off x="3836650" y="4239000"/>
              <a:ext cx="25" cy="17975"/>
            </a:xfrm>
            <a:custGeom>
              <a:rect b="b" l="l" r="r" t="t"/>
              <a:pathLst>
                <a:path extrusionOk="0" fill="none" h="719" w="1">
                  <a:moveTo>
                    <a:pt x="0" y="718"/>
                  </a:moveTo>
                  <a:lnTo>
                    <a:pt x="0"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13"/>
            <p:cNvSpPr/>
            <p:nvPr/>
          </p:nvSpPr>
          <p:spPr>
            <a:xfrm>
              <a:off x="3836650" y="4366375"/>
              <a:ext cx="25" cy="18225"/>
            </a:xfrm>
            <a:custGeom>
              <a:rect b="b" l="l" r="r" t="t"/>
              <a:pathLst>
                <a:path extrusionOk="0" fill="none" h="729" w="1">
                  <a:moveTo>
                    <a:pt x="0" y="0"/>
                  </a:moveTo>
                  <a:lnTo>
                    <a:pt x="0" y="72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13"/>
            <p:cNvSpPr/>
            <p:nvPr/>
          </p:nvSpPr>
          <p:spPr>
            <a:xfrm>
              <a:off x="3861000" y="4264625"/>
              <a:ext cx="18200" cy="119975"/>
            </a:xfrm>
            <a:custGeom>
              <a:rect b="b" l="l" r="r" t="t"/>
              <a:pathLst>
                <a:path extrusionOk="0" h="4799" w="728">
                  <a:moveTo>
                    <a:pt x="0" y="1"/>
                  </a:moveTo>
                  <a:lnTo>
                    <a:pt x="0" y="4798"/>
                  </a:lnTo>
                  <a:lnTo>
                    <a:pt x="728" y="4798"/>
                  </a:lnTo>
                  <a:lnTo>
                    <a:pt x="72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13"/>
            <p:cNvSpPr/>
            <p:nvPr/>
          </p:nvSpPr>
          <p:spPr>
            <a:xfrm>
              <a:off x="3869950" y="4251825"/>
              <a:ext cx="25" cy="17950"/>
            </a:xfrm>
            <a:custGeom>
              <a:rect b="b" l="l" r="r" t="t"/>
              <a:pathLst>
                <a:path extrusionOk="0" fill="none" h="718" w="1">
                  <a:moveTo>
                    <a:pt x="1" y="718"/>
                  </a:moveTo>
                  <a:lnTo>
                    <a:pt x="1"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13"/>
            <p:cNvSpPr/>
            <p:nvPr/>
          </p:nvSpPr>
          <p:spPr>
            <a:xfrm>
              <a:off x="3869950" y="4379450"/>
              <a:ext cx="25" cy="17950"/>
            </a:xfrm>
            <a:custGeom>
              <a:rect b="b" l="l" r="r" t="t"/>
              <a:pathLst>
                <a:path extrusionOk="0" fill="none" h="718" w="1">
                  <a:moveTo>
                    <a:pt x="1" y="0"/>
                  </a:moveTo>
                  <a:lnTo>
                    <a:pt x="1"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13"/>
            <p:cNvSpPr/>
            <p:nvPr/>
          </p:nvSpPr>
          <p:spPr>
            <a:xfrm>
              <a:off x="3894300" y="4233875"/>
              <a:ext cx="18225" cy="119700"/>
            </a:xfrm>
            <a:custGeom>
              <a:rect b="b" l="l" r="r" t="t"/>
              <a:pathLst>
                <a:path extrusionOk="0" h="4788" w="729">
                  <a:moveTo>
                    <a:pt x="1" y="0"/>
                  </a:moveTo>
                  <a:lnTo>
                    <a:pt x="1" y="4788"/>
                  </a:lnTo>
                  <a:lnTo>
                    <a:pt x="729" y="4788"/>
                  </a:lnTo>
                  <a:lnTo>
                    <a:pt x="72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13"/>
            <p:cNvSpPr/>
            <p:nvPr/>
          </p:nvSpPr>
          <p:spPr>
            <a:xfrm>
              <a:off x="3903525" y="4220800"/>
              <a:ext cx="25" cy="18225"/>
            </a:xfrm>
            <a:custGeom>
              <a:rect b="b" l="l" r="r" t="t"/>
              <a:pathLst>
                <a:path extrusionOk="0" fill="none" h="729" w="1">
                  <a:moveTo>
                    <a:pt x="1" y="728"/>
                  </a:moveTo>
                  <a:lnTo>
                    <a:pt x="1"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13"/>
            <p:cNvSpPr/>
            <p:nvPr/>
          </p:nvSpPr>
          <p:spPr>
            <a:xfrm>
              <a:off x="3903525" y="4348425"/>
              <a:ext cx="25" cy="17975"/>
            </a:xfrm>
            <a:custGeom>
              <a:rect b="b" l="l" r="r" t="t"/>
              <a:pathLst>
                <a:path extrusionOk="0" fill="none" h="719" w="1">
                  <a:moveTo>
                    <a:pt x="1" y="1"/>
                  </a:moveTo>
                  <a:lnTo>
                    <a:pt x="1"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13"/>
            <p:cNvSpPr/>
            <p:nvPr/>
          </p:nvSpPr>
          <p:spPr>
            <a:xfrm>
              <a:off x="3994525" y="4277950"/>
              <a:ext cx="18200" cy="119725"/>
            </a:xfrm>
            <a:custGeom>
              <a:rect b="b" l="l" r="r" t="t"/>
              <a:pathLst>
                <a:path extrusionOk="0" h="4789" w="728">
                  <a:moveTo>
                    <a:pt x="0" y="1"/>
                  </a:moveTo>
                  <a:lnTo>
                    <a:pt x="0" y="4788"/>
                  </a:lnTo>
                  <a:lnTo>
                    <a:pt x="728" y="4788"/>
                  </a:lnTo>
                  <a:lnTo>
                    <a:pt x="72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13"/>
            <p:cNvSpPr/>
            <p:nvPr/>
          </p:nvSpPr>
          <p:spPr>
            <a:xfrm>
              <a:off x="4003475" y="4265150"/>
              <a:ext cx="25" cy="17950"/>
            </a:xfrm>
            <a:custGeom>
              <a:rect b="b" l="l" r="r" t="t"/>
              <a:pathLst>
                <a:path extrusionOk="0" fill="none" h="718" w="1">
                  <a:moveTo>
                    <a:pt x="1" y="718"/>
                  </a:moveTo>
                  <a:lnTo>
                    <a:pt x="1"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13"/>
            <p:cNvSpPr/>
            <p:nvPr/>
          </p:nvSpPr>
          <p:spPr>
            <a:xfrm>
              <a:off x="4003475" y="4392525"/>
              <a:ext cx="25" cy="17950"/>
            </a:xfrm>
            <a:custGeom>
              <a:rect b="b" l="l" r="r" t="t"/>
              <a:pathLst>
                <a:path extrusionOk="0" fill="none" h="718" w="1">
                  <a:moveTo>
                    <a:pt x="1" y="0"/>
                  </a:moveTo>
                  <a:lnTo>
                    <a:pt x="1"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13"/>
            <p:cNvSpPr/>
            <p:nvPr/>
          </p:nvSpPr>
          <p:spPr>
            <a:xfrm>
              <a:off x="4027825" y="4341525"/>
              <a:ext cx="18225" cy="100225"/>
            </a:xfrm>
            <a:custGeom>
              <a:rect b="b" l="l" r="r" t="t"/>
              <a:pathLst>
                <a:path extrusionOk="0" h="4009" w="729">
                  <a:moveTo>
                    <a:pt x="1" y="0"/>
                  </a:moveTo>
                  <a:lnTo>
                    <a:pt x="1" y="4008"/>
                  </a:lnTo>
                  <a:lnTo>
                    <a:pt x="729" y="4008"/>
                  </a:lnTo>
                  <a:lnTo>
                    <a:pt x="72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13"/>
            <p:cNvSpPr/>
            <p:nvPr/>
          </p:nvSpPr>
          <p:spPr>
            <a:xfrm>
              <a:off x="4036800" y="4328700"/>
              <a:ext cx="25" cy="18225"/>
            </a:xfrm>
            <a:custGeom>
              <a:rect b="b" l="l" r="r" t="t"/>
              <a:pathLst>
                <a:path extrusionOk="0" fill="none" h="729" w="1">
                  <a:moveTo>
                    <a:pt x="1" y="728"/>
                  </a:moveTo>
                  <a:lnTo>
                    <a:pt x="1"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13"/>
            <p:cNvSpPr/>
            <p:nvPr/>
          </p:nvSpPr>
          <p:spPr>
            <a:xfrm>
              <a:off x="4036800" y="4435575"/>
              <a:ext cx="25" cy="38725"/>
            </a:xfrm>
            <a:custGeom>
              <a:rect b="b" l="l" r="r" t="t"/>
              <a:pathLst>
                <a:path extrusionOk="0" fill="none" h="1549" w="1">
                  <a:moveTo>
                    <a:pt x="1" y="0"/>
                  </a:moveTo>
                  <a:lnTo>
                    <a:pt x="1" y="154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13"/>
            <p:cNvSpPr/>
            <p:nvPr/>
          </p:nvSpPr>
          <p:spPr>
            <a:xfrm>
              <a:off x="4061150" y="4370225"/>
              <a:ext cx="18225" cy="119950"/>
            </a:xfrm>
            <a:custGeom>
              <a:rect b="b" l="l" r="r" t="t"/>
              <a:pathLst>
                <a:path extrusionOk="0" h="4798" w="729">
                  <a:moveTo>
                    <a:pt x="0" y="0"/>
                  </a:moveTo>
                  <a:lnTo>
                    <a:pt x="0" y="4798"/>
                  </a:lnTo>
                  <a:lnTo>
                    <a:pt x="728" y="4798"/>
                  </a:lnTo>
                  <a:lnTo>
                    <a:pt x="7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13"/>
            <p:cNvSpPr/>
            <p:nvPr/>
          </p:nvSpPr>
          <p:spPr>
            <a:xfrm>
              <a:off x="4070375" y="4357400"/>
              <a:ext cx="25" cy="18225"/>
            </a:xfrm>
            <a:custGeom>
              <a:rect b="b" l="l" r="r" t="t"/>
              <a:pathLst>
                <a:path extrusionOk="0" fill="none" h="729" w="1">
                  <a:moveTo>
                    <a:pt x="1" y="728"/>
                  </a:moveTo>
                  <a:lnTo>
                    <a:pt x="1"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13"/>
            <p:cNvSpPr/>
            <p:nvPr/>
          </p:nvSpPr>
          <p:spPr>
            <a:xfrm>
              <a:off x="4070375" y="4485025"/>
              <a:ext cx="25" cy="17975"/>
            </a:xfrm>
            <a:custGeom>
              <a:rect b="b" l="l" r="r" t="t"/>
              <a:pathLst>
                <a:path extrusionOk="0" fill="none" h="719" w="1">
                  <a:moveTo>
                    <a:pt x="1" y="1"/>
                  </a:moveTo>
                  <a:lnTo>
                    <a:pt x="1"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13"/>
            <p:cNvSpPr/>
            <p:nvPr/>
          </p:nvSpPr>
          <p:spPr>
            <a:xfrm>
              <a:off x="4094725" y="4378150"/>
              <a:ext cx="17975" cy="92300"/>
            </a:xfrm>
            <a:custGeom>
              <a:rect b="b" l="l" r="r" t="t"/>
              <a:pathLst>
                <a:path extrusionOk="0" h="3692" w="719">
                  <a:moveTo>
                    <a:pt x="0" y="1"/>
                  </a:moveTo>
                  <a:lnTo>
                    <a:pt x="0" y="3691"/>
                  </a:lnTo>
                  <a:lnTo>
                    <a:pt x="718" y="3691"/>
                  </a:lnTo>
                  <a:lnTo>
                    <a:pt x="71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13"/>
            <p:cNvSpPr/>
            <p:nvPr/>
          </p:nvSpPr>
          <p:spPr>
            <a:xfrm>
              <a:off x="4103700" y="4337925"/>
              <a:ext cx="25" cy="46675"/>
            </a:xfrm>
            <a:custGeom>
              <a:rect b="b" l="l" r="r" t="t"/>
              <a:pathLst>
                <a:path extrusionOk="0" fill="none" h="1867" w="1">
                  <a:moveTo>
                    <a:pt x="0" y="1866"/>
                  </a:moveTo>
                  <a:lnTo>
                    <a:pt x="0"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13"/>
            <p:cNvSpPr/>
            <p:nvPr/>
          </p:nvSpPr>
          <p:spPr>
            <a:xfrm>
              <a:off x="4103700" y="4465300"/>
              <a:ext cx="25" cy="18225"/>
            </a:xfrm>
            <a:custGeom>
              <a:rect b="b" l="l" r="r" t="t"/>
              <a:pathLst>
                <a:path extrusionOk="0" fill="none" h="729" w="1">
                  <a:moveTo>
                    <a:pt x="0" y="0"/>
                  </a:moveTo>
                  <a:lnTo>
                    <a:pt x="0" y="72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13"/>
            <p:cNvSpPr/>
            <p:nvPr/>
          </p:nvSpPr>
          <p:spPr>
            <a:xfrm>
              <a:off x="4161350" y="4456325"/>
              <a:ext cx="17975" cy="119975"/>
            </a:xfrm>
            <a:custGeom>
              <a:rect b="b" l="l" r="r" t="t"/>
              <a:pathLst>
                <a:path extrusionOk="0" h="4799" w="719">
                  <a:moveTo>
                    <a:pt x="1" y="1"/>
                  </a:moveTo>
                  <a:lnTo>
                    <a:pt x="1" y="4798"/>
                  </a:lnTo>
                  <a:lnTo>
                    <a:pt x="718" y="4798"/>
                  </a:lnTo>
                  <a:lnTo>
                    <a:pt x="71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13"/>
            <p:cNvSpPr/>
            <p:nvPr/>
          </p:nvSpPr>
          <p:spPr>
            <a:xfrm>
              <a:off x="4170325" y="4443525"/>
              <a:ext cx="25" cy="17950"/>
            </a:xfrm>
            <a:custGeom>
              <a:rect b="b" l="l" r="r" t="t"/>
              <a:pathLst>
                <a:path extrusionOk="0" fill="none" h="718" w="1">
                  <a:moveTo>
                    <a:pt x="1" y="718"/>
                  </a:moveTo>
                  <a:lnTo>
                    <a:pt x="1"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13"/>
            <p:cNvSpPr/>
            <p:nvPr/>
          </p:nvSpPr>
          <p:spPr>
            <a:xfrm>
              <a:off x="4170325" y="4570900"/>
              <a:ext cx="25" cy="18200"/>
            </a:xfrm>
            <a:custGeom>
              <a:rect b="b" l="l" r="r" t="t"/>
              <a:pathLst>
                <a:path extrusionOk="0" fill="none" h="728" w="1">
                  <a:moveTo>
                    <a:pt x="1" y="0"/>
                  </a:moveTo>
                  <a:lnTo>
                    <a:pt x="1" y="72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13"/>
            <p:cNvSpPr/>
            <p:nvPr/>
          </p:nvSpPr>
          <p:spPr>
            <a:xfrm>
              <a:off x="4194675" y="4423525"/>
              <a:ext cx="18225" cy="88950"/>
            </a:xfrm>
            <a:custGeom>
              <a:rect b="b" l="l" r="r" t="t"/>
              <a:pathLst>
                <a:path extrusionOk="0" h="3558" w="729">
                  <a:moveTo>
                    <a:pt x="0" y="0"/>
                  </a:moveTo>
                  <a:lnTo>
                    <a:pt x="0" y="3558"/>
                  </a:lnTo>
                  <a:lnTo>
                    <a:pt x="728" y="3558"/>
                  </a:lnTo>
                  <a:lnTo>
                    <a:pt x="7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13"/>
            <p:cNvSpPr/>
            <p:nvPr/>
          </p:nvSpPr>
          <p:spPr>
            <a:xfrm>
              <a:off x="4203650" y="4410450"/>
              <a:ext cx="25" cy="18225"/>
            </a:xfrm>
            <a:custGeom>
              <a:rect b="b" l="l" r="r" t="t"/>
              <a:pathLst>
                <a:path extrusionOk="0" fill="none" h="729" w="1">
                  <a:moveTo>
                    <a:pt x="0" y="729"/>
                  </a:moveTo>
                  <a:lnTo>
                    <a:pt x="0"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13"/>
            <p:cNvSpPr/>
            <p:nvPr/>
          </p:nvSpPr>
          <p:spPr>
            <a:xfrm>
              <a:off x="4203650" y="4508600"/>
              <a:ext cx="25" cy="47700"/>
            </a:xfrm>
            <a:custGeom>
              <a:rect b="b" l="l" r="r" t="t"/>
              <a:pathLst>
                <a:path extrusionOk="0" fill="none" h="1908" w="1">
                  <a:moveTo>
                    <a:pt x="0" y="1"/>
                  </a:moveTo>
                  <a:lnTo>
                    <a:pt x="0" y="190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13"/>
            <p:cNvSpPr/>
            <p:nvPr/>
          </p:nvSpPr>
          <p:spPr>
            <a:xfrm>
              <a:off x="3126975" y="4467350"/>
              <a:ext cx="18225" cy="73825"/>
            </a:xfrm>
            <a:custGeom>
              <a:rect b="b" l="l" r="r" t="t"/>
              <a:pathLst>
                <a:path extrusionOk="0" h="2953" w="729">
                  <a:moveTo>
                    <a:pt x="1" y="0"/>
                  </a:moveTo>
                  <a:lnTo>
                    <a:pt x="1" y="2953"/>
                  </a:lnTo>
                  <a:lnTo>
                    <a:pt x="729" y="2953"/>
                  </a:lnTo>
                  <a:lnTo>
                    <a:pt x="72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13"/>
            <p:cNvSpPr/>
            <p:nvPr/>
          </p:nvSpPr>
          <p:spPr>
            <a:xfrm>
              <a:off x="3135950" y="4417375"/>
              <a:ext cx="25" cy="55125"/>
            </a:xfrm>
            <a:custGeom>
              <a:rect b="b" l="l" r="r" t="t"/>
              <a:pathLst>
                <a:path extrusionOk="0" fill="none" h="2205" w="1">
                  <a:moveTo>
                    <a:pt x="1" y="2205"/>
                  </a:moveTo>
                  <a:lnTo>
                    <a:pt x="1" y="0"/>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13"/>
            <p:cNvSpPr/>
            <p:nvPr/>
          </p:nvSpPr>
          <p:spPr>
            <a:xfrm>
              <a:off x="3135950" y="4535775"/>
              <a:ext cx="25" cy="18225"/>
            </a:xfrm>
            <a:custGeom>
              <a:rect b="b" l="l" r="r" t="t"/>
              <a:pathLst>
                <a:path extrusionOk="0" fill="none" h="729" w="1">
                  <a:moveTo>
                    <a:pt x="1" y="1"/>
                  </a:moveTo>
                  <a:lnTo>
                    <a:pt x="1" y="72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13"/>
            <p:cNvSpPr/>
            <p:nvPr/>
          </p:nvSpPr>
          <p:spPr>
            <a:xfrm>
              <a:off x="3193625" y="4541150"/>
              <a:ext cx="18225" cy="81525"/>
            </a:xfrm>
            <a:custGeom>
              <a:rect b="b" l="l" r="r" t="t"/>
              <a:pathLst>
                <a:path extrusionOk="0" h="3261" w="729">
                  <a:moveTo>
                    <a:pt x="0" y="1"/>
                  </a:moveTo>
                  <a:lnTo>
                    <a:pt x="0" y="3261"/>
                  </a:lnTo>
                  <a:lnTo>
                    <a:pt x="728" y="3261"/>
                  </a:lnTo>
                  <a:lnTo>
                    <a:pt x="72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13"/>
            <p:cNvSpPr/>
            <p:nvPr/>
          </p:nvSpPr>
          <p:spPr>
            <a:xfrm>
              <a:off x="3202850" y="4489900"/>
              <a:ext cx="25" cy="57700"/>
            </a:xfrm>
            <a:custGeom>
              <a:rect b="b" l="l" r="r" t="t"/>
              <a:pathLst>
                <a:path extrusionOk="0" fill="none" h="2308" w="1">
                  <a:moveTo>
                    <a:pt x="0" y="2307"/>
                  </a:moveTo>
                  <a:lnTo>
                    <a:pt x="0" y="1"/>
                  </a:lnTo>
                </a:path>
              </a:pathLst>
            </a:custGeom>
            <a:noFill/>
            <a:ln cap="rnd" cmpd="sng" w="95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13"/>
            <p:cNvSpPr/>
            <p:nvPr/>
          </p:nvSpPr>
          <p:spPr>
            <a:xfrm>
              <a:off x="3202850" y="4617275"/>
              <a:ext cx="25" cy="18225"/>
            </a:xfrm>
            <a:custGeom>
              <a:rect b="b" l="l" r="r" t="t"/>
              <a:pathLst>
                <a:path extrusionOk="0" fill="none" h="729" w="1">
                  <a:moveTo>
                    <a:pt x="0" y="1"/>
                  </a:moveTo>
                  <a:lnTo>
                    <a:pt x="0" y="72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13"/>
            <p:cNvSpPr/>
            <p:nvPr/>
          </p:nvSpPr>
          <p:spPr>
            <a:xfrm>
              <a:off x="3327150" y="4587550"/>
              <a:ext cx="18225" cy="77675"/>
            </a:xfrm>
            <a:custGeom>
              <a:rect b="b" l="l" r="r" t="t"/>
              <a:pathLst>
                <a:path extrusionOk="0" h="3107" w="729">
                  <a:moveTo>
                    <a:pt x="0" y="0"/>
                  </a:moveTo>
                  <a:lnTo>
                    <a:pt x="0" y="3107"/>
                  </a:lnTo>
                  <a:lnTo>
                    <a:pt x="728" y="3107"/>
                  </a:lnTo>
                  <a:lnTo>
                    <a:pt x="728" y="0"/>
                  </a:lnTo>
                  <a:close/>
                </a:path>
              </a:pathLst>
            </a:custGeom>
            <a:solidFill>
              <a:srgbClr val="FF8A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13"/>
            <p:cNvSpPr/>
            <p:nvPr/>
          </p:nvSpPr>
          <p:spPr>
            <a:xfrm>
              <a:off x="3336375" y="4574725"/>
              <a:ext cx="25" cy="18225"/>
            </a:xfrm>
            <a:custGeom>
              <a:rect b="b" l="l" r="r" t="t"/>
              <a:pathLst>
                <a:path extrusionOk="0" fill="none" h="729" w="1">
                  <a:moveTo>
                    <a:pt x="0" y="729"/>
                  </a:moveTo>
                  <a:lnTo>
                    <a:pt x="0" y="1"/>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13"/>
            <p:cNvSpPr/>
            <p:nvPr/>
          </p:nvSpPr>
          <p:spPr>
            <a:xfrm>
              <a:off x="3336375" y="4656225"/>
              <a:ext cx="25" cy="64100"/>
            </a:xfrm>
            <a:custGeom>
              <a:rect b="b" l="l" r="r" t="t"/>
              <a:pathLst>
                <a:path extrusionOk="0" fill="none" h="2564" w="1">
                  <a:moveTo>
                    <a:pt x="0" y="1"/>
                  </a:moveTo>
                  <a:lnTo>
                    <a:pt x="0" y="2564"/>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13"/>
            <p:cNvSpPr/>
            <p:nvPr/>
          </p:nvSpPr>
          <p:spPr>
            <a:xfrm>
              <a:off x="3360450" y="4553975"/>
              <a:ext cx="18225" cy="119975"/>
            </a:xfrm>
            <a:custGeom>
              <a:rect b="b" l="l" r="r" t="t"/>
              <a:pathLst>
                <a:path extrusionOk="0" h="4799" w="729">
                  <a:moveTo>
                    <a:pt x="1" y="0"/>
                  </a:moveTo>
                  <a:lnTo>
                    <a:pt x="1" y="4798"/>
                  </a:lnTo>
                  <a:lnTo>
                    <a:pt x="729" y="4798"/>
                  </a:lnTo>
                  <a:lnTo>
                    <a:pt x="729" y="0"/>
                  </a:lnTo>
                  <a:close/>
                </a:path>
              </a:pathLst>
            </a:custGeom>
            <a:solidFill>
              <a:srgbClr val="FF8A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13"/>
            <p:cNvSpPr/>
            <p:nvPr/>
          </p:nvSpPr>
          <p:spPr>
            <a:xfrm>
              <a:off x="3369675" y="4541150"/>
              <a:ext cx="25" cy="17975"/>
            </a:xfrm>
            <a:custGeom>
              <a:rect b="b" l="l" r="r" t="t"/>
              <a:pathLst>
                <a:path extrusionOk="0" fill="none" h="719" w="1">
                  <a:moveTo>
                    <a:pt x="1" y="718"/>
                  </a:moveTo>
                  <a:lnTo>
                    <a:pt x="1" y="1"/>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13"/>
            <p:cNvSpPr/>
            <p:nvPr/>
          </p:nvSpPr>
          <p:spPr>
            <a:xfrm>
              <a:off x="3369675" y="4668800"/>
              <a:ext cx="25" cy="17950"/>
            </a:xfrm>
            <a:custGeom>
              <a:rect b="b" l="l" r="r" t="t"/>
              <a:pathLst>
                <a:path extrusionOk="0" fill="none" h="718" w="1">
                  <a:moveTo>
                    <a:pt x="1" y="0"/>
                  </a:moveTo>
                  <a:lnTo>
                    <a:pt x="1" y="71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13"/>
            <p:cNvSpPr/>
            <p:nvPr/>
          </p:nvSpPr>
          <p:spPr>
            <a:xfrm>
              <a:off x="3460675" y="4492975"/>
              <a:ext cx="17950" cy="58200"/>
            </a:xfrm>
            <a:custGeom>
              <a:rect b="b" l="l" r="r" t="t"/>
              <a:pathLst>
                <a:path extrusionOk="0" h="2328" w="718">
                  <a:moveTo>
                    <a:pt x="0" y="1"/>
                  </a:moveTo>
                  <a:lnTo>
                    <a:pt x="0" y="2328"/>
                  </a:lnTo>
                  <a:lnTo>
                    <a:pt x="718" y="2328"/>
                  </a:lnTo>
                  <a:lnTo>
                    <a:pt x="718" y="1"/>
                  </a:lnTo>
                  <a:close/>
                </a:path>
              </a:pathLst>
            </a:custGeom>
            <a:solidFill>
              <a:srgbClr val="FF8A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13"/>
            <p:cNvSpPr/>
            <p:nvPr/>
          </p:nvSpPr>
          <p:spPr>
            <a:xfrm>
              <a:off x="3469650" y="4480175"/>
              <a:ext cx="25" cy="17950"/>
            </a:xfrm>
            <a:custGeom>
              <a:rect b="b" l="l" r="r" t="t"/>
              <a:pathLst>
                <a:path extrusionOk="0" fill="none" h="718" w="1">
                  <a:moveTo>
                    <a:pt x="0" y="718"/>
                  </a:moveTo>
                  <a:lnTo>
                    <a:pt x="0" y="0"/>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13"/>
            <p:cNvSpPr/>
            <p:nvPr/>
          </p:nvSpPr>
          <p:spPr>
            <a:xfrm>
              <a:off x="3469650" y="4547300"/>
              <a:ext cx="25" cy="78450"/>
            </a:xfrm>
            <a:custGeom>
              <a:rect b="b" l="l" r="r" t="t"/>
              <a:pathLst>
                <a:path extrusionOk="0" fill="none" h="3138" w="1">
                  <a:moveTo>
                    <a:pt x="0" y="1"/>
                  </a:moveTo>
                  <a:lnTo>
                    <a:pt x="0" y="313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13"/>
            <p:cNvSpPr/>
            <p:nvPr/>
          </p:nvSpPr>
          <p:spPr>
            <a:xfrm>
              <a:off x="3560875" y="4426075"/>
              <a:ext cx="17975" cy="119975"/>
            </a:xfrm>
            <a:custGeom>
              <a:rect b="b" l="l" r="r" t="t"/>
              <a:pathLst>
                <a:path extrusionOk="0" h="4799" w="719">
                  <a:moveTo>
                    <a:pt x="1" y="1"/>
                  </a:moveTo>
                  <a:lnTo>
                    <a:pt x="1" y="4799"/>
                  </a:lnTo>
                  <a:lnTo>
                    <a:pt x="718" y="4799"/>
                  </a:lnTo>
                  <a:lnTo>
                    <a:pt x="71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13"/>
            <p:cNvSpPr/>
            <p:nvPr/>
          </p:nvSpPr>
          <p:spPr>
            <a:xfrm>
              <a:off x="3569850" y="4413275"/>
              <a:ext cx="25" cy="17975"/>
            </a:xfrm>
            <a:custGeom>
              <a:rect b="b" l="l" r="r" t="t"/>
              <a:pathLst>
                <a:path extrusionOk="0" fill="none" h="719" w="1">
                  <a:moveTo>
                    <a:pt x="0" y="718"/>
                  </a:moveTo>
                  <a:lnTo>
                    <a:pt x="0" y="0"/>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13"/>
            <p:cNvSpPr/>
            <p:nvPr/>
          </p:nvSpPr>
          <p:spPr>
            <a:xfrm>
              <a:off x="3569850" y="4540650"/>
              <a:ext cx="25" cy="18225"/>
            </a:xfrm>
            <a:custGeom>
              <a:rect b="b" l="l" r="r" t="t"/>
              <a:pathLst>
                <a:path extrusionOk="0" fill="none" h="729" w="1">
                  <a:moveTo>
                    <a:pt x="0" y="0"/>
                  </a:moveTo>
                  <a:lnTo>
                    <a:pt x="0" y="72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13"/>
            <p:cNvSpPr/>
            <p:nvPr/>
          </p:nvSpPr>
          <p:spPr>
            <a:xfrm>
              <a:off x="3627500" y="4357400"/>
              <a:ext cx="17975" cy="92550"/>
            </a:xfrm>
            <a:custGeom>
              <a:rect b="b" l="l" r="r" t="t"/>
              <a:pathLst>
                <a:path extrusionOk="0" h="3702" w="719">
                  <a:moveTo>
                    <a:pt x="1" y="1"/>
                  </a:moveTo>
                  <a:lnTo>
                    <a:pt x="1" y="3701"/>
                  </a:lnTo>
                  <a:lnTo>
                    <a:pt x="719" y="3701"/>
                  </a:lnTo>
                  <a:lnTo>
                    <a:pt x="71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13"/>
            <p:cNvSpPr/>
            <p:nvPr/>
          </p:nvSpPr>
          <p:spPr>
            <a:xfrm>
              <a:off x="3636475" y="4344600"/>
              <a:ext cx="25" cy="18200"/>
            </a:xfrm>
            <a:custGeom>
              <a:rect b="b" l="l" r="r" t="t"/>
              <a:pathLst>
                <a:path extrusionOk="0" fill="none" h="728" w="1">
                  <a:moveTo>
                    <a:pt x="1" y="728"/>
                  </a:moveTo>
                  <a:lnTo>
                    <a:pt x="1" y="0"/>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13"/>
            <p:cNvSpPr/>
            <p:nvPr/>
          </p:nvSpPr>
          <p:spPr>
            <a:xfrm>
              <a:off x="3636475" y="4448125"/>
              <a:ext cx="25" cy="42050"/>
            </a:xfrm>
            <a:custGeom>
              <a:rect b="b" l="l" r="r" t="t"/>
              <a:pathLst>
                <a:path extrusionOk="0" fill="none" h="1682" w="1">
                  <a:moveTo>
                    <a:pt x="1" y="1"/>
                  </a:moveTo>
                  <a:lnTo>
                    <a:pt x="1" y="1682"/>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13"/>
            <p:cNvSpPr/>
            <p:nvPr/>
          </p:nvSpPr>
          <p:spPr>
            <a:xfrm>
              <a:off x="3794350" y="4332550"/>
              <a:ext cx="17975" cy="119950"/>
            </a:xfrm>
            <a:custGeom>
              <a:rect b="b" l="l" r="r" t="t"/>
              <a:pathLst>
                <a:path extrusionOk="0" h="4798" w="719">
                  <a:moveTo>
                    <a:pt x="1" y="0"/>
                  </a:moveTo>
                  <a:lnTo>
                    <a:pt x="1" y="4798"/>
                  </a:lnTo>
                  <a:lnTo>
                    <a:pt x="718" y="4798"/>
                  </a:lnTo>
                  <a:lnTo>
                    <a:pt x="71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13"/>
            <p:cNvSpPr/>
            <p:nvPr/>
          </p:nvSpPr>
          <p:spPr>
            <a:xfrm>
              <a:off x="3803325" y="4319725"/>
              <a:ext cx="25" cy="18225"/>
            </a:xfrm>
            <a:custGeom>
              <a:rect b="b" l="l" r="r" t="t"/>
              <a:pathLst>
                <a:path extrusionOk="0" fill="none" h="729" w="1">
                  <a:moveTo>
                    <a:pt x="0" y="728"/>
                  </a:moveTo>
                  <a:lnTo>
                    <a:pt x="0" y="1"/>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13"/>
            <p:cNvSpPr/>
            <p:nvPr/>
          </p:nvSpPr>
          <p:spPr>
            <a:xfrm>
              <a:off x="3803325" y="4447350"/>
              <a:ext cx="25" cy="17975"/>
            </a:xfrm>
            <a:custGeom>
              <a:rect b="b" l="l" r="r" t="t"/>
              <a:pathLst>
                <a:path extrusionOk="0" fill="none" h="719" w="1">
                  <a:moveTo>
                    <a:pt x="0" y="1"/>
                  </a:moveTo>
                  <a:lnTo>
                    <a:pt x="0" y="71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13"/>
            <p:cNvSpPr/>
            <p:nvPr/>
          </p:nvSpPr>
          <p:spPr>
            <a:xfrm>
              <a:off x="3927875" y="4272575"/>
              <a:ext cx="17975" cy="119975"/>
            </a:xfrm>
            <a:custGeom>
              <a:rect b="b" l="l" r="r" t="t"/>
              <a:pathLst>
                <a:path extrusionOk="0" h="4799" w="719">
                  <a:moveTo>
                    <a:pt x="1" y="0"/>
                  </a:moveTo>
                  <a:lnTo>
                    <a:pt x="1" y="4798"/>
                  </a:lnTo>
                  <a:lnTo>
                    <a:pt x="718" y="4798"/>
                  </a:lnTo>
                  <a:lnTo>
                    <a:pt x="71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13"/>
            <p:cNvSpPr/>
            <p:nvPr/>
          </p:nvSpPr>
          <p:spPr>
            <a:xfrm>
              <a:off x="3936850" y="4259750"/>
              <a:ext cx="25" cy="18225"/>
            </a:xfrm>
            <a:custGeom>
              <a:rect b="b" l="l" r="r" t="t"/>
              <a:pathLst>
                <a:path extrusionOk="0" fill="none" h="729" w="1">
                  <a:moveTo>
                    <a:pt x="0" y="729"/>
                  </a:moveTo>
                  <a:lnTo>
                    <a:pt x="0" y="1"/>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13"/>
            <p:cNvSpPr/>
            <p:nvPr/>
          </p:nvSpPr>
          <p:spPr>
            <a:xfrm>
              <a:off x="3936850" y="4387400"/>
              <a:ext cx="25" cy="17950"/>
            </a:xfrm>
            <a:custGeom>
              <a:rect b="b" l="l" r="r" t="t"/>
              <a:pathLst>
                <a:path extrusionOk="0" fill="none" h="718" w="1">
                  <a:moveTo>
                    <a:pt x="0" y="0"/>
                  </a:moveTo>
                  <a:lnTo>
                    <a:pt x="0" y="71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13"/>
            <p:cNvSpPr/>
            <p:nvPr/>
          </p:nvSpPr>
          <p:spPr>
            <a:xfrm>
              <a:off x="3961200" y="4348425"/>
              <a:ext cx="17950" cy="68975"/>
            </a:xfrm>
            <a:custGeom>
              <a:rect b="b" l="l" r="r" t="t"/>
              <a:pathLst>
                <a:path extrusionOk="0" h="2759" w="718">
                  <a:moveTo>
                    <a:pt x="0" y="1"/>
                  </a:moveTo>
                  <a:lnTo>
                    <a:pt x="0" y="2758"/>
                  </a:lnTo>
                  <a:lnTo>
                    <a:pt x="718" y="2758"/>
                  </a:lnTo>
                  <a:lnTo>
                    <a:pt x="71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13"/>
            <p:cNvSpPr/>
            <p:nvPr/>
          </p:nvSpPr>
          <p:spPr>
            <a:xfrm>
              <a:off x="3970175" y="4284625"/>
              <a:ext cx="25" cy="66150"/>
            </a:xfrm>
            <a:custGeom>
              <a:rect b="b" l="l" r="r" t="t"/>
              <a:pathLst>
                <a:path extrusionOk="0" fill="none" h="2646" w="1">
                  <a:moveTo>
                    <a:pt x="0" y="2645"/>
                  </a:moveTo>
                  <a:lnTo>
                    <a:pt x="0" y="0"/>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13"/>
            <p:cNvSpPr/>
            <p:nvPr/>
          </p:nvSpPr>
          <p:spPr>
            <a:xfrm>
              <a:off x="3970175" y="4412250"/>
              <a:ext cx="25" cy="17975"/>
            </a:xfrm>
            <a:custGeom>
              <a:rect b="b" l="l" r="r" t="t"/>
              <a:pathLst>
                <a:path extrusionOk="0" fill="none" h="719" w="1">
                  <a:moveTo>
                    <a:pt x="0" y="0"/>
                  </a:moveTo>
                  <a:lnTo>
                    <a:pt x="0" y="71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13"/>
            <p:cNvSpPr/>
            <p:nvPr/>
          </p:nvSpPr>
          <p:spPr>
            <a:xfrm>
              <a:off x="4128050" y="4458900"/>
              <a:ext cx="17950" cy="91250"/>
            </a:xfrm>
            <a:custGeom>
              <a:rect b="b" l="l" r="r" t="t"/>
              <a:pathLst>
                <a:path extrusionOk="0" h="3650" w="718">
                  <a:moveTo>
                    <a:pt x="0" y="0"/>
                  </a:moveTo>
                  <a:lnTo>
                    <a:pt x="0" y="3650"/>
                  </a:lnTo>
                  <a:lnTo>
                    <a:pt x="718" y="3650"/>
                  </a:lnTo>
                  <a:lnTo>
                    <a:pt x="71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13"/>
            <p:cNvSpPr/>
            <p:nvPr/>
          </p:nvSpPr>
          <p:spPr>
            <a:xfrm>
              <a:off x="4137000" y="4417375"/>
              <a:ext cx="25" cy="45900"/>
            </a:xfrm>
            <a:custGeom>
              <a:rect b="b" l="l" r="r" t="t"/>
              <a:pathLst>
                <a:path extrusionOk="0" fill="none" h="1836" w="1">
                  <a:moveTo>
                    <a:pt x="1" y="1835"/>
                  </a:moveTo>
                  <a:lnTo>
                    <a:pt x="1" y="0"/>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13"/>
            <p:cNvSpPr/>
            <p:nvPr/>
          </p:nvSpPr>
          <p:spPr>
            <a:xfrm>
              <a:off x="4137000" y="4545000"/>
              <a:ext cx="25" cy="17975"/>
            </a:xfrm>
            <a:custGeom>
              <a:rect b="b" l="l" r="r" t="t"/>
              <a:pathLst>
                <a:path extrusionOk="0" fill="none" h="719" w="1">
                  <a:moveTo>
                    <a:pt x="1" y="1"/>
                  </a:moveTo>
                  <a:lnTo>
                    <a:pt x="1" y="71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13"/>
            <p:cNvSpPr/>
            <p:nvPr/>
          </p:nvSpPr>
          <p:spPr>
            <a:xfrm>
              <a:off x="4228000" y="4528600"/>
              <a:ext cx="18225" cy="78450"/>
            </a:xfrm>
            <a:custGeom>
              <a:rect b="b" l="l" r="r" t="t"/>
              <a:pathLst>
                <a:path extrusionOk="0" h="3138" w="729">
                  <a:moveTo>
                    <a:pt x="0" y="1"/>
                  </a:moveTo>
                  <a:lnTo>
                    <a:pt x="0" y="3138"/>
                  </a:lnTo>
                  <a:lnTo>
                    <a:pt x="728" y="3138"/>
                  </a:lnTo>
                  <a:lnTo>
                    <a:pt x="72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13"/>
            <p:cNvSpPr/>
            <p:nvPr/>
          </p:nvSpPr>
          <p:spPr>
            <a:xfrm>
              <a:off x="4237225" y="4474275"/>
              <a:ext cx="25" cy="71775"/>
            </a:xfrm>
            <a:custGeom>
              <a:rect b="b" l="l" r="r" t="t"/>
              <a:pathLst>
                <a:path extrusionOk="0" fill="none" h="2871" w="1">
                  <a:moveTo>
                    <a:pt x="0" y="2871"/>
                  </a:moveTo>
                  <a:lnTo>
                    <a:pt x="0" y="0"/>
                  </a:lnTo>
                </a:path>
              </a:pathLst>
            </a:custGeom>
            <a:solidFill>
              <a:schemeClr val="accent6"/>
            </a:solid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13"/>
            <p:cNvSpPr/>
            <p:nvPr/>
          </p:nvSpPr>
          <p:spPr>
            <a:xfrm>
              <a:off x="4237225" y="4601900"/>
              <a:ext cx="25" cy="17975"/>
            </a:xfrm>
            <a:custGeom>
              <a:rect b="b" l="l" r="r" t="t"/>
              <a:pathLst>
                <a:path extrusionOk="0" fill="none" h="719" w="1">
                  <a:moveTo>
                    <a:pt x="0" y="0"/>
                  </a:moveTo>
                  <a:lnTo>
                    <a:pt x="0" y="71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13"/>
            <p:cNvSpPr/>
            <p:nvPr/>
          </p:nvSpPr>
          <p:spPr>
            <a:xfrm>
              <a:off x="4261575" y="4507075"/>
              <a:ext cx="17950" cy="121250"/>
            </a:xfrm>
            <a:custGeom>
              <a:rect b="b" l="l" r="r" t="t"/>
              <a:pathLst>
                <a:path extrusionOk="0" h="4850" w="718">
                  <a:moveTo>
                    <a:pt x="0" y="0"/>
                  </a:moveTo>
                  <a:lnTo>
                    <a:pt x="0" y="4849"/>
                  </a:lnTo>
                  <a:lnTo>
                    <a:pt x="718" y="4849"/>
                  </a:lnTo>
                  <a:lnTo>
                    <a:pt x="71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13"/>
            <p:cNvSpPr/>
            <p:nvPr/>
          </p:nvSpPr>
          <p:spPr>
            <a:xfrm>
              <a:off x="4270525" y="4471975"/>
              <a:ext cx="25" cy="37675"/>
            </a:xfrm>
            <a:custGeom>
              <a:rect b="b" l="l" r="r" t="t"/>
              <a:pathLst>
                <a:path extrusionOk="0" fill="none" h="1507" w="1">
                  <a:moveTo>
                    <a:pt x="1" y="1507"/>
                  </a:moveTo>
                  <a:lnTo>
                    <a:pt x="1" y="0"/>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13"/>
            <p:cNvSpPr/>
            <p:nvPr/>
          </p:nvSpPr>
          <p:spPr>
            <a:xfrm>
              <a:off x="4270525" y="4623175"/>
              <a:ext cx="25" cy="18225"/>
            </a:xfrm>
            <a:custGeom>
              <a:rect b="b" l="l" r="r" t="t"/>
              <a:pathLst>
                <a:path extrusionOk="0" fill="none" h="729" w="1">
                  <a:moveTo>
                    <a:pt x="1" y="0"/>
                  </a:moveTo>
                  <a:lnTo>
                    <a:pt x="1" y="72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13"/>
            <p:cNvSpPr/>
            <p:nvPr/>
          </p:nvSpPr>
          <p:spPr>
            <a:xfrm>
              <a:off x="4294875" y="4426075"/>
              <a:ext cx="17975" cy="80250"/>
            </a:xfrm>
            <a:custGeom>
              <a:rect b="b" l="l" r="r" t="t"/>
              <a:pathLst>
                <a:path extrusionOk="0" h="3210" w="719">
                  <a:moveTo>
                    <a:pt x="1" y="1"/>
                  </a:moveTo>
                  <a:lnTo>
                    <a:pt x="1" y="3210"/>
                  </a:lnTo>
                  <a:lnTo>
                    <a:pt x="718" y="3210"/>
                  </a:lnTo>
                  <a:lnTo>
                    <a:pt x="71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13"/>
            <p:cNvSpPr/>
            <p:nvPr/>
          </p:nvSpPr>
          <p:spPr>
            <a:xfrm>
              <a:off x="4303850" y="4413275"/>
              <a:ext cx="25" cy="18225"/>
            </a:xfrm>
            <a:custGeom>
              <a:rect b="b" l="l" r="r" t="t"/>
              <a:pathLst>
                <a:path extrusionOk="0" fill="none" h="729" w="1">
                  <a:moveTo>
                    <a:pt x="1" y="728"/>
                  </a:moveTo>
                  <a:lnTo>
                    <a:pt x="1"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13"/>
            <p:cNvSpPr/>
            <p:nvPr/>
          </p:nvSpPr>
          <p:spPr>
            <a:xfrm>
              <a:off x="4303850" y="4501175"/>
              <a:ext cx="25" cy="36925"/>
            </a:xfrm>
            <a:custGeom>
              <a:rect b="b" l="l" r="r" t="t"/>
              <a:pathLst>
                <a:path extrusionOk="0" fill="none" h="1477" w="1">
                  <a:moveTo>
                    <a:pt x="1" y="1"/>
                  </a:moveTo>
                  <a:lnTo>
                    <a:pt x="1" y="1477"/>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13"/>
            <p:cNvSpPr/>
            <p:nvPr/>
          </p:nvSpPr>
          <p:spPr>
            <a:xfrm>
              <a:off x="4328200" y="4392525"/>
              <a:ext cx="17975" cy="83050"/>
            </a:xfrm>
            <a:custGeom>
              <a:rect b="b" l="l" r="r" t="t"/>
              <a:pathLst>
                <a:path extrusionOk="0" h="3322" w="719">
                  <a:moveTo>
                    <a:pt x="1" y="0"/>
                  </a:moveTo>
                  <a:lnTo>
                    <a:pt x="1" y="3322"/>
                  </a:lnTo>
                  <a:lnTo>
                    <a:pt x="718" y="3322"/>
                  </a:lnTo>
                  <a:lnTo>
                    <a:pt x="71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13"/>
            <p:cNvSpPr/>
            <p:nvPr/>
          </p:nvSpPr>
          <p:spPr>
            <a:xfrm>
              <a:off x="4337175" y="4379700"/>
              <a:ext cx="25" cy="17975"/>
            </a:xfrm>
            <a:custGeom>
              <a:rect b="b" l="l" r="r" t="t"/>
              <a:pathLst>
                <a:path extrusionOk="0" fill="none" h="719" w="1">
                  <a:moveTo>
                    <a:pt x="0" y="718"/>
                  </a:moveTo>
                  <a:lnTo>
                    <a:pt x="0"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13"/>
            <p:cNvSpPr/>
            <p:nvPr/>
          </p:nvSpPr>
          <p:spPr>
            <a:xfrm>
              <a:off x="4337175" y="4465300"/>
              <a:ext cx="25" cy="60000"/>
            </a:xfrm>
            <a:custGeom>
              <a:rect b="b" l="l" r="r" t="t"/>
              <a:pathLst>
                <a:path extrusionOk="0" fill="none" h="2400" w="1">
                  <a:moveTo>
                    <a:pt x="0" y="0"/>
                  </a:moveTo>
                  <a:lnTo>
                    <a:pt x="0" y="2399"/>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13"/>
            <p:cNvSpPr/>
            <p:nvPr/>
          </p:nvSpPr>
          <p:spPr>
            <a:xfrm>
              <a:off x="3051125" y="4730800"/>
              <a:ext cx="14625" cy="163300"/>
            </a:xfrm>
            <a:custGeom>
              <a:rect b="b" l="l" r="r" t="t"/>
              <a:pathLst>
                <a:path extrusionOk="0" h="6532" w="585">
                  <a:moveTo>
                    <a:pt x="0" y="1"/>
                  </a:moveTo>
                  <a:lnTo>
                    <a:pt x="0" y="6531"/>
                  </a:lnTo>
                  <a:lnTo>
                    <a:pt x="585" y="6531"/>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13"/>
            <p:cNvSpPr/>
            <p:nvPr/>
          </p:nvSpPr>
          <p:spPr>
            <a:xfrm>
              <a:off x="3076500" y="4790025"/>
              <a:ext cx="14875" cy="104075"/>
            </a:xfrm>
            <a:custGeom>
              <a:rect b="b" l="l" r="r" t="t"/>
              <a:pathLst>
                <a:path extrusionOk="0" h="4163" w="595">
                  <a:moveTo>
                    <a:pt x="0" y="0"/>
                  </a:moveTo>
                  <a:lnTo>
                    <a:pt x="0" y="4162"/>
                  </a:lnTo>
                  <a:lnTo>
                    <a:pt x="595" y="4162"/>
                  </a:lnTo>
                  <a:lnTo>
                    <a:pt x="59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13"/>
            <p:cNvSpPr/>
            <p:nvPr/>
          </p:nvSpPr>
          <p:spPr>
            <a:xfrm>
              <a:off x="3102125" y="4798975"/>
              <a:ext cx="14625" cy="95125"/>
            </a:xfrm>
            <a:custGeom>
              <a:rect b="b" l="l" r="r" t="t"/>
              <a:pathLst>
                <a:path extrusionOk="0" h="3805" w="585">
                  <a:moveTo>
                    <a:pt x="0" y="1"/>
                  </a:moveTo>
                  <a:lnTo>
                    <a:pt x="0" y="3804"/>
                  </a:lnTo>
                  <a:lnTo>
                    <a:pt x="585" y="3804"/>
                  </a:lnTo>
                  <a:lnTo>
                    <a:pt x="585" y="1"/>
                  </a:lnTo>
                  <a:close/>
                </a:path>
              </a:pathLst>
            </a:custGeom>
            <a:solidFill>
              <a:srgbClr val="5C8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13"/>
            <p:cNvSpPr/>
            <p:nvPr/>
          </p:nvSpPr>
          <p:spPr>
            <a:xfrm>
              <a:off x="3127500" y="4800525"/>
              <a:ext cx="14875" cy="93575"/>
            </a:xfrm>
            <a:custGeom>
              <a:rect b="b" l="l" r="r" t="t"/>
              <a:pathLst>
                <a:path extrusionOk="0" h="3743" w="595">
                  <a:moveTo>
                    <a:pt x="0" y="0"/>
                  </a:moveTo>
                  <a:lnTo>
                    <a:pt x="0" y="3742"/>
                  </a:lnTo>
                  <a:lnTo>
                    <a:pt x="595" y="3742"/>
                  </a:lnTo>
                  <a:lnTo>
                    <a:pt x="595" y="0"/>
                  </a:lnTo>
                  <a:close/>
                </a:path>
              </a:pathLst>
            </a:custGeom>
            <a:solidFill>
              <a:srgbClr val="5C8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13"/>
            <p:cNvSpPr/>
            <p:nvPr/>
          </p:nvSpPr>
          <p:spPr>
            <a:xfrm>
              <a:off x="3153125" y="4812575"/>
              <a:ext cx="14625" cy="81525"/>
            </a:xfrm>
            <a:custGeom>
              <a:rect b="b" l="l" r="r" t="t"/>
              <a:pathLst>
                <a:path extrusionOk="0" h="3261" w="585">
                  <a:moveTo>
                    <a:pt x="0" y="0"/>
                  </a:moveTo>
                  <a:lnTo>
                    <a:pt x="0" y="3260"/>
                  </a:lnTo>
                  <a:lnTo>
                    <a:pt x="585" y="3260"/>
                  </a:lnTo>
                  <a:lnTo>
                    <a:pt x="585" y="0"/>
                  </a:lnTo>
                  <a:close/>
                </a:path>
              </a:pathLst>
            </a:custGeom>
            <a:solidFill>
              <a:srgbClr val="5C8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13"/>
            <p:cNvSpPr/>
            <p:nvPr/>
          </p:nvSpPr>
          <p:spPr>
            <a:xfrm>
              <a:off x="3178500" y="4823075"/>
              <a:ext cx="14625" cy="71025"/>
            </a:xfrm>
            <a:custGeom>
              <a:rect b="b" l="l" r="r" t="t"/>
              <a:pathLst>
                <a:path extrusionOk="0" h="2841" w="585">
                  <a:moveTo>
                    <a:pt x="0" y="0"/>
                  </a:moveTo>
                  <a:lnTo>
                    <a:pt x="0" y="2840"/>
                  </a:lnTo>
                  <a:lnTo>
                    <a:pt x="585" y="2840"/>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13"/>
            <p:cNvSpPr/>
            <p:nvPr/>
          </p:nvSpPr>
          <p:spPr>
            <a:xfrm>
              <a:off x="3204125" y="4834875"/>
              <a:ext cx="14625" cy="59225"/>
            </a:xfrm>
            <a:custGeom>
              <a:rect b="b" l="l" r="r" t="t"/>
              <a:pathLst>
                <a:path extrusionOk="0" h="2369" w="585">
                  <a:moveTo>
                    <a:pt x="0" y="0"/>
                  </a:moveTo>
                  <a:lnTo>
                    <a:pt x="0" y="2368"/>
                  </a:lnTo>
                  <a:lnTo>
                    <a:pt x="585" y="2368"/>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13"/>
            <p:cNvSpPr/>
            <p:nvPr/>
          </p:nvSpPr>
          <p:spPr>
            <a:xfrm>
              <a:off x="3229500" y="4839225"/>
              <a:ext cx="14625" cy="54875"/>
            </a:xfrm>
            <a:custGeom>
              <a:rect b="b" l="l" r="r" t="t"/>
              <a:pathLst>
                <a:path extrusionOk="0" h="2195" w="585">
                  <a:moveTo>
                    <a:pt x="0" y="0"/>
                  </a:moveTo>
                  <a:lnTo>
                    <a:pt x="0" y="2194"/>
                  </a:lnTo>
                  <a:lnTo>
                    <a:pt x="585" y="2194"/>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13"/>
            <p:cNvSpPr/>
            <p:nvPr/>
          </p:nvSpPr>
          <p:spPr>
            <a:xfrm>
              <a:off x="3255125" y="4824350"/>
              <a:ext cx="14625" cy="69750"/>
            </a:xfrm>
            <a:custGeom>
              <a:rect b="b" l="l" r="r" t="t"/>
              <a:pathLst>
                <a:path extrusionOk="0" h="2790" w="585">
                  <a:moveTo>
                    <a:pt x="1" y="1"/>
                  </a:moveTo>
                  <a:lnTo>
                    <a:pt x="1" y="2789"/>
                  </a:lnTo>
                  <a:lnTo>
                    <a:pt x="585" y="2789"/>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13"/>
            <p:cNvSpPr/>
            <p:nvPr/>
          </p:nvSpPr>
          <p:spPr>
            <a:xfrm>
              <a:off x="3280500" y="4826675"/>
              <a:ext cx="14625" cy="67425"/>
            </a:xfrm>
            <a:custGeom>
              <a:rect b="b" l="l" r="r" t="t"/>
              <a:pathLst>
                <a:path extrusionOk="0" h="2697" w="585">
                  <a:moveTo>
                    <a:pt x="0" y="0"/>
                  </a:moveTo>
                  <a:lnTo>
                    <a:pt x="0" y="2696"/>
                  </a:lnTo>
                  <a:lnTo>
                    <a:pt x="585" y="2696"/>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13"/>
            <p:cNvSpPr/>
            <p:nvPr/>
          </p:nvSpPr>
          <p:spPr>
            <a:xfrm>
              <a:off x="3306125" y="4836400"/>
              <a:ext cx="14625" cy="57700"/>
            </a:xfrm>
            <a:custGeom>
              <a:rect b="b" l="l" r="r" t="t"/>
              <a:pathLst>
                <a:path extrusionOk="0" h="2308" w="585">
                  <a:moveTo>
                    <a:pt x="1" y="1"/>
                  </a:moveTo>
                  <a:lnTo>
                    <a:pt x="1" y="2307"/>
                  </a:lnTo>
                  <a:lnTo>
                    <a:pt x="585" y="2307"/>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13"/>
            <p:cNvSpPr/>
            <p:nvPr/>
          </p:nvSpPr>
          <p:spPr>
            <a:xfrm>
              <a:off x="3331500" y="4851000"/>
              <a:ext cx="14625" cy="43100"/>
            </a:xfrm>
            <a:custGeom>
              <a:rect b="b" l="l" r="r" t="t"/>
              <a:pathLst>
                <a:path extrusionOk="0" h="1724" w="585">
                  <a:moveTo>
                    <a:pt x="0" y="1"/>
                  </a:moveTo>
                  <a:lnTo>
                    <a:pt x="0" y="1723"/>
                  </a:lnTo>
                  <a:lnTo>
                    <a:pt x="585" y="1723"/>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13"/>
            <p:cNvSpPr/>
            <p:nvPr/>
          </p:nvSpPr>
          <p:spPr>
            <a:xfrm>
              <a:off x="3356875" y="4859200"/>
              <a:ext cx="14875" cy="34900"/>
            </a:xfrm>
            <a:custGeom>
              <a:rect b="b" l="l" r="r" t="t"/>
              <a:pathLst>
                <a:path extrusionOk="0" h="1396" w="595">
                  <a:moveTo>
                    <a:pt x="0" y="1"/>
                  </a:moveTo>
                  <a:lnTo>
                    <a:pt x="0" y="1395"/>
                  </a:lnTo>
                  <a:lnTo>
                    <a:pt x="595" y="1395"/>
                  </a:lnTo>
                  <a:lnTo>
                    <a:pt x="59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13"/>
            <p:cNvSpPr/>
            <p:nvPr/>
          </p:nvSpPr>
          <p:spPr>
            <a:xfrm>
              <a:off x="3382500" y="4874325"/>
              <a:ext cx="14625" cy="19775"/>
            </a:xfrm>
            <a:custGeom>
              <a:rect b="b" l="l" r="r" t="t"/>
              <a:pathLst>
                <a:path extrusionOk="0" h="791" w="585">
                  <a:moveTo>
                    <a:pt x="1" y="1"/>
                  </a:moveTo>
                  <a:lnTo>
                    <a:pt x="1" y="790"/>
                  </a:lnTo>
                  <a:lnTo>
                    <a:pt x="585" y="790"/>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13"/>
            <p:cNvSpPr/>
            <p:nvPr/>
          </p:nvSpPr>
          <p:spPr>
            <a:xfrm>
              <a:off x="3407875" y="4862800"/>
              <a:ext cx="14875" cy="31300"/>
            </a:xfrm>
            <a:custGeom>
              <a:rect b="b" l="l" r="r" t="t"/>
              <a:pathLst>
                <a:path extrusionOk="0" h="1252" w="595">
                  <a:moveTo>
                    <a:pt x="0" y="0"/>
                  </a:moveTo>
                  <a:lnTo>
                    <a:pt x="0" y="1251"/>
                  </a:lnTo>
                  <a:lnTo>
                    <a:pt x="595" y="1251"/>
                  </a:lnTo>
                  <a:lnTo>
                    <a:pt x="59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13"/>
            <p:cNvSpPr/>
            <p:nvPr/>
          </p:nvSpPr>
          <p:spPr>
            <a:xfrm>
              <a:off x="3433500" y="4845625"/>
              <a:ext cx="14625" cy="48475"/>
            </a:xfrm>
            <a:custGeom>
              <a:rect b="b" l="l" r="r" t="t"/>
              <a:pathLst>
                <a:path extrusionOk="0" h="1939" w="585">
                  <a:moveTo>
                    <a:pt x="1" y="1"/>
                  </a:moveTo>
                  <a:lnTo>
                    <a:pt x="1" y="1938"/>
                  </a:lnTo>
                  <a:lnTo>
                    <a:pt x="585" y="1938"/>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13"/>
            <p:cNvSpPr/>
            <p:nvPr/>
          </p:nvSpPr>
          <p:spPr>
            <a:xfrm>
              <a:off x="3458875" y="4868175"/>
              <a:ext cx="14900" cy="25925"/>
            </a:xfrm>
            <a:custGeom>
              <a:rect b="b" l="l" r="r" t="t"/>
              <a:pathLst>
                <a:path extrusionOk="0" h="1037" w="596">
                  <a:moveTo>
                    <a:pt x="0" y="1"/>
                  </a:moveTo>
                  <a:lnTo>
                    <a:pt x="0" y="1036"/>
                  </a:lnTo>
                  <a:lnTo>
                    <a:pt x="595" y="1036"/>
                  </a:lnTo>
                  <a:lnTo>
                    <a:pt x="59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13"/>
            <p:cNvSpPr/>
            <p:nvPr/>
          </p:nvSpPr>
          <p:spPr>
            <a:xfrm>
              <a:off x="3484500" y="4798975"/>
              <a:ext cx="14625" cy="95125"/>
            </a:xfrm>
            <a:custGeom>
              <a:rect b="b" l="l" r="r" t="t"/>
              <a:pathLst>
                <a:path extrusionOk="0" h="3805" w="585">
                  <a:moveTo>
                    <a:pt x="1" y="1"/>
                  </a:moveTo>
                  <a:lnTo>
                    <a:pt x="1" y="3804"/>
                  </a:lnTo>
                  <a:lnTo>
                    <a:pt x="585" y="3804"/>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13"/>
            <p:cNvSpPr/>
            <p:nvPr/>
          </p:nvSpPr>
          <p:spPr>
            <a:xfrm>
              <a:off x="3509875" y="4748250"/>
              <a:ext cx="14900" cy="145850"/>
            </a:xfrm>
            <a:custGeom>
              <a:rect b="b" l="l" r="r" t="t"/>
              <a:pathLst>
                <a:path extrusionOk="0" h="5834" w="596">
                  <a:moveTo>
                    <a:pt x="1" y="0"/>
                  </a:moveTo>
                  <a:lnTo>
                    <a:pt x="1" y="5833"/>
                  </a:lnTo>
                  <a:lnTo>
                    <a:pt x="595" y="5833"/>
                  </a:lnTo>
                  <a:lnTo>
                    <a:pt x="59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13"/>
            <p:cNvSpPr/>
            <p:nvPr/>
          </p:nvSpPr>
          <p:spPr>
            <a:xfrm>
              <a:off x="3535500" y="4802825"/>
              <a:ext cx="14625" cy="91525"/>
            </a:xfrm>
            <a:custGeom>
              <a:rect b="b" l="l" r="r" t="t"/>
              <a:pathLst>
                <a:path extrusionOk="0" h="3661" w="585">
                  <a:moveTo>
                    <a:pt x="1" y="1"/>
                  </a:moveTo>
                  <a:lnTo>
                    <a:pt x="1" y="3660"/>
                  </a:lnTo>
                  <a:lnTo>
                    <a:pt x="585" y="3660"/>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13"/>
            <p:cNvSpPr/>
            <p:nvPr/>
          </p:nvSpPr>
          <p:spPr>
            <a:xfrm>
              <a:off x="3560875" y="4788225"/>
              <a:ext cx="14625" cy="105875"/>
            </a:xfrm>
            <a:custGeom>
              <a:rect b="b" l="l" r="r" t="t"/>
              <a:pathLst>
                <a:path extrusionOk="0" h="4235" w="585">
                  <a:moveTo>
                    <a:pt x="1" y="0"/>
                  </a:moveTo>
                  <a:lnTo>
                    <a:pt x="1" y="4234"/>
                  </a:lnTo>
                  <a:lnTo>
                    <a:pt x="585" y="4234"/>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13"/>
            <p:cNvSpPr/>
            <p:nvPr/>
          </p:nvSpPr>
          <p:spPr>
            <a:xfrm>
              <a:off x="3586500" y="4782075"/>
              <a:ext cx="14650" cy="112025"/>
            </a:xfrm>
            <a:custGeom>
              <a:rect b="b" l="l" r="r" t="t"/>
              <a:pathLst>
                <a:path extrusionOk="0" h="4481" w="586">
                  <a:moveTo>
                    <a:pt x="1" y="0"/>
                  </a:moveTo>
                  <a:lnTo>
                    <a:pt x="1" y="4480"/>
                  </a:lnTo>
                  <a:lnTo>
                    <a:pt x="585" y="4480"/>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13"/>
            <p:cNvSpPr/>
            <p:nvPr/>
          </p:nvSpPr>
          <p:spPr>
            <a:xfrm>
              <a:off x="3611875" y="4773100"/>
              <a:ext cx="14900" cy="121000"/>
            </a:xfrm>
            <a:custGeom>
              <a:rect b="b" l="l" r="r" t="t"/>
              <a:pathLst>
                <a:path extrusionOk="0" h="4840" w="596">
                  <a:moveTo>
                    <a:pt x="1" y="0"/>
                  </a:moveTo>
                  <a:lnTo>
                    <a:pt x="1" y="4839"/>
                  </a:lnTo>
                  <a:lnTo>
                    <a:pt x="595" y="4839"/>
                  </a:lnTo>
                  <a:lnTo>
                    <a:pt x="59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13"/>
            <p:cNvSpPr/>
            <p:nvPr/>
          </p:nvSpPr>
          <p:spPr>
            <a:xfrm>
              <a:off x="3637500" y="4763625"/>
              <a:ext cx="14650" cy="130475"/>
            </a:xfrm>
            <a:custGeom>
              <a:rect b="b" l="l" r="r" t="t"/>
              <a:pathLst>
                <a:path extrusionOk="0" h="5219" w="586">
                  <a:moveTo>
                    <a:pt x="1" y="0"/>
                  </a:moveTo>
                  <a:lnTo>
                    <a:pt x="1" y="5218"/>
                  </a:lnTo>
                  <a:lnTo>
                    <a:pt x="585" y="5218"/>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13"/>
            <p:cNvSpPr/>
            <p:nvPr/>
          </p:nvSpPr>
          <p:spPr>
            <a:xfrm>
              <a:off x="3662875" y="4740050"/>
              <a:ext cx="14625" cy="154050"/>
            </a:xfrm>
            <a:custGeom>
              <a:rect b="b" l="l" r="r" t="t"/>
              <a:pathLst>
                <a:path extrusionOk="0" h="6162" w="585">
                  <a:moveTo>
                    <a:pt x="1" y="0"/>
                  </a:moveTo>
                  <a:lnTo>
                    <a:pt x="1" y="6161"/>
                  </a:lnTo>
                  <a:lnTo>
                    <a:pt x="585" y="6161"/>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13"/>
            <p:cNvSpPr/>
            <p:nvPr/>
          </p:nvSpPr>
          <p:spPr>
            <a:xfrm>
              <a:off x="3688500" y="4730800"/>
              <a:ext cx="14650" cy="163300"/>
            </a:xfrm>
            <a:custGeom>
              <a:rect b="b" l="l" r="r" t="t"/>
              <a:pathLst>
                <a:path extrusionOk="0" h="6532" w="586">
                  <a:moveTo>
                    <a:pt x="1" y="1"/>
                  </a:moveTo>
                  <a:lnTo>
                    <a:pt x="1" y="6531"/>
                  </a:lnTo>
                  <a:lnTo>
                    <a:pt x="585" y="6531"/>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13"/>
            <p:cNvSpPr/>
            <p:nvPr/>
          </p:nvSpPr>
          <p:spPr>
            <a:xfrm>
              <a:off x="3713875" y="4717750"/>
              <a:ext cx="14650" cy="176350"/>
            </a:xfrm>
            <a:custGeom>
              <a:rect b="b" l="l" r="r" t="t"/>
              <a:pathLst>
                <a:path extrusionOk="0" h="7054" w="586">
                  <a:moveTo>
                    <a:pt x="1" y="0"/>
                  </a:moveTo>
                  <a:lnTo>
                    <a:pt x="1" y="7053"/>
                  </a:lnTo>
                  <a:lnTo>
                    <a:pt x="585" y="7053"/>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13"/>
            <p:cNvSpPr/>
            <p:nvPr/>
          </p:nvSpPr>
          <p:spPr>
            <a:xfrm>
              <a:off x="3739500" y="4709275"/>
              <a:ext cx="14650" cy="184825"/>
            </a:xfrm>
            <a:custGeom>
              <a:rect b="b" l="l" r="r" t="t"/>
              <a:pathLst>
                <a:path extrusionOk="0" h="7393" w="586">
                  <a:moveTo>
                    <a:pt x="1" y="1"/>
                  </a:moveTo>
                  <a:lnTo>
                    <a:pt x="1" y="7392"/>
                  </a:lnTo>
                  <a:lnTo>
                    <a:pt x="585" y="7392"/>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13"/>
            <p:cNvSpPr/>
            <p:nvPr/>
          </p:nvSpPr>
          <p:spPr>
            <a:xfrm>
              <a:off x="3764875" y="4715950"/>
              <a:ext cx="14650" cy="178150"/>
            </a:xfrm>
            <a:custGeom>
              <a:rect b="b" l="l" r="r" t="t"/>
              <a:pathLst>
                <a:path extrusionOk="0" h="7126" w="586">
                  <a:moveTo>
                    <a:pt x="1" y="0"/>
                  </a:moveTo>
                  <a:lnTo>
                    <a:pt x="1" y="7125"/>
                  </a:lnTo>
                  <a:lnTo>
                    <a:pt x="585" y="7125"/>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13"/>
            <p:cNvSpPr/>
            <p:nvPr/>
          </p:nvSpPr>
          <p:spPr>
            <a:xfrm>
              <a:off x="3790250" y="4705950"/>
              <a:ext cx="14900" cy="188150"/>
            </a:xfrm>
            <a:custGeom>
              <a:rect b="b" l="l" r="r" t="t"/>
              <a:pathLst>
                <a:path extrusionOk="0" h="7526" w="596">
                  <a:moveTo>
                    <a:pt x="1" y="1"/>
                  </a:moveTo>
                  <a:lnTo>
                    <a:pt x="1" y="7525"/>
                  </a:lnTo>
                  <a:lnTo>
                    <a:pt x="595" y="7525"/>
                  </a:lnTo>
                  <a:lnTo>
                    <a:pt x="59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13"/>
            <p:cNvSpPr/>
            <p:nvPr/>
          </p:nvSpPr>
          <p:spPr>
            <a:xfrm>
              <a:off x="3815875" y="4694425"/>
              <a:ext cx="14650" cy="199675"/>
            </a:xfrm>
            <a:custGeom>
              <a:rect b="b" l="l" r="r" t="t"/>
              <a:pathLst>
                <a:path extrusionOk="0" h="7987" w="586">
                  <a:moveTo>
                    <a:pt x="1" y="0"/>
                  </a:moveTo>
                  <a:lnTo>
                    <a:pt x="1" y="7986"/>
                  </a:lnTo>
                  <a:lnTo>
                    <a:pt x="585" y="7986"/>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13"/>
            <p:cNvSpPr/>
            <p:nvPr/>
          </p:nvSpPr>
          <p:spPr>
            <a:xfrm>
              <a:off x="3841500" y="4685450"/>
              <a:ext cx="14650" cy="208650"/>
            </a:xfrm>
            <a:custGeom>
              <a:rect b="b" l="l" r="r" t="t"/>
              <a:pathLst>
                <a:path extrusionOk="0" h="8346" w="586">
                  <a:moveTo>
                    <a:pt x="1" y="0"/>
                  </a:moveTo>
                  <a:lnTo>
                    <a:pt x="1" y="8345"/>
                  </a:lnTo>
                  <a:lnTo>
                    <a:pt x="585" y="8345"/>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13"/>
            <p:cNvSpPr/>
            <p:nvPr/>
          </p:nvSpPr>
          <p:spPr>
            <a:xfrm>
              <a:off x="3866875" y="4675450"/>
              <a:ext cx="14650" cy="218900"/>
            </a:xfrm>
            <a:custGeom>
              <a:rect b="b" l="l" r="r" t="t"/>
              <a:pathLst>
                <a:path extrusionOk="0" h="8756" w="586">
                  <a:moveTo>
                    <a:pt x="1" y="1"/>
                  </a:moveTo>
                  <a:lnTo>
                    <a:pt x="1" y="8755"/>
                  </a:lnTo>
                  <a:lnTo>
                    <a:pt x="585" y="8755"/>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13"/>
            <p:cNvSpPr/>
            <p:nvPr/>
          </p:nvSpPr>
          <p:spPr>
            <a:xfrm>
              <a:off x="3892250" y="4649825"/>
              <a:ext cx="14900" cy="244275"/>
            </a:xfrm>
            <a:custGeom>
              <a:rect b="b" l="l" r="r" t="t"/>
              <a:pathLst>
                <a:path extrusionOk="0" h="9771" w="596">
                  <a:moveTo>
                    <a:pt x="1" y="1"/>
                  </a:moveTo>
                  <a:lnTo>
                    <a:pt x="1" y="9770"/>
                  </a:lnTo>
                  <a:lnTo>
                    <a:pt x="595" y="9770"/>
                  </a:lnTo>
                  <a:lnTo>
                    <a:pt x="59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13"/>
            <p:cNvSpPr/>
            <p:nvPr/>
          </p:nvSpPr>
          <p:spPr>
            <a:xfrm>
              <a:off x="3917875" y="4707225"/>
              <a:ext cx="14650" cy="186875"/>
            </a:xfrm>
            <a:custGeom>
              <a:rect b="b" l="l" r="r" t="t"/>
              <a:pathLst>
                <a:path extrusionOk="0" h="7475" w="586">
                  <a:moveTo>
                    <a:pt x="1" y="1"/>
                  </a:moveTo>
                  <a:lnTo>
                    <a:pt x="1" y="7474"/>
                  </a:lnTo>
                  <a:lnTo>
                    <a:pt x="585" y="7474"/>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13"/>
            <p:cNvSpPr/>
            <p:nvPr/>
          </p:nvSpPr>
          <p:spPr>
            <a:xfrm>
              <a:off x="3943250" y="4681350"/>
              <a:ext cx="14900" cy="212750"/>
            </a:xfrm>
            <a:custGeom>
              <a:rect b="b" l="l" r="r" t="t"/>
              <a:pathLst>
                <a:path extrusionOk="0" h="8510" w="596">
                  <a:moveTo>
                    <a:pt x="1" y="0"/>
                  </a:moveTo>
                  <a:lnTo>
                    <a:pt x="1" y="8509"/>
                  </a:lnTo>
                  <a:lnTo>
                    <a:pt x="595" y="8509"/>
                  </a:lnTo>
                  <a:lnTo>
                    <a:pt x="59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13"/>
            <p:cNvSpPr/>
            <p:nvPr/>
          </p:nvSpPr>
          <p:spPr>
            <a:xfrm>
              <a:off x="3968875" y="4707225"/>
              <a:ext cx="14650" cy="186875"/>
            </a:xfrm>
            <a:custGeom>
              <a:rect b="b" l="l" r="r" t="t"/>
              <a:pathLst>
                <a:path extrusionOk="0" h="7475" w="586">
                  <a:moveTo>
                    <a:pt x="1" y="1"/>
                  </a:moveTo>
                  <a:lnTo>
                    <a:pt x="1" y="7474"/>
                  </a:lnTo>
                  <a:lnTo>
                    <a:pt x="585" y="7474"/>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13"/>
            <p:cNvSpPr/>
            <p:nvPr/>
          </p:nvSpPr>
          <p:spPr>
            <a:xfrm>
              <a:off x="3994250" y="4757975"/>
              <a:ext cx="14900" cy="136125"/>
            </a:xfrm>
            <a:custGeom>
              <a:rect b="b" l="l" r="r" t="t"/>
              <a:pathLst>
                <a:path extrusionOk="0" h="5445" w="596">
                  <a:moveTo>
                    <a:pt x="1" y="1"/>
                  </a:moveTo>
                  <a:lnTo>
                    <a:pt x="1" y="5444"/>
                  </a:lnTo>
                  <a:lnTo>
                    <a:pt x="595" y="5444"/>
                  </a:lnTo>
                  <a:lnTo>
                    <a:pt x="59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13"/>
            <p:cNvSpPr/>
            <p:nvPr/>
          </p:nvSpPr>
          <p:spPr>
            <a:xfrm>
              <a:off x="4019875" y="4782575"/>
              <a:ext cx="14650" cy="111525"/>
            </a:xfrm>
            <a:custGeom>
              <a:rect b="b" l="l" r="r" t="t"/>
              <a:pathLst>
                <a:path extrusionOk="0" h="4461" w="586">
                  <a:moveTo>
                    <a:pt x="1" y="1"/>
                  </a:moveTo>
                  <a:lnTo>
                    <a:pt x="1" y="4460"/>
                  </a:lnTo>
                  <a:lnTo>
                    <a:pt x="585" y="4460"/>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13"/>
            <p:cNvSpPr/>
            <p:nvPr/>
          </p:nvSpPr>
          <p:spPr>
            <a:xfrm>
              <a:off x="4045250" y="4784125"/>
              <a:ext cx="14900" cy="109975"/>
            </a:xfrm>
            <a:custGeom>
              <a:rect b="b" l="l" r="r" t="t"/>
              <a:pathLst>
                <a:path extrusionOk="0" h="4399" w="596">
                  <a:moveTo>
                    <a:pt x="1" y="0"/>
                  </a:moveTo>
                  <a:lnTo>
                    <a:pt x="1" y="4398"/>
                  </a:lnTo>
                  <a:lnTo>
                    <a:pt x="595" y="4398"/>
                  </a:lnTo>
                  <a:lnTo>
                    <a:pt x="59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13"/>
            <p:cNvSpPr/>
            <p:nvPr/>
          </p:nvSpPr>
          <p:spPr>
            <a:xfrm>
              <a:off x="4070900" y="4765675"/>
              <a:ext cx="14625" cy="128425"/>
            </a:xfrm>
            <a:custGeom>
              <a:rect b="b" l="l" r="r" t="t"/>
              <a:pathLst>
                <a:path extrusionOk="0" h="5137" w="585">
                  <a:moveTo>
                    <a:pt x="0" y="0"/>
                  </a:moveTo>
                  <a:lnTo>
                    <a:pt x="0" y="5136"/>
                  </a:lnTo>
                  <a:lnTo>
                    <a:pt x="584" y="5136"/>
                  </a:lnTo>
                  <a:lnTo>
                    <a:pt x="58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13"/>
            <p:cNvSpPr/>
            <p:nvPr/>
          </p:nvSpPr>
          <p:spPr>
            <a:xfrm>
              <a:off x="4096250" y="4730800"/>
              <a:ext cx="14650" cy="163300"/>
            </a:xfrm>
            <a:custGeom>
              <a:rect b="b" l="l" r="r" t="t"/>
              <a:pathLst>
                <a:path extrusionOk="0" h="6532" w="586">
                  <a:moveTo>
                    <a:pt x="1" y="1"/>
                  </a:moveTo>
                  <a:lnTo>
                    <a:pt x="1" y="6531"/>
                  </a:lnTo>
                  <a:lnTo>
                    <a:pt x="585" y="6531"/>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13"/>
            <p:cNvSpPr/>
            <p:nvPr/>
          </p:nvSpPr>
          <p:spPr>
            <a:xfrm>
              <a:off x="4121900" y="4715425"/>
              <a:ext cx="14625" cy="178675"/>
            </a:xfrm>
            <a:custGeom>
              <a:rect b="b" l="l" r="r" t="t"/>
              <a:pathLst>
                <a:path extrusionOk="0" h="7147" w="585">
                  <a:moveTo>
                    <a:pt x="0" y="1"/>
                  </a:moveTo>
                  <a:lnTo>
                    <a:pt x="0" y="7146"/>
                  </a:lnTo>
                  <a:lnTo>
                    <a:pt x="584" y="7146"/>
                  </a:lnTo>
                  <a:lnTo>
                    <a:pt x="58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13"/>
            <p:cNvSpPr/>
            <p:nvPr/>
          </p:nvSpPr>
          <p:spPr>
            <a:xfrm>
              <a:off x="4147250" y="4744150"/>
              <a:ext cx="14650" cy="149950"/>
            </a:xfrm>
            <a:custGeom>
              <a:rect b="b" l="l" r="r" t="t"/>
              <a:pathLst>
                <a:path extrusionOk="0" h="5998" w="586">
                  <a:moveTo>
                    <a:pt x="1" y="0"/>
                  </a:moveTo>
                  <a:lnTo>
                    <a:pt x="1" y="5997"/>
                  </a:lnTo>
                  <a:lnTo>
                    <a:pt x="585" y="5997"/>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13"/>
            <p:cNvSpPr/>
            <p:nvPr/>
          </p:nvSpPr>
          <p:spPr>
            <a:xfrm>
              <a:off x="4172900" y="4748250"/>
              <a:ext cx="14625" cy="145850"/>
            </a:xfrm>
            <a:custGeom>
              <a:rect b="b" l="l" r="r" t="t"/>
              <a:pathLst>
                <a:path extrusionOk="0" h="5834" w="585">
                  <a:moveTo>
                    <a:pt x="0" y="0"/>
                  </a:moveTo>
                  <a:lnTo>
                    <a:pt x="0" y="5833"/>
                  </a:lnTo>
                  <a:lnTo>
                    <a:pt x="584" y="5833"/>
                  </a:lnTo>
                  <a:lnTo>
                    <a:pt x="58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13"/>
            <p:cNvSpPr/>
            <p:nvPr/>
          </p:nvSpPr>
          <p:spPr>
            <a:xfrm>
              <a:off x="4198275" y="4757975"/>
              <a:ext cx="14625" cy="136125"/>
            </a:xfrm>
            <a:custGeom>
              <a:rect b="b" l="l" r="r" t="t"/>
              <a:pathLst>
                <a:path extrusionOk="0" h="5445" w="585">
                  <a:moveTo>
                    <a:pt x="0" y="1"/>
                  </a:moveTo>
                  <a:lnTo>
                    <a:pt x="0" y="5444"/>
                  </a:lnTo>
                  <a:lnTo>
                    <a:pt x="584" y="5444"/>
                  </a:lnTo>
                  <a:lnTo>
                    <a:pt x="58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13"/>
            <p:cNvSpPr/>
            <p:nvPr/>
          </p:nvSpPr>
          <p:spPr>
            <a:xfrm>
              <a:off x="4223900" y="4730800"/>
              <a:ext cx="14625" cy="163300"/>
            </a:xfrm>
            <a:custGeom>
              <a:rect b="b" l="l" r="r" t="t"/>
              <a:pathLst>
                <a:path extrusionOk="0" h="6532" w="585">
                  <a:moveTo>
                    <a:pt x="0" y="1"/>
                  </a:moveTo>
                  <a:lnTo>
                    <a:pt x="0" y="6531"/>
                  </a:lnTo>
                  <a:lnTo>
                    <a:pt x="584" y="6531"/>
                  </a:lnTo>
                  <a:lnTo>
                    <a:pt x="58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13"/>
            <p:cNvSpPr/>
            <p:nvPr/>
          </p:nvSpPr>
          <p:spPr>
            <a:xfrm>
              <a:off x="4249275" y="4761300"/>
              <a:ext cx="14625" cy="132800"/>
            </a:xfrm>
            <a:custGeom>
              <a:rect b="b" l="l" r="r" t="t"/>
              <a:pathLst>
                <a:path extrusionOk="0" h="5312" w="585">
                  <a:moveTo>
                    <a:pt x="0" y="1"/>
                  </a:moveTo>
                  <a:lnTo>
                    <a:pt x="0" y="5311"/>
                  </a:lnTo>
                  <a:lnTo>
                    <a:pt x="584" y="5311"/>
                  </a:lnTo>
                  <a:lnTo>
                    <a:pt x="58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13"/>
            <p:cNvSpPr/>
            <p:nvPr/>
          </p:nvSpPr>
          <p:spPr>
            <a:xfrm>
              <a:off x="4274900" y="4784125"/>
              <a:ext cx="14625" cy="109975"/>
            </a:xfrm>
            <a:custGeom>
              <a:rect b="b" l="l" r="r" t="t"/>
              <a:pathLst>
                <a:path extrusionOk="0" h="4399" w="585">
                  <a:moveTo>
                    <a:pt x="0" y="0"/>
                  </a:moveTo>
                  <a:lnTo>
                    <a:pt x="0" y="4398"/>
                  </a:lnTo>
                  <a:lnTo>
                    <a:pt x="585" y="4398"/>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13"/>
            <p:cNvSpPr/>
            <p:nvPr/>
          </p:nvSpPr>
          <p:spPr>
            <a:xfrm>
              <a:off x="4300275" y="4730800"/>
              <a:ext cx="14625" cy="163300"/>
            </a:xfrm>
            <a:custGeom>
              <a:rect b="b" l="l" r="r" t="t"/>
              <a:pathLst>
                <a:path extrusionOk="0" h="6532" w="585">
                  <a:moveTo>
                    <a:pt x="0" y="1"/>
                  </a:moveTo>
                  <a:lnTo>
                    <a:pt x="0" y="6531"/>
                  </a:lnTo>
                  <a:lnTo>
                    <a:pt x="584" y="6531"/>
                  </a:lnTo>
                  <a:lnTo>
                    <a:pt x="58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13"/>
            <p:cNvSpPr/>
            <p:nvPr/>
          </p:nvSpPr>
          <p:spPr>
            <a:xfrm>
              <a:off x="4102150" y="4778725"/>
              <a:ext cx="193025" cy="87950"/>
            </a:xfrm>
            <a:custGeom>
              <a:rect b="b" l="l" r="r" t="t"/>
              <a:pathLst>
                <a:path extrusionOk="0" h="3518" w="7721">
                  <a:moveTo>
                    <a:pt x="1754" y="1"/>
                  </a:moveTo>
                  <a:cubicBezTo>
                    <a:pt x="780" y="1"/>
                    <a:pt x="1" y="780"/>
                    <a:pt x="1" y="1754"/>
                  </a:cubicBezTo>
                  <a:cubicBezTo>
                    <a:pt x="1" y="2728"/>
                    <a:pt x="780" y="3517"/>
                    <a:pt x="1754" y="3517"/>
                  </a:cubicBezTo>
                  <a:lnTo>
                    <a:pt x="5967" y="3517"/>
                  </a:lnTo>
                  <a:cubicBezTo>
                    <a:pt x="6931" y="3517"/>
                    <a:pt x="7720" y="2728"/>
                    <a:pt x="7720" y="1754"/>
                  </a:cubicBezTo>
                  <a:cubicBezTo>
                    <a:pt x="7720" y="790"/>
                    <a:pt x="6931" y="1"/>
                    <a:pt x="596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13"/>
            <p:cNvSpPr/>
            <p:nvPr/>
          </p:nvSpPr>
          <p:spPr>
            <a:xfrm>
              <a:off x="4091650" y="4768225"/>
              <a:ext cx="193275" cy="88200"/>
            </a:xfrm>
            <a:custGeom>
              <a:rect b="b" l="l" r="r" t="t"/>
              <a:pathLst>
                <a:path extrusionOk="0" h="3528" w="7731">
                  <a:moveTo>
                    <a:pt x="1764" y="1"/>
                  </a:moveTo>
                  <a:cubicBezTo>
                    <a:pt x="790" y="1"/>
                    <a:pt x="0" y="790"/>
                    <a:pt x="0" y="1764"/>
                  </a:cubicBezTo>
                  <a:cubicBezTo>
                    <a:pt x="0" y="2738"/>
                    <a:pt x="790" y="3527"/>
                    <a:pt x="1764" y="3527"/>
                  </a:cubicBezTo>
                  <a:lnTo>
                    <a:pt x="5967" y="3527"/>
                  </a:lnTo>
                  <a:cubicBezTo>
                    <a:pt x="6941" y="3527"/>
                    <a:pt x="7730" y="2738"/>
                    <a:pt x="7730" y="1764"/>
                  </a:cubicBezTo>
                  <a:cubicBezTo>
                    <a:pt x="7730" y="790"/>
                    <a:pt x="6941" y="1"/>
                    <a:pt x="596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13"/>
            <p:cNvSpPr/>
            <p:nvPr/>
          </p:nvSpPr>
          <p:spPr>
            <a:xfrm>
              <a:off x="4100100" y="4775650"/>
              <a:ext cx="176350" cy="73325"/>
            </a:xfrm>
            <a:custGeom>
              <a:rect b="b" l="l" r="r" t="t"/>
              <a:pathLst>
                <a:path extrusionOk="0" h="2933" w="7054">
                  <a:moveTo>
                    <a:pt x="1477" y="1"/>
                  </a:moveTo>
                  <a:cubicBezTo>
                    <a:pt x="667" y="1"/>
                    <a:pt x="1" y="657"/>
                    <a:pt x="11" y="1467"/>
                  </a:cubicBezTo>
                  <a:cubicBezTo>
                    <a:pt x="11" y="2277"/>
                    <a:pt x="667" y="2933"/>
                    <a:pt x="1477" y="2933"/>
                  </a:cubicBezTo>
                  <a:lnTo>
                    <a:pt x="5588" y="2933"/>
                  </a:lnTo>
                  <a:cubicBezTo>
                    <a:pt x="6398" y="2933"/>
                    <a:pt x="7054" y="2277"/>
                    <a:pt x="7054" y="1467"/>
                  </a:cubicBezTo>
                  <a:cubicBezTo>
                    <a:pt x="7054" y="657"/>
                    <a:pt x="6398" y="1"/>
                    <a:pt x="558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13"/>
            <p:cNvSpPr/>
            <p:nvPr/>
          </p:nvSpPr>
          <p:spPr>
            <a:xfrm>
              <a:off x="3873025" y="4778725"/>
              <a:ext cx="193025" cy="87950"/>
            </a:xfrm>
            <a:custGeom>
              <a:rect b="b" l="l" r="r" t="t"/>
              <a:pathLst>
                <a:path extrusionOk="0" h="3518" w="7721">
                  <a:moveTo>
                    <a:pt x="1764" y="1"/>
                  </a:moveTo>
                  <a:cubicBezTo>
                    <a:pt x="790" y="1"/>
                    <a:pt x="1" y="780"/>
                    <a:pt x="1" y="1754"/>
                  </a:cubicBezTo>
                  <a:cubicBezTo>
                    <a:pt x="1" y="2728"/>
                    <a:pt x="790" y="3517"/>
                    <a:pt x="1764" y="3517"/>
                  </a:cubicBezTo>
                  <a:lnTo>
                    <a:pt x="5967" y="3517"/>
                  </a:lnTo>
                  <a:cubicBezTo>
                    <a:pt x="6941" y="3517"/>
                    <a:pt x="7720" y="2728"/>
                    <a:pt x="7720" y="1754"/>
                  </a:cubicBezTo>
                  <a:cubicBezTo>
                    <a:pt x="7720" y="790"/>
                    <a:pt x="6941" y="1"/>
                    <a:pt x="596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13"/>
            <p:cNvSpPr/>
            <p:nvPr/>
          </p:nvSpPr>
          <p:spPr>
            <a:xfrm>
              <a:off x="3861000" y="4768225"/>
              <a:ext cx="193250" cy="88200"/>
            </a:xfrm>
            <a:custGeom>
              <a:rect b="b" l="l" r="r" t="t"/>
              <a:pathLst>
                <a:path extrusionOk="0" h="3528" w="7730">
                  <a:moveTo>
                    <a:pt x="1763" y="1"/>
                  </a:moveTo>
                  <a:cubicBezTo>
                    <a:pt x="789" y="1"/>
                    <a:pt x="0" y="790"/>
                    <a:pt x="0" y="1764"/>
                  </a:cubicBezTo>
                  <a:cubicBezTo>
                    <a:pt x="0" y="2738"/>
                    <a:pt x="789" y="3527"/>
                    <a:pt x="1763" y="3527"/>
                  </a:cubicBezTo>
                  <a:lnTo>
                    <a:pt x="5966" y="3527"/>
                  </a:lnTo>
                  <a:cubicBezTo>
                    <a:pt x="6940" y="3527"/>
                    <a:pt x="7730" y="2738"/>
                    <a:pt x="7730" y="1764"/>
                  </a:cubicBezTo>
                  <a:cubicBezTo>
                    <a:pt x="7730" y="790"/>
                    <a:pt x="6940" y="1"/>
                    <a:pt x="596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13"/>
            <p:cNvSpPr/>
            <p:nvPr/>
          </p:nvSpPr>
          <p:spPr>
            <a:xfrm>
              <a:off x="3869450" y="4775650"/>
              <a:ext cx="176350" cy="73325"/>
            </a:xfrm>
            <a:custGeom>
              <a:rect b="b" l="l" r="r" t="t"/>
              <a:pathLst>
                <a:path extrusionOk="0" h="2933" w="7054">
                  <a:moveTo>
                    <a:pt x="1477" y="1"/>
                  </a:moveTo>
                  <a:cubicBezTo>
                    <a:pt x="667" y="1"/>
                    <a:pt x="0" y="657"/>
                    <a:pt x="11" y="1467"/>
                  </a:cubicBezTo>
                  <a:cubicBezTo>
                    <a:pt x="11" y="2277"/>
                    <a:pt x="667" y="2933"/>
                    <a:pt x="1477" y="2933"/>
                  </a:cubicBezTo>
                  <a:lnTo>
                    <a:pt x="5587" y="2933"/>
                  </a:lnTo>
                  <a:cubicBezTo>
                    <a:pt x="6397" y="2933"/>
                    <a:pt x="7053" y="2277"/>
                    <a:pt x="7053" y="1467"/>
                  </a:cubicBezTo>
                  <a:cubicBezTo>
                    <a:pt x="7053" y="657"/>
                    <a:pt x="6397" y="1"/>
                    <a:pt x="5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13"/>
            <p:cNvSpPr/>
            <p:nvPr/>
          </p:nvSpPr>
          <p:spPr>
            <a:xfrm>
              <a:off x="3917625" y="4802050"/>
              <a:ext cx="21050" cy="25150"/>
            </a:xfrm>
            <a:custGeom>
              <a:rect b="b" l="l" r="r" t="t"/>
              <a:pathLst>
                <a:path extrusionOk="0" h="1006" w="842">
                  <a:moveTo>
                    <a:pt x="452" y="1"/>
                  </a:moveTo>
                  <a:cubicBezTo>
                    <a:pt x="380" y="1"/>
                    <a:pt x="308" y="11"/>
                    <a:pt x="247" y="32"/>
                  </a:cubicBezTo>
                  <a:cubicBezTo>
                    <a:pt x="195" y="62"/>
                    <a:pt x="144" y="93"/>
                    <a:pt x="113" y="134"/>
                  </a:cubicBezTo>
                  <a:cubicBezTo>
                    <a:pt x="83" y="185"/>
                    <a:pt x="62" y="237"/>
                    <a:pt x="62" y="298"/>
                  </a:cubicBezTo>
                  <a:cubicBezTo>
                    <a:pt x="62" y="360"/>
                    <a:pt x="83" y="411"/>
                    <a:pt x="113" y="452"/>
                  </a:cubicBezTo>
                  <a:cubicBezTo>
                    <a:pt x="144" y="493"/>
                    <a:pt x="185" y="513"/>
                    <a:pt x="226" y="534"/>
                  </a:cubicBezTo>
                  <a:cubicBezTo>
                    <a:pt x="267" y="554"/>
                    <a:pt x="318" y="575"/>
                    <a:pt x="390" y="595"/>
                  </a:cubicBezTo>
                  <a:cubicBezTo>
                    <a:pt x="431" y="606"/>
                    <a:pt x="462" y="616"/>
                    <a:pt x="493" y="626"/>
                  </a:cubicBezTo>
                  <a:cubicBezTo>
                    <a:pt x="513" y="636"/>
                    <a:pt x="534" y="647"/>
                    <a:pt x="554" y="657"/>
                  </a:cubicBezTo>
                  <a:cubicBezTo>
                    <a:pt x="564" y="677"/>
                    <a:pt x="575" y="688"/>
                    <a:pt x="575" y="718"/>
                  </a:cubicBezTo>
                  <a:cubicBezTo>
                    <a:pt x="575" y="739"/>
                    <a:pt x="564" y="759"/>
                    <a:pt x="544" y="770"/>
                  </a:cubicBezTo>
                  <a:cubicBezTo>
                    <a:pt x="523" y="790"/>
                    <a:pt x="493" y="790"/>
                    <a:pt x="452" y="790"/>
                  </a:cubicBezTo>
                  <a:cubicBezTo>
                    <a:pt x="400" y="790"/>
                    <a:pt x="339" y="780"/>
                    <a:pt x="277" y="749"/>
                  </a:cubicBezTo>
                  <a:cubicBezTo>
                    <a:pt x="206" y="729"/>
                    <a:pt x="154" y="688"/>
                    <a:pt x="103" y="647"/>
                  </a:cubicBezTo>
                  <a:lnTo>
                    <a:pt x="1" y="841"/>
                  </a:lnTo>
                  <a:cubicBezTo>
                    <a:pt x="62" y="893"/>
                    <a:pt x="134" y="934"/>
                    <a:pt x="216" y="965"/>
                  </a:cubicBezTo>
                  <a:cubicBezTo>
                    <a:pt x="288" y="985"/>
                    <a:pt x="370" y="1006"/>
                    <a:pt x="452" y="1006"/>
                  </a:cubicBezTo>
                  <a:cubicBezTo>
                    <a:pt x="523" y="1006"/>
                    <a:pt x="595" y="995"/>
                    <a:pt x="646" y="965"/>
                  </a:cubicBezTo>
                  <a:cubicBezTo>
                    <a:pt x="708" y="944"/>
                    <a:pt x="759" y="913"/>
                    <a:pt x="790" y="862"/>
                  </a:cubicBezTo>
                  <a:cubicBezTo>
                    <a:pt x="821" y="821"/>
                    <a:pt x="841" y="759"/>
                    <a:pt x="841" y="698"/>
                  </a:cubicBezTo>
                  <a:cubicBezTo>
                    <a:pt x="841" y="636"/>
                    <a:pt x="831" y="585"/>
                    <a:pt x="790" y="544"/>
                  </a:cubicBezTo>
                  <a:cubicBezTo>
                    <a:pt x="759" y="503"/>
                    <a:pt x="728" y="472"/>
                    <a:pt x="677" y="452"/>
                  </a:cubicBezTo>
                  <a:cubicBezTo>
                    <a:pt x="636" y="431"/>
                    <a:pt x="585" y="411"/>
                    <a:pt x="513" y="390"/>
                  </a:cubicBezTo>
                  <a:cubicBezTo>
                    <a:pt x="472" y="380"/>
                    <a:pt x="431" y="370"/>
                    <a:pt x="411" y="360"/>
                  </a:cubicBezTo>
                  <a:cubicBezTo>
                    <a:pt x="390" y="349"/>
                    <a:pt x="370" y="339"/>
                    <a:pt x="359" y="329"/>
                  </a:cubicBezTo>
                  <a:cubicBezTo>
                    <a:pt x="339" y="308"/>
                    <a:pt x="329" y="298"/>
                    <a:pt x="329" y="278"/>
                  </a:cubicBezTo>
                  <a:cubicBezTo>
                    <a:pt x="329" y="247"/>
                    <a:pt x="339" y="237"/>
                    <a:pt x="359" y="226"/>
                  </a:cubicBezTo>
                  <a:cubicBezTo>
                    <a:pt x="380" y="216"/>
                    <a:pt x="400" y="206"/>
                    <a:pt x="431" y="206"/>
                  </a:cubicBezTo>
                  <a:cubicBezTo>
                    <a:pt x="472" y="206"/>
                    <a:pt x="523" y="216"/>
                    <a:pt x="575" y="237"/>
                  </a:cubicBezTo>
                  <a:cubicBezTo>
                    <a:pt x="636" y="257"/>
                    <a:pt x="698" y="278"/>
                    <a:pt x="749" y="308"/>
                  </a:cubicBezTo>
                  <a:lnTo>
                    <a:pt x="841" y="103"/>
                  </a:lnTo>
                  <a:cubicBezTo>
                    <a:pt x="790" y="73"/>
                    <a:pt x="728" y="52"/>
                    <a:pt x="657" y="32"/>
                  </a:cubicBezTo>
                  <a:cubicBezTo>
                    <a:pt x="595" y="11"/>
                    <a:pt x="523" y="1"/>
                    <a:pt x="45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13"/>
            <p:cNvSpPr/>
            <p:nvPr/>
          </p:nvSpPr>
          <p:spPr>
            <a:xfrm>
              <a:off x="3941975" y="4802575"/>
              <a:ext cx="19500" cy="24100"/>
            </a:xfrm>
            <a:custGeom>
              <a:rect b="b" l="l" r="r" t="t"/>
              <a:pathLst>
                <a:path extrusionOk="0" h="964" w="780">
                  <a:moveTo>
                    <a:pt x="1" y="0"/>
                  </a:moveTo>
                  <a:lnTo>
                    <a:pt x="1" y="964"/>
                  </a:lnTo>
                  <a:lnTo>
                    <a:pt x="780" y="964"/>
                  </a:lnTo>
                  <a:lnTo>
                    <a:pt x="780" y="769"/>
                  </a:lnTo>
                  <a:lnTo>
                    <a:pt x="247" y="769"/>
                  </a:lnTo>
                  <a:lnTo>
                    <a:pt x="247" y="585"/>
                  </a:lnTo>
                  <a:lnTo>
                    <a:pt x="708" y="585"/>
                  </a:lnTo>
                  <a:lnTo>
                    <a:pt x="708" y="380"/>
                  </a:lnTo>
                  <a:lnTo>
                    <a:pt x="247" y="380"/>
                  </a:lnTo>
                  <a:lnTo>
                    <a:pt x="247" y="195"/>
                  </a:lnTo>
                  <a:lnTo>
                    <a:pt x="759" y="195"/>
                  </a:lnTo>
                  <a:lnTo>
                    <a:pt x="75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13"/>
            <p:cNvSpPr/>
            <p:nvPr/>
          </p:nvSpPr>
          <p:spPr>
            <a:xfrm>
              <a:off x="3965300" y="4802575"/>
              <a:ext cx="16675" cy="24100"/>
            </a:xfrm>
            <a:custGeom>
              <a:rect b="b" l="l" r="r" t="t"/>
              <a:pathLst>
                <a:path extrusionOk="0" h="964" w="667">
                  <a:moveTo>
                    <a:pt x="0" y="0"/>
                  </a:moveTo>
                  <a:lnTo>
                    <a:pt x="0" y="964"/>
                  </a:lnTo>
                  <a:lnTo>
                    <a:pt x="667" y="964"/>
                  </a:lnTo>
                  <a:lnTo>
                    <a:pt x="667" y="749"/>
                  </a:lnTo>
                  <a:lnTo>
                    <a:pt x="246" y="749"/>
                  </a:lnTo>
                  <a:lnTo>
                    <a:pt x="24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13"/>
            <p:cNvSpPr/>
            <p:nvPr/>
          </p:nvSpPr>
          <p:spPr>
            <a:xfrm>
              <a:off x="3984775" y="4802575"/>
              <a:ext cx="16675" cy="24100"/>
            </a:xfrm>
            <a:custGeom>
              <a:rect b="b" l="l" r="r" t="t"/>
              <a:pathLst>
                <a:path extrusionOk="0" h="964" w="667">
                  <a:moveTo>
                    <a:pt x="1" y="0"/>
                  </a:moveTo>
                  <a:lnTo>
                    <a:pt x="1" y="964"/>
                  </a:lnTo>
                  <a:lnTo>
                    <a:pt x="667" y="964"/>
                  </a:lnTo>
                  <a:lnTo>
                    <a:pt x="667" y="749"/>
                  </a:lnTo>
                  <a:lnTo>
                    <a:pt x="247" y="749"/>
                  </a:lnTo>
                  <a:lnTo>
                    <a:pt x="24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13"/>
            <p:cNvSpPr/>
            <p:nvPr/>
          </p:nvSpPr>
          <p:spPr>
            <a:xfrm>
              <a:off x="4156225" y="4802575"/>
              <a:ext cx="21300" cy="24100"/>
            </a:xfrm>
            <a:custGeom>
              <a:rect b="b" l="l" r="r" t="t"/>
              <a:pathLst>
                <a:path extrusionOk="0" h="964" w="852">
                  <a:moveTo>
                    <a:pt x="442" y="195"/>
                  </a:moveTo>
                  <a:cubicBezTo>
                    <a:pt x="483" y="195"/>
                    <a:pt x="503" y="205"/>
                    <a:pt x="524" y="216"/>
                  </a:cubicBezTo>
                  <a:cubicBezTo>
                    <a:pt x="544" y="236"/>
                    <a:pt x="554" y="257"/>
                    <a:pt x="554" y="287"/>
                  </a:cubicBezTo>
                  <a:cubicBezTo>
                    <a:pt x="554" y="318"/>
                    <a:pt x="544" y="339"/>
                    <a:pt x="524" y="359"/>
                  </a:cubicBezTo>
                  <a:cubicBezTo>
                    <a:pt x="503" y="369"/>
                    <a:pt x="483" y="380"/>
                    <a:pt x="442" y="380"/>
                  </a:cubicBezTo>
                  <a:lnTo>
                    <a:pt x="247" y="380"/>
                  </a:lnTo>
                  <a:lnTo>
                    <a:pt x="247" y="195"/>
                  </a:lnTo>
                  <a:close/>
                  <a:moveTo>
                    <a:pt x="442" y="564"/>
                  </a:moveTo>
                  <a:cubicBezTo>
                    <a:pt x="493" y="564"/>
                    <a:pt x="524" y="574"/>
                    <a:pt x="554" y="595"/>
                  </a:cubicBezTo>
                  <a:cubicBezTo>
                    <a:pt x="575" y="615"/>
                    <a:pt x="585" y="636"/>
                    <a:pt x="585" y="667"/>
                  </a:cubicBezTo>
                  <a:cubicBezTo>
                    <a:pt x="585" y="697"/>
                    <a:pt x="575" y="728"/>
                    <a:pt x="554" y="738"/>
                  </a:cubicBezTo>
                  <a:cubicBezTo>
                    <a:pt x="524" y="759"/>
                    <a:pt x="493" y="769"/>
                    <a:pt x="442" y="769"/>
                  </a:cubicBezTo>
                  <a:lnTo>
                    <a:pt x="247" y="769"/>
                  </a:lnTo>
                  <a:lnTo>
                    <a:pt x="247" y="564"/>
                  </a:lnTo>
                  <a:close/>
                  <a:moveTo>
                    <a:pt x="1" y="0"/>
                  </a:moveTo>
                  <a:lnTo>
                    <a:pt x="1" y="964"/>
                  </a:lnTo>
                  <a:lnTo>
                    <a:pt x="472" y="964"/>
                  </a:lnTo>
                  <a:cubicBezTo>
                    <a:pt x="554" y="964"/>
                    <a:pt x="616" y="954"/>
                    <a:pt x="677" y="933"/>
                  </a:cubicBezTo>
                  <a:cubicBezTo>
                    <a:pt x="729" y="913"/>
                    <a:pt x="770" y="882"/>
                    <a:pt x="800" y="841"/>
                  </a:cubicBezTo>
                  <a:cubicBezTo>
                    <a:pt x="831" y="800"/>
                    <a:pt x="852" y="749"/>
                    <a:pt x="852" y="697"/>
                  </a:cubicBezTo>
                  <a:cubicBezTo>
                    <a:pt x="852" y="636"/>
                    <a:pt x="831" y="585"/>
                    <a:pt x="800" y="533"/>
                  </a:cubicBezTo>
                  <a:cubicBezTo>
                    <a:pt x="759" y="492"/>
                    <a:pt x="708" y="462"/>
                    <a:pt x="647" y="451"/>
                  </a:cubicBezTo>
                  <a:cubicBezTo>
                    <a:pt x="698" y="441"/>
                    <a:pt x="739" y="410"/>
                    <a:pt x="770" y="369"/>
                  </a:cubicBezTo>
                  <a:cubicBezTo>
                    <a:pt x="800" y="339"/>
                    <a:pt x="821" y="287"/>
                    <a:pt x="821" y="246"/>
                  </a:cubicBezTo>
                  <a:cubicBezTo>
                    <a:pt x="821" y="195"/>
                    <a:pt x="800" y="144"/>
                    <a:pt x="770" y="113"/>
                  </a:cubicBezTo>
                  <a:cubicBezTo>
                    <a:pt x="749" y="72"/>
                    <a:pt x="698" y="41"/>
                    <a:pt x="647" y="31"/>
                  </a:cubicBezTo>
                  <a:cubicBezTo>
                    <a:pt x="595" y="11"/>
                    <a:pt x="534" y="0"/>
                    <a:pt x="4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13"/>
            <p:cNvSpPr/>
            <p:nvPr/>
          </p:nvSpPr>
          <p:spPr>
            <a:xfrm>
              <a:off x="4180575" y="4802575"/>
              <a:ext cx="22075" cy="24625"/>
            </a:xfrm>
            <a:custGeom>
              <a:rect b="b" l="l" r="r" t="t"/>
              <a:pathLst>
                <a:path extrusionOk="0" h="985" w="883">
                  <a:moveTo>
                    <a:pt x="1" y="0"/>
                  </a:moveTo>
                  <a:lnTo>
                    <a:pt x="1" y="564"/>
                  </a:lnTo>
                  <a:cubicBezTo>
                    <a:pt x="1" y="646"/>
                    <a:pt x="11" y="728"/>
                    <a:pt x="52" y="790"/>
                  </a:cubicBezTo>
                  <a:cubicBezTo>
                    <a:pt x="93" y="851"/>
                    <a:pt x="144" y="902"/>
                    <a:pt x="206" y="933"/>
                  </a:cubicBezTo>
                  <a:cubicBezTo>
                    <a:pt x="277" y="964"/>
                    <a:pt x="349" y="985"/>
                    <a:pt x="441" y="985"/>
                  </a:cubicBezTo>
                  <a:cubicBezTo>
                    <a:pt x="534" y="985"/>
                    <a:pt x="605" y="964"/>
                    <a:pt x="667" y="933"/>
                  </a:cubicBezTo>
                  <a:cubicBezTo>
                    <a:pt x="739" y="902"/>
                    <a:pt x="790" y="851"/>
                    <a:pt x="821" y="790"/>
                  </a:cubicBezTo>
                  <a:cubicBezTo>
                    <a:pt x="862" y="728"/>
                    <a:pt x="882" y="646"/>
                    <a:pt x="882" y="564"/>
                  </a:cubicBezTo>
                  <a:lnTo>
                    <a:pt x="882" y="0"/>
                  </a:lnTo>
                  <a:lnTo>
                    <a:pt x="626" y="0"/>
                  </a:lnTo>
                  <a:lnTo>
                    <a:pt x="626" y="564"/>
                  </a:lnTo>
                  <a:cubicBezTo>
                    <a:pt x="626" y="626"/>
                    <a:pt x="605" y="677"/>
                    <a:pt x="575" y="718"/>
                  </a:cubicBezTo>
                  <a:cubicBezTo>
                    <a:pt x="544" y="749"/>
                    <a:pt x="493" y="769"/>
                    <a:pt x="441" y="769"/>
                  </a:cubicBezTo>
                  <a:cubicBezTo>
                    <a:pt x="390" y="769"/>
                    <a:pt x="339" y="749"/>
                    <a:pt x="308" y="718"/>
                  </a:cubicBezTo>
                  <a:cubicBezTo>
                    <a:pt x="267" y="677"/>
                    <a:pt x="247" y="626"/>
                    <a:pt x="247" y="564"/>
                  </a:cubicBezTo>
                  <a:lnTo>
                    <a:pt x="24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13"/>
            <p:cNvSpPr/>
            <p:nvPr/>
          </p:nvSpPr>
          <p:spPr>
            <a:xfrm>
              <a:off x="4204425" y="4802575"/>
              <a:ext cx="23850" cy="24100"/>
            </a:xfrm>
            <a:custGeom>
              <a:rect b="b" l="l" r="r" t="t"/>
              <a:pathLst>
                <a:path extrusionOk="0" h="964" w="954">
                  <a:moveTo>
                    <a:pt x="0" y="0"/>
                  </a:moveTo>
                  <a:lnTo>
                    <a:pt x="349" y="667"/>
                  </a:lnTo>
                  <a:lnTo>
                    <a:pt x="349" y="964"/>
                  </a:lnTo>
                  <a:lnTo>
                    <a:pt x="605" y="964"/>
                  </a:lnTo>
                  <a:lnTo>
                    <a:pt x="605" y="656"/>
                  </a:lnTo>
                  <a:lnTo>
                    <a:pt x="953" y="0"/>
                  </a:lnTo>
                  <a:lnTo>
                    <a:pt x="707" y="0"/>
                  </a:lnTo>
                  <a:lnTo>
                    <a:pt x="482" y="410"/>
                  </a:lnTo>
                  <a:lnTo>
                    <a:pt x="24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13"/>
            <p:cNvSpPr/>
            <p:nvPr/>
          </p:nvSpPr>
          <p:spPr>
            <a:xfrm>
              <a:off x="3937425" y="4728250"/>
              <a:ext cx="43975" cy="31925"/>
            </a:xfrm>
            <a:custGeom>
              <a:rect b="b" l="l" r="r" t="t"/>
              <a:pathLst>
                <a:path extrusionOk="0" h="1277" w="1759">
                  <a:moveTo>
                    <a:pt x="232" y="0"/>
                  </a:moveTo>
                  <a:cubicBezTo>
                    <a:pt x="85" y="0"/>
                    <a:pt x="0" y="178"/>
                    <a:pt x="90" y="298"/>
                  </a:cubicBezTo>
                  <a:lnTo>
                    <a:pt x="716" y="1200"/>
                  </a:lnTo>
                  <a:cubicBezTo>
                    <a:pt x="757" y="1251"/>
                    <a:pt x="818" y="1277"/>
                    <a:pt x="878" y="1277"/>
                  </a:cubicBezTo>
                  <a:cubicBezTo>
                    <a:pt x="939" y="1277"/>
                    <a:pt x="998" y="1251"/>
                    <a:pt x="1033" y="1200"/>
                  </a:cubicBezTo>
                  <a:lnTo>
                    <a:pt x="1669" y="298"/>
                  </a:lnTo>
                  <a:cubicBezTo>
                    <a:pt x="1759" y="178"/>
                    <a:pt x="1674" y="0"/>
                    <a:pt x="1518" y="0"/>
                  </a:cubicBezTo>
                  <a:cubicBezTo>
                    <a:pt x="1514" y="0"/>
                    <a:pt x="1509" y="0"/>
                    <a:pt x="1505" y="0"/>
                  </a:cubicBezTo>
                  <a:lnTo>
                    <a:pt x="244" y="0"/>
                  </a:lnTo>
                  <a:cubicBezTo>
                    <a:pt x="240" y="0"/>
                    <a:pt x="236" y="0"/>
                    <a:pt x="23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13"/>
            <p:cNvSpPr/>
            <p:nvPr/>
          </p:nvSpPr>
          <p:spPr>
            <a:xfrm>
              <a:off x="4172900" y="4728175"/>
              <a:ext cx="43850" cy="32125"/>
            </a:xfrm>
            <a:custGeom>
              <a:rect b="b" l="l" r="r" t="t"/>
              <a:pathLst>
                <a:path extrusionOk="0" h="1285" w="1754">
                  <a:moveTo>
                    <a:pt x="877" y="1"/>
                  </a:moveTo>
                  <a:cubicBezTo>
                    <a:pt x="818" y="1"/>
                    <a:pt x="759" y="29"/>
                    <a:pt x="718" y="85"/>
                  </a:cubicBezTo>
                  <a:lnTo>
                    <a:pt x="92" y="977"/>
                  </a:lnTo>
                  <a:cubicBezTo>
                    <a:pt x="0" y="1111"/>
                    <a:pt x="92" y="1285"/>
                    <a:pt x="246" y="1285"/>
                  </a:cubicBezTo>
                  <a:lnTo>
                    <a:pt x="1507" y="1285"/>
                  </a:lnTo>
                  <a:cubicBezTo>
                    <a:pt x="1661" y="1285"/>
                    <a:pt x="1753" y="1111"/>
                    <a:pt x="1661" y="977"/>
                  </a:cubicBezTo>
                  <a:lnTo>
                    <a:pt x="1036" y="85"/>
                  </a:lnTo>
                  <a:cubicBezTo>
                    <a:pt x="995" y="29"/>
                    <a:pt x="936" y="1"/>
                    <a:pt x="8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13"/>
            <p:cNvSpPr/>
            <p:nvPr/>
          </p:nvSpPr>
          <p:spPr>
            <a:xfrm>
              <a:off x="3221300" y="4478375"/>
              <a:ext cx="322425" cy="320650"/>
            </a:xfrm>
            <a:custGeom>
              <a:rect b="b" l="l" r="r" t="t"/>
              <a:pathLst>
                <a:path extrusionOk="0" h="12826" w="12897">
                  <a:moveTo>
                    <a:pt x="6434" y="0"/>
                  </a:moveTo>
                  <a:cubicBezTo>
                    <a:pt x="6415" y="0"/>
                    <a:pt x="6396" y="0"/>
                    <a:pt x="6377" y="0"/>
                  </a:cubicBezTo>
                  <a:cubicBezTo>
                    <a:pt x="2840" y="41"/>
                    <a:pt x="0" y="2932"/>
                    <a:pt x="31" y="6479"/>
                  </a:cubicBezTo>
                  <a:cubicBezTo>
                    <a:pt x="72" y="9991"/>
                    <a:pt x="2932" y="12825"/>
                    <a:pt x="6435" y="12825"/>
                  </a:cubicBezTo>
                  <a:cubicBezTo>
                    <a:pt x="6460" y="12825"/>
                    <a:pt x="6485" y="12825"/>
                    <a:pt x="6510" y="12825"/>
                  </a:cubicBezTo>
                  <a:cubicBezTo>
                    <a:pt x="10047" y="12794"/>
                    <a:pt x="12897" y="9893"/>
                    <a:pt x="12856" y="6346"/>
                  </a:cubicBezTo>
                  <a:cubicBezTo>
                    <a:pt x="12825" y="2828"/>
                    <a:pt x="9955" y="0"/>
                    <a:pt x="64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13"/>
            <p:cNvSpPr/>
            <p:nvPr/>
          </p:nvSpPr>
          <p:spPr>
            <a:xfrm>
              <a:off x="3180300" y="4442400"/>
              <a:ext cx="422125" cy="392525"/>
            </a:xfrm>
            <a:custGeom>
              <a:rect b="b" l="l" r="r" t="t"/>
              <a:pathLst>
                <a:path extrusionOk="0" h="15701" w="16885">
                  <a:moveTo>
                    <a:pt x="8114" y="1789"/>
                  </a:moveTo>
                  <a:cubicBezTo>
                    <a:pt x="8275" y="1789"/>
                    <a:pt x="8438" y="1795"/>
                    <a:pt x="8601" y="1808"/>
                  </a:cubicBezTo>
                  <a:cubicBezTo>
                    <a:pt x="11041" y="2013"/>
                    <a:pt x="13112" y="3674"/>
                    <a:pt x="13860" y="6001"/>
                  </a:cubicBezTo>
                  <a:cubicBezTo>
                    <a:pt x="14598" y="8339"/>
                    <a:pt x="13870" y="10891"/>
                    <a:pt x="11994" y="12470"/>
                  </a:cubicBezTo>
                  <a:cubicBezTo>
                    <a:pt x="10858" y="13428"/>
                    <a:pt x="9472" y="13897"/>
                    <a:pt x="8093" y="13897"/>
                  </a:cubicBezTo>
                  <a:cubicBezTo>
                    <a:pt x="6374" y="13897"/>
                    <a:pt x="4665" y="13169"/>
                    <a:pt x="3465" y="11752"/>
                  </a:cubicBezTo>
                  <a:cubicBezTo>
                    <a:pt x="1886" y="9876"/>
                    <a:pt x="1589" y="7242"/>
                    <a:pt x="2717" y="5068"/>
                  </a:cubicBezTo>
                  <a:cubicBezTo>
                    <a:pt x="3759" y="3040"/>
                    <a:pt x="5855" y="1789"/>
                    <a:pt x="8114" y="1789"/>
                  </a:cubicBezTo>
                  <a:close/>
                  <a:moveTo>
                    <a:pt x="8091" y="1"/>
                  </a:moveTo>
                  <a:cubicBezTo>
                    <a:pt x="7293" y="1"/>
                    <a:pt x="6487" y="122"/>
                    <a:pt x="5700" y="373"/>
                  </a:cubicBezTo>
                  <a:cubicBezTo>
                    <a:pt x="2676" y="1337"/>
                    <a:pt x="533" y="4033"/>
                    <a:pt x="267" y="7190"/>
                  </a:cubicBezTo>
                  <a:cubicBezTo>
                    <a:pt x="0" y="10358"/>
                    <a:pt x="1671" y="13372"/>
                    <a:pt x="4490" y="14828"/>
                  </a:cubicBezTo>
                  <a:cubicBezTo>
                    <a:pt x="5625" y="15414"/>
                    <a:pt x="6858" y="15701"/>
                    <a:pt x="8084" y="15701"/>
                  </a:cubicBezTo>
                  <a:cubicBezTo>
                    <a:pt x="9905" y="15701"/>
                    <a:pt x="11711" y="15068"/>
                    <a:pt x="13163" y="13844"/>
                  </a:cubicBezTo>
                  <a:cubicBezTo>
                    <a:pt x="16474" y="11045"/>
                    <a:pt x="16884" y="6093"/>
                    <a:pt x="14086" y="2782"/>
                  </a:cubicBezTo>
                  <a:cubicBezTo>
                    <a:pt x="12569" y="985"/>
                    <a:pt x="10362" y="1"/>
                    <a:pt x="80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13"/>
            <p:cNvSpPr/>
            <p:nvPr/>
          </p:nvSpPr>
          <p:spPr>
            <a:xfrm>
              <a:off x="3203100" y="4475075"/>
              <a:ext cx="313975" cy="220400"/>
            </a:xfrm>
            <a:custGeom>
              <a:rect b="b" l="l" r="r" t="t"/>
              <a:pathLst>
                <a:path extrusionOk="0" h="8816" w="12559">
                  <a:moveTo>
                    <a:pt x="6948" y="1"/>
                  </a:moveTo>
                  <a:cubicBezTo>
                    <a:pt x="6106" y="1"/>
                    <a:pt x="5249" y="178"/>
                    <a:pt x="4429" y="553"/>
                  </a:cubicBezTo>
                  <a:cubicBezTo>
                    <a:pt x="1302" y="1988"/>
                    <a:pt x="0" y="5750"/>
                    <a:pt x="1569" y="8815"/>
                  </a:cubicBezTo>
                  <a:cubicBezTo>
                    <a:pt x="585" y="6386"/>
                    <a:pt x="1272" y="3608"/>
                    <a:pt x="3271" y="1916"/>
                  </a:cubicBezTo>
                  <a:cubicBezTo>
                    <a:pt x="4420" y="945"/>
                    <a:pt x="5801" y="485"/>
                    <a:pt x="7167" y="485"/>
                  </a:cubicBezTo>
                  <a:cubicBezTo>
                    <a:pt x="9336" y="485"/>
                    <a:pt x="11464" y="1646"/>
                    <a:pt x="12559" y="3772"/>
                  </a:cubicBezTo>
                  <a:cubicBezTo>
                    <a:pt x="11597" y="1416"/>
                    <a:pt x="9331" y="1"/>
                    <a:pt x="6948" y="1"/>
                  </a:cubicBezTo>
                  <a:close/>
                </a:path>
              </a:pathLst>
            </a:custGeom>
            <a:solidFill>
              <a:srgbClr val="499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13"/>
            <p:cNvSpPr/>
            <p:nvPr/>
          </p:nvSpPr>
          <p:spPr>
            <a:xfrm>
              <a:off x="3201550" y="4550900"/>
              <a:ext cx="407275" cy="285400"/>
            </a:xfrm>
            <a:custGeom>
              <a:rect b="b" l="l" r="r" t="t"/>
              <a:pathLst>
                <a:path extrusionOk="0" h="11416" w="16291">
                  <a:moveTo>
                    <a:pt x="14261" y="0"/>
                  </a:moveTo>
                  <a:lnTo>
                    <a:pt x="14261" y="0"/>
                  </a:lnTo>
                  <a:cubicBezTo>
                    <a:pt x="15850" y="3896"/>
                    <a:pt x="14087" y="8345"/>
                    <a:pt x="10263" y="10098"/>
                  </a:cubicBezTo>
                  <a:cubicBezTo>
                    <a:pt x="9203" y="10583"/>
                    <a:pt x="8091" y="10813"/>
                    <a:pt x="6996" y="10813"/>
                  </a:cubicBezTo>
                  <a:cubicBezTo>
                    <a:pt x="4130" y="10813"/>
                    <a:pt x="1381" y="9236"/>
                    <a:pt x="1" y="6520"/>
                  </a:cubicBezTo>
                  <a:lnTo>
                    <a:pt x="1" y="6520"/>
                  </a:lnTo>
                  <a:cubicBezTo>
                    <a:pt x="1244" y="9581"/>
                    <a:pt x="4183" y="11416"/>
                    <a:pt x="7271" y="11416"/>
                  </a:cubicBezTo>
                  <a:cubicBezTo>
                    <a:pt x="8361" y="11416"/>
                    <a:pt x="9470" y="11187"/>
                    <a:pt x="10529" y="10703"/>
                  </a:cubicBezTo>
                  <a:cubicBezTo>
                    <a:pt x="14599" y="8837"/>
                    <a:pt x="16291" y="3978"/>
                    <a:pt x="14261" y="0"/>
                  </a:cubicBezTo>
                  <a:close/>
                </a:path>
              </a:pathLst>
            </a:custGeom>
            <a:solidFill>
              <a:srgbClr val="499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13"/>
            <p:cNvSpPr/>
            <p:nvPr/>
          </p:nvSpPr>
          <p:spPr>
            <a:xfrm>
              <a:off x="3117750" y="4722600"/>
              <a:ext cx="156100" cy="147150"/>
            </a:xfrm>
            <a:custGeom>
              <a:rect b="b" l="l" r="r" t="t"/>
              <a:pathLst>
                <a:path extrusionOk="0" h="5886" w="6244">
                  <a:moveTo>
                    <a:pt x="4450" y="1"/>
                  </a:moveTo>
                  <a:lnTo>
                    <a:pt x="1" y="3763"/>
                  </a:lnTo>
                  <a:lnTo>
                    <a:pt x="1805" y="5885"/>
                  </a:lnTo>
                  <a:lnTo>
                    <a:pt x="6244" y="2133"/>
                  </a:lnTo>
                  <a:lnTo>
                    <a:pt x="445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13"/>
            <p:cNvSpPr/>
            <p:nvPr/>
          </p:nvSpPr>
          <p:spPr>
            <a:xfrm>
              <a:off x="3154400" y="4782525"/>
              <a:ext cx="108175" cy="87225"/>
            </a:xfrm>
            <a:custGeom>
              <a:rect b="b" l="l" r="r" t="t"/>
              <a:pathLst>
                <a:path extrusionOk="0" h="3489" w="4327">
                  <a:moveTo>
                    <a:pt x="3959" y="0"/>
                  </a:moveTo>
                  <a:cubicBezTo>
                    <a:pt x="3822" y="0"/>
                    <a:pt x="3684" y="46"/>
                    <a:pt x="3568" y="136"/>
                  </a:cubicBezTo>
                  <a:lnTo>
                    <a:pt x="1" y="3088"/>
                  </a:lnTo>
                  <a:lnTo>
                    <a:pt x="349" y="3488"/>
                  </a:lnTo>
                  <a:lnTo>
                    <a:pt x="4327" y="126"/>
                  </a:lnTo>
                  <a:cubicBezTo>
                    <a:pt x="4217" y="41"/>
                    <a:pt x="4089" y="0"/>
                    <a:pt x="3959" y="0"/>
                  </a:cubicBezTo>
                  <a:close/>
                </a:path>
              </a:pathLst>
            </a:custGeom>
            <a:solidFill>
              <a:srgbClr val="499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13"/>
            <p:cNvSpPr/>
            <p:nvPr/>
          </p:nvSpPr>
          <p:spPr>
            <a:xfrm>
              <a:off x="2844050" y="4799725"/>
              <a:ext cx="335250" cy="304575"/>
            </a:xfrm>
            <a:custGeom>
              <a:rect b="b" l="l" r="r" t="t"/>
              <a:pathLst>
                <a:path extrusionOk="0" h="12183" w="13410">
                  <a:moveTo>
                    <a:pt x="10692" y="1"/>
                  </a:moveTo>
                  <a:cubicBezTo>
                    <a:pt x="10633" y="1"/>
                    <a:pt x="10575" y="22"/>
                    <a:pt x="10528" y="63"/>
                  </a:cubicBezTo>
                  <a:lnTo>
                    <a:pt x="113" y="8859"/>
                  </a:lnTo>
                  <a:cubicBezTo>
                    <a:pt x="10" y="8951"/>
                    <a:pt x="0" y="9105"/>
                    <a:pt x="82" y="9218"/>
                  </a:cubicBezTo>
                  <a:lnTo>
                    <a:pt x="2522" y="12098"/>
                  </a:lnTo>
                  <a:cubicBezTo>
                    <a:pt x="2572" y="12154"/>
                    <a:pt x="2639" y="12182"/>
                    <a:pt x="2707" y="12182"/>
                  </a:cubicBezTo>
                  <a:cubicBezTo>
                    <a:pt x="2765" y="12182"/>
                    <a:pt x="2823" y="12161"/>
                    <a:pt x="2871" y="12119"/>
                  </a:cubicBezTo>
                  <a:lnTo>
                    <a:pt x="13286" y="3323"/>
                  </a:lnTo>
                  <a:cubicBezTo>
                    <a:pt x="13389" y="3231"/>
                    <a:pt x="13409" y="3077"/>
                    <a:pt x="13317" y="2975"/>
                  </a:cubicBezTo>
                  <a:lnTo>
                    <a:pt x="10887" y="94"/>
                  </a:lnTo>
                  <a:cubicBezTo>
                    <a:pt x="10836" y="32"/>
                    <a:pt x="10764" y="1"/>
                    <a:pt x="106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13"/>
            <p:cNvSpPr/>
            <p:nvPr/>
          </p:nvSpPr>
          <p:spPr>
            <a:xfrm>
              <a:off x="2992175" y="4834875"/>
              <a:ext cx="105625" cy="89200"/>
            </a:xfrm>
            <a:custGeom>
              <a:rect b="b" l="l" r="r" t="t"/>
              <a:pathLst>
                <a:path extrusionOk="0" fill="none" h="3568" w="4225">
                  <a:moveTo>
                    <a:pt x="4224" y="0"/>
                  </a:moveTo>
                  <a:lnTo>
                    <a:pt x="1" y="3568"/>
                  </a:lnTo>
                </a:path>
              </a:pathLst>
            </a:custGeom>
            <a:noFill/>
            <a:ln cap="rnd" cmpd="sng" w="9525">
              <a:solidFill>
                <a:srgbClr val="FFFFFF"/>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13"/>
            <p:cNvSpPr/>
            <p:nvPr/>
          </p:nvSpPr>
          <p:spPr>
            <a:xfrm>
              <a:off x="2939375" y="4921500"/>
              <a:ext cx="169425" cy="143275"/>
            </a:xfrm>
            <a:custGeom>
              <a:rect b="b" l="l" r="r" t="t"/>
              <a:pathLst>
                <a:path extrusionOk="0" fill="none" h="5731" w="6777">
                  <a:moveTo>
                    <a:pt x="6777" y="0"/>
                  </a:moveTo>
                  <a:lnTo>
                    <a:pt x="1" y="5731"/>
                  </a:lnTo>
                </a:path>
              </a:pathLst>
            </a:custGeom>
            <a:noFill/>
            <a:ln cap="rnd" cmpd="sng" w="95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13"/>
            <p:cNvSpPr/>
            <p:nvPr/>
          </p:nvSpPr>
          <p:spPr>
            <a:xfrm>
              <a:off x="3445025" y="4672625"/>
              <a:ext cx="37450" cy="32025"/>
            </a:xfrm>
            <a:custGeom>
              <a:rect b="b" l="l" r="r" t="t"/>
              <a:pathLst>
                <a:path extrusionOk="0" h="1281" w="1498">
                  <a:moveTo>
                    <a:pt x="852" y="1"/>
                  </a:moveTo>
                  <a:cubicBezTo>
                    <a:pt x="278" y="1"/>
                    <a:pt x="1" y="688"/>
                    <a:pt x="401" y="1088"/>
                  </a:cubicBezTo>
                  <a:cubicBezTo>
                    <a:pt x="531" y="1221"/>
                    <a:pt x="692" y="1281"/>
                    <a:pt x="851" y="1281"/>
                  </a:cubicBezTo>
                  <a:cubicBezTo>
                    <a:pt x="1180" y="1281"/>
                    <a:pt x="1498" y="1024"/>
                    <a:pt x="1498" y="636"/>
                  </a:cubicBezTo>
                  <a:cubicBezTo>
                    <a:pt x="1498" y="278"/>
                    <a:pt x="1211" y="1"/>
                    <a:pt x="85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13"/>
            <p:cNvSpPr/>
            <p:nvPr/>
          </p:nvSpPr>
          <p:spPr>
            <a:xfrm>
              <a:off x="4311800" y="4548650"/>
              <a:ext cx="307300" cy="280025"/>
            </a:xfrm>
            <a:custGeom>
              <a:rect b="b" l="l" r="r" t="t"/>
              <a:pathLst>
                <a:path extrusionOk="0" h="11201" w="12292">
                  <a:moveTo>
                    <a:pt x="6142" y="1"/>
                  </a:moveTo>
                  <a:cubicBezTo>
                    <a:pt x="4708" y="1"/>
                    <a:pt x="3276" y="547"/>
                    <a:pt x="2184" y="1638"/>
                  </a:cubicBezTo>
                  <a:cubicBezTo>
                    <a:pt x="0" y="3822"/>
                    <a:pt x="0" y="7369"/>
                    <a:pt x="2184" y="9563"/>
                  </a:cubicBezTo>
                  <a:cubicBezTo>
                    <a:pt x="3276" y="10655"/>
                    <a:pt x="4708" y="11200"/>
                    <a:pt x="6142" y="11200"/>
                  </a:cubicBezTo>
                  <a:cubicBezTo>
                    <a:pt x="7576" y="11200"/>
                    <a:pt x="9011" y="10655"/>
                    <a:pt x="10108" y="9563"/>
                  </a:cubicBezTo>
                  <a:cubicBezTo>
                    <a:pt x="12292" y="7369"/>
                    <a:pt x="12292" y="3822"/>
                    <a:pt x="10108" y="1638"/>
                  </a:cubicBezTo>
                  <a:cubicBezTo>
                    <a:pt x="9011" y="547"/>
                    <a:pt x="7576" y="1"/>
                    <a:pt x="6142" y="1"/>
                  </a:cubicBezTo>
                  <a:close/>
                </a:path>
              </a:pathLst>
            </a:custGeom>
            <a:solidFill>
              <a:srgbClr val="FFFFFF"/>
            </a:solidFill>
            <a:ln cap="flat" cmpd="sng" w="9525">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13"/>
            <p:cNvSpPr/>
            <p:nvPr/>
          </p:nvSpPr>
          <p:spPr>
            <a:xfrm>
              <a:off x="4397650" y="4648550"/>
              <a:ext cx="27450" cy="112775"/>
            </a:xfrm>
            <a:custGeom>
              <a:rect b="b" l="l" r="r" t="t"/>
              <a:pathLst>
                <a:path extrusionOk="0" h="4511" w="1098">
                  <a:moveTo>
                    <a:pt x="1" y="0"/>
                  </a:moveTo>
                  <a:lnTo>
                    <a:pt x="1" y="4511"/>
                  </a:lnTo>
                  <a:lnTo>
                    <a:pt x="1098" y="4511"/>
                  </a:lnTo>
                  <a:lnTo>
                    <a:pt x="109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13"/>
            <p:cNvSpPr/>
            <p:nvPr/>
          </p:nvSpPr>
          <p:spPr>
            <a:xfrm>
              <a:off x="4449925" y="4628800"/>
              <a:ext cx="27450" cy="132525"/>
            </a:xfrm>
            <a:custGeom>
              <a:rect b="b" l="l" r="r" t="t"/>
              <a:pathLst>
                <a:path extrusionOk="0" h="5301" w="1098">
                  <a:moveTo>
                    <a:pt x="1" y="1"/>
                  </a:moveTo>
                  <a:lnTo>
                    <a:pt x="1" y="5301"/>
                  </a:lnTo>
                  <a:lnTo>
                    <a:pt x="1098" y="5301"/>
                  </a:lnTo>
                  <a:lnTo>
                    <a:pt x="109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13"/>
            <p:cNvSpPr/>
            <p:nvPr/>
          </p:nvSpPr>
          <p:spPr>
            <a:xfrm>
              <a:off x="4502225" y="4601900"/>
              <a:ext cx="27175" cy="159425"/>
            </a:xfrm>
            <a:custGeom>
              <a:rect b="b" l="l" r="r" t="t"/>
              <a:pathLst>
                <a:path extrusionOk="0" h="6377" w="1087">
                  <a:moveTo>
                    <a:pt x="0" y="0"/>
                  </a:moveTo>
                  <a:lnTo>
                    <a:pt x="0" y="6377"/>
                  </a:lnTo>
                  <a:lnTo>
                    <a:pt x="1087" y="6377"/>
                  </a:lnTo>
                  <a:lnTo>
                    <a:pt x="108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13"/>
            <p:cNvSpPr/>
            <p:nvPr/>
          </p:nvSpPr>
          <p:spPr>
            <a:xfrm>
              <a:off x="3042150" y="3877900"/>
              <a:ext cx="154050" cy="154300"/>
            </a:xfrm>
            <a:custGeom>
              <a:rect b="b" l="l" r="r" t="t"/>
              <a:pathLst>
                <a:path extrusionOk="0" h="6172" w="6162">
                  <a:moveTo>
                    <a:pt x="3086" y="0"/>
                  </a:moveTo>
                  <a:cubicBezTo>
                    <a:pt x="1384" y="0"/>
                    <a:pt x="1" y="1384"/>
                    <a:pt x="1" y="3086"/>
                  </a:cubicBezTo>
                  <a:cubicBezTo>
                    <a:pt x="1" y="4788"/>
                    <a:pt x="1384" y="6172"/>
                    <a:pt x="3086" y="6172"/>
                  </a:cubicBezTo>
                  <a:cubicBezTo>
                    <a:pt x="4788" y="6172"/>
                    <a:pt x="6162" y="4788"/>
                    <a:pt x="6162" y="3086"/>
                  </a:cubicBezTo>
                  <a:cubicBezTo>
                    <a:pt x="6162" y="1384"/>
                    <a:pt x="4788" y="0"/>
                    <a:pt x="3086" y="0"/>
                  </a:cubicBezTo>
                  <a:close/>
                </a:path>
              </a:pathLst>
            </a:custGeom>
            <a:solidFill>
              <a:srgbClr val="FFFFFF"/>
            </a:solidFill>
            <a:ln cap="flat" cmpd="sng" w="9525">
              <a:solidFill>
                <a:srgbClr val="42AFE5"/>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13"/>
            <p:cNvSpPr/>
            <p:nvPr/>
          </p:nvSpPr>
          <p:spPr>
            <a:xfrm>
              <a:off x="3093400" y="3915575"/>
              <a:ext cx="17725" cy="85625"/>
            </a:xfrm>
            <a:custGeom>
              <a:rect b="b" l="l" r="r" t="t"/>
              <a:pathLst>
                <a:path extrusionOk="0" h="3425" w="709">
                  <a:moveTo>
                    <a:pt x="1" y="0"/>
                  </a:moveTo>
                  <a:lnTo>
                    <a:pt x="1" y="3424"/>
                  </a:lnTo>
                  <a:lnTo>
                    <a:pt x="708" y="3424"/>
                  </a:lnTo>
                  <a:lnTo>
                    <a:pt x="708" y="0"/>
                  </a:lnTo>
                  <a:close/>
                </a:path>
              </a:pathLst>
            </a:custGeom>
            <a:solidFill>
              <a:srgbClr val="358A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13"/>
            <p:cNvSpPr/>
            <p:nvPr/>
          </p:nvSpPr>
          <p:spPr>
            <a:xfrm>
              <a:off x="3127250" y="3915575"/>
              <a:ext cx="17700" cy="85625"/>
            </a:xfrm>
            <a:custGeom>
              <a:rect b="b" l="l" r="r" t="t"/>
              <a:pathLst>
                <a:path extrusionOk="0" h="3425" w="708">
                  <a:moveTo>
                    <a:pt x="0" y="0"/>
                  </a:moveTo>
                  <a:lnTo>
                    <a:pt x="0" y="3424"/>
                  </a:lnTo>
                  <a:lnTo>
                    <a:pt x="707" y="3424"/>
                  </a:lnTo>
                  <a:lnTo>
                    <a:pt x="707" y="0"/>
                  </a:lnTo>
                  <a:close/>
                </a:path>
              </a:pathLst>
            </a:custGeom>
            <a:solidFill>
              <a:srgbClr val="66B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13"/>
            <p:cNvSpPr/>
            <p:nvPr/>
          </p:nvSpPr>
          <p:spPr>
            <a:xfrm>
              <a:off x="3102375" y="3903000"/>
              <a:ext cx="25" cy="105625"/>
            </a:xfrm>
            <a:custGeom>
              <a:rect b="b" l="l" r="r" t="t"/>
              <a:pathLst>
                <a:path extrusionOk="0" fill="none" h="4225" w="1">
                  <a:moveTo>
                    <a:pt x="1" y="1"/>
                  </a:moveTo>
                  <a:lnTo>
                    <a:pt x="1" y="4224"/>
                  </a:lnTo>
                </a:path>
              </a:pathLst>
            </a:custGeom>
            <a:noFill/>
            <a:ln cap="flat" cmpd="sng" w="9525">
              <a:solidFill>
                <a:srgbClr val="358AD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13"/>
            <p:cNvSpPr/>
            <p:nvPr/>
          </p:nvSpPr>
          <p:spPr>
            <a:xfrm>
              <a:off x="3135950" y="3903000"/>
              <a:ext cx="25" cy="105625"/>
            </a:xfrm>
            <a:custGeom>
              <a:rect b="b" l="l" r="r" t="t"/>
              <a:pathLst>
                <a:path extrusionOk="0" fill="none" h="4225" w="1">
                  <a:moveTo>
                    <a:pt x="1" y="1"/>
                  </a:moveTo>
                  <a:lnTo>
                    <a:pt x="1" y="4224"/>
                  </a:lnTo>
                </a:path>
              </a:pathLst>
            </a:custGeom>
            <a:noFill/>
            <a:ln cap="flat" cmpd="sng" w="9525">
              <a:solidFill>
                <a:srgbClr val="66BAFF"/>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13"/>
            <p:cNvSpPr/>
            <p:nvPr/>
          </p:nvSpPr>
          <p:spPr>
            <a:xfrm>
              <a:off x="4476600" y="4334850"/>
              <a:ext cx="214275" cy="195250"/>
            </a:xfrm>
            <a:custGeom>
              <a:rect b="b" l="l" r="r" t="t"/>
              <a:pathLst>
                <a:path extrusionOk="0" h="7810" w="8571">
                  <a:moveTo>
                    <a:pt x="4285" y="0"/>
                  </a:moveTo>
                  <a:cubicBezTo>
                    <a:pt x="3286" y="0"/>
                    <a:pt x="2286" y="380"/>
                    <a:pt x="1528" y="1138"/>
                  </a:cubicBezTo>
                  <a:cubicBezTo>
                    <a:pt x="0" y="2666"/>
                    <a:pt x="0" y="5136"/>
                    <a:pt x="1528" y="6664"/>
                  </a:cubicBezTo>
                  <a:cubicBezTo>
                    <a:pt x="2286" y="7428"/>
                    <a:pt x="3286" y="7810"/>
                    <a:pt x="4285" y="7810"/>
                  </a:cubicBezTo>
                  <a:cubicBezTo>
                    <a:pt x="5285" y="7810"/>
                    <a:pt x="6284" y="7428"/>
                    <a:pt x="7043" y="6664"/>
                  </a:cubicBezTo>
                  <a:cubicBezTo>
                    <a:pt x="8570" y="5136"/>
                    <a:pt x="8570" y="2666"/>
                    <a:pt x="7043" y="1138"/>
                  </a:cubicBezTo>
                  <a:cubicBezTo>
                    <a:pt x="6284" y="380"/>
                    <a:pt x="5285" y="0"/>
                    <a:pt x="4285" y="0"/>
                  </a:cubicBezTo>
                  <a:close/>
                </a:path>
              </a:pathLst>
            </a:custGeom>
            <a:solidFill>
              <a:srgbClr val="FFFFFF"/>
            </a:solidFill>
            <a:ln cap="flat" cmpd="sng" w="9525">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13"/>
            <p:cNvSpPr/>
            <p:nvPr/>
          </p:nvSpPr>
          <p:spPr>
            <a:xfrm>
              <a:off x="4552700" y="4364075"/>
              <a:ext cx="62050" cy="136625"/>
            </a:xfrm>
            <a:custGeom>
              <a:rect b="b" l="l" r="r" t="t"/>
              <a:pathLst>
                <a:path extrusionOk="0" h="5465" w="2482">
                  <a:moveTo>
                    <a:pt x="1057" y="0"/>
                  </a:moveTo>
                  <a:lnTo>
                    <a:pt x="1057" y="677"/>
                  </a:lnTo>
                  <a:cubicBezTo>
                    <a:pt x="452" y="769"/>
                    <a:pt x="52" y="1189"/>
                    <a:pt x="52" y="1743"/>
                  </a:cubicBezTo>
                  <a:cubicBezTo>
                    <a:pt x="52" y="2327"/>
                    <a:pt x="472" y="2635"/>
                    <a:pt x="1149" y="2901"/>
                  </a:cubicBezTo>
                  <a:cubicBezTo>
                    <a:pt x="1651" y="3096"/>
                    <a:pt x="1908" y="3311"/>
                    <a:pt x="1908" y="3691"/>
                  </a:cubicBezTo>
                  <a:cubicBezTo>
                    <a:pt x="1908" y="4070"/>
                    <a:pt x="1590" y="4337"/>
                    <a:pt x="1118" y="4337"/>
                  </a:cubicBezTo>
                  <a:cubicBezTo>
                    <a:pt x="770" y="4337"/>
                    <a:pt x="442" y="4234"/>
                    <a:pt x="155" y="4049"/>
                  </a:cubicBezTo>
                  <a:lnTo>
                    <a:pt x="1" y="4501"/>
                  </a:lnTo>
                  <a:cubicBezTo>
                    <a:pt x="298" y="4685"/>
                    <a:pt x="657" y="4788"/>
                    <a:pt x="1016" y="4788"/>
                  </a:cubicBezTo>
                  <a:lnTo>
                    <a:pt x="1016" y="5464"/>
                  </a:lnTo>
                  <a:lnTo>
                    <a:pt x="1426" y="5454"/>
                  </a:lnTo>
                  <a:lnTo>
                    <a:pt x="1426" y="4767"/>
                  </a:lnTo>
                  <a:cubicBezTo>
                    <a:pt x="2113" y="4654"/>
                    <a:pt x="2482" y="4162"/>
                    <a:pt x="2482" y="3629"/>
                  </a:cubicBezTo>
                  <a:cubicBezTo>
                    <a:pt x="2482" y="3045"/>
                    <a:pt x="2133" y="2696"/>
                    <a:pt x="1457" y="2419"/>
                  </a:cubicBezTo>
                  <a:cubicBezTo>
                    <a:pt x="872" y="2173"/>
                    <a:pt x="626" y="2009"/>
                    <a:pt x="626" y="1661"/>
                  </a:cubicBezTo>
                  <a:cubicBezTo>
                    <a:pt x="626" y="1394"/>
                    <a:pt x="821" y="1087"/>
                    <a:pt x="1334" y="1087"/>
                  </a:cubicBezTo>
                  <a:cubicBezTo>
                    <a:pt x="1631" y="1087"/>
                    <a:pt x="1918" y="1159"/>
                    <a:pt x="2174" y="1312"/>
                  </a:cubicBezTo>
                  <a:lnTo>
                    <a:pt x="2338" y="872"/>
                  </a:lnTo>
                  <a:cubicBezTo>
                    <a:pt x="2072" y="718"/>
                    <a:pt x="1774" y="646"/>
                    <a:pt x="1477" y="646"/>
                  </a:cubicBezTo>
                  <a:lnTo>
                    <a:pt x="147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13"/>
            <p:cNvSpPr/>
            <p:nvPr/>
          </p:nvSpPr>
          <p:spPr>
            <a:xfrm>
              <a:off x="2864550" y="4147825"/>
              <a:ext cx="243500" cy="226450"/>
            </a:xfrm>
            <a:custGeom>
              <a:rect b="b" l="l" r="r" t="t"/>
              <a:pathLst>
                <a:path extrusionOk="0" h="9058" w="9740">
                  <a:moveTo>
                    <a:pt x="4866" y="0"/>
                  </a:moveTo>
                  <a:cubicBezTo>
                    <a:pt x="2683" y="0"/>
                    <a:pt x="760" y="1577"/>
                    <a:pt x="400" y="3801"/>
                  </a:cubicBezTo>
                  <a:cubicBezTo>
                    <a:pt x="0" y="6272"/>
                    <a:pt x="1671" y="8599"/>
                    <a:pt x="4142" y="8999"/>
                  </a:cubicBezTo>
                  <a:cubicBezTo>
                    <a:pt x="4388" y="9039"/>
                    <a:pt x="4632" y="9058"/>
                    <a:pt x="4874" y="9058"/>
                  </a:cubicBezTo>
                  <a:cubicBezTo>
                    <a:pt x="7057" y="9058"/>
                    <a:pt x="8979" y="7481"/>
                    <a:pt x="9339" y="5257"/>
                  </a:cubicBezTo>
                  <a:cubicBezTo>
                    <a:pt x="9739" y="2786"/>
                    <a:pt x="8058" y="459"/>
                    <a:pt x="5598" y="59"/>
                  </a:cubicBezTo>
                  <a:cubicBezTo>
                    <a:pt x="5352" y="20"/>
                    <a:pt x="5107" y="0"/>
                    <a:pt x="4866" y="0"/>
                  </a:cubicBezTo>
                  <a:close/>
                </a:path>
              </a:pathLst>
            </a:custGeom>
            <a:solidFill>
              <a:srgbClr val="FFFFFF"/>
            </a:solidFill>
            <a:ln cap="flat" cmpd="sng" w="95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13"/>
            <p:cNvSpPr/>
            <p:nvPr/>
          </p:nvSpPr>
          <p:spPr>
            <a:xfrm>
              <a:off x="2909150" y="4222600"/>
              <a:ext cx="138150" cy="86125"/>
            </a:xfrm>
            <a:custGeom>
              <a:rect b="b" l="l" r="r" t="t"/>
              <a:pathLst>
                <a:path extrusionOk="0" fill="none" h="3445" w="5526">
                  <a:moveTo>
                    <a:pt x="0" y="3445"/>
                  </a:moveTo>
                  <a:lnTo>
                    <a:pt x="974" y="1876"/>
                  </a:lnTo>
                  <a:lnTo>
                    <a:pt x="1979" y="2799"/>
                  </a:lnTo>
                  <a:lnTo>
                    <a:pt x="3178" y="964"/>
                  </a:lnTo>
                  <a:lnTo>
                    <a:pt x="4121" y="1876"/>
                  </a:lnTo>
                  <a:lnTo>
                    <a:pt x="5526" y="0"/>
                  </a:lnTo>
                </a:path>
              </a:pathLst>
            </a:custGeom>
            <a:solidFill>
              <a:schemeClr val="lt2"/>
            </a:solidFill>
            <a:ln cap="rnd" cmpd="sng" w="95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13"/>
            <p:cNvSpPr/>
            <p:nvPr/>
          </p:nvSpPr>
          <p:spPr>
            <a:xfrm>
              <a:off x="2922200" y="4260525"/>
              <a:ext cx="22575" cy="22575"/>
            </a:xfrm>
            <a:custGeom>
              <a:rect b="b" l="l" r="r" t="t"/>
              <a:pathLst>
                <a:path extrusionOk="0" h="903" w="903">
                  <a:moveTo>
                    <a:pt x="452" y="1"/>
                  </a:moveTo>
                  <a:cubicBezTo>
                    <a:pt x="206" y="1"/>
                    <a:pt x="1" y="206"/>
                    <a:pt x="1" y="452"/>
                  </a:cubicBezTo>
                  <a:cubicBezTo>
                    <a:pt x="1" y="708"/>
                    <a:pt x="206" y="903"/>
                    <a:pt x="452" y="903"/>
                  </a:cubicBezTo>
                  <a:cubicBezTo>
                    <a:pt x="708" y="903"/>
                    <a:pt x="903" y="708"/>
                    <a:pt x="903" y="452"/>
                  </a:cubicBezTo>
                  <a:cubicBezTo>
                    <a:pt x="903" y="206"/>
                    <a:pt x="708" y="1"/>
                    <a:pt x="45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13"/>
            <p:cNvSpPr/>
            <p:nvPr/>
          </p:nvSpPr>
          <p:spPr>
            <a:xfrm>
              <a:off x="2943475" y="4281275"/>
              <a:ext cx="26425" cy="22750"/>
            </a:xfrm>
            <a:custGeom>
              <a:rect b="b" l="l" r="r" t="t"/>
              <a:pathLst>
                <a:path extrusionOk="0" h="910" w="1057">
                  <a:moveTo>
                    <a:pt x="606" y="1"/>
                  </a:moveTo>
                  <a:cubicBezTo>
                    <a:pt x="206" y="1"/>
                    <a:pt x="1" y="493"/>
                    <a:pt x="288" y="780"/>
                  </a:cubicBezTo>
                  <a:cubicBezTo>
                    <a:pt x="380" y="869"/>
                    <a:pt x="493" y="909"/>
                    <a:pt x="603" y="909"/>
                  </a:cubicBezTo>
                  <a:cubicBezTo>
                    <a:pt x="835" y="909"/>
                    <a:pt x="1057" y="730"/>
                    <a:pt x="1057" y="452"/>
                  </a:cubicBezTo>
                  <a:cubicBezTo>
                    <a:pt x="1057" y="206"/>
                    <a:pt x="852" y="1"/>
                    <a:pt x="606"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13"/>
            <p:cNvSpPr/>
            <p:nvPr/>
          </p:nvSpPr>
          <p:spPr>
            <a:xfrm>
              <a:off x="2978075" y="4234125"/>
              <a:ext cx="22575" cy="22575"/>
            </a:xfrm>
            <a:custGeom>
              <a:rect b="b" l="l" r="r" t="t"/>
              <a:pathLst>
                <a:path extrusionOk="0" h="903" w="903">
                  <a:moveTo>
                    <a:pt x="452" y="1"/>
                  </a:moveTo>
                  <a:cubicBezTo>
                    <a:pt x="206" y="1"/>
                    <a:pt x="1" y="206"/>
                    <a:pt x="1" y="452"/>
                  </a:cubicBezTo>
                  <a:cubicBezTo>
                    <a:pt x="1" y="698"/>
                    <a:pt x="206" y="903"/>
                    <a:pt x="452" y="903"/>
                  </a:cubicBezTo>
                  <a:cubicBezTo>
                    <a:pt x="698" y="903"/>
                    <a:pt x="903" y="698"/>
                    <a:pt x="903" y="452"/>
                  </a:cubicBezTo>
                  <a:cubicBezTo>
                    <a:pt x="903" y="206"/>
                    <a:pt x="698" y="1"/>
                    <a:pt x="45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13"/>
            <p:cNvSpPr/>
            <p:nvPr/>
          </p:nvSpPr>
          <p:spPr>
            <a:xfrm>
              <a:off x="3000625" y="4258725"/>
              <a:ext cx="22575" cy="22575"/>
            </a:xfrm>
            <a:custGeom>
              <a:rect b="b" l="l" r="r" t="t"/>
              <a:pathLst>
                <a:path extrusionOk="0" h="903" w="903">
                  <a:moveTo>
                    <a:pt x="452" y="1"/>
                  </a:moveTo>
                  <a:cubicBezTo>
                    <a:pt x="206" y="1"/>
                    <a:pt x="1" y="206"/>
                    <a:pt x="1" y="452"/>
                  </a:cubicBezTo>
                  <a:cubicBezTo>
                    <a:pt x="1" y="698"/>
                    <a:pt x="206" y="903"/>
                    <a:pt x="452" y="903"/>
                  </a:cubicBezTo>
                  <a:cubicBezTo>
                    <a:pt x="708" y="903"/>
                    <a:pt x="903" y="698"/>
                    <a:pt x="903" y="452"/>
                  </a:cubicBezTo>
                  <a:cubicBezTo>
                    <a:pt x="903" y="206"/>
                    <a:pt x="708" y="1"/>
                    <a:pt x="45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13"/>
            <p:cNvSpPr/>
            <p:nvPr/>
          </p:nvSpPr>
          <p:spPr>
            <a:xfrm>
              <a:off x="3031650" y="4210300"/>
              <a:ext cx="27950" cy="28475"/>
            </a:xfrm>
            <a:custGeom>
              <a:rect b="b" l="l" r="r" t="t"/>
              <a:pathLst>
                <a:path extrusionOk="0" h="1139" w="1118">
                  <a:moveTo>
                    <a:pt x="1118" y="0"/>
                  </a:moveTo>
                  <a:lnTo>
                    <a:pt x="0" y="308"/>
                  </a:lnTo>
                  <a:lnTo>
                    <a:pt x="913" y="1138"/>
                  </a:lnTo>
                  <a:lnTo>
                    <a:pt x="1118"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13"/>
            <p:cNvSpPr/>
            <p:nvPr/>
          </p:nvSpPr>
          <p:spPr>
            <a:xfrm>
              <a:off x="4039875" y="3915300"/>
              <a:ext cx="591275" cy="375750"/>
            </a:xfrm>
            <a:custGeom>
              <a:rect b="b" l="l" r="r" t="t"/>
              <a:pathLst>
                <a:path extrusionOk="0" h="15030" w="23651">
                  <a:moveTo>
                    <a:pt x="687" y="1"/>
                  </a:moveTo>
                  <a:cubicBezTo>
                    <a:pt x="308" y="1"/>
                    <a:pt x="1" y="308"/>
                    <a:pt x="1" y="688"/>
                  </a:cubicBezTo>
                  <a:lnTo>
                    <a:pt x="1" y="14343"/>
                  </a:lnTo>
                  <a:cubicBezTo>
                    <a:pt x="1" y="14722"/>
                    <a:pt x="308" y="15029"/>
                    <a:pt x="687" y="15029"/>
                  </a:cubicBezTo>
                  <a:lnTo>
                    <a:pt x="22964" y="15029"/>
                  </a:lnTo>
                  <a:cubicBezTo>
                    <a:pt x="23343" y="15029"/>
                    <a:pt x="23651" y="14722"/>
                    <a:pt x="23651" y="14343"/>
                  </a:cubicBezTo>
                  <a:lnTo>
                    <a:pt x="23651" y="688"/>
                  </a:lnTo>
                  <a:cubicBezTo>
                    <a:pt x="23651" y="308"/>
                    <a:pt x="23343" y="1"/>
                    <a:pt x="2296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13"/>
            <p:cNvSpPr/>
            <p:nvPr/>
          </p:nvSpPr>
          <p:spPr>
            <a:xfrm>
              <a:off x="4063200" y="3935300"/>
              <a:ext cx="544625" cy="335750"/>
            </a:xfrm>
            <a:custGeom>
              <a:rect b="b" l="l" r="r" t="t"/>
              <a:pathLst>
                <a:path extrusionOk="0" fill="none" h="13430" w="21785">
                  <a:moveTo>
                    <a:pt x="0" y="0"/>
                  </a:moveTo>
                  <a:lnTo>
                    <a:pt x="21785" y="0"/>
                  </a:lnTo>
                  <a:lnTo>
                    <a:pt x="21785" y="13430"/>
                  </a:lnTo>
                  <a:lnTo>
                    <a:pt x="0" y="13430"/>
                  </a:lnTo>
                  <a:close/>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13"/>
            <p:cNvSpPr/>
            <p:nvPr/>
          </p:nvSpPr>
          <p:spPr>
            <a:xfrm>
              <a:off x="4063200" y="3935300"/>
              <a:ext cx="544625" cy="25"/>
            </a:xfrm>
            <a:custGeom>
              <a:rect b="b" l="l" r="r" t="t"/>
              <a:pathLst>
                <a:path extrusionOk="0" fill="none" h="1" w="21785">
                  <a:moveTo>
                    <a:pt x="0" y="0"/>
                  </a:moveTo>
                  <a:lnTo>
                    <a:pt x="21785" y="0"/>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13"/>
            <p:cNvSpPr/>
            <p:nvPr/>
          </p:nvSpPr>
          <p:spPr>
            <a:xfrm>
              <a:off x="4063200" y="3955025"/>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13"/>
            <p:cNvSpPr/>
            <p:nvPr/>
          </p:nvSpPr>
          <p:spPr>
            <a:xfrm>
              <a:off x="4063200" y="3974775"/>
              <a:ext cx="544625" cy="25"/>
            </a:xfrm>
            <a:custGeom>
              <a:rect b="b" l="l" r="r" t="t"/>
              <a:pathLst>
                <a:path extrusionOk="0" fill="none" h="1" w="21785">
                  <a:moveTo>
                    <a:pt x="0" y="0"/>
                  </a:moveTo>
                  <a:lnTo>
                    <a:pt x="21785" y="0"/>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13"/>
            <p:cNvSpPr/>
            <p:nvPr/>
          </p:nvSpPr>
          <p:spPr>
            <a:xfrm>
              <a:off x="4063200" y="3994500"/>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13"/>
            <p:cNvSpPr/>
            <p:nvPr/>
          </p:nvSpPr>
          <p:spPr>
            <a:xfrm>
              <a:off x="4063200" y="4014225"/>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13"/>
            <p:cNvSpPr/>
            <p:nvPr/>
          </p:nvSpPr>
          <p:spPr>
            <a:xfrm>
              <a:off x="4063200" y="4033975"/>
              <a:ext cx="544625" cy="25"/>
            </a:xfrm>
            <a:custGeom>
              <a:rect b="b" l="l" r="r" t="t"/>
              <a:pathLst>
                <a:path extrusionOk="0" fill="none" h="1" w="21785">
                  <a:moveTo>
                    <a:pt x="0" y="0"/>
                  </a:moveTo>
                  <a:lnTo>
                    <a:pt x="21785" y="0"/>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13"/>
            <p:cNvSpPr/>
            <p:nvPr/>
          </p:nvSpPr>
          <p:spPr>
            <a:xfrm>
              <a:off x="4063200" y="4053700"/>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13"/>
            <p:cNvSpPr/>
            <p:nvPr/>
          </p:nvSpPr>
          <p:spPr>
            <a:xfrm>
              <a:off x="4063200" y="4073175"/>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13"/>
            <p:cNvSpPr/>
            <p:nvPr/>
          </p:nvSpPr>
          <p:spPr>
            <a:xfrm>
              <a:off x="4063200" y="4092925"/>
              <a:ext cx="544625" cy="25"/>
            </a:xfrm>
            <a:custGeom>
              <a:rect b="b" l="l" r="r" t="t"/>
              <a:pathLst>
                <a:path extrusionOk="0" fill="none" h="1" w="21785">
                  <a:moveTo>
                    <a:pt x="0" y="0"/>
                  </a:moveTo>
                  <a:lnTo>
                    <a:pt x="21785" y="0"/>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13"/>
            <p:cNvSpPr/>
            <p:nvPr/>
          </p:nvSpPr>
          <p:spPr>
            <a:xfrm>
              <a:off x="4063200" y="4112650"/>
              <a:ext cx="544625" cy="25"/>
            </a:xfrm>
            <a:custGeom>
              <a:rect b="b" l="l" r="r" t="t"/>
              <a:pathLst>
                <a:path extrusionOk="0" fill="none" h="1" w="21785">
                  <a:moveTo>
                    <a:pt x="0" y="0"/>
                  </a:moveTo>
                  <a:lnTo>
                    <a:pt x="21785" y="0"/>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13"/>
            <p:cNvSpPr/>
            <p:nvPr/>
          </p:nvSpPr>
          <p:spPr>
            <a:xfrm>
              <a:off x="4063200" y="4132375"/>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13"/>
            <p:cNvSpPr/>
            <p:nvPr/>
          </p:nvSpPr>
          <p:spPr>
            <a:xfrm>
              <a:off x="4063200" y="4152125"/>
              <a:ext cx="544625" cy="25"/>
            </a:xfrm>
            <a:custGeom>
              <a:rect b="b" l="l" r="r" t="t"/>
              <a:pathLst>
                <a:path extrusionOk="0" fill="none" h="1" w="21785">
                  <a:moveTo>
                    <a:pt x="0" y="0"/>
                  </a:moveTo>
                  <a:lnTo>
                    <a:pt x="21785" y="0"/>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13"/>
            <p:cNvSpPr/>
            <p:nvPr/>
          </p:nvSpPr>
          <p:spPr>
            <a:xfrm>
              <a:off x="4063200" y="4171850"/>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13"/>
            <p:cNvSpPr/>
            <p:nvPr/>
          </p:nvSpPr>
          <p:spPr>
            <a:xfrm>
              <a:off x="4063200" y="4191575"/>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13"/>
            <p:cNvSpPr/>
            <p:nvPr/>
          </p:nvSpPr>
          <p:spPr>
            <a:xfrm>
              <a:off x="4063200" y="4211325"/>
              <a:ext cx="544625" cy="25"/>
            </a:xfrm>
            <a:custGeom>
              <a:rect b="b" l="l" r="r" t="t"/>
              <a:pathLst>
                <a:path extrusionOk="0" fill="none" h="1" w="21785">
                  <a:moveTo>
                    <a:pt x="0" y="0"/>
                  </a:moveTo>
                  <a:lnTo>
                    <a:pt x="21785" y="0"/>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13"/>
            <p:cNvSpPr/>
            <p:nvPr/>
          </p:nvSpPr>
          <p:spPr>
            <a:xfrm>
              <a:off x="4063200" y="4231050"/>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13"/>
            <p:cNvSpPr/>
            <p:nvPr/>
          </p:nvSpPr>
          <p:spPr>
            <a:xfrm>
              <a:off x="4063200" y="4250525"/>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13"/>
            <p:cNvSpPr/>
            <p:nvPr/>
          </p:nvSpPr>
          <p:spPr>
            <a:xfrm>
              <a:off x="4063200" y="4270275"/>
              <a:ext cx="544625" cy="25"/>
            </a:xfrm>
            <a:custGeom>
              <a:rect b="b" l="l" r="r" t="t"/>
              <a:pathLst>
                <a:path extrusionOk="0" fill="none" h="1" w="21785">
                  <a:moveTo>
                    <a:pt x="0" y="0"/>
                  </a:moveTo>
                  <a:lnTo>
                    <a:pt x="21785" y="0"/>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13"/>
            <p:cNvSpPr/>
            <p:nvPr/>
          </p:nvSpPr>
          <p:spPr>
            <a:xfrm>
              <a:off x="4082675" y="3984500"/>
              <a:ext cx="17700" cy="271700"/>
            </a:xfrm>
            <a:custGeom>
              <a:rect b="b" l="l" r="r" t="t"/>
              <a:pathLst>
                <a:path extrusionOk="0" h="10868" w="708">
                  <a:moveTo>
                    <a:pt x="1" y="1"/>
                  </a:moveTo>
                  <a:lnTo>
                    <a:pt x="1" y="10867"/>
                  </a:lnTo>
                  <a:lnTo>
                    <a:pt x="708" y="10867"/>
                  </a:lnTo>
                  <a:lnTo>
                    <a:pt x="708"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13"/>
            <p:cNvSpPr/>
            <p:nvPr/>
          </p:nvSpPr>
          <p:spPr>
            <a:xfrm>
              <a:off x="4115475" y="3984500"/>
              <a:ext cx="17725" cy="271700"/>
            </a:xfrm>
            <a:custGeom>
              <a:rect b="b" l="l" r="r" t="t"/>
              <a:pathLst>
                <a:path extrusionOk="0" h="10868" w="709">
                  <a:moveTo>
                    <a:pt x="1" y="1"/>
                  </a:moveTo>
                  <a:lnTo>
                    <a:pt x="1"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13"/>
            <p:cNvSpPr/>
            <p:nvPr/>
          </p:nvSpPr>
          <p:spPr>
            <a:xfrm>
              <a:off x="4148275" y="3984500"/>
              <a:ext cx="17725" cy="271700"/>
            </a:xfrm>
            <a:custGeom>
              <a:rect b="b" l="l" r="r" t="t"/>
              <a:pathLst>
                <a:path extrusionOk="0" h="10868" w="709">
                  <a:moveTo>
                    <a:pt x="1" y="1"/>
                  </a:moveTo>
                  <a:lnTo>
                    <a:pt x="1"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13"/>
            <p:cNvSpPr/>
            <p:nvPr/>
          </p:nvSpPr>
          <p:spPr>
            <a:xfrm>
              <a:off x="4181100" y="3984500"/>
              <a:ext cx="17950" cy="271700"/>
            </a:xfrm>
            <a:custGeom>
              <a:rect b="b" l="l" r="r" t="t"/>
              <a:pathLst>
                <a:path extrusionOk="0" h="10868" w="718">
                  <a:moveTo>
                    <a:pt x="0" y="1"/>
                  </a:moveTo>
                  <a:lnTo>
                    <a:pt x="0" y="10867"/>
                  </a:lnTo>
                  <a:lnTo>
                    <a:pt x="718" y="10867"/>
                  </a:lnTo>
                  <a:lnTo>
                    <a:pt x="71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13"/>
            <p:cNvSpPr/>
            <p:nvPr/>
          </p:nvSpPr>
          <p:spPr>
            <a:xfrm>
              <a:off x="4213900" y="3984500"/>
              <a:ext cx="17950" cy="271700"/>
            </a:xfrm>
            <a:custGeom>
              <a:rect b="b" l="l" r="r" t="t"/>
              <a:pathLst>
                <a:path extrusionOk="0" h="10868" w="718">
                  <a:moveTo>
                    <a:pt x="0" y="1"/>
                  </a:moveTo>
                  <a:lnTo>
                    <a:pt x="0" y="10867"/>
                  </a:lnTo>
                  <a:lnTo>
                    <a:pt x="718" y="10867"/>
                  </a:lnTo>
                  <a:lnTo>
                    <a:pt x="71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13"/>
            <p:cNvSpPr/>
            <p:nvPr/>
          </p:nvSpPr>
          <p:spPr>
            <a:xfrm>
              <a:off x="4246950" y="3984500"/>
              <a:ext cx="17725" cy="271700"/>
            </a:xfrm>
            <a:custGeom>
              <a:rect b="b" l="l" r="r" t="t"/>
              <a:pathLst>
                <a:path extrusionOk="0" h="10868" w="709">
                  <a:moveTo>
                    <a:pt x="1" y="1"/>
                  </a:moveTo>
                  <a:lnTo>
                    <a:pt x="1" y="10867"/>
                  </a:lnTo>
                  <a:lnTo>
                    <a:pt x="708" y="10867"/>
                  </a:lnTo>
                  <a:lnTo>
                    <a:pt x="708"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13"/>
            <p:cNvSpPr/>
            <p:nvPr/>
          </p:nvSpPr>
          <p:spPr>
            <a:xfrm>
              <a:off x="4279750" y="3984500"/>
              <a:ext cx="17725" cy="271700"/>
            </a:xfrm>
            <a:custGeom>
              <a:rect b="b" l="l" r="r" t="t"/>
              <a:pathLst>
                <a:path extrusionOk="0" h="10868" w="709">
                  <a:moveTo>
                    <a:pt x="1" y="1"/>
                  </a:moveTo>
                  <a:lnTo>
                    <a:pt x="1"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13"/>
            <p:cNvSpPr/>
            <p:nvPr/>
          </p:nvSpPr>
          <p:spPr>
            <a:xfrm>
              <a:off x="4312575" y="3984500"/>
              <a:ext cx="17700" cy="271700"/>
            </a:xfrm>
            <a:custGeom>
              <a:rect b="b" l="l" r="r" t="t"/>
              <a:pathLst>
                <a:path extrusionOk="0" h="10868" w="708">
                  <a:moveTo>
                    <a:pt x="0" y="1"/>
                  </a:moveTo>
                  <a:lnTo>
                    <a:pt x="0"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13"/>
            <p:cNvSpPr/>
            <p:nvPr/>
          </p:nvSpPr>
          <p:spPr>
            <a:xfrm>
              <a:off x="4345375" y="3984500"/>
              <a:ext cx="17700" cy="271700"/>
            </a:xfrm>
            <a:custGeom>
              <a:rect b="b" l="l" r="r" t="t"/>
              <a:pathLst>
                <a:path extrusionOk="0" h="10868" w="708">
                  <a:moveTo>
                    <a:pt x="0" y="1"/>
                  </a:moveTo>
                  <a:lnTo>
                    <a:pt x="0"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13"/>
            <p:cNvSpPr/>
            <p:nvPr/>
          </p:nvSpPr>
          <p:spPr>
            <a:xfrm>
              <a:off x="4378175" y="3984500"/>
              <a:ext cx="17700" cy="271700"/>
            </a:xfrm>
            <a:custGeom>
              <a:rect b="b" l="l" r="r" t="t"/>
              <a:pathLst>
                <a:path extrusionOk="0" h="10868" w="708">
                  <a:moveTo>
                    <a:pt x="1" y="1"/>
                  </a:moveTo>
                  <a:lnTo>
                    <a:pt x="1"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13"/>
            <p:cNvSpPr/>
            <p:nvPr/>
          </p:nvSpPr>
          <p:spPr>
            <a:xfrm>
              <a:off x="4410975" y="3984500"/>
              <a:ext cx="17975" cy="271700"/>
            </a:xfrm>
            <a:custGeom>
              <a:rect b="b" l="l" r="r" t="t"/>
              <a:pathLst>
                <a:path extrusionOk="0" h="10868" w="719">
                  <a:moveTo>
                    <a:pt x="1" y="1"/>
                  </a:moveTo>
                  <a:lnTo>
                    <a:pt x="1" y="10867"/>
                  </a:lnTo>
                  <a:lnTo>
                    <a:pt x="718" y="10867"/>
                  </a:lnTo>
                  <a:lnTo>
                    <a:pt x="71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13"/>
            <p:cNvSpPr/>
            <p:nvPr/>
          </p:nvSpPr>
          <p:spPr>
            <a:xfrm>
              <a:off x="4444050" y="3984500"/>
              <a:ext cx="17700" cy="271700"/>
            </a:xfrm>
            <a:custGeom>
              <a:rect b="b" l="l" r="r" t="t"/>
              <a:pathLst>
                <a:path extrusionOk="0" h="10868" w="708">
                  <a:moveTo>
                    <a:pt x="0" y="1"/>
                  </a:moveTo>
                  <a:lnTo>
                    <a:pt x="0"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13"/>
            <p:cNvSpPr/>
            <p:nvPr/>
          </p:nvSpPr>
          <p:spPr>
            <a:xfrm>
              <a:off x="4476850" y="3984500"/>
              <a:ext cx="17700" cy="271700"/>
            </a:xfrm>
            <a:custGeom>
              <a:rect b="b" l="l" r="r" t="t"/>
              <a:pathLst>
                <a:path extrusionOk="0" h="10868" w="708">
                  <a:moveTo>
                    <a:pt x="0" y="1"/>
                  </a:moveTo>
                  <a:lnTo>
                    <a:pt x="0"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13"/>
            <p:cNvSpPr/>
            <p:nvPr/>
          </p:nvSpPr>
          <p:spPr>
            <a:xfrm>
              <a:off x="4509650" y="3984500"/>
              <a:ext cx="17700" cy="271700"/>
            </a:xfrm>
            <a:custGeom>
              <a:rect b="b" l="l" r="r" t="t"/>
              <a:pathLst>
                <a:path extrusionOk="0" h="10868" w="708">
                  <a:moveTo>
                    <a:pt x="1" y="1"/>
                  </a:moveTo>
                  <a:lnTo>
                    <a:pt x="1"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13"/>
            <p:cNvSpPr/>
            <p:nvPr/>
          </p:nvSpPr>
          <p:spPr>
            <a:xfrm>
              <a:off x="4542450" y="3984500"/>
              <a:ext cx="17725" cy="271700"/>
            </a:xfrm>
            <a:custGeom>
              <a:rect b="b" l="l" r="r" t="t"/>
              <a:pathLst>
                <a:path extrusionOk="0" h="10868" w="709">
                  <a:moveTo>
                    <a:pt x="1" y="1"/>
                  </a:moveTo>
                  <a:lnTo>
                    <a:pt x="1"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13"/>
            <p:cNvSpPr/>
            <p:nvPr/>
          </p:nvSpPr>
          <p:spPr>
            <a:xfrm>
              <a:off x="4082675" y="3984500"/>
              <a:ext cx="17700" cy="271700"/>
            </a:xfrm>
            <a:custGeom>
              <a:rect b="b" l="l" r="r" t="t"/>
              <a:pathLst>
                <a:path extrusionOk="0" h="10868" w="708">
                  <a:moveTo>
                    <a:pt x="1" y="1"/>
                  </a:moveTo>
                  <a:lnTo>
                    <a:pt x="1" y="10867"/>
                  </a:lnTo>
                  <a:lnTo>
                    <a:pt x="708" y="10867"/>
                  </a:lnTo>
                  <a:lnTo>
                    <a:pt x="7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13"/>
            <p:cNvSpPr/>
            <p:nvPr/>
          </p:nvSpPr>
          <p:spPr>
            <a:xfrm>
              <a:off x="4115475" y="4043200"/>
              <a:ext cx="17725" cy="213000"/>
            </a:xfrm>
            <a:custGeom>
              <a:rect b="b" l="l" r="r" t="t"/>
              <a:pathLst>
                <a:path extrusionOk="0" h="8520" w="709">
                  <a:moveTo>
                    <a:pt x="1" y="0"/>
                  </a:moveTo>
                  <a:lnTo>
                    <a:pt x="1" y="8519"/>
                  </a:lnTo>
                  <a:lnTo>
                    <a:pt x="708" y="8519"/>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13"/>
            <p:cNvSpPr/>
            <p:nvPr/>
          </p:nvSpPr>
          <p:spPr>
            <a:xfrm>
              <a:off x="4148275" y="4113150"/>
              <a:ext cx="17725" cy="143050"/>
            </a:xfrm>
            <a:custGeom>
              <a:rect b="b" l="l" r="r" t="t"/>
              <a:pathLst>
                <a:path extrusionOk="0" h="5722" w="709">
                  <a:moveTo>
                    <a:pt x="1" y="1"/>
                  </a:moveTo>
                  <a:lnTo>
                    <a:pt x="1" y="5721"/>
                  </a:lnTo>
                  <a:lnTo>
                    <a:pt x="708" y="5721"/>
                  </a:lnTo>
                  <a:lnTo>
                    <a:pt x="7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13"/>
            <p:cNvSpPr/>
            <p:nvPr/>
          </p:nvSpPr>
          <p:spPr>
            <a:xfrm>
              <a:off x="4181100" y="4088050"/>
              <a:ext cx="17950" cy="168150"/>
            </a:xfrm>
            <a:custGeom>
              <a:rect b="b" l="l" r="r" t="t"/>
              <a:pathLst>
                <a:path extrusionOk="0" h="6726" w="718">
                  <a:moveTo>
                    <a:pt x="0" y="0"/>
                  </a:moveTo>
                  <a:lnTo>
                    <a:pt x="0" y="6725"/>
                  </a:lnTo>
                  <a:lnTo>
                    <a:pt x="718" y="6725"/>
                  </a:lnTo>
                  <a:lnTo>
                    <a:pt x="71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13"/>
            <p:cNvSpPr/>
            <p:nvPr/>
          </p:nvSpPr>
          <p:spPr>
            <a:xfrm>
              <a:off x="4213900" y="4030375"/>
              <a:ext cx="17950" cy="225825"/>
            </a:xfrm>
            <a:custGeom>
              <a:rect b="b" l="l" r="r" t="t"/>
              <a:pathLst>
                <a:path extrusionOk="0" h="9033" w="718">
                  <a:moveTo>
                    <a:pt x="0" y="1"/>
                  </a:moveTo>
                  <a:lnTo>
                    <a:pt x="0" y="9032"/>
                  </a:lnTo>
                  <a:lnTo>
                    <a:pt x="718" y="9032"/>
                  </a:lnTo>
                  <a:lnTo>
                    <a:pt x="71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13"/>
            <p:cNvSpPr/>
            <p:nvPr/>
          </p:nvSpPr>
          <p:spPr>
            <a:xfrm>
              <a:off x="4246950" y="3984500"/>
              <a:ext cx="17725" cy="271700"/>
            </a:xfrm>
            <a:custGeom>
              <a:rect b="b" l="l" r="r" t="t"/>
              <a:pathLst>
                <a:path extrusionOk="0" h="10868" w="709">
                  <a:moveTo>
                    <a:pt x="1" y="1"/>
                  </a:moveTo>
                  <a:lnTo>
                    <a:pt x="1" y="10867"/>
                  </a:lnTo>
                  <a:lnTo>
                    <a:pt x="708" y="10867"/>
                  </a:lnTo>
                  <a:lnTo>
                    <a:pt x="7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13"/>
            <p:cNvSpPr/>
            <p:nvPr/>
          </p:nvSpPr>
          <p:spPr>
            <a:xfrm>
              <a:off x="4279750" y="4015000"/>
              <a:ext cx="17725" cy="241200"/>
            </a:xfrm>
            <a:custGeom>
              <a:rect b="b" l="l" r="r" t="t"/>
              <a:pathLst>
                <a:path extrusionOk="0" h="9648" w="709">
                  <a:moveTo>
                    <a:pt x="1" y="1"/>
                  </a:moveTo>
                  <a:lnTo>
                    <a:pt x="1" y="9647"/>
                  </a:lnTo>
                  <a:lnTo>
                    <a:pt x="708" y="9647"/>
                  </a:lnTo>
                  <a:lnTo>
                    <a:pt x="7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13"/>
            <p:cNvSpPr/>
            <p:nvPr/>
          </p:nvSpPr>
          <p:spPr>
            <a:xfrm>
              <a:off x="4312575" y="4008350"/>
              <a:ext cx="17700" cy="247850"/>
            </a:xfrm>
            <a:custGeom>
              <a:rect b="b" l="l" r="r" t="t"/>
              <a:pathLst>
                <a:path extrusionOk="0" h="9914" w="708">
                  <a:moveTo>
                    <a:pt x="0" y="0"/>
                  </a:moveTo>
                  <a:lnTo>
                    <a:pt x="0" y="9913"/>
                  </a:lnTo>
                  <a:lnTo>
                    <a:pt x="708" y="9913"/>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13"/>
            <p:cNvSpPr/>
            <p:nvPr/>
          </p:nvSpPr>
          <p:spPr>
            <a:xfrm>
              <a:off x="4345375" y="4070350"/>
              <a:ext cx="17700" cy="185850"/>
            </a:xfrm>
            <a:custGeom>
              <a:rect b="b" l="l" r="r" t="t"/>
              <a:pathLst>
                <a:path extrusionOk="0" h="7434" w="708">
                  <a:moveTo>
                    <a:pt x="0" y="1"/>
                  </a:moveTo>
                  <a:lnTo>
                    <a:pt x="0" y="7433"/>
                  </a:lnTo>
                  <a:lnTo>
                    <a:pt x="708" y="7433"/>
                  </a:lnTo>
                  <a:lnTo>
                    <a:pt x="7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13"/>
            <p:cNvSpPr/>
            <p:nvPr/>
          </p:nvSpPr>
          <p:spPr>
            <a:xfrm>
              <a:off x="4378175" y="4124700"/>
              <a:ext cx="17700" cy="131500"/>
            </a:xfrm>
            <a:custGeom>
              <a:rect b="b" l="l" r="r" t="t"/>
              <a:pathLst>
                <a:path extrusionOk="0" h="5260" w="708">
                  <a:moveTo>
                    <a:pt x="1" y="0"/>
                  </a:moveTo>
                  <a:lnTo>
                    <a:pt x="1" y="5259"/>
                  </a:lnTo>
                  <a:lnTo>
                    <a:pt x="708" y="5259"/>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13"/>
            <p:cNvSpPr/>
            <p:nvPr/>
          </p:nvSpPr>
          <p:spPr>
            <a:xfrm>
              <a:off x="4410975" y="4116750"/>
              <a:ext cx="17975" cy="139450"/>
            </a:xfrm>
            <a:custGeom>
              <a:rect b="b" l="l" r="r" t="t"/>
              <a:pathLst>
                <a:path extrusionOk="0" h="5578" w="719">
                  <a:moveTo>
                    <a:pt x="1" y="0"/>
                  </a:moveTo>
                  <a:lnTo>
                    <a:pt x="1" y="5577"/>
                  </a:lnTo>
                  <a:lnTo>
                    <a:pt x="718" y="5577"/>
                  </a:lnTo>
                  <a:lnTo>
                    <a:pt x="71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13"/>
            <p:cNvSpPr/>
            <p:nvPr/>
          </p:nvSpPr>
          <p:spPr>
            <a:xfrm>
              <a:off x="4444050" y="4124700"/>
              <a:ext cx="17700" cy="131500"/>
            </a:xfrm>
            <a:custGeom>
              <a:rect b="b" l="l" r="r" t="t"/>
              <a:pathLst>
                <a:path extrusionOk="0" h="5260" w="708">
                  <a:moveTo>
                    <a:pt x="0" y="0"/>
                  </a:moveTo>
                  <a:lnTo>
                    <a:pt x="0" y="5259"/>
                  </a:lnTo>
                  <a:lnTo>
                    <a:pt x="708" y="5259"/>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13"/>
            <p:cNvSpPr/>
            <p:nvPr/>
          </p:nvSpPr>
          <p:spPr>
            <a:xfrm>
              <a:off x="4476850" y="4090875"/>
              <a:ext cx="17700" cy="165325"/>
            </a:xfrm>
            <a:custGeom>
              <a:rect b="b" l="l" r="r" t="t"/>
              <a:pathLst>
                <a:path extrusionOk="0" h="6613" w="708">
                  <a:moveTo>
                    <a:pt x="0" y="0"/>
                  </a:moveTo>
                  <a:lnTo>
                    <a:pt x="0" y="6612"/>
                  </a:lnTo>
                  <a:lnTo>
                    <a:pt x="708" y="6612"/>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13"/>
            <p:cNvSpPr/>
            <p:nvPr/>
          </p:nvSpPr>
          <p:spPr>
            <a:xfrm>
              <a:off x="4509650" y="4079600"/>
              <a:ext cx="17700" cy="176600"/>
            </a:xfrm>
            <a:custGeom>
              <a:rect b="b" l="l" r="r" t="t"/>
              <a:pathLst>
                <a:path extrusionOk="0" h="7064" w="708">
                  <a:moveTo>
                    <a:pt x="1" y="0"/>
                  </a:moveTo>
                  <a:lnTo>
                    <a:pt x="1" y="7063"/>
                  </a:lnTo>
                  <a:lnTo>
                    <a:pt x="708" y="7063"/>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13"/>
            <p:cNvSpPr/>
            <p:nvPr/>
          </p:nvSpPr>
          <p:spPr>
            <a:xfrm>
              <a:off x="4542450" y="4109575"/>
              <a:ext cx="17725" cy="146625"/>
            </a:xfrm>
            <a:custGeom>
              <a:rect b="b" l="l" r="r" t="t"/>
              <a:pathLst>
                <a:path extrusionOk="0" h="5865" w="709">
                  <a:moveTo>
                    <a:pt x="1" y="0"/>
                  </a:moveTo>
                  <a:lnTo>
                    <a:pt x="1" y="5864"/>
                  </a:lnTo>
                  <a:lnTo>
                    <a:pt x="708" y="5864"/>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13"/>
            <p:cNvSpPr/>
            <p:nvPr/>
          </p:nvSpPr>
          <p:spPr>
            <a:xfrm>
              <a:off x="3623925" y="4036275"/>
              <a:ext cx="399325" cy="150725"/>
            </a:xfrm>
            <a:custGeom>
              <a:rect b="b" l="l" r="r" t="t"/>
              <a:pathLst>
                <a:path extrusionOk="0" h="6029" w="15973">
                  <a:moveTo>
                    <a:pt x="0" y="1"/>
                  </a:moveTo>
                  <a:lnTo>
                    <a:pt x="0" y="5557"/>
                  </a:lnTo>
                  <a:cubicBezTo>
                    <a:pt x="0" y="5813"/>
                    <a:pt x="205" y="6028"/>
                    <a:pt x="462" y="6028"/>
                  </a:cubicBezTo>
                  <a:lnTo>
                    <a:pt x="15511" y="6028"/>
                  </a:lnTo>
                  <a:cubicBezTo>
                    <a:pt x="15767" y="6028"/>
                    <a:pt x="15972" y="5813"/>
                    <a:pt x="15972" y="5557"/>
                  </a:cubicBezTo>
                  <a:lnTo>
                    <a:pt x="15972" y="1"/>
                  </a:lnTo>
                  <a:close/>
                </a:path>
              </a:pathLst>
            </a:custGeom>
            <a:solidFill>
              <a:srgbClr val="7DBC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13"/>
            <p:cNvSpPr/>
            <p:nvPr/>
          </p:nvSpPr>
          <p:spPr>
            <a:xfrm>
              <a:off x="3270000" y="4060100"/>
              <a:ext cx="314225" cy="170725"/>
            </a:xfrm>
            <a:custGeom>
              <a:rect b="b" l="l" r="r" t="t"/>
              <a:pathLst>
                <a:path extrusionOk="0" h="6829" w="12569">
                  <a:moveTo>
                    <a:pt x="0" y="1"/>
                  </a:moveTo>
                  <a:lnTo>
                    <a:pt x="0" y="6418"/>
                  </a:lnTo>
                  <a:cubicBezTo>
                    <a:pt x="0" y="6644"/>
                    <a:pt x="185" y="6828"/>
                    <a:pt x="420" y="6828"/>
                  </a:cubicBezTo>
                  <a:lnTo>
                    <a:pt x="12158" y="6828"/>
                  </a:lnTo>
                  <a:cubicBezTo>
                    <a:pt x="12384" y="6828"/>
                    <a:pt x="12568" y="6644"/>
                    <a:pt x="12568" y="6418"/>
                  </a:cubicBezTo>
                  <a:lnTo>
                    <a:pt x="125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13"/>
            <p:cNvSpPr/>
            <p:nvPr/>
          </p:nvSpPr>
          <p:spPr>
            <a:xfrm>
              <a:off x="3601125" y="3906600"/>
              <a:ext cx="399575" cy="253750"/>
            </a:xfrm>
            <a:custGeom>
              <a:rect b="b" l="l" r="r" t="t"/>
              <a:pathLst>
                <a:path extrusionOk="0" h="10150" w="15983">
                  <a:moveTo>
                    <a:pt x="472" y="0"/>
                  </a:moveTo>
                  <a:cubicBezTo>
                    <a:pt x="205" y="0"/>
                    <a:pt x="0" y="205"/>
                    <a:pt x="0" y="462"/>
                  </a:cubicBezTo>
                  <a:lnTo>
                    <a:pt x="0" y="9688"/>
                  </a:lnTo>
                  <a:cubicBezTo>
                    <a:pt x="0" y="9944"/>
                    <a:pt x="205" y="10149"/>
                    <a:pt x="472" y="10149"/>
                  </a:cubicBezTo>
                  <a:lnTo>
                    <a:pt x="15511" y="10149"/>
                  </a:lnTo>
                  <a:cubicBezTo>
                    <a:pt x="15767" y="10149"/>
                    <a:pt x="15982" y="9944"/>
                    <a:pt x="15982" y="9688"/>
                  </a:cubicBezTo>
                  <a:lnTo>
                    <a:pt x="15982" y="462"/>
                  </a:lnTo>
                  <a:cubicBezTo>
                    <a:pt x="15982" y="205"/>
                    <a:pt x="15767" y="0"/>
                    <a:pt x="15511" y="0"/>
                  </a:cubicBezTo>
                  <a:close/>
                </a:path>
              </a:pathLst>
            </a:custGeom>
            <a:solidFill>
              <a:srgbClr val="A5E2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13"/>
            <p:cNvSpPr/>
            <p:nvPr/>
          </p:nvSpPr>
          <p:spPr>
            <a:xfrm>
              <a:off x="3631875" y="3977850"/>
              <a:ext cx="53575" cy="6675"/>
            </a:xfrm>
            <a:custGeom>
              <a:rect b="b" l="l" r="r" t="t"/>
              <a:pathLst>
                <a:path extrusionOk="0" h="267" w="2143">
                  <a:moveTo>
                    <a:pt x="0" y="0"/>
                  </a:moveTo>
                  <a:lnTo>
                    <a:pt x="0" y="267"/>
                  </a:lnTo>
                  <a:lnTo>
                    <a:pt x="2143" y="267"/>
                  </a:lnTo>
                  <a:lnTo>
                    <a:pt x="2143" y="0"/>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13"/>
            <p:cNvSpPr/>
            <p:nvPr/>
          </p:nvSpPr>
          <p:spPr>
            <a:xfrm>
              <a:off x="3698750" y="3977850"/>
              <a:ext cx="53850" cy="6675"/>
            </a:xfrm>
            <a:custGeom>
              <a:rect b="b" l="l" r="r" t="t"/>
              <a:pathLst>
                <a:path extrusionOk="0" h="267" w="2154">
                  <a:moveTo>
                    <a:pt x="1" y="0"/>
                  </a:moveTo>
                  <a:lnTo>
                    <a:pt x="1" y="267"/>
                  </a:lnTo>
                  <a:lnTo>
                    <a:pt x="2154" y="267"/>
                  </a:lnTo>
                  <a:lnTo>
                    <a:pt x="21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13"/>
            <p:cNvSpPr/>
            <p:nvPr/>
          </p:nvSpPr>
          <p:spPr>
            <a:xfrm>
              <a:off x="3903275" y="3977850"/>
              <a:ext cx="77175" cy="6675"/>
            </a:xfrm>
            <a:custGeom>
              <a:rect b="b" l="l" r="r" t="t"/>
              <a:pathLst>
                <a:path extrusionOk="0" h="267" w="3087">
                  <a:moveTo>
                    <a:pt x="1" y="0"/>
                  </a:moveTo>
                  <a:lnTo>
                    <a:pt x="1" y="267"/>
                  </a:lnTo>
                  <a:lnTo>
                    <a:pt x="3086" y="267"/>
                  </a:lnTo>
                  <a:lnTo>
                    <a:pt x="308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13"/>
            <p:cNvSpPr/>
            <p:nvPr/>
          </p:nvSpPr>
          <p:spPr>
            <a:xfrm>
              <a:off x="3768225" y="3977850"/>
              <a:ext cx="26150" cy="6675"/>
            </a:xfrm>
            <a:custGeom>
              <a:rect b="b" l="l" r="r" t="t"/>
              <a:pathLst>
                <a:path extrusionOk="0" h="267" w="1046">
                  <a:moveTo>
                    <a:pt x="0" y="0"/>
                  </a:moveTo>
                  <a:lnTo>
                    <a:pt x="0" y="267"/>
                  </a:lnTo>
                  <a:lnTo>
                    <a:pt x="1046" y="267"/>
                  </a:lnTo>
                  <a:lnTo>
                    <a:pt x="1046" y="0"/>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13"/>
            <p:cNvSpPr/>
            <p:nvPr/>
          </p:nvSpPr>
          <p:spPr>
            <a:xfrm>
              <a:off x="3803075" y="3977850"/>
              <a:ext cx="38725" cy="6675"/>
            </a:xfrm>
            <a:custGeom>
              <a:rect b="b" l="l" r="r" t="t"/>
              <a:pathLst>
                <a:path extrusionOk="0" h="267" w="1549">
                  <a:moveTo>
                    <a:pt x="0" y="0"/>
                  </a:moveTo>
                  <a:lnTo>
                    <a:pt x="0" y="267"/>
                  </a:lnTo>
                  <a:lnTo>
                    <a:pt x="1548" y="267"/>
                  </a:lnTo>
                  <a:lnTo>
                    <a:pt x="1548" y="0"/>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13"/>
            <p:cNvSpPr/>
            <p:nvPr/>
          </p:nvSpPr>
          <p:spPr>
            <a:xfrm>
              <a:off x="3856375" y="3977850"/>
              <a:ext cx="38975" cy="6675"/>
            </a:xfrm>
            <a:custGeom>
              <a:rect b="b" l="l" r="r" t="t"/>
              <a:pathLst>
                <a:path extrusionOk="0" h="267" w="1559">
                  <a:moveTo>
                    <a:pt x="1" y="0"/>
                  </a:moveTo>
                  <a:lnTo>
                    <a:pt x="1" y="267"/>
                  </a:lnTo>
                  <a:lnTo>
                    <a:pt x="1559" y="267"/>
                  </a:lnTo>
                  <a:lnTo>
                    <a:pt x="155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13"/>
            <p:cNvSpPr/>
            <p:nvPr/>
          </p:nvSpPr>
          <p:spPr>
            <a:xfrm>
              <a:off x="3631875" y="3997825"/>
              <a:ext cx="53575" cy="6450"/>
            </a:xfrm>
            <a:custGeom>
              <a:rect b="b" l="l" r="r" t="t"/>
              <a:pathLst>
                <a:path extrusionOk="0" h="258" w="2143">
                  <a:moveTo>
                    <a:pt x="0" y="1"/>
                  </a:moveTo>
                  <a:lnTo>
                    <a:pt x="0" y="257"/>
                  </a:lnTo>
                  <a:lnTo>
                    <a:pt x="2143" y="257"/>
                  </a:lnTo>
                  <a:lnTo>
                    <a:pt x="2143"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13"/>
            <p:cNvSpPr/>
            <p:nvPr/>
          </p:nvSpPr>
          <p:spPr>
            <a:xfrm>
              <a:off x="3698750" y="3997825"/>
              <a:ext cx="53850" cy="6450"/>
            </a:xfrm>
            <a:custGeom>
              <a:rect b="b" l="l" r="r" t="t"/>
              <a:pathLst>
                <a:path extrusionOk="0" h="258" w="2154">
                  <a:moveTo>
                    <a:pt x="1" y="1"/>
                  </a:moveTo>
                  <a:lnTo>
                    <a:pt x="1" y="257"/>
                  </a:lnTo>
                  <a:lnTo>
                    <a:pt x="2154" y="257"/>
                  </a:lnTo>
                  <a:lnTo>
                    <a:pt x="2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13"/>
            <p:cNvSpPr/>
            <p:nvPr/>
          </p:nvSpPr>
          <p:spPr>
            <a:xfrm>
              <a:off x="3903275" y="3997825"/>
              <a:ext cx="77175" cy="6450"/>
            </a:xfrm>
            <a:custGeom>
              <a:rect b="b" l="l" r="r" t="t"/>
              <a:pathLst>
                <a:path extrusionOk="0" h="258" w="3087">
                  <a:moveTo>
                    <a:pt x="1" y="1"/>
                  </a:moveTo>
                  <a:lnTo>
                    <a:pt x="1" y="257"/>
                  </a:lnTo>
                  <a:lnTo>
                    <a:pt x="3086" y="257"/>
                  </a:lnTo>
                  <a:lnTo>
                    <a:pt x="30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13"/>
            <p:cNvSpPr/>
            <p:nvPr/>
          </p:nvSpPr>
          <p:spPr>
            <a:xfrm>
              <a:off x="3768225" y="3997825"/>
              <a:ext cx="26150" cy="6450"/>
            </a:xfrm>
            <a:custGeom>
              <a:rect b="b" l="l" r="r" t="t"/>
              <a:pathLst>
                <a:path extrusionOk="0" h="258" w="1046">
                  <a:moveTo>
                    <a:pt x="0" y="1"/>
                  </a:moveTo>
                  <a:lnTo>
                    <a:pt x="0" y="257"/>
                  </a:lnTo>
                  <a:lnTo>
                    <a:pt x="1046" y="257"/>
                  </a:lnTo>
                  <a:lnTo>
                    <a:pt x="1046"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13"/>
            <p:cNvSpPr/>
            <p:nvPr/>
          </p:nvSpPr>
          <p:spPr>
            <a:xfrm>
              <a:off x="3803075" y="3997825"/>
              <a:ext cx="38725" cy="6450"/>
            </a:xfrm>
            <a:custGeom>
              <a:rect b="b" l="l" r="r" t="t"/>
              <a:pathLst>
                <a:path extrusionOk="0" h="258" w="1549">
                  <a:moveTo>
                    <a:pt x="0" y="1"/>
                  </a:moveTo>
                  <a:lnTo>
                    <a:pt x="0" y="257"/>
                  </a:lnTo>
                  <a:lnTo>
                    <a:pt x="1548" y="257"/>
                  </a:lnTo>
                  <a:lnTo>
                    <a:pt x="1548" y="1"/>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13"/>
            <p:cNvSpPr/>
            <p:nvPr/>
          </p:nvSpPr>
          <p:spPr>
            <a:xfrm>
              <a:off x="3856375" y="3997825"/>
              <a:ext cx="38975" cy="6450"/>
            </a:xfrm>
            <a:custGeom>
              <a:rect b="b" l="l" r="r" t="t"/>
              <a:pathLst>
                <a:path extrusionOk="0" h="258" w="1559">
                  <a:moveTo>
                    <a:pt x="1" y="1"/>
                  </a:moveTo>
                  <a:lnTo>
                    <a:pt x="1" y="257"/>
                  </a:lnTo>
                  <a:lnTo>
                    <a:pt x="1559" y="257"/>
                  </a:lnTo>
                  <a:lnTo>
                    <a:pt x="155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13"/>
            <p:cNvSpPr/>
            <p:nvPr/>
          </p:nvSpPr>
          <p:spPr>
            <a:xfrm>
              <a:off x="3631875" y="4017575"/>
              <a:ext cx="53575" cy="6675"/>
            </a:xfrm>
            <a:custGeom>
              <a:rect b="b" l="l" r="r" t="t"/>
              <a:pathLst>
                <a:path extrusionOk="0" h="267" w="2143">
                  <a:moveTo>
                    <a:pt x="0" y="0"/>
                  </a:moveTo>
                  <a:lnTo>
                    <a:pt x="0" y="267"/>
                  </a:lnTo>
                  <a:lnTo>
                    <a:pt x="2143" y="267"/>
                  </a:lnTo>
                  <a:lnTo>
                    <a:pt x="2143" y="0"/>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13"/>
            <p:cNvSpPr/>
            <p:nvPr/>
          </p:nvSpPr>
          <p:spPr>
            <a:xfrm>
              <a:off x="3698750" y="4017575"/>
              <a:ext cx="53850" cy="6675"/>
            </a:xfrm>
            <a:custGeom>
              <a:rect b="b" l="l" r="r" t="t"/>
              <a:pathLst>
                <a:path extrusionOk="0" h="267" w="2154">
                  <a:moveTo>
                    <a:pt x="1" y="0"/>
                  </a:moveTo>
                  <a:lnTo>
                    <a:pt x="1" y="267"/>
                  </a:lnTo>
                  <a:lnTo>
                    <a:pt x="2154" y="267"/>
                  </a:lnTo>
                  <a:lnTo>
                    <a:pt x="21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13"/>
            <p:cNvSpPr/>
            <p:nvPr/>
          </p:nvSpPr>
          <p:spPr>
            <a:xfrm>
              <a:off x="3903275" y="4017575"/>
              <a:ext cx="77175" cy="6675"/>
            </a:xfrm>
            <a:custGeom>
              <a:rect b="b" l="l" r="r" t="t"/>
              <a:pathLst>
                <a:path extrusionOk="0" h="267" w="3087">
                  <a:moveTo>
                    <a:pt x="1" y="0"/>
                  </a:moveTo>
                  <a:lnTo>
                    <a:pt x="1" y="267"/>
                  </a:lnTo>
                  <a:lnTo>
                    <a:pt x="3086" y="267"/>
                  </a:lnTo>
                  <a:lnTo>
                    <a:pt x="308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13"/>
            <p:cNvSpPr/>
            <p:nvPr/>
          </p:nvSpPr>
          <p:spPr>
            <a:xfrm>
              <a:off x="3768225" y="4017575"/>
              <a:ext cx="26150" cy="6675"/>
            </a:xfrm>
            <a:custGeom>
              <a:rect b="b" l="l" r="r" t="t"/>
              <a:pathLst>
                <a:path extrusionOk="0" h="267" w="1046">
                  <a:moveTo>
                    <a:pt x="0" y="0"/>
                  </a:moveTo>
                  <a:lnTo>
                    <a:pt x="0" y="267"/>
                  </a:lnTo>
                  <a:lnTo>
                    <a:pt x="1046" y="267"/>
                  </a:lnTo>
                  <a:lnTo>
                    <a:pt x="1046" y="0"/>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13"/>
            <p:cNvSpPr/>
            <p:nvPr/>
          </p:nvSpPr>
          <p:spPr>
            <a:xfrm>
              <a:off x="3803075" y="4017575"/>
              <a:ext cx="38725" cy="6675"/>
            </a:xfrm>
            <a:custGeom>
              <a:rect b="b" l="l" r="r" t="t"/>
              <a:pathLst>
                <a:path extrusionOk="0" h="267" w="1549">
                  <a:moveTo>
                    <a:pt x="0" y="0"/>
                  </a:moveTo>
                  <a:lnTo>
                    <a:pt x="0" y="267"/>
                  </a:lnTo>
                  <a:lnTo>
                    <a:pt x="1548" y="267"/>
                  </a:lnTo>
                  <a:lnTo>
                    <a:pt x="1548" y="0"/>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13"/>
            <p:cNvSpPr/>
            <p:nvPr/>
          </p:nvSpPr>
          <p:spPr>
            <a:xfrm>
              <a:off x="3856375" y="4017575"/>
              <a:ext cx="38975" cy="6675"/>
            </a:xfrm>
            <a:custGeom>
              <a:rect b="b" l="l" r="r" t="t"/>
              <a:pathLst>
                <a:path extrusionOk="0" h="267" w="1559">
                  <a:moveTo>
                    <a:pt x="1" y="0"/>
                  </a:moveTo>
                  <a:lnTo>
                    <a:pt x="1" y="267"/>
                  </a:lnTo>
                  <a:lnTo>
                    <a:pt x="1559" y="267"/>
                  </a:lnTo>
                  <a:lnTo>
                    <a:pt x="155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13"/>
            <p:cNvSpPr/>
            <p:nvPr/>
          </p:nvSpPr>
          <p:spPr>
            <a:xfrm>
              <a:off x="3631875" y="4037300"/>
              <a:ext cx="53575" cy="6700"/>
            </a:xfrm>
            <a:custGeom>
              <a:rect b="b" l="l" r="r" t="t"/>
              <a:pathLst>
                <a:path extrusionOk="0" h="268" w="2143">
                  <a:moveTo>
                    <a:pt x="0" y="1"/>
                  </a:moveTo>
                  <a:lnTo>
                    <a:pt x="0" y="267"/>
                  </a:lnTo>
                  <a:lnTo>
                    <a:pt x="2143" y="267"/>
                  </a:lnTo>
                  <a:lnTo>
                    <a:pt x="2143"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13"/>
            <p:cNvSpPr/>
            <p:nvPr/>
          </p:nvSpPr>
          <p:spPr>
            <a:xfrm>
              <a:off x="3698750" y="4037300"/>
              <a:ext cx="53850" cy="6700"/>
            </a:xfrm>
            <a:custGeom>
              <a:rect b="b" l="l" r="r" t="t"/>
              <a:pathLst>
                <a:path extrusionOk="0" h="268" w="2154">
                  <a:moveTo>
                    <a:pt x="1" y="1"/>
                  </a:moveTo>
                  <a:lnTo>
                    <a:pt x="1" y="267"/>
                  </a:lnTo>
                  <a:lnTo>
                    <a:pt x="2154" y="267"/>
                  </a:lnTo>
                  <a:lnTo>
                    <a:pt x="2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13"/>
            <p:cNvSpPr/>
            <p:nvPr/>
          </p:nvSpPr>
          <p:spPr>
            <a:xfrm>
              <a:off x="3903275" y="4037300"/>
              <a:ext cx="77175" cy="6700"/>
            </a:xfrm>
            <a:custGeom>
              <a:rect b="b" l="l" r="r" t="t"/>
              <a:pathLst>
                <a:path extrusionOk="0" h="268" w="3087">
                  <a:moveTo>
                    <a:pt x="1" y="1"/>
                  </a:moveTo>
                  <a:lnTo>
                    <a:pt x="1" y="267"/>
                  </a:lnTo>
                  <a:lnTo>
                    <a:pt x="3086" y="267"/>
                  </a:lnTo>
                  <a:lnTo>
                    <a:pt x="30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13"/>
            <p:cNvSpPr/>
            <p:nvPr/>
          </p:nvSpPr>
          <p:spPr>
            <a:xfrm>
              <a:off x="3768225" y="4037300"/>
              <a:ext cx="26150" cy="6700"/>
            </a:xfrm>
            <a:custGeom>
              <a:rect b="b" l="l" r="r" t="t"/>
              <a:pathLst>
                <a:path extrusionOk="0" h="268" w="1046">
                  <a:moveTo>
                    <a:pt x="0" y="1"/>
                  </a:moveTo>
                  <a:lnTo>
                    <a:pt x="0" y="267"/>
                  </a:lnTo>
                  <a:lnTo>
                    <a:pt x="1046" y="267"/>
                  </a:lnTo>
                  <a:lnTo>
                    <a:pt x="1046"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13"/>
            <p:cNvSpPr/>
            <p:nvPr/>
          </p:nvSpPr>
          <p:spPr>
            <a:xfrm>
              <a:off x="3803075" y="4037300"/>
              <a:ext cx="38725" cy="6700"/>
            </a:xfrm>
            <a:custGeom>
              <a:rect b="b" l="l" r="r" t="t"/>
              <a:pathLst>
                <a:path extrusionOk="0" h="268" w="1549">
                  <a:moveTo>
                    <a:pt x="0" y="1"/>
                  </a:moveTo>
                  <a:lnTo>
                    <a:pt x="0" y="267"/>
                  </a:lnTo>
                  <a:lnTo>
                    <a:pt x="1548" y="267"/>
                  </a:lnTo>
                  <a:lnTo>
                    <a:pt x="1548" y="1"/>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13"/>
            <p:cNvSpPr/>
            <p:nvPr/>
          </p:nvSpPr>
          <p:spPr>
            <a:xfrm>
              <a:off x="3856375" y="4037300"/>
              <a:ext cx="38975" cy="6700"/>
            </a:xfrm>
            <a:custGeom>
              <a:rect b="b" l="l" r="r" t="t"/>
              <a:pathLst>
                <a:path extrusionOk="0" h="268" w="1559">
                  <a:moveTo>
                    <a:pt x="1" y="1"/>
                  </a:moveTo>
                  <a:lnTo>
                    <a:pt x="1" y="267"/>
                  </a:lnTo>
                  <a:lnTo>
                    <a:pt x="1559" y="267"/>
                  </a:lnTo>
                  <a:lnTo>
                    <a:pt x="155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13"/>
            <p:cNvSpPr/>
            <p:nvPr/>
          </p:nvSpPr>
          <p:spPr>
            <a:xfrm>
              <a:off x="3631875" y="4057025"/>
              <a:ext cx="53575" cy="6700"/>
            </a:xfrm>
            <a:custGeom>
              <a:rect b="b" l="l" r="r" t="t"/>
              <a:pathLst>
                <a:path extrusionOk="0" h="268" w="2143">
                  <a:moveTo>
                    <a:pt x="0" y="1"/>
                  </a:moveTo>
                  <a:lnTo>
                    <a:pt x="0" y="267"/>
                  </a:lnTo>
                  <a:lnTo>
                    <a:pt x="2143" y="267"/>
                  </a:lnTo>
                  <a:lnTo>
                    <a:pt x="2143"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13"/>
            <p:cNvSpPr/>
            <p:nvPr/>
          </p:nvSpPr>
          <p:spPr>
            <a:xfrm>
              <a:off x="3698750" y="4057025"/>
              <a:ext cx="53850" cy="6700"/>
            </a:xfrm>
            <a:custGeom>
              <a:rect b="b" l="l" r="r" t="t"/>
              <a:pathLst>
                <a:path extrusionOk="0" h="268" w="2154">
                  <a:moveTo>
                    <a:pt x="1" y="1"/>
                  </a:moveTo>
                  <a:lnTo>
                    <a:pt x="1" y="267"/>
                  </a:lnTo>
                  <a:lnTo>
                    <a:pt x="2154" y="267"/>
                  </a:lnTo>
                  <a:lnTo>
                    <a:pt x="2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13"/>
            <p:cNvSpPr/>
            <p:nvPr/>
          </p:nvSpPr>
          <p:spPr>
            <a:xfrm>
              <a:off x="3903275" y="4057025"/>
              <a:ext cx="77175" cy="6700"/>
            </a:xfrm>
            <a:custGeom>
              <a:rect b="b" l="l" r="r" t="t"/>
              <a:pathLst>
                <a:path extrusionOk="0" h="268" w="3087">
                  <a:moveTo>
                    <a:pt x="1" y="1"/>
                  </a:moveTo>
                  <a:lnTo>
                    <a:pt x="1" y="267"/>
                  </a:lnTo>
                  <a:lnTo>
                    <a:pt x="3086" y="267"/>
                  </a:lnTo>
                  <a:lnTo>
                    <a:pt x="30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13"/>
            <p:cNvSpPr/>
            <p:nvPr/>
          </p:nvSpPr>
          <p:spPr>
            <a:xfrm>
              <a:off x="3768225" y="4057025"/>
              <a:ext cx="26150" cy="6700"/>
            </a:xfrm>
            <a:custGeom>
              <a:rect b="b" l="l" r="r" t="t"/>
              <a:pathLst>
                <a:path extrusionOk="0" h="268" w="1046">
                  <a:moveTo>
                    <a:pt x="0" y="1"/>
                  </a:moveTo>
                  <a:lnTo>
                    <a:pt x="0" y="267"/>
                  </a:lnTo>
                  <a:lnTo>
                    <a:pt x="1046" y="267"/>
                  </a:lnTo>
                  <a:lnTo>
                    <a:pt x="1046"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13"/>
            <p:cNvSpPr/>
            <p:nvPr/>
          </p:nvSpPr>
          <p:spPr>
            <a:xfrm>
              <a:off x="3803075" y="4057025"/>
              <a:ext cx="38725" cy="6700"/>
            </a:xfrm>
            <a:custGeom>
              <a:rect b="b" l="l" r="r" t="t"/>
              <a:pathLst>
                <a:path extrusionOk="0" h="268" w="1549">
                  <a:moveTo>
                    <a:pt x="0" y="1"/>
                  </a:moveTo>
                  <a:lnTo>
                    <a:pt x="0" y="267"/>
                  </a:lnTo>
                  <a:lnTo>
                    <a:pt x="1548" y="267"/>
                  </a:lnTo>
                  <a:lnTo>
                    <a:pt x="1548" y="1"/>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13"/>
            <p:cNvSpPr/>
            <p:nvPr/>
          </p:nvSpPr>
          <p:spPr>
            <a:xfrm>
              <a:off x="3856375" y="4057025"/>
              <a:ext cx="38975" cy="6700"/>
            </a:xfrm>
            <a:custGeom>
              <a:rect b="b" l="l" r="r" t="t"/>
              <a:pathLst>
                <a:path extrusionOk="0" h="268" w="1559">
                  <a:moveTo>
                    <a:pt x="1" y="1"/>
                  </a:moveTo>
                  <a:lnTo>
                    <a:pt x="1" y="267"/>
                  </a:lnTo>
                  <a:lnTo>
                    <a:pt x="1559" y="267"/>
                  </a:lnTo>
                  <a:lnTo>
                    <a:pt x="155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13"/>
            <p:cNvSpPr/>
            <p:nvPr/>
          </p:nvSpPr>
          <p:spPr>
            <a:xfrm>
              <a:off x="3631875" y="4076775"/>
              <a:ext cx="53575" cy="6675"/>
            </a:xfrm>
            <a:custGeom>
              <a:rect b="b" l="l" r="r" t="t"/>
              <a:pathLst>
                <a:path extrusionOk="0" h="267" w="2143">
                  <a:moveTo>
                    <a:pt x="0" y="0"/>
                  </a:moveTo>
                  <a:lnTo>
                    <a:pt x="0" y="267"/>
                  </a:lnTo>
                  <a:lnTo>
                    <a:pt x="2143" y="267"/>
                  </a:lnTo>
                  <a:lnTo>
                    <a:pt x="2143" y="0"/>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13"/>
            <p:cNvSpPr/>
            <p:nvPr/>
          </p:nvSpPr>
          <p:spPr>
            <a:xfrm>
              <a:off x="3698750" y="4076775"/>
              <a:ext cx="53850" cy="6675"/>
            </a:xfrm>
            <a:custGeom>
              <a:rect b="b" l="l" r="r" t="t"/>
              <a:pathLst>
                <a:path extrusionOk="0" h="267" w="2154">
                  <a:moveTo>
                    <a:pt x="1" y="0"/>
                  </a:moveTo>
                  <a:lnTo>
                    <a:pt x="1" y="267"/>
                  </a:lnTo>
                  <a:lnTo>
                    <a:pt x="2154" y="267"/>
                  </a:lnTo>
                  <a:lnTo>
                    <a:pt x="21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13"/>
            <p:cNvSpPr/>
            <p:nvPr/>
          </p:nvSpPr>
          <p:spPr>
            <a:xfrm>
              <a:off x="3903275" y="4076775"/>
              <a:ext cx="77175" cy="6675"/>
            </a:xfrm>
            <a:custGeom>
              <a:rect b="b" l="l" r="r" t="t"/>
              <a:pathLst>
                <a:path extrusionOk="0" h="267" w="3087">
                  <a:moveTo>
                    <a:pt x="1" y="0"/>
                  </a:moveTo>
                  <a:lnTo>
                    <a:pt x="1" y="267"/>
                  </a:lnTo>
                  <a:lnTo>
                    <a:pt x="3086" y="267"/>
                  </a:lnTo>
                  <a:lnTo>
                    <a:pt x="308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13"/>
            <p:cNvSpPr/>
            <p:nvPr/>
          </p:nvSpPr>
          <p:spPr>
            <a:xfrm>
              <a:off x="3768225" y="4076775"/>
              <a:ext cx="26150" cy="6675"/>
            </a:xfrm>
            <a:custGeom>
              <a:rect b="b" l="l" r="r" t="t"/>
              <a:pathLst>
                <a:path extrusionOk="0" h="267" w="1046">
                  <a:moveTo>
                    <a:pt x="0" y="0"/>
                  </a:moveTo>
                  <a:lnTo>
                    <a:pt x="0" y="267"/>
                  </a:lnTo>
                  <a:lnTo>
                    <a:pt x="1046" y="267"/>
                  </a:lnTo>
                  <a:lnTo>
                    <a:pt x="1046" y="0"/>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13"/>
            <p:cNvSpPr/>
            <p:nvPr/>
          </p:nvSpPr>
          <p:spPr>
            <a:xfrm>
              <a:off x="3803075" y="4076775"/>
              <a:ext cx="38725" cy="6675"/>
            </a:xfrm>
            <a:custGeom>
              <a:rect b="b" l="l" r="r" t="t"/>
              <a:pathLst>
                <a:path extrusionOk="0" h="267" w="1549">
                  <a:moveTo>
                    <a:pt x="0" y="0"/>
                  </a:moveTo>
                  <a:lnTo>
                    <a:pt x="0" y="267"/>
                  </a:lnTo>
                  <a:lnTo>
                    <a:pt x="1548" y="267"/>
                  </a:lnTo>
                  <a:lnTo>
                    <a:pt x="1548" y="0"/>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13"/>
            <p:cNvSpPr/>
            <p:nvPr/>
          </p:nvSpPr>
          <p:spPr>
            <a:xfrm>
              <a:off x="3856375" y="4076775"/>
              <a:ext cx="38975" cy="6675"/>
            </a:xfrm>
            <a:custGeom>
              <a:rect b="b" l="l" r="r" t="t"/>
              <a:pathLst>
                <a:path extrusionOk="0" h="267" w="1559">
                  <a:moveTo>
                    <a:pt x="1" y="0"/>
                  </a:moveTo>
                  <a:lnTo>
                    <a:pt x="1" y="267"/>
                  </a:lnTo>
                  <a:lnTo>
                    <a:pt x="1559" y="267"/>
                  </a:lnTo>
                  <a:lnTo>
                    <a:pt x="155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13"/>
            <p:cNvSpPr/>
            <p:nvPr/>
          </p:nvSpPr>
          <p:spPr>
            <a:xfrm>
              <a:off x="3631875" y="4096500"/>
              <a:ext cx="53575" cy="6700"/>
            </a:xfrm>
            <a:custGeom>
              <a:rect b="b" l="l" r="r" t="t"/>
              <a:pathLst>
                <a:path extrusionOk="0" h="268" w="2143">
                  <a:moveTo>
                    <a:pt x="0" y="1"/>
                  </a:moveTo>
                  <a:lnTo>
                    <a:pt x="0" y="267"/>
                  </a:lnTo>
                  <a:lnTo>
                    <a:pt x="2143" y="267"/>
                  </a:lnTo>
                  <a:lnTo>
                    <a:pt x="2143"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13"/>
            <p:cNvSpPr/>
            <p:nvPr/>
          </p:nvSpPr>
          <p:spPr>
            <a:xfrm>
              <a:off x="3698750" y="4096500"/>
              <a:ext cx="53850" cy="6700"/>
            </a:xfrm>
            <a:custGeom>
              <a:rect b="b" l="l" r="r" t="t"/>
              <a:pathLst>
                <a:path extrusionOk="0" h="268" w="2154">
                  <a:moveTo>
                    <a:pt x="1" y="1"/>
                  </a:moveTo>
                  <a:lnTo>
                    <a:pt x="1" y="267"/>
                  </a:lnTo>
                  <a:lnTo>
                    <a:pt x="2154" y="267"/>
                  </a:lnTo>
                  <a:lnTo>
                    <a:pt x="2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13"/>
            <p:cNvSpPr/>
            <p:nvPr/>
          </p:nvSpPr>
          <p:spPr>
            <a:xfrm>
              <a:off x="3903275" y="4096500"/>
              <a:ext cx="77175" cy="6700"/>
            </a:xfrm>
            <a:custGeom>
              <a:rect b="b" l="l" r="r" t="t"/>
              <a:pathLst>
                <a:path extrusionOk="0" h="268" w="3087">
                  <a:moveTo>
                    <a:pt x="1" y="1"/>
                  </a:moveTo>
                  <a:lnTo>
                    <a:pt x="1" y="267"/>
                  </a:lnTo>
                  <a:lnTo>
                    <a:pt x="3086" y="267"/>
                  </a:lnTo>
                  <a:lnTo>
                    <a:pt x="30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13"/>
            <p:cNvSpPr/>
            <p:nvPr/>
          </p:nvSpPr>
          <p:spPr>
            <a:xfrm>
              <a:off x="3768225" y="4096500"/>
              <a:ext cx="26150" cy="6700"/>
            </a:xfrm>
            <a:custGeom>
              <a:rect b="b" l="l" r="r" t="t"/>
              <a:pathLst>
                <a:path extrusionOk="0" h="268" w="1046">
                  <a:moveTo>
                    <a:pt x="0" y="1"/>
                  </a:moveTo>
                  <a:lnTo>
                    <a:pt x="0" y="267"/>
                  </a:lnTo>
                  <a:lnTo>
                    <a:pt x="1046" y="267"/>
                  </a:lnTo>
                  <a:lnTo>
                    <a:pt x="1046"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13"/>
            <p:cNvSpPr/>
            <p:nvPr/>
          </p:nvSpPr>
          <p:spPr>
            <a:xfrm>
              <a:off x="3803075" y="4096500"/>
              <a:ext cx="38725" cy="6700"/>
            </a:xfrm>
            <a:custGeom>
              <a:rect b="b" l="l" r="r" t="t"/>
              <a:pathLst>
                <a:path extrusionOk="0" h="268" w="1549">
                  <a:moveTo>
                    <a:pt x="0" y="1"/>
                  </a:moveTo>
                  <a:lnTo>
                    <a:pt x="0" y="267"/>
                  </a:lnTo>
                  <a:lnTo>
                    <a:pt x="1548" y="267"/>
                  </a:lnTo>
                  <a:lnTo>
                    <a:pt x="1548" y="1"/>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13"/>
            <p:cNvSpPr/>
            <p:nvPr/>
          </p:nvSpPr>
          <p:spPr>
            <a:xfrm>
              <a:off x="3856375" y="4096500"/>
              <a:ext cx="38975" cy="6700"/>
            </a:xfrm>
            <a:custGeom>
              <a:rect b="b" l="l" r="r" t="t"/>
              <a:pathLst>
                <a:path extrusionOk="0" h="268" w="1559">
                  <a:moveTo>
                    <a:pt x="1" y="1"/>
                  </a:moveTo>
                  <a:lnTo>
                    <a:pt x="1" y="267"/>
                  </a:lnTo>
                  <a:lnTo>
                    <a:pt x="1559" y="267"/>
                  </a:lnTo>
                  <a:lnTo>
                    <a:pt x="155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13"/>
            <p:cNvSpPr/>
            <p:nvPr/>
          </p:nvSpPr>
          <p:spPr>
            <a:xfrm>
              <a:off x="3631875" y="4116500"/>
              <a:ext cx="53575" cy="6425"/>
            </a:xfrm>
            <a:custGeom>
              <a:rect b="b" l="l" r="r" t="t"/>
              <a:pathLst>
                <a:path extrusionOk="0" h="257" w="2143">
                  <a:moveTo>
                    <a:pt x="0" y="0"/>
                  </a:moveTo>
                  <a:lnTo>
                    <a:pt x="0" y="257"/>
                  </a:lnTo>
                  <a:lnTo>
                    <a:pt x="2143" y="257"/>
                  </a:lnTo>
                  <a:lnTo>
                    <a:pt x="2143" y="0"/>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13"/>
            <p:cNvSpPr/>
            <p:nvPr/>
          </p:nvSpPr>
          <p:spPr>
            <a:xfrm>
              <a:off x="3698750" y="4116500"/>
              <a:ext cx="53850" cy="6425"/>
            </a:xfrm>
            <a:custGeom>
              <a:rect b="b" l="l" r="r" t="t"/>
              <a:pathLst>
                <a:path extrusionOk="0" h="257" w="2154">
                  <a:moveTo>
                    <a:pt x="1" y="0"/>
                  </a:moveTo>
                  <a:lnTo>
                    <a:pt x="1" y="257"/>
                  </a:lnTo>
                  <a:lnTo>
                    <a:pt x="2154" y="257"/>
                  </a:lnTo>
                  <a:lnTo>
                    <a:pt x="21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13"/>
            <p:cNvSpPr/>
            <p:nvPr/>
          </p:nvSpPr>
          <p:spPr>
            <a:xfrm>
              <a:off x="3903275" y="4116500"/>
              <a:ext cx="77175" cy="6425"/>
            </a:xfrm>
            <a:custGeom>
              <a:rect b="b" l="l" r="r" t="t"/>
              <a:pathLst>
                <a:path extrusionOk="0" h="257" w="3087">
                  <a:moveTo>
                    <a:pt x="1" y="0"/>
                  </a:moveTo>
                  <a:lnTo>
                    <a:pt x="1" y="257"/>
                  </a:lnTo>
                  <a:lnTo>
                    <a:pt x="3086" y="257"/>
                  </a:lnTo>
                  <a:lnTo>
                    <a:pt x="308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13"/>
            <p:cNvSpPr/>
            <p:nvPr/>
          </p:nvSpPr>
          <p:spPr>
            <a:xfrm>
              <a:off x="3768225" y="4116500"/>
              <a:ext cx="26150" cy="6425"/>
            </a:xfrm>
            <a:custGeom>
              <a:rect b="b" l="l" r="r" t="t"/>
              <a:pathLst>
                <a:path extrusionOk="0" h="257" w="1046">
                  <a:moveTo>
                    <a:pt x="0" y="0"/>
                  </a:moveTo>
                  <a:lnTo>
                    <a:pt x="0" y="257"/>
                  </a:lnTo>
                  <a:lnTo>
                    <a:pt x="1046" y="257"/>
                  </a:lnTo>
                  <a:lnTo>
                    <a:pt x="1046" y="0"/>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13"/>
            <p:cNvSpPr/>
            <p:nvPr/>
          </p:nvSpPr>
          <p:spPr>
            <a:xfrm>
              <a:off x="3803075" y="4116500"/>
              <a:ext cx="38725" cy="6425"/>
            </a:xfrm>
            <a:custGeom>
              <a:rect b="b" l="l" r="r" t="t"/>
              <a:pathLst>
                <a:path extrusionOk="0" h="257" w="1549">
                  <a:moveTo>
                    <a:pt x="0" y="0"/>
                  </a:moveTo>
                  <a:lnTo>
                    <a:pt x="0" y="257"/>
                  </a:lnTo>
                  <a:lnTo>
                    <a:pt x="1548" y="257"/>
                  </a:lnTo>
                  <a:lnTo>
                    <a:pt x="1548" y="0"/>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13"/>
            <p:cNvSpPr/>
            <p:nvPr/>
          </p:nvSpPr>
          <p:spPr>
            <a:xfrm>
              <a:off x="3856375" y="4116500"/>
              <a:ext cx="38975" cy="6425"/>
            </a:xfrm>
            <a:custGeom>
              <a:rect b="b" l="l" r="r" t="t"/>
              <a:pathLst>
                <a:path extrusionOk="0" h="257" w="1559">
                  <a:moveTo>
                    <a:pt x="1" y="0"/>
                  </a:moveTo>
                  <a:lnTo>
                    <a:pt x="1" y="257"/>
                  </a:lnTo>
                  <a:lnTo>
                    <a:pt x="1559" y="257"/>
                  </a:lnTo>
                  <a:lnTo>
                    <a:pt x="155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13"/>
            <p:cNvSpPr/>
            <p:nvPr/>
          </p:nvSpPr>
          <p:spPr>
            <a:xfrm>
              <a:off x="3631875" y="4136225"/>
              <a:ext cx="53575" cy="6425"/>
            </a:xfrm>
            <a:custGeom>
              <a:rect b="b" l="l" r="r" t="t"/>
              <a:pathLst>
                <a:path extrusionOk="0" h="257" w="2143">
                  <a:moveTo>
                    <a:pt x="0" y="1"/>
                  </a:moveTo>
                  <a:lnTo>
                    <a:pt x="0" y="257"/>
                  </a:lnTo>
                  <a:lnTo>
                    <a:pt x="2143" y="257"/>
                  </a:lnTo>
                  <a:lnTo>
                    <a:pt x="2143"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13"/>
            <p:cNvSpPr/>
            <p:nvPr/>
          </p:nvSpPr>
          <p:spPr>
            <a:xfrm>
              <a:off x="3698750" y="4136225"/>
              <a:ext cx="53850" cy="6425"/>
            </a:xfrm>
            <a:custGeom>
              <a:rect b="b" l="l" r="r" t="t"/>
              <a:pathLst>
                <a:path extrusionOk="0" h="257" w="2154">
                  <a:moveTo>
                    <a:pt x="1" y="1"/>
                  </a:moveTo>
                  <a:lnTo>
                    <a:pt x="1" y="257"/>
                  </a:lnTo>
                  <a:lnTo>
                    <a:pt x="2154" y="257"/>
                  </a:lnTo>
                  <a:lnTo>
                    <a:pt x="2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13"/>
            <p:cNvSpPr/>
            <p:nvPr/>
          </p:nvSpPr>
          <p:spPr>
            <a:xfrm>
              <a:off x="3903275" y="4136225"/>
              <a:ext cx="77175" cy="6425"/>
            </a:xfrm>
            <a:custGeom>
              <a:rect b="b" l="l" r="r" t="t"/>
              <a:pathLst>
                <a:path extrusionOk="0" h="257" w="3087">
                  <a:moveTo>
                    <a:pt x="1" y="1"/>
                  </a:moveTo>
                  <a:lnTo>
                    <a:pt x="1" y="257"/>
                  </a:lnTo>
                  <a:lnTo>
                    <a:pt x="3086" y="257"/>
                  </a:lnTo>
                  <a:lnTo>
                    <a:pt x="30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13"/>
            <p:cNvSpPr/>
            <p:nvPr/>
          </p:nvSpPr>
          <p:spPr>
            <a:xfrm>
              <a:off x="3768225" y="4136225"/>
              <a:ext cx="26150" cy="6425"/>
            </a:xfrm>
            <a:custGeom>
              <a:rect b="b" l="l" r="r" t="t"/>
              <a:pathLst>
                <a:path extrusionOk="0" h="257" w="1046">
                  <a:moveTo>
                    <a:pt x="0" y="1"/>
                  </a:moveTo>
                  <a:lnTo>
                    <a:pt x="0" y="257"/>
                  </a:lnTo>
                  <a:lnTo>
                    <a:pt x="1046" y="257"/>
                  </a:lnTo>
                  <a:lnTo>
                    <a:pt x="1046"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13"/>
            <p:cNvSpPr/>
            <p:nvPr/>
          </p:nvSpPr>
          <p:spPr>
            <a:xfrm>
              <a:off x="3803075" y="4136225"/>
              <a:ext cx="38725" cy="6425"/>
            </a:xfrm>
            <a:custGeom>
              <a:rect b="b" l="l" r="r" t="t"/>
              <a:pathLst>
                <a:path extrusionOk="0" h="257" w="1549">
                  <a:moveTo>
                    <a:pt x="0" y="1"/>
                  </a:moveTo>
                  <a:lnTo>
                    <a:pt x="0" y="257"/>
                  </a:lnTo>
                  <a:lnTo>
                    <a:pt x="1548" y="257"/>
                  </a:lnTo>
                  <a:lnTo>
                    <a:pt x="1548" y="1"/>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13"/>
            <p:cNvSpPr/>
            <p:nvPr/>
          </p:nvSpPr>
          <p:spPr>
            <a:xfrm>
              <a:off x="3856375" y="4136225"/>
              <a:ext cx="38975" cy="6425"/>
            </a:xfrm>
            <a:custGeom>
              <a:rect b="b" l="l" r="r" t="t"/>
              <a:pathLst>
                <a:path extrusionOk="0" h="257" w="1559">
                  <a:moveTo>
                    <a:pt x="1" y="1"/>
                  </a:moveTo>
                  <a:lnTo>
                    <a:pt x="1" y="257"/>
                  </a:lnTo>
                  <a:lnTo>
                    <a:pt x="1559" y="257"/>
                  </a:lnTo>
                  <a:lnTo>
                    <a:pt x="155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13"/>
            <p:cNvSpPr/>
            <p:nvPr/>
          </p:nvSpPr>
          <p:spPr>
            <a:xfrm>
              <a:off x="3631875" y="3935800"/>
              <a:ext cx="348300" cy="15675"/>
            </a:xfrm>
            <a:custGeom>
              <a:rect b="b" l="l" r="r" t="t"/>
              <a:pathLst>
                <a:path extrusionOk="0" h="627" w="13932">
                  <a:moveTo>
                    <a:pt x="0" y="1"/>
                  </a:moveTo>
                  <a:lnTo>
                    <a:pt x="0" y="626"/>
                  </a:lnTo>
                  <a:lnTo>
                    <a:pt x="13932" y="626"/>
                  </a:lnTo>
                  <a:lnTo>
                    <a:pt x="13932"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13"/>
            <p:cNvSpPr/>
            <p:nvPr/>
          </p:nvSpPr>
          <p:spPr>
            <a:xfrm>
              <a:off x="3246400" y="4029100"/>
              <a:ext cx="312200" cy="182250"/>
            </a:xfrm>
            <a:custGeom>
              <a:rect b="b" l="l" r="r" t="t"/>
              <a:pathLst>
                <a:path extrusionOk="0" h="7290" w="12488">
                  <a:moveTo>
                    <a:pt x="1006" y="1"/>
                  </a:moveTo>
                  <a:cubicBezTo>
                    <a:pt x="452" y="1"/>
                    <a:pt x="1" y="452"/>
                    <a:pt x="1" y="1005"/>
                  </a:cubicBezTo>
                  <a:lnTo>
                    <a:pt x="1" y="6285"/>
                  </a:lnTo>
                  <a:cubicBezTo>
                    <a:pt x="1" y="6848"/>
                    <a:pt x="452" y="7289"/>
                    <a:pt x="1006" y="7289"/>
                  </a:cubicBezTo>
                  <a:lnTo>
                    <a:pt x="11483" y="7289"/>
                  </a:lnTo>
                  <a:cubicBezTo>
                    <a:pt x="12036" y="7289"/>
                    <a:pt x="12487" y="6848"/>
                    <a:pt x="12487" y="6285"/>
                  </a:cubicBezTo>
                  <a:lnTo>
                    <a:pt x="12487" y="1005"/>
                  </a:lnTo>
                  <a:cubicBezTo>
                    <a:pt x="12487" y="452"/>
                    <a:pt x="12036" y="1"/>
                    <a:pt x="1148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13"/>
            <p:cNvSpPr/>
            <p:nvPr/>
          </p:nvSpPr>
          <p:spPr>
            <a:xfrm>
              <a:off x="3253075" y="4033725"/>
              <a:ext cx="293725" cy="171475"/>
            </a:xfrm>
            <a:custGeom>
              <a:rect b="b" l="l" r="r" t="t"/>
              <a:pathLst>
                <a:path extrusionOk="0" h="6859" w="11749">
                  <a:moveTo>
                    <a:pt x="800" y="0"/>
                  </a:moveTo>
                  <a:cubicBezTo>
                    <a:pt x="349" y="0"/>
                    <a:pt x="1" y="359"/>
                    <a:pt x="1" y="800"/>
                  </a:cubicBezTo>
                  <a:lnTo>
                    <a:pt x="1" y="6059"/>
                  </a:lnTo>
                  <a:cubicBezTo>
                    <a:pt x="1" y="6499"/>
                    <a:pt x="349" y="6858"/>
                    <a:pt x="800" y="6858"/>
                  </a:cubicBezTo>
                  <a:lnTo>
                    <a:pt x="10949" y="6858"/>
                  </a:lnTo>
                  <a:cubicBezTo>
                    <a:pt x="11390" y="6858"/>
                    <a:pt x="11749" y="6499"/>
                    <a:pt x="11749" y="6059"/>
                  </a:cubicBezTo>
                  <a:lnTo>
                    <a:pt x="11749" y="800"/>
                  </a:lnTo>
                  <a:cubicBezTo>
                    <a:pt x="11749" y="359"/>
                    <a:pt x="11390" y="0"/>
                    <a:pt x="1094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13"/>
            <p:cNvSpPr/>
            <p:nvPr/>
          </p:nvSpPr>
          <p:spPr>
            <a:xfrm>
              <a:off x="3281525" y="4080100"/>
              <a:ext cx="46675" cy="34100"/>
            </a:xfrm>
            <a:custGeom>
              <a:rect b="b" l="l" r="r" t="t"/>
              <a:pathLst>
                <a:path extrusionOk="0" h="1364" w="1867">
                  <a:moveTo>
                    <a:pt x="287" y="1"/>
                  </a:moveTo>
                  <a:cubicBezTo>
                    <a:pt x="134" y="1"/>
                    <a:pt x="0" y="134"/>
                    <a:pt x="0" y="298"/>
                  </a:cubicBezTo>
                  <a:lnTo>
                    <a:pt x="0" y="1067"/>
                  </a:lnTo>
                  <a:cubicBezTo>
                    <a:pt x="0" y="1231"/>
                    <a:pt x="134" y="1364"/>
                    <a:pt x="287" y="1364"/>
                  </a:cubicBezTo>
                  <a:lnTo>
                    <a:pt x="1569" y="1364"/>
                  </a:lnTo>
                  <a:cubicBezTo>
                    <a:pt x="1733" y="1364"/>
                    <a:pt x="1866" y="1231"/>
                    <a:pt x="1866" y="1067"/>
                  </a:cubicBezTo>
                  <a:lnTo>
                    <a:pt x="1866" y="298"/>
                  </a:lnTo>
                  <a:cubicBezTo>
                    <a:pt x="1866" y="134"/>
                    <a:pt x="1733" y="1"/>
                    <a:pt x="156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13"/>
            <p:cNvSpPr/>
            <p:nvPr/>
          </p:nvSpPr>
          <p:spPr>
            <a:xfrm>
              <a:off x="3510125" y="4167500"/>
              <a:ext cx="24625" cy="24375"/>
            </a:xfrm>
            <a:custGeom>
              <a:rect b="b" l="l" r="r" t="t"/>
              <a:pathLst>
                <a:path extrusionOk="0" h="975" w="985">
                  <a:moveTo>
                    <a:pt x="339" y="0"/>
                  </a:moveTo>
                  <a:cubicBezTo>
                    <a:pt x="216" y="0"/>
                    <a:pt x="93" y="52"/>
                    <a:pt x="1" y="144"/>
                  </a:cubicBezTo>
                  <a:cubicBezTo>
                    <a:pt x="206" y="328"/>
                    <a:pt x="206" y="646"/>
                    <a:pt x="1" y="831"/>
                  </a:cubicBezTo>
                  <a:cubicBezTo>
                    <a:pt x="93" y="923"/>
                    <a:pt x="216" y="974"/>
                    <a:pt x="339" y="974"/>
                  </a:cubicBezTo>
                  <a:cubicBezTo>
                    <a:pt x="985" y="964"/>
                    <a:pt x="985" y="0"/>
                    <a:pt x="339" y="0"/>
                  </a:cubicBezTo>
                  <a:close/>
                </a:path>
              </a:pathLst>
            </a:custGeom>
            <a:solidFill>
              <a:srgbClr val="78C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13"/>
            <p:cNvSpPr/>
            <p:nvPr/>
          </p:nvSpPr>
          <p:spPr>
            <a:xfrm>
              <a:off x="3487325" y="4167575"/>
              <a:ext cx="22825" cy="24300"/>
            </a:xfrm>
            <a:custGeom>
              <a:rect b="b" l="l" r="r" t="t"/>
              <a:pathLst>
                <a:path extrusionOk="0" h="972" w="913">
                  <a:moveTo>
                    <a:pt x="577" y="1"/>
                  </a:moveTo>
                  <a:cubicBezTo>
                    <a:pt x="390" y="1"/>
                    <a:pt x="205" y="111"/>
                    <a:pt x="123" y="305"/>
                  </a:cubicBezTo>
                  <a:cubicBezTo>
                    <a:pt x="0" y="623"/>
                    <a:pt x="236" y="971"/>
                    <a:pt x="574" y="971"/>
                  </a:cubicBezTo>
                  <a:cubicBezTo>
                    <a:pt x="697" y="971"/>
                    <a:pt x="821" y="920"/>
                    <a:pt x="913" y="828"/>
                  </a:cubicBezTo>
                  <a:cubicBezTo>
                    <a:pt x="821" y="735"/>
                    <a:pt x="759" y="612"/>
                    <a:pt x="759" y="479"/>
                  </a:cubicBezTo>
                  <a:cubicBezTo>
                    <a:pt x="759" y="356"/>
                    <a:pt x="821" y="223"/>
                    <a:pt x="913" y="141"/>
                  </a:cubicBezTo>
                  <a:cubicBezTo>
                    <a:pt x="817" y="45"/>
                    <a:pt x="697" y="1"/>
                    <a:pt x="5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13"/>
            <p:cNvSpPr/>
            <p:nvPr/>
          </p:nvSpPr>
          <p:spPr>
            <a:xfrm>
              <a:off x="3503975" y="4178025"/>
              <a:ext cx="9775" cy="10250"/>
            </a:xfrm>
            <a:custGeom>
              <a:rect b="b" l="l" r="r" t="t"/>
              <a:pathLst>
                <a:path extrusionOk="0" h="410" w="391">
                  <a:moveTo>
                    <a:pt x="243" y="0"/>
                  </a:moveTo>
                  <a:cubicBezTo>
                    <a:pt x="166" y="0"/>
                    <a:pt x="89" y="43"/>
                    <a:pt x="52" y="123"/>
                  </a:cubicBezTo>
                  <a:cubicBezTo>
                    <a:pt x="1" y="266"/>
                    <a:pt x="103" y="410"/>
                    <a:pt x="247" y="410"/>
                  </a:cubicBezTo>
                  <a:cubicBezTo>
                    <a:pt x="339" y="317"/>
                    <a:pt x="390" y="194"/>
                    <a:pt x="390" y="61"/>
                  </a:cubicBezTo>
                  <a:cubicBezTo>
                    <a:pt x="349" y="20"/>
                    <a:pt x="296" y="0"/>
                    <a:pt x="243" y="0"/>
                  </a:cubicBezTo>
                  <a:close/>
                </a:path>
              </a:pathLst>
            </a:custGeom>
            <a:solidFill>
              <a:srgbClr val="49AD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13"/>
            <p:cNvSpPr/>
            <p:nvPr/>
          </p:nvSpPr>
          <p:spPr>
            <a:xfrm>
              <a:off x="3282800" y="4131350"/>
              <a:ext cx="8750" cy="16425"/>
            </a:xfrm>
            <a:custGeom>
              <a:rect b="b" l="l" r="r" t="t"/>
              <a:pathLst>
                <a:path extrusionOk="0" h="657" w="350">
                  <a:moveTo>
                    <a:pt x="144" y="1"/>
                  </a:moveTo>
                  <a:cubicBezTo>
                    <a:pt x="144" y="21"/>
                    <a:pt x="144" y="32"/>
                    <a:pt x="134" y="52"/>
                  </a:cubicBezTo>
                  <a:cubicBezTo>
                    <a:pt x="124" y="62"/>
                    <a:pt x="113" y="73"/>
                    <a:pt x="103" y="83"/>
                  </a:cubicBezTo>
                  <a:cubicBezTo>
                    <a:pt x="83" y="83"/>
                    <a:pt x="72" y="93"/>
                    <a:pt x="52" y="93"/>
                  </a:cubicBezTo>
                  <a:lnTo>
                    <a:pt x="1" y="93"/>
                  </a:lnTo>
                  <a:lnTo>
                    <a:pt x="1" y="155"/>
                  </a:lnTo>
                  <a:lnTo>
                    <a:pt x="134" y="155"/>
                  </a:lnTo>
                  <a:lnTo>
                    <a:pt x="134" y="595"/>
                  </a:lnTo>
                  <a:lnTo>
                    <a:pt x="1" y="595"/>
                  </a:lnTo>
                  <a:lnTo>
                    <a:pt x="1" y="657"/>
                  </a:lnTo>
                  <a:lnTo>
                    <a:pt x="349" y="657"/>
                  </a:lnTo>
                  <a:lnTo>
                    <a:pt x="349" y="595"/>
                  </a:lnTo>
                  <a:lnTo>
                    <a:pt x="216" y="595"/>
                  </a:lnTo>
                  <a:lnTo>
                    <a:pt x="216"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13"/>
            <p:cNvSpPr/>
            <p:nvPr/>
          </p:nvSpPr>
          <p:spPr>
            <a:xfrm>
              <a:off x="3295625" y="4131100"/>
              <a:ext cx="11300" cy="16675"/>
            </a:xfrm>
            <a:custGeom>
              <a:rect b="b" l="l" r="r" t="t"/>
              <a:pathLst>
                <a:path extrusionOk="0" h="667" w="452">
                  <a:moveTo>
                    <a:pt x="205" y="1"/>
                  </a:moveTo>
                  <a:cubicBezTo>
                    <a:pt x="175" y="1"/>
                    <a:pt x="144" y="1"/>
                    <a:pt x="103" y="11"/>
                  </a:cubicBezTo>
                  <a:cubicBezTo>
                    <a:pt x="82" y="21"/>
                    <a:pt x="52" y="31"/>
                    <a:pt x="21" y="42"/>
                  </a:cubicBezTo>
                  <a:lnTo>
                    <a:pt x="21" y="134"/>
                  </a:lnTo>
                  <a:cubicBezTo>
                    <a:pt x="52" y="113"/>
                    <a:pt x="82" y="103"/>
                    <a:pt x="113" y="93"/>
                  </a:cubicBezTo>
                  <a:cubicBezTo>
                    <a:pt x="144" y="83"/>
                    <a:pt x="175" y="72"/>
                    <a:pt x="205" y="72"/>
                  </a:cubicBezTo>
                  <a:cubicBezTo>
                    <a:pt x="236" y="72"/>
                    <a:pt x="267" y="83"/>
                    <a:pt x="298" y="103"/>
                  </a:cubicBezTo>
                  <a:cubicBezTo>
                    <a:pt x="318" y="124"/>
                    <a:pt x="328" y="154"/>
                    <a:pt x="328" y="185"/>
                  </a:cubicBezTo>
                  <a:cubicBezTo>
                    <a:pt x="328" y="226"/>
                    <a:pt x="318" y="257"/>
                    <a:pt x="298" y="288"/>
                  </a:cubicBezTo>
                  <a:cubicBezTo>
                    <a:pt x="267" y="339"/>
                    <a:pt x="226" y="380"/>
                    <a:pt x="185" y="421"/>
                  </a:cubicBezTo>
                  <a:cubicBezTo>
                    <a:pt x="154" y="441"/>
                    <a:pt x="134" y="472"/>
                    <a:pt x="103" y="493"/>
                  </a:cubicBezTo>
                  <a:lnTo>
                    <a:pt x="0" y="575"/>
                  </a:lnTo>
                  <a:lnTo>
                    <a:pt x="0" y="667"/>
                  </a:lnTo>
                  <a:lnTo>
                    <a:pt x="451" y="667"/>
                  </a:lnTo>
                  <a:lnTo>
                    <a:pt x="451" y="595"/>
                  </a:lnTo>
                  <a:lnTo>
                    <a:pt x="103" y="595"/>
                  </a:lnTo>
                  <a:lnTo>
                    <a:pt x="195" y="513"/>
                  </a:lnTo>
                  <a:cubicBezTo>
                    <a:pt x="226" y="482"/>
                    <a:pt x="267" y="441"/>
                    <a:pt x="287" y="421"/>
                  </a:cubicBezTo>
                  <a:cubicBezTo>
                    <a:pt x="308" y="400"/>
                    <a:pt x="328" y="380"/>
                    <a:pt x="349" y="359"/>
                  </a:cubicBezTo>
                  <a:cubicBezTo>
                    <a:pt x="359" y="349"/>
                    <a:pt x="380" y="329"/>
                    <a:pt x="390" y="308"/>
                  </a:cubicBezTo>
                  <a:cubicBezTo>
                    <a:pt x="400" y="288"/>
                    <a:pt x="410" y="267"/>
                    <a:pt x="410" y="247"/>
                  </a:cubicBezTo>
                  <a:cubicBezTo>
                    <a:pt x="421" y="226"/>
                    <a:pt x="421" y="195"/>
                    <a:pt x="421" y="175"/>
                  </a:cubicBezTo>
                  <a:cubicBezTo>
                    <a:pt x="421" y="124"/>
                    <a:pt x="400" y="83"/>
                    <a:pt x="369" y="52"/>
                  </a:cubicBezTo>
                  <a:cubicBezTo>
                    <a:pt x="318" y="11"/>
                    <a:pt x="267" y="1"/>
                    <a:pt x="205" y="1"/>
                  </a:cubicBez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13"/>
            <p:cNvSpPr/>
            <p:nvPr/>
          </p:nvSpPr>
          <p:spPr>
            <a:xfrm>
              <a:off x="3310225" y="4131100"/>
              <a:ext cx="10800" cy="16950"/>
            </a:xfrm>
            <a:custGeom>
              <a:rect b="b" l="l" r="r" t="t"/>
              <a:pathLst>
                <a:path extrusionOk="0" h="678" w="432">
                  <a:moveTo>
                    <a:pt x="206" y="1"/>
                  </a:moveTo>
                  <a:cubicBezTo>
                    <a:pt x="175" y="1"/>
                    <a:pt x="134" y="11"/>
                    <a:pt x="103" y="11"/>
                  </a:cubicBezTo>
                  <a:cubicBezTo>
                    <a:pt x="72" y="21"/>
                    <a:pt x="52" y="31"/>
                    <a:pt x="21" y="42"/>
                  </a:cubicBezTo>
                  <a:lnTo>
                    <a:pt x="21" y="134"/>
                  </a:lnTo>
                  <a:cubicBezTo>
                    <a:pt x="52" y="113"/>
                    <a:pt x="83" y="103"/>
                    <a:pt x="113" y="93"/>
                  </a:cubicBezTo>
                  <a:cubicBezTo>
                    <a:pt x="142" y="86"/>
                    <a:pt x="176" y="78"/>
                    <a:pt x="208" y="78"/>
                  </a:cubicBezTo>
                  <a:cubicBezTo>
                    <a:pt x="222" y="78"/>
                    <a:pt x="235" y="80"/>
                    <a:pt x="247" y="83"/>
                  </a:cubicBezTo>
                  <a:cubicBezTo>
                    <a:pt x="267" y="83"/>
                    <a:pt x="277" y="93"/>
                    <a:pt x="288" y="103"/>
                  </a:cubicBezTo>
                  <a:cubicBezTo>
                    <a:pt x="298" y="103"/>
                    <a:pt x="308" y="113"/>
                    <a:pt x="318" y="134"/>
                  </a:cubicBezTo>
                  <a:cubicBezTo>
                    <a:pt x="329" y="144"/>
                    <a:pt x="329" y="154"/>
                    <a:pt x="329" y="175"/>
                  </a:cubicBezTo>
                  <a:cubicBezTo>
                    <a:pt x="329" y="206"/>
                    <a:pt x="318" y="236"/>
                    <a:pt x="288" y="257"/>
                  </a:cubicBezTo>
                  <a:cubicBezTo>
                    <a:pt x="257" y="267"/>
                    <a:pt x="216" y="277"/>
                    <a:pt x="185" y="277"/>
                  </a:cubicBezTo>
                  <a:lnTo>
                    <a:pt x="154" y="277"/>
                  </a:lnTo>
                  <a:lnTo>
                    <a:pt x="154" y="349"/>
                  </a:lnTo>
                  <a:lnTo>
                    <a:pt x="257" y="349"/>
                  </a:lnTo>
                  <a:cubicBezTo>
                    <a:pt x="267" y="359"/>
                    <a:pt x="288" y="359"/>
                    <a:pt x="298" y="370"/>
                  </a:cubicBezTo>
                  <a:cubicBezTo>
                    <a:pt x="308" y="380"/>
                    <a:pt x="318" y="390"/>
                    <a:pt x="329" y="411"/>
                  </a:cubicBezTo>
                  <a:cubicBezTo>
                    <a:pt x="339" y="431"/>
                    <a:pt x="339" y="441"/>
                    <a:pt x="339" y="462"/>
                  </a:cubicBezTo>
                  <a:cubicBezTo>
                    <a:pt x="339" y="482"/>
                    <a:pt x="339" y="503"/>
                    <a:pt x="329" y="523"/>
                  </a:cubicBezTo>
                  <a:cubicBezTo>
                    <a:pt x="329" y="544"/>
                    <a:pt x="318" y="554"/>
                    <a:pt x="298" y="564"/>
                  </a:cubicBezTo>
                  <a:cubicBezTo>
                    <a:pt x="288" y="585"/>
                    <a:pt x="267" y="595"/>
                    <a:pt x="247" y="595"/>
                  </a:cubicBezTo>
                  <a:cubicBezTo>
                    <a:pt x="236" y="605"/>
                    <a:pt x="216" y="605"/>
                    <a:pt x="195" y="605"/>
                  </a:cubicBezTo>
                  <a:cubicBezTo>
                    <a:pt x="154" y="605"/>
                    <a:pt x="124" y="595"/>
                    <a:pt x="93" y="585"/>
                  </a:cubicBezTo>
                  <a:cubicBezTo>
                    <a:pt x="62" y="575"/>
                    <a:pt x="31" y="564"/>
                    <a:pt x="11" y="544"/>
                  </a:cubicBezTo>
                  <a:lnTo>
                    <a:pt x="1" y="544"/>
                  </a:lnTo>
                  <a:lnTo>
                    <a:pt x="1" y="636"/>
                  </a:lnTo>
                  <a:cubicBezTo>
                    <a:pt x="21" y="646"/>
                    <a:pt x="52" y="657"/>
                    <a:pt x="83" y="667"/>
                  </a:cubicBezTo>
                  <a:cubicBezTo>
                    <a:pt x="124" y="677"/>
                    <a:pt x="154" y="677"/>
                    <a:pt x="195" y="677"/>
                  </a:cubicBezTo>
                  <a:cubicBezTo>
                    <a:pt x="226" y="677"/>
                    <a:pt x="257" y="677"/>
                    <a:pt x="288" y="667"/>
                  </a:cubicBezTo>
                  <a:cubicBezTo>
                    <a:pt x="318" y="657"/>
                    <a:pt x="349" y="636"/>
                    <a:pt x="370" y="626"/>
                  </a:cubicBezTo>
                  <a:cubicBezTo>
                    <a:pt x="390" y="605"/>
                    <a:pt x="400" y="575"/>
                    <a:pt x="411" y="554"/>
                  </a:cubicBezTo>
                  <a:cubicBezTo>
                    <a:pt x="421" y="534"/>
                    <a:pt x="431" y="503"/>
                    <a:pt x="431" y="472"/>
                  </a:cubicBezTo>
                  <a:cubicBezTo>
                    <a:pt x="431" y="452"/>
                    <a:pt x="421" y="421"/>
                    <a:pt x="421" y="400"/>
                  </a:cubicBezTo>
                  <a:cubicBezTo>
                    <a:pt x="411" y="380"/>
                    <a:pt x="390" y="359"/>
                    <a:pt x="380" y="349"/>
                  </a:cubicBezTo>
                  <a:cubicBezTo>
                    <a:pt x="370" y="339"/>
                    <a:pt x="349" y="339"/>
                    <a:pt x="339" y="339"/>
                  </a:cubicBezTo>
                  <a:cubicBezTo>
                    <a:pt x="329" y="329"/>
                    <a:pt x="308" y="318"/>
                    <a:pt x="288" y="318"/>
                  </a:cubicBezTo>
                  <a:lnTo>
                    <a:pt x="288" y="308"/>
                  </a:lnTo>
                  <a:cubicBezTo>
                    <a:pt x="329" y="308"/>
                    <a:pt x="359" y="288"/>
                    <a:pt x="380" y="257"/>
                  </a:cubicBezTo>
                  <a:cubicBezTo>
                    <a:pt x="411" y="236"/>
                    <a:pt x="421" y="206"/>
                    <a:pt x="421" y="165"/>
                  </a:cubicBezTo>
                  <a:cubicBezTo>
                    <a:pt x="431" y="113"/>
                    <a:pt x="400" y="62"/>
                    <a:pt x="359" y="42"/>
                  </a:cubicBezTo>
                  <a:cubicBezTo>
                    <a:pt x="339" y="21"/>
                    <a:pt x="318" y="21"/>
                    <a:pt x="288" y="11"/>
                  </a:cubicBezTo>
                  <a:cubicBezTo>
                    <a:pt x="267" y="1"/>
                    <a:pt x="236" y="1"/>
                    <a:pt x="206" y="1"/>
                  </a:cubicBez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13"/>
            <p:cNvSpPr/>
            <p:nvPr/>
          </p:nvSpPr>
          <p:spPr>
            <a:xfrm>
              <a:off x="3323550" y="4131350"/>
              <a:ext cx="12575" cy="16425"/>
            </a:xfrm>
            <a:custGeom>
              <a:rect b="b" l="l" r="r" t="t"/>
              <a:pathLst>
                <a:path extrusionOk="0" h="657" w="503">
                  <a:moveTo>
                    <a:pt x="318" y="103"/>
                  </a:moveTo>
                  <a:lnTo>
                    <a:pt x="318" y="401"/>
                  </a:lnTo>
                  <a:lnTo>
                    <a:pt x="62" y="401"/>
                  </a:lnTo>
                  <a:lnTo>
                    <a:pt x="318" y="103"/>
                  </a:lnTo>
                  <a:close/>
                  <a:moveTo>
                    <a:pt x="318" y="1"/>
                  </a:moveTo>
                  <a:lnTo>
                    <a:pt x="1" y="380"/>
                  </a:lnTo>
                  <a:lnTo>
                    <a:pt x="1" y="472"/>
                  </a:lnTo>
                  <a:lnTo>
                    <a:pt x="318" y="472"/>
                  </a:lnTo>
                  <a:lnTo>
                    <a:pt x="318" y="657"/>
                  </a:lnTo>
                  <a:lnTo>
                    <a:pt x="400" y="657"/>
                  </a:lnTo>
                  <a:lnTo>
                    <a:pt x="400" y="472"/>
                  </a:lnTo>
                  <a:lnTo>
                    <a:pt x="503" y="472"/>
                  </a:lnTo>
                  <a:lnTo>
                    <a:pt x="503" y="411"/>
                  </a:lnTo>
                  <a:lnTo>
                    <a:pt x="400" y="411"/>
                  </a:lnTo>
                  <a:lnTo>
                    <a:pt x="400"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13"/>
            <p:cNvSpPr/>
            <p:nvPr/>
          </p:nvSpPr>
          <p:spPr>
            <a:xfrm>
              <a:off x="3346875" y="4131350"/>
              <a:ext cx="10800" cy="16700"/>
            </a:xfrm>
            <a:custGeom>
              <a:rect b="b" l="l" r="r" t="t"/>
              <a:pathLst>
                <a:path extrusionOk="0" h="668" w="432">
                  <a:moveTo>
                    <a:pt x="31" y="1"/>
                  </a:moveTo>
                  <a:lnTo>
                    <a:pt x="31" y="339"/>
                  </a:lnTo>
                  <a:cubicBezTo>
                    <a:pt x="52" y="339"/>
                    <a:pt x="72" y="329"/>
                    <a:pt x="93" y="329"/>
                  </a:cubicBezTo>
                  <a:cubicBezTo>
                    <a:pt x="124" y="329"/>
                    <a:pt x="144" y="319"/>
                    <a:pt x="165" y="319"/>
                  </a:cubicBezTo>
                  <a:cubicBezTo>
                    <a:pt x="195" y="319"/>
                    <a:pt x="216" y="329"/>
                    <a:pt x="247" y="329"/>
                  </a:cubicBezTo>
                  <a:cubicBezTo>
                    <a:pt x="267" y="329"/>
                    <a:pt x="277" y="339"/>
                    <a:pt x="298" y="349"/>
                  </a:cubicBezTo>
                  <a:cubicBezTo>
                    <a:pt x="308" y="360"/>
                    <a:pt x="318" y="380"/>
                    <a:pt x="329" y="390"/>
                  </a:cubicBezTo>
                  <a:cubicBezTo>
                    <a:pt x="339" y="411"/>
                    <a:pt x="339" y="431"/>
                    <a:pt x="339" y="452"/>
                  </a:cubicBezTo>
                  <a:cubicBezTo>
                    <a:pt x="339" y="472"/>
                    <a:pt x="339" y="493"/>
                    <a:pt x="329" y="513"/>
                  </a:cubicBezTo>
                  <a:cubicBezTo>
                    <a:pt x="329" y="524"/>
                    <a:pt x="318" y="544"/>
                    <a:pt x="308" y="554"/>
                  </a:cubicBezTo>
                  <a:cubicBezTo>
                    <a:pt x="288" y="565"/>
                    <a:pt x="267" y="575"/>
                    <a:pt x="247" y="585"/>
                  </a:cubicBezTo>
                  <a:cubicBezTo>
                    <a:pt x="226" y="595"/>
                    <a:pt x="206" y="595"/>
                    <a:pt x="195" y="595"/>
                  </a:cubicBezTo>
                  <a:cubicBezTo>
                    <a:pt x="154" y="595"/>
                    <a:pt x="124" y="585"/>
                    <a:pt x="93" y="575"/>
                  </a:cubicBezTo>
                  <a:cubicBezTo>
                    <a:pt x="62" y="565"/>
                    <a:pt x="42" y="554"/>
                    <a:pt x="11" y="544"/>
                  </a:cubicBezTo>
                  <a:lnTo>
                    <a:pt x="1" y="544"/>
                  </a:lnTo>
                  <a:lnTo>
                    <a:pt x="1" y="636"/>
                  </a:lnTo>
                  <a:cubicBezTo>
                    <a:pt x="31" y="647"/>
                    <a:pt x="62" y="657"/>
                    <a:pt x="93" y="657"/>
                  </a:cubicBezTo>
                  <a:cubicBezTo>
                    <a:pt x="124" y="667"/>
                    <a:pt x="154" y="667"/>
                    <a:pt x="195" y="667"/>
                  </a:cubicBezTo>
                  <a:cubicBezTo>
                    <a:pt x="226" y="667"/>
                    <a:pt x="257" y="667"/>
                    <a:pt x="298" y="657"/>
                  </a:cubicBezTo>
                  <a:cubicBezTo>
                    <a:pt x="318" y="647"/>
                    <a:pt x="349" y="626"/>
                    <a:pt x="370" y="606"/>
                  </a:cubicBezTo>
                  <a:cubicBezTo>
                    <a:pt x="390" y="585"/>
                    <a:pt x="400" y="565"/>
                    <a:pt x="411" y="534"/>
                  </a:cubicBezTo>
                  <a:cubicBezTo>
                    <a:pt x="421" y="513"/>
                    <a:pt x="431" y="483"/>
                    <a:pt x="431" y="452"/>
                  </a:cubicBezTo>
                  <a:cubicBezTo>
                    <a:pt x="431" y="411"/>
                    <a:pt x="431" y="380"/>
                    <a:pt x="411" y="349"/>
                  </a:cubicBezTo>
                  <a:cubicBezTo>
                    <a:pt x="400" y="329"/>
                    <a:pt x="380" y="298"/>
                    <a:pt x="359" y="288"/>
                  </a:cubicBezTo>
                  <a:cubicBezTo>
                    <a:pt x="339" y="267"/>
                    <a:pt x="308" y="257"/>
                    <a:pt x="288" y="257"/>
                  </a:cubicBezTo>
                  <a:cubicBezTo>
                    <a:pt x="257" y="247"/>
                    <a:pt x="226" y="247"/>
                    <a:pt x="195" y="247"/>
                  </a:cubicBezTo>
                  <a:lnTo>
                    <a:pt x="113" y="247"/>
                  </a:lnTo>
                  <a:lnTo>
                    <a:pt x="113" y="73"/>
                  </a:lnTo>
                  <a:lnTo>
                    <a:pt x="431" y="73"/>
                  </a:lnTo>
                  <a:lnTo>
                    <a:pt x="431"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13"/>
            <p:cNvSpPr/>
            <p:nvPr/>
          </p:nvSpPr>
          <p:spPr>
            <a:xfrm>
              <a:off x="3360725" y="4131100"/>
              <a:ext cx="11800" cy="17000"/>
            </a:xfrm>
            <a:custGeom>
              <a:rect b="b" l="l" r="r" t="t"/>
              <a:pathLst>
                <a:path extrusionOk="0" h="680" w="472">
                  <a:moveTo>
                    <a:pt x="277" y="318"/>
                  </a:moveTo>
                  <a:cubicBezTo>
                    <a:pt x="297" y="318"/>
                    <a:pt x="308" y="329"/>
                    <a:pt x="328" y="339"/>
                  </a:cubicBezTo>
                  <a:cubicBezTo>
                    <a:pt x="338" y="349"/>
                    <a:pt x="359" y="370"/>
                    <a:pt x="369" y="390"/>
                  </a:cubicBezTo>
                  <a:cubicBezTo>
                    <a:pt x="369" y="411"/>
                    <a:pt x="379" y="431"/>
                    <a:pt x="379" y="452"/>
                  </a:cubicBezTo>
                  <a:lnTo>
                    <a:pt x="379" y="462"/>
                  </a:lnTo>
                  <a:cubicBezTo>
                    <a:pt x="379" y="503"/>
                    <a:pt x="369" y="544"/>
                    <a:pt x="338" y="575"/>
                  </a:cubicBezTo>
                  <a:cubicBezTo>
                    <a:pt x="318" y="595"/>
                    <a:pt x="277" y="616"/>
                    <a:pt x="246" y="616"/>
                  </a:cubicBezTo>
                  <a:cubicBezTo>
                    <a:pt x="226" y="605"/>
                    <a:pt x="205" y="605"/>
                    <a:pt x="195" y="605"/>
                  </a:cubicBezTo>
                  <a:cubicBezTo>
                    <a:pt x="174" y="595"/>
                    <a:pt x="154" y="585"/>
                    <a:pt x="144" y="575"/>
                  </a:cubicBezTo>
                  <a:cubicBezTo>
                    <a:pt x="123" y="554"/>
                    <a:pt x="113" y="534"/>
                    <a:pt x="103" y="513"/>
                  </a:cubicBezTo>
                  <a:cubicBezTo>
                    <a:pt x="92" y="472"/>
                    <a:pt x="92" y="441"/>
                    <a:pt x="92" y="400"/>
                  </a:cubicBezTo>
                  <a:lnTo>
                    <a:pt x="92" y="380"/>
                  </a:lnTo>
                  <a:lnTo>
                    <a:pt x="92" y="359"/>
                  </a:lnTo>
                  <a:cubicBezTo>
                    <a:pt x="113" y="349"/>
                    <a:pt x="133" y="339"/>
                    <a:pt x="164" y="329"/>
                  </a:cubicBezTo>
                  <a:cubicBezTo>
                    <a:pt x="185" y="329"/>
                    <a:pt x="205" y="318"/>
                    <a:pt x="226" y="318"/>
                  </a:cubicBezTo>
                  <a:close/>
                  <a:moveTo>
                    <a:pt x="328" y="1"/>
                  </a:moveTo>
                  <a:cubicBezTo>
                    <a:pt x="277" y="1"/>
                    <a:pt x="226" y="11"/>
                    <a:pt x="185" y="31"/>
                  </a:cubicBezTo>
                  <a:cubicBezTo>
                    <a:pt x="144" y="42"/>
                    <a:pt x="103" y="72"/>
                    <a:pt x="82" y="103"/>
                  </a:cubicBezTo>
                  <a:cubicBezTo>
                    <a:pt x="51" y="144"/>
                    <a:pt x="31" y="185"/>
                    <a:pt x="21" y="226"/>
                  </a:cubicBezTo>
                  <a:cubicBezTo>
                    <a:pt x="10" y="277"/>
                    <a:pt x="0" y="329"/>
                    <a:pt x="0" y="380"/>
                  </a:cubicBezTo>
                  <a:cubicBezTo>
                    <a:pt x="0" y="431"/>
                    <a:pt x="10" y="482"/>
                    <a:pt x="21" y="523"/>
                  </a:cubicBezTo>
                  <a:cubicBezTo>
                    <a:pt x="31" y="564"/>
                    <a:pt x="51" y="595"/>
                    <a:pt x="82" y="626"/>
                  </a:cubicBezTo>
                  <a:cubicBezTo>
                    <a:pt x="103" y="636"/>
                    <a:pt x="123" y="657"/>
                    <a:pt x="154" y="667"/>
                  </a:cubicBezTo>
                  <a:cubicBezTo>
                    <a:pt x="174" y="677"/>
                    <a:pt x="205" y="677"/>
                    <a:pt x="236" y="677"/>
                  </a:cubicBezTo>
                  <a:cubicBezTo>
                    <a:pt x="244" y="679"/>
                    <a:pt x="252" y="679"/>
                    <a:pt x="260" y="679"/>
                  </a:cubicBezTo>
                  <a:cubicBezTo>
                    <a:pt x="313" y="679"/>
                    <a:pt x="364" y="651"/>
                    <a:pt x="400" y="616"/>
                  </a:cubicBezTo>
                  <a:cubicBezTo>
                    <a:pt x="441" y="575"/>
                    <a:pt x="472" y="513"/>
                    <a:pt x="472" y="452"/>
                  </a:cubicBezTo>
                  <a:cubicBezTo>
                    <a:pt x="472" y="421"/>
                    <a:pt x="461" y="390"/>
                    <a:pt x="451" y="359"/>
                  </a:cubicBezTo>
                  <a:cubicBezTo>
                    <a:pt x="441" y="329"/>
                    <a:pt x="420" y="308"/>
                    <a:pt x="390" y="288"/>
                  </a:cubicBezTo>
                  <a:cubicBezTo>
                    <a:pt x="369" y="277"/>
                    <a:pt x="349" y="267"/>
                    <a:pt x="328" y="257"/>
                  </a:cubicBezTo>
                  <a:cubicBezTo>
                    <a:pt x="308" y="257"/>
                    <a:pt x="277" y="247"/>
                    <a:pt x="256" y="247"/>
                  </a:cubicBezTo>
                  <a:cubicBezTo>
                    <a:pt x="226" y="247"/>
                    <a:pt x="195" y="257"/>
                    <a:pt x="174" y="267"/>
                  </a:cubicBezTo>
                  <a:cubicBezTo>
                    <a:pt x="144" y="267"/>
                    <a:pt x="123" y="277"/>
                    <a:pt x="103" y="298"/>
                  </a:cubicBezTo>
                  <a:cubicBezTo>
                    <a:pt x="103" y="236"/>
                    <a:pt x="123" y="185"/>
                    <a:pt x="164" y="134"/>
                  </a:cubicBezTo>
                  <a:cubicBezTo>
                    <a:pt x="198" y="100"/>
                    <a:pt x="239" y="80"/>
                    <a:pt x="287" y="80"/>
                  </a:cubicBezTo>
                  <a:cubicBezTo>
                    <a:pt x="297" y="80"/>
                    <a:pt x="307" y="81"/>
                    <a:pt x="318" y="83"/>
                  </a:cubicBezTo>
                  <a:cubicBezTo>
                    <a:pt x="323" y="77"/>
                    <a:pt x="331" y="75"/>
                    <a:pt x="340" y="75"/>
                  </a:cubicBezTo>
                  <a:cubicBezTo>
                    <a:pt x="349" y="75"/>
                    <a:pt x="359" y="77"/>
                    <a:pt x="369" y="83"/>
                  </a:cubicBezTo>
                  <a:cubicBezTo>
                    <a:pt x="379" y="83"/>
                    <a:pt x="390" y="83"/>
                    <a:pt x="400" y="93"/>
                  </a:cubicBezTo>
                  <a:lnTo>
                    <a:pt x="400" y="11"/>
                  </a:lnTo>
                  <a:lnTo>
                    <a:pt x="369"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13"/>
            <p:cNvSpPr/>
            <p:nvPr/>
          </p:nvSpPr>
          <p:spPr>
            <a:xfrm>
              <a:off x="3375325" y="4131350"/>
              <a:ext cx="11300" cy="16425"/>
            </a:xfrm>
            <a:custGeom>
              <a:rect b="b" l="l" r="r" t="t"/>
              <a:pathLst>
                <a:path extrusionOk="0" h="657" w="452">
                  <a:moveTo>
                    <a:pt x="0" y="1"/>
                  </a:moveTo>
                  <a:lnTo>
                    <a:pt x="0" y="73"/>
                  </a:lnTo>
                  <a:lnTo>
                    <a:pt x="370" y="73"/>
                  </a:lnTo>
                  <a:lnTo>
                    <a:pt x="52" y="657"/>
                  </a:lnTo>
                  <a:lnTo>
                    <a:pt x="154" y="657"/>
                  </a:lnTo>
                  <a:lnTo>
                    <a:pt x="452" y="103"/>
                  </a:lnTo>
                  <a:lnTo>
                    <a:pt x="452"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13"/>
            <p:cNvSpPr/>
            <p:nvPr/>
          </p:nvSpPr>
          <p:spPr>
            <a:xfrm>
              <a:off x="3389175" y="4130850"/>
              <a:ext cx="11800" cy="17250"/>
            </a:xfrm>
            <a:custGeom>
              <a:rect b="b" l="l" r="r" t="t"/>
              <a:pathLst>
                <a:path extrusionOk="0" h="690" w="472">
                  <a:moveTo>
                    <a:pt x="236" y="72"/>
                  </a:moveTo>
                  <a:cubicBezTo>
                    <a:pt x="267" y="72"/>
                    <a:pt x="308" y="82"/>
                    <a:pt x="328" y="103"/>
                  </a:cubicBezTo>
                  <a:cubicBezTo>
                    <a:pt x="349" y="113"/>
                    <a:pt x="369" y="144"/>
                    <a:pt x="369" y="175"/>
                  </a:cubicBezTo>
                  <a:cubicBezTo>
                    <a:pt x="369" y="195"/>
                    <a:pt x="359" y="226"/>
                    <a:pt x="349" y="246"/>
                  </a:cubicBezTo>
                  <a:cubicBezTo>
                    <a:pt x="338" y="267"/>
                    <a:pt x="318" y="287"/>
                    <a:pt x="287" y="308"/>
                  </a:cubicBezTo>
                  <a:cubicBezTo>
                    <a:pt x="267" y="298"/>
                    <a:pt x="246" y="298"/>
                    <a:pt x="226" y="287"/>
                  </a:cubicBezTo>
                  <a:lnTo>
                    <a:pt x="185" y="267"/>
                  </a:lnTo>
                  <a:cubicBezTo>
                    <a:pt x="164" y="257"/>
                    <a:pt x="144" y="236"/>
                    <a:pt x="123" y="226"/>
                  </a:cubicBezTo>
                  <a:cubicBezTo>
                    <a:pt x="113" y="205"/>
                    <a:pt x="113" y="185"/>
                    <a:pt x="113" y="164"/>
                  </a:cubicBezTo>
                  <a:cubicBezTo>
                    <a:pt x="113" y="144"/>
                    <a:pt x="123" y="113"/>
                    <a:pt x="144" y="103"/>
                  </a:cubicBezTo>
                  <a:cubicBezTo>
                    <a:pt x="174" y="82"/>
                    <a:pt x="205" y="72"/>
                    <a:pt x="236" y="72"/>
                  </a:cubicBezTo>
                  <a:close/>
                  <a:moveTo>
                    <a:pt x="185" y="349"/>
                  </a:moveTo>
                  <a:lnTo>
                    <a:pt x="246" y="369"/>
                  </a:lnTo>
                  <a:cubicBezTo>
                    <a:pt x="267" y="380"/>
                    <a:pt x="277" y="380"/>
                    <a:pt x="297" y="390"/>
                  </a:cubicBezTo>
                  <a:cubicBezTo>
                    <a:pt x="318" y="400"/>
                    <a:pt x="338" y="421"/>
                    <a:pt x="359" y="441"/>
                  </a:cubicBezTo>
                  <a:cubicBezTo>
                    <a:pt x="379" y="462"/>
                    <a:pt x="379" y="482"/>
                    <a:pt x="379" y="503"/>
                  </a:cubicBezTo>
                  <a:cubicBezTo>
                    <a:pt x="379" y="533"/>
                    <a:pt x="369" y="574"/>
                    <a:pt x="338" y="595"/>
                  </a:cubicBezTo>
                  <a:cubicBezTo>
                    <a:pt x="308" y="615"/>
                    <a:pt x="277" y="626"/>
                    <a:pt x="236" y="626"/>
                  </a:cubicBezTo>
                  <a:cubicBezTo>
                    <a:pt x="205" y="626"/>
                    <a:pt x="164" y="615"/>
                    <a:pt x="133" y="585"/>
                  </a:cubicBezTo>
                  <a:cubicBezTo>
                    <a:pt x="103" y="564"/>
                    <a:pt x="92" y="523"/>
                    <a:pt x="92" y="492"/>
                  </a:cubicBezTo>
                  <a:cubicBezTo>
                    <a:pt x="92" y="462"/>
                    <a:pt x="103" y="431"/>
                    <a:pt x="123" y="400"/>
                  </a:cubicBezTo>
                  <a:cubicBezTo>
                    <a:pt x="133" y="380"/>
                    <a:pt x="154" y="359"/>
                    <a:pt x="185" y="349"/>
                  </a:cubicBezTo>
                  <a:close/>
                  <a:moveTo>
                    <a:pt x="236" y="0"/>
                  </a:moveTo>
                  <a:cubicBezTo>
                    <a:pt x="185" y="0"/>
                    <a:pt x="123" y="21"/>
                    <a:pt x="82" y="52"/>
                  </a:cubicBezTo>
                  <a:cubicBezTo>
                    <a:pt x="41" y="82"/>
                    <a:pt x="21" y="134"/>
                    <a:pt x="21" y="185"/>
                  </a:cubicBezTo>
                  <a:cubicBezTo>
                    <a:pt x="21" y="205"/>
                    <a:pt x="31" y="236"/>
                    <a:pt x="51" y="267"/>
                  </a:cubicBezTo>
                  <a:cubicBezTo>
                    <a:pt x="72" y="287"/>
                    <a:pt x="92" y="308"/>
                    <a:pt x="123" y="328"/>
                  </a:cubicBezTo>
                  <a:cubicBezTo>
                    <a:pt x="92" y="339"/>
                    <a:pt x="62" y="369"/>
                    <a:pt x="41" y="400"/>
                  </a:cubicBezTo>
                  <a:cubicBezTo>
                    <a:pt x="21" y="421"/>
                    <a:pt x="0" y="462"/>
                    <a:pt x="10" y="492"/>
                  </a:cubicBezTo>
                  <a:cubicBezTo>
                    <a:pt x="0" y="554"/>
                    <a:pt x="31" y="605"/>
                    <a:pt x="72" y="636"/>
                  </a:cubicBezTo>
                  <a:cubicBezTo>
                    <a:pt x="118" y="672"/>
                    <a:pt x="177" y="690"/>
                    <a:pt x="237" y="690"/>
                  </a:cubicBezTo>
                  <a:cubicBezTo>
                    <a:pt x="297" y="690"/>
                    <a:pt x="359" y="672"/>
                    <a:pt x="410" y="636"/>
                  </a:cubicBezTo>
                  <a:cubicBezTo>
                    <a:pt x="451" y="605"/>
                    <a:pt x="472" y="544"/>
                    <a:pt x="472" y="492"/>
                  </a:cubicBezTo>
                  <a:cubicBezTo>
                    <a:pt x="472" y="451"/>
                    <a:pt x="461" y="421"/>
                    <a:pt x="441" y="390"/>
                  </a:cubicBezTo>
                  <a:cubicBezTo>
                    <a:pt x="410" y="359"/>
                    <a:pt x="379" y="339"/>
                    <a:pt x="349" y="318"/>
                  </a:cubicBezTo>
                  <a:cubicBezTo>
                    <a:pt x="379" y="308"/>
                    <a:pt x="410" y="287"/>
                    <a:pt x="431" y="257"/>
                  </a:cubicBezTo>
                  <a:cubicBezTo>
                    <a:pt x="441" y="226"/>
                    <a:pt x="451" y="205"/>
                    <a:pt x="451" y="164"/>
                  </a:cubicBezTo>
                  <a:cubicBezTo>
                    <a:pt x="451" y="123"/>
                    <a:pt x="431" y="82"/>
                    <a:pt x="400" y="52"/>
                  </a:cubicBezTo>
                  <a:cubicBezTo>
                    <a:pt x="349" y="21"/>
                    <a:pt x="297" y="0"/>
                    <a:pt x="236" y="0"/>
                  </a:cubicBez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13"/>
            <p:cNvSpPr/>
            <p:nvPr/>
          </p:nvSpPr>
          <p:spPr>
            <a:xfrm>
              <a:off x="3411200" y="4130850"/>
              <a:ext cx="11825" cy="17200"/>
            </a:xfrm>
            <a:custGeom>
              <a:rect b="b" l="l" r="r" t="t"/>
              <a:pathLst>
                <a:path extrusionOk="0" h="688" w="473">
                  <a:moveTo>
                    <a:pt x="288" y="82"/>
                  </a:moveTo>
                  <a:cubicBezTo>
                    <a:pt x="308" y="93"/>
                    <a:pt x="318" y="103"/>
                    <a:pt x="329" y="113"/>
                  </a:cubicBezTo>
                  <a:cubicBezTo>
                    <a:pt x="349" y="134"/>
                    <a:pt x="359" y="154"/>
                    <a:pt x="370" y="185"/>
                  </a:cubicBezTo>
                  <a:cubicBezTo>
                    <a:pt x="380" y="216"/>
                    <a:pt x="390" y="257"/>
                    <a:pt x="390" y="287"/>
                  </a:cubicBezTo>
                  <a:cubicBezTo>
                    <a:pt x="390" y="298"/>
                    <a:pt x="390" y="308"/>
                    <a:pt x="380" y="308"/>
                  </a:cubicBezTo>
                  <a:cubicBezTo>
                    <a:pt x="380" y="318"/>
                    <a:pt x="380" y="318"/>
                    <a:pt x="380" y="328"/>
                  </a:cubicBezTo>
                  <a:cubicBezTo>
                    <a:pt x="359" y="339"/>
                    <a:pt x="339" y="349"/>
                    <a:pt x="318" y="349"/>
                  </a:cubicBezTo>
                  <a:cubicBezTo>
                    <a:pt x="298" y="359"/>
                    <a:pt x="267" y="359"/>
                    <a:pt x="247" y="359"/>
                  </a:cubicBezTo>
                  <a:cubicBezTo>
                    <a:pt x="236" y="364"/>
                    <a:pt x="229" y="367"/>
                    <a:pt x="221" y="367"/>
                  </a:cubicBezTo>
                  <a:cubicBezTo>
                    <a:pt x="213" y="367"/>
                    <a:pt x="206" y="364"/>
                    <a:pt x="195" y="359"/>
                  </a:cubicBezTo>
                  <a:cubicBezTo>
                    <a:pt x="175" y="359"/>
                    <a:pt x="165" y="359"/>
                    <a:pt x="154" y="349"/>
                  </a:cubicBezTo>
                  <a:cubicBezTo>
                    <a:pt x="134" y="339"/>
                    <a:pt x="124" y="318"/>
                    <a:pt x="113" y="298"/>
                  </a:cubicBezTo>
                  <a:cubicBezTo>
                    <a:pt x="103" y="277"/>
                    <a:pt x="103" y="257"/>
                    <a:pt x="103" y="226"/>
                  </a:cubicBezTo>
                  <a:cubicBezTo>
                    <a:pt x="93" y="195"/>
                    <a:pt x="113" y="154"/>
                    <a:pt x="134" y="123"/>
                  </a:cubicBezTo>
                  <a:cubicBezTo>
                    <a:pt x="165" y="93"/>
                    <a:pt x="195" y="82"/>
                    <a:pt x="236" y="82"/>
                  </a:cubicBezTo>
                  <a:close/>
                  <a:moveTo>
                    <a:pt x="236" y="0"/>
                  </a:moveTo>
                  <a:cubicBezTo>
                    <a:pt x="175" y="0"/>
                    <a:pt x="113" y="21"/>
                    <a:pt x="72" y="62"/>
                  </a:cubicBezTo>
                  <a:cubicBezTo>
                    <a:pt x="31" y="113"/>
                    <a:pt x="1" y="164"/>
                    <a:pt x="11" y="226"/>
                  </a:cubicBezTo>
                  <a:cubicBezTo>
                    <a:pt x="11" y="267"/>
                    <a:pt x="11" y="298"/>
                    <a:pt x="21" y="328"/>
                  </a:cubicBezTo>
                  <a:cubicBezTo>
                    <a:pt x="42" y="359"/>
                    <a:pt x="62" y="380"/>
                    <a:pt x="83" y="400"/>
                  </a:cubicBezTo>
                  <a:cubicBezTo>
                    <a:pt x="103" y="410"/>
                    <a:pt x="124" y="421"/>
                    <a:pt x="154" y="431"/>
                  </a:cubicBezTo>
                  <a:cubicBezTo>
                    <a:pt x="168" y="431"/>
                    <a:pt x="182" y="435"/>
                    <a:pt x="199" y="435"/>
                  </a:cubicBezTo>
                  <a:cubicBezTo>
                    <a:pt x="207" y="435"/>
                    <a:pt x="216" y="434"/>
                    <a:pt x="226" y="431"/>
                  </a:cubicBezTo>
                  <a:cubicBezTo>
                    <a:pt x="232" y="434"/>
                    <a:pt x="239" y="435"/>
                    <a:pt x="246" y="435"/>
                  </a:cubicBezTo>
                  <a:cubicBezTo>
                    <a:pt x="264" y="435"/>
                    <a:pt x="283" y="428"/>
                    <a:pt x="298" y="421"/>
                  </a:cubicBezTo>
                  <a:cubicBezTo>
                    <a:pt x="329" y="421"/>
                    <a:pt x="359" y="410"/>
                    <a:pt x="380" y="390"/>
                  </a:cubicBezTo>
                  <a:lnTo>
                    <a:pt x="380" y="390"/>
                  </a:lnTo>
                  <a:cubicBezTo>
                    <a:pt x="380" y="451"/>
                    <a:pt x="359" y="503"/>
                    <a:pt x="318" y="554"/>
                  </a:cubicBezTo>
                  <a:cubicBezTo>
                    <a:pt x="285" y="588"/>
                    <a:pt x="236" y="608"/>
                    <a:pt x="192" y="608"/>
                  </a:cubicBezTo>
                  <a:cubicBezTo>
                    <a:pt x="183" y="608"/>
                    <a:pt x="174" y="607"/>
                    <a:pt x="165" y="605"/>
                  </a:cubicBezTo>
                  <a:cubicBezTo>
                    <a:pt x="154" y="610"/>
                    <a:pt x="144" y="613"/>
                    <a:pt x="135" y="613"/>
                  </a:cubicBezTo>
                  <a:cubicBezTo>
                    <a:pt x="126" y="613"/>
                    <a:pt x="119" y="610"/>
                    <a:pt x="113" y="605"/>
                  </a:cubicBezTo>
                  <a:cubicBezTo>
                    <a:pt x="103" y="605"/>
                    <a:pt x="83" y="605"/>
                    <a:pt x="72" y="595"/>
                  </a:cubicBezTo>
                  <a:lnTo>
                    <a:pt x="72" y="687"/>
                  </a:lnTo>
                  <a:lnTo>
                    <a:pt x="154" y="687"/>
                  </a:lnTo>
                  <a:cubicBezTo>
                    <a:pt x="206" y="687"/>
                    <a:pt x="247" y="677"/>
                    <a:pt x="298" y="667"/>
                  </a:cubicBezTo>
                  <a:cubicBezTo>
                    <a:pt x="339" y="646"/>
                    <a:pt x="370" y="615"/>
                    <a:pt x="400" y="585"/>
                  </a:cubicBezTo>
                  <a:cubicBezTo>
                    <a:pt x="421" y="554"/>
                    <a:pt x="442" y="513"/>
                    <a:pt x="452" y="462"/>
                  </a:cubicBezTo>
                  <a:cubicBezTo>
                    <a:pt x="472" y="410"/>
                    <a:pt x="472" y="359"/>
                    <a:pt x="472" y="308"/>
                  </a:cubicBezTo>
                  <a:cubicBezTo>
                    <a:pt x="472" y="257"/>
                    <a:pt x="472" y="205"/>
                    <a:pt x="452" y="154"/>
                  </a:cubicBezTo>
                  <a:cubicBezTo>
                    <a:pt x="442" y="123"/>
                    <a:pt x="421" y="93"/>
                    <a:pt x="390" y="62"/>
                  </a:cubicBezTo>
                  <a:cubicBezTo>
                    <a:pt x="370" y="41"/>
                    <a:pt x="349" y="31"/>
                    <a:pt x="318" y="21"/>
                  </a:cubicBezTo>
                  <a:cubicBezTo>
                    <a:pt x="298" y="11"/>
                    <a:pt x="267" y="0"/>
                    <a:pt x="236" y="0"/>
                  </a:cubicBez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13"/>
            <p:cNvSpPr/>
            <p:nvPr/>
          </p:nvSpPr>
          <p:spPr>
            <a:xfrm>
              <a:off x="3427600" y="4131350"/>
              <a:ext cx="9000" cy="16425"/>
            </a:xfrm>
            <a:custGeom>
              <a:rect b="b" l="l" r="r" t="t"/>
              <a:pathLst>
                <a:path extrusionOk="0" h="657" w="360">
                  <a:moveTo>
                    <a:pt x="155" y="1"/>
                  </a:moveTo>
                  <a:cubicBezTo>
                    <a:pt x="155" y="21"/>
                    <a:pt x="144" y="32"/>
                    <a:pt x="144" y="52"/>
                  </a:cubicBezTo>
                  <a:cubicBezTo>
                    <a:pt x="134" y="62"/>
                    <a:pt x="124" y="73"/>
                    <a:pt x="114" y="83"/>
                  </a:cubicBezTo>
                  <a:cubicBezTo>
                    <a:pt x="93" y="83"/>
                    <a:pt x="73" y="93"/>
                    <a:pt x="62" y="93"/>
                  </a:cubicBezTo>
                  <a:lnTo>
                    <a:pt x="1" y="93"/>
                  </a:lnTo>
                  <a:lnTo>
                    <a:pt x="1" y="155"/>
                  </a:lnTo>
                  <a:lnTo>
                    <a:pt x="134" y="155"/>
                  </a:lnTo>
                  <a:lnTo>
                    <a:pt x="134" y="595"/>
                  </a:lnTo>
                  <a:lnTo>
                    <a:pt x="1" y="595"/>
                  </a:lnTo>
                  <a:lnTo>
                    <a:pt x="1" y="657"/>
                  </a:lnTo>
                  <a:lnTo>
                    <a:pt x="360" y="657"/>
                  </a:lnTo>
                  <a:lnTo>
                    <a:pt x="349" y="595"/>
                  </a:lnTo>
                  <a:lnTo>
                    <a:pt x="226" y="595"/>
                  </a:lnTo>
                  <a:lnTo>
                    <a:pt x="226"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13"/>
            <p:cNvSpPr/>
            <p:nvPr/>
          </p:nvSpPr>
          <p:spPr>
            <a:xfrm>
              <a:off x="3440175" y="4131050"/>
              <a:ext cx="11800" cy="17050"/>
            </a:xfrm>
            <a:custGeom>
              <a:rect b="b" l="l" r="r" t="t"/>
              <a:pathLst>
                <a:path extrusionOk="0" h="682" w="472">
                  <a:moveTo>
                    <a:pt x="236" y="74"/>
                  </a:moveTo>
                  <a:cubicBezTo>
                    <a:pt x="256" y="74"/>
                    <a:pt x="287" y="74"/>
                    <a:pt x="308" y="85"/>
                  </a:cubicBezTo>
                  <a:cubicBezTo>
                    <a:pt x="328" y="105"/>
                    <a:pt x="338" y="115"/>
                    <a:pt x="349" y="136"/>
                  </a:cubicBezTo>
                  <a:cubicBezTo>
                    <a:pt x="359" y="167"/>
                    <a:pt x="369" y="197"/>
                    <a:pt x="369" y="228"/>
                  </a:cubicBezTo>
                  <a:cubicBezTo>
                    <a:pt x="369" y="259"/>
                    <a:pt x="379" y="300"/>
                    <a:pt x="379" y="341"/>
                  </a:cubicBezTo>
                  <a:cubicBezTo>
                    <a:pt x="379" y="382"/>
                    <a:pt x="369" y="423"/>
                    <a:pt x="369" y="454"/>
                  </a:cubicBezTo>
                  <a:cubicBezTo>
                    <a:pt x="369" y="484"/>
                    <a:pt x="359" y="515"/>
                    <a:pt x="349" y="546"/>
                  </a:cubicBezTo>
                  <a:cubicBezTo>
                    <a:pt x="338" y="566"/>
                    <a:pt x="328" y="577"/>
                    <a:pt x="308" y="597"/>
                  </a:cubicBezTo>
                  <a:cubicBezTo>
                    <a:pt x="287" y="607"/>
                    <a:pt x="256" y="607"/>
                    <a:pt x="236" y="607"/>
                  </a:cubicBezTo>
                  <a:cubicBezTo>
                    <a:pt x="215" y="607"/>
                    <a:pt x="185" y="607"/>
                    <a:pt x="164" y="587"/>
                  </a:cubicBezTo>
                  <a:cubicBezTo>
                    <a:pt x="144" y="577"/>
                    <a:pt x="133" y="556"/>
                    <a:pt x="123" y="536"/>
                  </a:cubicBezTo>
                  <a:cubicBezTo>
                    <a:pt x="113" y="515"/>
                    <a:pt x="103" y="484"/>
                    <a:pt x="103" y="454"/>
                  </a:cubicBezTo>
                  <a:cubicBezTo>
                    <a:pt x="103" y="423"/>
                    <a:pt x="103" y="382"/>
                    <a:pt x="103" y="341"/>
                  </a:cubicBezTo>
                  <a:lnTo>
                    <a:pt x="103" y="228"/>
                  </a:lnTo>
                  <a:cubicBezTo>
                    <a:pt x="103" y="197"/>
                    <a:pt x="113" y="167"/>
                    <a:pt x="123" y="136"/>
                  </a:cubicBezTo>
                  <a:cubicBezTo>
                    <a:pt x="144" y="95"/>
                    <a:pt x="185" y="74"/>
                    <a:pt x="236" y="74"/>
                  </a:cubicBezTo>
                  <a:close/>
                  <a:moveTo>
                    <a:pt x="236" y="0"/>
                  </a:moveTo>
                  <a:cubicBezTo>
                    <a:pt x="172" y="0"/>
                    <a:pt x="108" y="28"/>
                    <a:pt x="62" y="85"/>
                  </a:cubicBezTo>
                  <a:cubicBezTo>
                    <a:pt x="21" y="167"/>
                    <a:pt x="0" y="249"/>
                    <a:pt x="10" y="341"/>
                  </a:cubicBezTo>
                  <a:cubicBezTo>
                    <a:pt x="0" y="433"/>
                    <a:pt x="21" y="515"/>
                    <a:pt x="62" y="597"/>
                  </a:cubicBezTo>
                  <a:cubicBezTo>
                    <a:pt x="108" y="654"/>
                    <a:pt x="172" y="682"/>
                    <a:pt x="236" y="682"/>
                  </a:cubicBezTo>
                  <a:cubicBezTo>
                    <a:pt x="300" y="682"/>
                    <a:pt x="364" y="654"/>
                    <a:pt x="410" y="597"/>
                  </a:cubicBezTo>
                  <a:cubicBezTo>
                    <a:pt x="451" y="515"/>
                    <a:pt x="472" y="433"/>
                    <a:pt x="461" y="341"/>
                  </a:cubicBezTo>
                  <a:cubicBezTo>
                    <a:pt x="472" y="249"/>
                    <a:pt x="451" y="167"/>
                    <a:pt x="410" y="85"/>
                  </a:cubicBezTo>
                  <a:cubicBezTo>
                    <a:pt x="364" y="28"/>
                    <a:pt x="300" y="0"/>
                    <a:pt x="236" y="0"/>
                  </a:cubicBez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13"/>
            <p:cNvSpPr/>
            <p:nvPr/>
          </p:nvSpPr>
          <p:spPr>
            <a:xfrm>
              <a:off x="3456300" y="4131350"/>
              <a:ext cx="9000" cy="16425"/>
            </a:xfrm>
            <a:custGeom>
              <a:rect b="b" l="l" r="r" t="t"/>
              <a:pathLst>
                <a:path extrusionOk="0" h="657" w="360">
                  <a:moveTo>
                    <a:pt x="155" y="1"/>
                  </a:moveTo>
                  <a:cubicBezTo>
                    <a:pt x="155" y="21"/>
                    <a:pt x="144" y="32"/>
                    <a:pt x="144" y="52"/>
                  </a:cubicBezTo>
                  <a:cubicBezTo>
                    <a:pt x="134" y="62"/>
                    <a:pt x="124" y="73"/>
                    <a:pt x="103" y="83"/>
                  </a:cubicBezTo>
                  <a:cubicBezTo>
                    <a:pt x="93" y="83"/>
                    <a:pt x="73" y="93"/>
                    <a:pt x="62" y="93"/>
                  </a:cubicBezTo>
                  <a:lnTo>
                    <a:pt x="1" y="93"/>
                  </a:lnTo>
                  <a:lnTo>
                    <a:pt x="1" y="155"/>
                  </a:lnTo>
                  <a:lnTo>
                    <a:pt x="134" y="155"/>
                  </a:lnTo>
                  <a:lnTo>
                    <a:pt x="134" y="595"/>
                  </a:lnTo>
                  <a:lnTo>
                    <a:pt x="1" y="595"/>
                  </a:lnTo>
                  <a:lnTo>
                    <a:pt x="1" y="657"/>
                  </a:lnTo>
                  <a:lnTo>
                    <a:pt x="360" y="657"/>
                  </a:lnTo>
                  <a:lnTo>
                    <a:pt x="360" y="595"/>
                  </a:lnTo>
                  <a:lnTo>
                    <a:pt x="226" y="595"/>
                  </a:lnTo>
                  <a:lnTo>
                    <a:pt x="226"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13"/>
            <p:cNvSpPr/>
            <p:nvPr/>
          </p:nvSpPr>
          <p:spPr>
            <a:xfrm>
              <a:off x="3478600" y="4131350"/>
              <a:ext cx="9000" cy="16425"/>
            </a:xfrm>
            <a:custGeom>
              <a:rect b="b" l="l" r="r" t="t"/>
              <a:pathLst>
                <a:path extrusionOk="0" h="657" w="360">
                  <a:moveTo>
                    <a:pt x="155" y="1"/>
                  </a:moveTo>
                  <a:cubicBezTo>
                    <a:pt x="155" y="21"/>
                    <a:pt x="144" y="32"/>
                    <a:pt x="144" y="52"/>
                  </a:cubicBezTo>
                  <a:cubicBezTo>
                    <a:pt x="134" y="62"/>
                    <a:pt x="124" y="73"/>
                    <a:pt x="103" y="83"/>
                  </a:cubicBezTo>
                  <a:cubicBezTo>
                    <a:pt x="93" y="83"/>
                    <a:pt x="73" y="93"/>
                    <a:pt x="62" y="93"/>
                  </a:cubicBezTo>
                  <a:lnTo>
                    <a:pt x="1" y="93"/>
                  </a:lnTo>
                  <a:lnTo>
                    <a:pt x="1" y="155"/>
                  </a:lnTo>
                  <a:lnTo>
                    <a:pt x="134" y="155"/>
                  </a:lnTo>
                  <a:lnTo>
                    <a:pt x="134" y="595"/>
                  </a:lnTo>
                  <a:lnTo>
                    <a:pt x="1" y="595"/>
                  </a:lnTo>
                  <a:lnTo>
                    <a:pt x="1" y="657"/>
                  </a:lnTo>
                  <a:lnTo>
                    <a:pt x="360" y="657"/>
                  </a:lnTo>
                  <a:lnTo>
                    <a:pt x="349" y="595"/>
                  </a:lnTo>
                  <a:lnTo>
                    <a:pt x="216" y="595"/>
                  </a:lnTo>
                  <a:lnTo>
                    <a:pt x="216"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13"/>
            <p:cNvSpPr/>
            <p:nvPr/>
          </p:nvSpPr>
          <p:spPr>
            <a:xfrm>
              <a:off x="3491675" y="4131100"/>
              <a:ext cx="11050" cy="16675"/>
            </a:xfrm>
            <a:custGeom>
              <a:rect b="b" l="l" r="r" t="t"/>
              <a:pathLst>
                <a:path extrusionOk="0" h="667" w="442">
                  <a:moveTo>
                    <a:pt x="206" y="1"/>
                  </a:moveTo>
                  <a:cubicBezTo>
                    <a:pt x="165" y="1"/>
                    <a:pt x="134" y="1"/>
                    <a:pt x="103" y="11"/>
                  </a:cubicBezTo>
                  <a:cubicBezTo>
                    <a:pt x="72" y="21"/>
                    <a:pt x="42" y="31"/>
                    <a:pt x="21" y="42"/>
                  </a:cubicBezTo>
                  <a:lnTo>
                    <a:pt x="21" y="134"/>
                  </a:lnTo>
                  <a:cubicBezTo>
                    <a:pt x="72" y="103"/>
                    <a:pt x="134" y="83"/>
                    <a:pt x="195" y="72"/>
                  </a:cubicBezTo>
                  <a:cubicBezTo>
                    <a:pt x="226" y="72"/>
                    <a:pt x="267" y="83"/>
                    <a:pt x="288" y="103"/>
                  </a:cubicBezTo>
                  <a:cubicBezTo>
                    <a:pt x="318" y="124"/>
                    <a:pt x="329" y="154"/>
                    <a:pt x="329" y="185"/>
                  </a:cubicBezTo>
                  <a:cubicBezTo>
                    <a:pt x="329" y="226"/>
                    <a:pt x="318" y="257"/>
                    <a:pt x="298" y="288"/>
                  </a:cubicBezTo>
                  <a:cubicBezTo>
                    <a:pt x="257" y="339"/>
                    <a:pt x="216" y="380"/>
                    <a:pt x="175" y="421"/>
                  </a:cubicBezTo>
                  <a:cubicBezTo>
                    <a:pt x="154" y="441"/>
                    <a:pt x="124" y="472"/>
                    <a:pt x="93" y="493"/>
                  </a:cubicBezTo>
                  <a:lnTo>
                    <a:pt x="1" y="575"/>
                  </a:lnTo>
                  <a:lnTo>
                    <a:pt x="1" y="667"/>
                  </a:lnTo>
                  <a:lnTo>
                    <a:pt x="441" y="667"/>
                  </a:lnTo>
                  <a:lnTo>
                    <a:pt x="441" y="595"/>
                  </a:lnTo>
                  <a:lnTo>
                    <a:pt x="93" y="595"/>
                  </a:lnTo>
                  <a:lnTo>
                    <a:pt x="185" y="513"/>
                  </a:lnTo>
                  <a:cubicBezTo>
                    <a:pt x="216" y="482"/>
                    <a:pt x="267" y="441"/>
                    <a:pt x="288" y="421"/>
                  </a:cubicBezTo>
                  <a:cubicBezTo>
                    <a:pt x="308" y="400"/>
                    <a:pt x="329" y="380"/>
                    <a:pt x="339" y="359"/>
                  </a:cubicBezTo>
                  <a:cubicBezTo>
                    <a:pt x="359" y="349"/>
                    <a:pt x="370" y="329"/>
                    <a:pt x="380" y="308"/>
                  </a:cubicBezTo>
                  <a:cubicBezTo>
                    <a:pt x="390" y="288"/>
                    <a:pt x="400" y="267"/>
                    <a:pt x="411" y="247"/>
                  </a:cubicBezTo>
                  <a:cubicBezTo>
                    <a:pt x="411" y="226"/>
                    <a:pt x="421" y="195"/>
                    <a:pt x="421" y="175"/>
                  </a:cubicBezTo>
                  <a:cubicBezTo>
                    <a:pt x="421" y="124"/>
                    <a:pt x="400" y="83"/>
                    <a:pt x="359" y="52"/>
                  </a:cubicBezTo>
                  <a:cubicBezTo>
                    <a:pt x="318" y="11"/>
                    <a:pt x="257" y="1"/>
                    <a:pt x="206" y="1"/>
                  </a:cubicBez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13"/>
            <p:cNvSpPr/>
            <p:nvPr/>
          </p:nvSpPr>
          <p:spPr>
            <a:xfrm>
              <a:off x="3506025" y="4131100"/>
              <a:ext cx="10800" cy="16950"/>
            </a:xfrm>
            <a:custGeom>
              <a:rect b="b" l="l" r="r" t="t"/>
              <a:pathLst>
                <a:path extrusionOk="0" h="678" w="432">
                  <a:moveTo>
                    <a:pt x="206" y="1"/>
                  </a:moveTo>
                  <a:cubicBezTo>
                    <a:pt x="165" y="1"/>
                    <a:pt x="134" y="11"/>
                    <a:pt x="103" y="11"/>
                  </a:cubicBezTo>
                  <a:cubicBezTo>
                    <a:pt x="73" y="21"/>
                    <a:pt x="42" y="31"/>
                    <a:pt x="21" y="42"/>
                  </a:cubicBezTo>
                  <a:lnTo>
                    <a:pt x="21" y="134"/>
                  </a:lnTo>
                  <a:cubicBezTo>
                    <a:pt x="42" y="113"/>
                    <a:pt x="73" y="103"/>
                    <a:pt x="103" y="93"/>
                  </a:cubicBezTo>
                  <a:cubicBezTo>
                    <a:pt x="140" y="86"/>
                    <a:pt x="171" y="78"/>
                    <a:pt x="204" y="78"/>
                  </a:cubicBezTo>
                  <a:cubicBezTo>
                    <a:pt x="218" y="78"/>
                    <a:pt x="232" y="80"/>
                    <a:pt x="247" y="83"/>
                  </a:cubicBezTo>
                  <a:cubicBezTo>
                    <a:pt x="257" y="83"/>
                    <a:pt x="278" y="93"/>
                    <a:pt x="288" y="103"/>
                  </a:cubicBezTo>
                  <a:cubicBezTo>
                    <a:pt x="298" y="103"/>
                    <a:pt x="308" y="113"/>
                    <a:pt x="319" y="134"/>
                  </a:cubicBezTo>
                  <a:cubicBezTo>
                    <a:pt x="319" y="144"/>
                    <a:pt x="329" y="154"/>
                    <a:pt x="329" y="175"/>
                  </a:cubicBezTo>
                  <a:cubicBezTo>
                    <a:pt x="329" y="206"/>
                    <a:pt x="308" y="236"/>
                    <a:pt x="288" y="257"/>
                  </a:cubicBezTo>
                  <a:cubicBezTo>
                    <a:pt x="247" y="267"/>
                    <a:pt x="216" y="277"/>
                    <a:pt x="175" y="277"/>
                  </a:cubicBezTo>
                  <a:lnTo>
                    <a:pt x="144" y="277"/>
                  </a:lnTo>
                  <a:lnTo>
                    <a:pt x="144" y="349"/>
                  </a:lnTo>
                  <a:lnTo>
                    <a:pt x="247" y="349"/>
                  </a:lnTo>
                  <a:cubicBezTo>
                    <a:pt x="267" y="359"/>
                    <a:pt x="278" y="359"/>
                    <a:pt x="298" y="370"/>
                  </a:cubicBezTo>
                  <a:cubicBezTo>
                    <a:pt x="308" y="380"/>
                    <a:pt x="319" y="390"/>
                    <a:pt x="329" y="411"/>
                  </a:cubicBezTo>
                  <a:cubicBezTo>
                    <a:pt x="329" y="431"/>
                    <a:pt x="339" y="441"/>
                    <a:pt x="339" y="462"/>
                  </a:cubicBezTo>
                  <a:cubicBezTo>
                    <a:pt x="339" y="482"/>
                    <a:pt x="339" y="503"/>
                    <a:pt x="329" y="523"/>
                  </a:cubicBezTo>
                  <a:cubicBezTo>
                    <a:pt x="319" y="544"/>
                    <a:pt x="308" y="554"/>
                    <a:pt x="298" y="564"/>
                  </a:cubicBezTo>
                  <a:cubicBezTo>
                    <a:pt x="278" y="585"/>
                    <a:pt x="267" y="595"/>
                    <a:pt x="247" y="595"/>
                  </a:cubicBezTo>
                  <a:cubicBezTo>
                    <a:pt x="226" y="605"/>
                    <a:pt x="206" y="605"/>
                    <a:pt x="185" y="605"/>
                  </a:cubicBezTo>
                  <a:cubicBezTo>
                    <a:pt x="155" y="605"/>
                    <a:pt x="124" y="595"/>
                    <a:pt x="93" y="585"/>
                  </a:cubicBezTo>
                  <a:cubicBezTo>
                    <a:pt x="62" y="575"/>
                    <a:pt x="31" y="564"/>
                    <a:pt x="1" y="544"/>
                  </a:cubicBezTo>
                  <a:lnTo>
                    <a:pt x="1" y="636"/>
                  </a:lnTo>
                  <a:cubicBezTo>
                    <a:pt x="31" y="646"/>
                    <a:pt x="62" y="657"/>
                    <a:pt x="93" y="667"/>
                  </a:cubicBezTo>
                  <a:cubicBezTo>
                    <a:pt x="124" y="677"/>
                    <a:pt x="155" y="677"/>
                    <a:pt x="196" y="677"/>
                  </a:cubicBezTo>
                  <a:cubicBezTo>
                    <a:pt x="226" y="677"/>
                    <a:pt x="257" y="677"/>
                    <a:pt x="298" y="667"/>
                  </a:cubicBezTo>
                  <a:cubicBezTo>
                    <a:pt x="319" y="657"/>
                    <a:pt x="349" y="636"/>
                    <a:pt x="370" y="626"/>
                  </a:cubicBezTo>
                  <a:cubicBezTo>
                    <a:pt x="390" y="605"/>
                    <a:pt x="411" y="575"/>
                    <a:pt x="421" y="554"/>
                  </a:cubicBezTo>
                  <a:cubicBezTo>
                    <a:pt x="431" y="534"/>
                    <a:pt x="431" y="503"/>
                    <a:pt x="431" y="472"/>
                  </a:cubicBezTo>
                  <a:cubicBezTo>
                    <a:pt x="431" y="452"/>
                    <a:pt x="431" y="421"/>
                    <a:pt x="421" y="400"/>
                  </a:cubicBezTo>
                  <a:cubicBezTo>
                    <a:pt x="411" y="380"/>
                    <a:pt x="401" y="359"/>
                    <a:pt x="390" y="349"/>
                  </a:cubicBezTo>
                  <a:cubicBezTo>
                    <a:pt x="370" y="339"/>
                    <a:pt x="349" y="329"/>
                    <a:pt x="339" y="329"/>
                  </a:cubicBezTo>
                  <a:cubicBezTo>
                    <a:pt x="319" y="318"/>
                    <a:pt x="308" y="318"/>
                    <a:pt x="288" y="308"/>
                  </a:cubicBezTo>
                  <a:cubicBezTo>
                    <a:pt x="319" y="298"/>
                    <a:pt x="360" y="277"/>
                    <a:pt x="380" y="257"/>
                  </a:cubicBezTo>
                  <a:cubicBezTo>
                    <a:pt x="401" y="226"/>
                    <a:pt x="421" y="195"/>
                    <a:pt x="421" y="165"/>
                  </a:cubicBezTo>
                  <a:cubicBezTo>
                    <a:pt x="421" y="134"/>
                    <a:pt x="411" y="113"/>
                    <a:pt x="401" y="93"/>
                  </a:cubicBezTo>
                  <a:cubicBezTo>
                    <a:pt x="390" y="72"/>
                    <a:pt x="370" y="52"/>
                    <a:pt x="349" y="42"/>
                  </a:cubicBezTo>
                  <a:cubicBezTo>
                    <a:pt x="329" y="31"/>
                    <a:pt x="308" y="21"/>
                    <a:pt x="288" y="11"/>
                  </a:cubicBezTo>
                  <a:cubicBezTo>
                    <a:pt x="257" y="1"/>
                    <a:pt x="226" y="1"/>
                    <a:pt x="206" y="1"/>
                  </a:cubicBez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13"/>
            <p:cNvSpPr/>
            <p:nvPr/>
          </p:nvSpPr>
          <p:spPr>
            <a:xfrm>
              <a:off x="3519350" y="4131350"/>
              <a:ext cx="12325" cy="16425"/>
            </a:xfrm>
            <a:custGeom>
              <a:rect b="b" l="l" r="r" t="t"/>
              <a:pathLst>
                <a:path extrusionOk="0" h="657" w="493">
                  <a:moveTo>
                    <a:pt x="319" y="103"/>
                  </a:moveTo>
                  <a:lnTo>
                    <a:pt x="319" y="401"/>
                  </a:lnTo>
                  <a:lnTo>
                    <a:pt x="62" y="401"/>
                  </a:lnTo>
                  <a:lnTo>
                    <a:pt x="319" y="103"/>
                  </a:lnTo>
                  <a:close/>
                  <a:moveTo>
                    <a:pt x="319" y="1"/>
                  </a:moveTo>
                  <a:lnTo>
                    <a:pt x="1" y="380"/>
                  </a:lnTo>
                  <a:lnTo>
                    <a:pt x="1" y="472"/>
                  </a:lnTo>
                  <a:lnTo>
                    <a:pt x="319" y="472"/>
                  </a:lnTo>
                  <a:lnTo>
                    <a:pt x="319" y="657"/>
                  </a:lnTo>
                  <a:lnTo>
                    <a:pt x="401" y="657"/>
                  </a:lnTo>
                  <a:lnTo>
                    <a:pt x="401" y="472"/>
                  </a:lnTo>
                  <a:lnTo>
                    <a:pt x="493" y="472"/>
                  </a:lnTo>
                  <a:lnTo>
                    <a:pt x="493" y="411"/>
                  </a:lnTo>
                  <a:lnTo>
                    <a:pt x="401" y="411"/>
                  </a:lnTo>
                  <a:lnTo>
                    <a:pt x="401"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13"/>
            <p:cNvSpPr/>
            <p:nvPr/>
          </p:nvSpPr>
          <p:spPr>
            <a:xfrm>
              <a:off x="3282550" y="4183650"/>
              <a:ext cx="45650" cy="9250"/>
            </a:xfrm>
            <a:custGeom>
              <a:rect b="b" l="l" r="r" t="t"/>
              <a:pathLst>
                <a:path extrusionOk="0" h="370" w="1826">
                  <a:moveTo>
                    <a:pt x="175" y="0"/>
                  </a:moveTo>
                  <a:cubicBezTo>
                    <a:pt x="82" y="0"/>
                    <a:pt x="0" y="82"/>
                    <a:pt x="0" y="174"/>
                  </a:cubicBezTo>
                  <a:lnTo>
                    <a:pt x="0" y="195"/>
                  </a:lnTo>
                  <a:cubicBezTo>
                    <a:pt x="0" y="297"/>
                    <a:pt x="82" y="369"/>
                    <a:pt x="175" y="369"/>
                  </a:cubicBezTo>
                  <a:lnTo>
                    <a:pt x="1651" y="369"/>
                  </a:lnTo>
                  <a:cubicBezTo>
                    <a:pt x="1743" y="369"/>
                    <a:pt x="1825" y="297"/>
                    <a:pt x="1825" y="195"/>
                  </a:cubicBezTo>
                  <a:lnTo>
                    <a:pt x="1825" y="174"/>
                  </a:lnTo>
                  <a:cubicBezTo>
                    <a:pt x="1825" y="82"/>
                    <a:pt x="1743" y="0"/>
                    <a:pt x="165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13"/>
            <p:cNvSpPr/>
            <p:nvPr/>
          </p:nvSpPr>
          <p:spPr>
            <a:xfrm>
              <a:off x="3282550" y="4049600"/>
              <a:ext cx="82550" cy="9250"/>
            </a:xfrm>
            <a:custGeom>
              <a:rect b="b" l="l" r="r" t="t"/>
              <a:pathLst>
                <a:path extrusionOk="0" h="370" w="3302">
                  <a:moveTo>
                    <a:pt x="195" y="1"/>
                  </a:moveTo>
                  <a:cubicBezTo>
                    <a:pt x="93" y="1"/>
                    <a:pt x="0" y="83"/>
                    <a:pt x="0" y="185"/>
                  </a:cubicBezTo>
                  <a:cubicBezTo>
                    <a:pt x="0" y="288"/>
                    <a:pt x="93" y="370"/>
                    <a:pt x="195" y="370"/>
                  </a:cubicBezTo>
                  <a:lnTo>
                    <a:pt x="3117" y="370"/>
                  </a:lnTo>
                  <a:cubicBezTo>
                    <a:pt x="3219" y="370"/>
                    <a:pt x="3301" y="288"/>
                    <a:pt x="3301" y="185"/>
                  </a:cubicBezTo>
                  <a:cubicBezTo>
                    <a:pt x="3301" y="83"/>
                    <a:pt x="3219" y="1"/>
                    <a:pt x="311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13"/>
            <p:cNvSpPr/>
            <p:nvPr/>
          </p:nvSpPr>
          <p:spPr>
            <a:xfrm>
              <a:off x="3343800" y="4183650"/>
              <a:ext cx="45650" cy="9250"/>
            </a:xfrm>
            <a:custGeom>
              <a:rect b="b" l="l" r="r" t="t"/>
              <a:pathLst>
                <a:path extrusionOk="0" h="370" w="1826">
                  <a:moveTo>
                    <a:pt x="175" y="0"/>
                  </a:moveTo>
                  <a:cubicBezTo>
                    <a:pt x="83" y="0"/>
                    <a:pt x="1" y="82"/>
                    <a:pt x="1" y="174"/>
                  </a:cubicBezTo>
                  <a:lnTo>
                    <a:pt x="1" y="195"/>
                  </a:lnTo>
                  <a:cubicBezTo>
                    <a:pt x="1" y="297"/>
                    <a:pt x="83" y="369"/>
                    <a:pt x="175" y="369"/>
                  </a:cubicBezTo>
                  <a:lnTo>
                    <a:pt x="1651" y="369"/>
                  </a:lnTo>
                  <a:cubicBezTo>
                    <a:pt x="1743" y="369"/>
                    <a:pt x="1825" y="297"/>
                    <a:pt x="1825" y="195"/>
                  </a:cubicBezTo>
                  <a:lnTo>
                    <a:pt x="1825" y="174"/>
                  </a:lnTo>
                  <a:cubicBezTo>
                    <a:pt x="1825" y="82"/>
                    <a:pt x="1743" y="0"/>
                    <a:pt x="165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13"/>
            <p:cNvSpPr/>
            <p:nvPr/>
          </p:nvSpPr>
          <p:spPr>
            <a:xfrm>
              <a:off x="4631125" y="4612150"/>
              <a:ext cx="25150" cy="166600"/>
            </a:xfrm>
            <a:custGeom>
              <a:rect b="b" l="l" r="r" t="t"/>
              <a:pathLst>
                <a:path extrusionOk="0" h="6664" w="1006">
                  <a:moveTo>
                    <a:pt x="1" y="1"/>
                  </a:moveTo>
                  <a:lnTo>
                    <a:pt x="1" y="6664"/>
                  </a:lnTo>
                  <a:lnTo>
                    <a:pt x="1005" y="6664"/>
                  </a:lnTo>
                  <a:lnTo>
                    <a:pt x="100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13"/>
            <p:cNvSpPr/>
            <p:nvPr/>
          </p:nvSpPr>
          <p:spPr>
            <a:xfrm>
              <a:off x="4643700" y="4594200"/>
              <a:ext cx="25" cy="25150"/>
            </a:xfrm>
            <a:custGeom>
              <a:rect b="b" l="l" r="r" t="t"/>
              <a:pathLst>
                <a:path extrusionOk="0" fill="none" h="1006" w="1">
                  <a:moveTo>
                    <a:pt x="0" y="1006"/>
                  </a:moveTo>
                  <a:lnTo>
                    <a:pt x="0" y="1"/>
                  </a:lnTo>
                </a:path>
              </a:pathLst>
            </a:custGeom>
            <a:noFill/>
            <a:ln cap="rnd" cmpd="sng" w="95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13"/>
            <p:cNvSpPr/>
            <p:nvPr/>
          </p:nvSpPr>
          <p:spPr>
            <a:xfrm>
              <a:off x="4643700" y="4771550"/>
              <a:ext cx="25" cy="25150"/>
            </a:xfrm>
            <a:custGeom>
              <a:rect b="b" l="l" r="r" t="t"/>
              <a:pathLst>
                <a:path extrusionOk="0" fill="none" h="1006" w="1">
                  <a:moveTo>
                    <a:pt x="0" y="1"/>
                  </a:moveTo>
                  <a:lnTo>
                    <a:pt x="0" y="1006"/>
                  </a:lnTo>
                </a:path>
              </a:pathLst>
            </a:custGeom>
            <a:noFill/>
            <a:ln cap="rnd" cmpd="sng" w="95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13"/>
            <p:cNvSpPr/>
            <p:nvPr/>
          </p:nvSpPr>
          <p:spPr>
            <a:xfrm>
              <a:off x="2787400" y="4826925"/>
              <a:ext cx="20525" cy="92800"/>
            </a:xfrm>
            <a:custGeom>
              <a:rect b="b" l="l" r="r" t="t"/>
              <a:pathLst>
                <a:path extrusionOk="0" h="3712" w="821">
                  <a:moveTo>
                    <a:pt x="1" y="0"/>
                  </a:moveTo>
                  <a:lnTo>
                    <a:pt x="1" y="3711"/>
                  </a:lnTo>
                  <a:lnTo>
                    <a:pt x="821" y="3711"/>
                  </a:lnTo>
                  <a:lnTo>
                    <a:pt x="82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13"/>
            <p:cNvSpPr/>
            <p:nvPr/>
          </p:nvSpPr>
          <p:spPr>
            <a:xfrm>
              <a:off x="2797650" y="4812300"/>
              <a:ext cx="25" cy="20550"/>
            </a:xfrm>
            <a:custGeom>
              <a:rect b="b" l="l" r="r" t="t"/>
              <a:pathLst>
                <a:path extrusionOk="0" fill="none" h="822" w="1">
                  <a:moveTo>
                    <a:pt x="1" y="821"/>
                  </a:moveTo>
                  <a:lnTo>
                    <a:pt x="1" y="1"/>
                  </a:lnTo>
                </a:path>
              </a:pathLst>
            </a:custGeom>
            <a:noFill/>
            <a:ln cap="rnd" cmpd="sng" w="9525">
              <a:solidFill>
                <a:srgbClr val="48D3A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13"/>
            <p:cNvSpPr/>
            <p:nvPr/>
          </p:nvSpPr>
          <p:spPr>
            <a:xfrm>
              <a:off x="2797650" y="4906625"/>
              <a:ext cx="25" cy="71525"/>
            </a:xfrm>
            <a:custGeom>
              <a:rect b="b" l="l" r="r" t="t"/>
              <a:pathLst>
                <a:path extrusionOk="0" fill="none" h="2861" w="1">
                  <a:moveTo>
                    <a:pt x="1" y="0"/>
                  </a:moveTo>
                  <a:lnTo>
                    <a:pt x="1" y="2861"/>
                  </a:lnTo>
                </a:path>
              </a:pathLst>
            </a:custGeom>
            <a:noFill/>
            <a:ln cap="rnd" cmpd="sng" w="9525">
              <a:solidFill>
                <a:srgbClr val="48D3A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13"/>
            <p:cNvSpPr/>
            <p:nvPr/>
          </p:nvSpPr>
          <p:spPr>
            <a:xfrm>
              <a:off x="2827125" y="4061650"/>
              <a:ext cx="25150" cy="114850"/>
            </a:xfrm>
            <a:custGeom>
              <a:rect b="b" l="l" r="r" t="t"/>
              <a:pathLst>
                <a:path extrusionOk="0" h="4594" w="1006">
                  <a:moveTo>
                    <a:pt x="1" y="0"/>
                  </a:moveTo>
                  <a:lnTo>
                    <a:pt x="1" y="4593"/>
                  </a:lnTo>
                  <a:lnTo>
                    <a:pt x="1005" y="4593"/>
                  </a:lnTo>
                  <a:lnTo>
                    <a:pt x="100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13"/>
            <p:cNvSpPr/>
            <p:nvPr/>
          </p:nvSpPr>
          <p:spPr>
            <a:xfrm>
              <a:off x="2839675" y="3991675"/>
              <a:ext cx="25" cy="81025"/>
            </a:xfrm>
            <a:custGeom>
              <a:rect b="b" l="l" r="r" t="t"/>
              <a:pathLst>
                <a:path extrusionOk="0" fill="none" h="3241" w="1">
                  <a:moveTo>
                    <a:pt x="1" y="3240"/>
                  </a:moveTo>
                  <a:lnTo>
                    <a:pt x="1" y="1"/>
                  </a:lnTo>
                </a:path>
              </a:pathLst>
            </a:custGeom>
            <a:noFill/>
            <a:ln cap="rnd" cmpd="sng" w="9525">
              <a:solidFill>
                <a:srgbClr val="48D3A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13"/>
            <p:cNvSpPr/>
            <p:nvPr/>
          </p:nvSpPr>
          <p:spPr>
            <a:xfrm>
              <a:off x="2839675" y="4169025"/>
              <a:ext cx="25" cy="25150"/>
            </a:xfrm>
            <a:custGeom>
              <a:rect b="b" l="l" r="r" t="t"/>
              <a:pathLst>
                <a:path extrusionOk="0" fill="none" h="1006" w="1">
                  <a:moveTo>
                    <a:pt x="1" y="1"/>
                  </a:moveTo>
                  <a:lnTo>
                    <a:pt x="1" y="1005"/>
                  </a:lnTo>
                </a:path>
              </a:pathLst>
            </a:custGeom>
            <a:noFill/>
            <a:ln cap="rnd" cmpd="sng" w="9525">
              <a:solidFill>
                <a:srgbClr val="48D3A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13"/>
            <p:cNvSpPr/>
            <p:nvPr/>
          </p:nvSpPr>
          <p:spPr>
            <a:xfrm>
              <a:off x="4698025" y="4516825"/>
              <a:ext cx="25150" cy="100725"/>
            </a:xfrm>
            <a:custGeom>
              <a:rect b="b" l="l" r="r" t="t"/>
              <a:pathLst>
                <a:path extrusionOk="0" h="4029" w="1006">
                  <a:moveTo>
                    <a:pt x="0" y="0"/>
                  </a:moveTo>
                  <a:lnTo>
                    <a:pt x="0" y="4029"/>
                  </a:lnTo>
                  <a:lnTo>
                    <a:pt x="1005" y="4029"/>
                  </a:lnTo>
                  <a:lnTo>
                    <a:pt x="100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13"/>
            <p:cNvSpPr/>
            <p:nvPr/>
          </p:nvSpPr>
          <p:spPr>
            <a:xfrm>
              <a:off x="4710575" y="4498875"/>
              <a:ext cx="25" cy="25150"/>
            </a:xfrm>
            <a:custGeom>
              <a:rect b="b" l="l" r="r" t="t"/>
              <a:pathLst>
                <a:path extrusionOk="0" fill="none" h="1006" w="1">
                  <a:moveTo>
                    <a:pt x="1" y="1005"/>
                  </a:moveTo>
                  <a:lnTo>
                    <a:pt x="1" y="0"/>
                  </a:lnTo>
                </a:path>
              </a:pathLst>
            </a:custGeom>
            <a:noFill/>
            <a:ln cap="rnd" cmpd="sng" w="95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13"/>
            <p:cNvSpPr/>
            <p:nvPr/>
          </p:nvSpPr>
          <p:spPr>
            <a:xfrm>
              <a:off x="4710575" y="4597550"/>
              <a:ext cx="25" cy="103825"/>
            </a:xfrm>
            <a:custGeom>
              <a:rect b="b" l="l" r="r" t="t"/>
              <a:pathLst>
                <a:path extrusionOk="0" fill="none" h="4153" w="1">
                  <a:moveTo>
                    <a:pt x="1" y="0"/>
                  </a:moveTo>
                  <a:lnTo>
                    <a:pt x="1" y="4152"/>
                  </a:lnTo>
                </a:path>
              </a:pathLst>
            </a:custGeom>
            <a:noFill/>
            <a:ln cap="rnd" cmpd="sng" w="95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13"/>
            <p:cNvSpPr/>
            <p:nvPr/>
          </p:nvSpPr>
          <p:spPr>
            <a:xfrm>
              <a:off x="4668800" y="4079850"/>
              <a:ext cx="25150" cy="101000"/>
            </a:xfrm>
            <a:custGeom>
              <a:rect b="b" l="l" r="r" t="t"/>
              <a:pathLst>
                <a:path extrusionOk="0" h="4040" w="1006">
                  <a:moveTo>
                    <a:pt x="1" y="0"/>
                  </a:moveTo>
                  <a:lnTo>
                    <a:pt x="1" y="4039"/>
                  </a:lnTo>
                  <a:lnTo>
                    <a:pt x="1005" y="4039"/>
                  </a:lnTo>
                  <a:lnTo>
                    <a:pt x="100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13"/>
            <p:cNvSpPr/>
            <p:nvPr/>
          </p:nvSpPr>
          <p:spPr>
            <a:xfrm>
              <a:off x="4681375" y="4061900"/>
              <a:ext cx="25" cy="25150"/>
            </a:xfrm>
            <a:custGeom>
              <a:rect b="b" l="l" r="r" t="t"/>
              <a:pathLst>
                <a:path extrusionOk="0" fill="none" h="1006" w="1">
                  <a:moveTo>
                    <a:pt x="0" y="1005"/>
                  </a:moveTo>
                  <a:lnTo>
                    <a:pt x="0" y="1"/>
                  </a:lnTo>
                </a:path>
              </a:pathLst>
            </a:custGeom>
            <a:noFill/>
            <a:ln cap="rnd" cmpd="sng" w="95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13"/>
            <p:cNvSpPr/>
            <p:nvPr/>
          </p:nvSpPr>
          <p:spPr>
            <a:xfrm>
              <a:off x="4681375" y="4160575"/>
              <a:ext cx="25" cy="103825"/>
            </a:xfrm>
            <a:custGeom>
              <a:rect b="b" l="l" r="r" t="t"/>
              <a:pathLst>
                <a:path extrusionOk="0" fill="none" h="4153" w="1">
                  <a:moveTo>
                    <a:pt x="0" y="0"/>
                  </a:moveTo>
                  <a:lnTo>
                    <a:pt x="0" y="4152"/>
                  </a:lnTo>
                </a:path>
              </a:pathLst>
            </a:custGeom>
            <a:solidFill>
              <a:schemeClr val="accent6"/>
            </a:solidFill>
            <a:ln cap="rnd" cmpd="sng" w="95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13"/>
            <p:cNvSpPr/>
            <p:nvPr/>
          </p:nvSpPr>
          <p:spPr>
            <a:xfrm>
              <a:off x="2927850" y="3948125"/>
              <a:ext cx="22825" cy="92025"/>
            </a:xfrm>
            <a:custGeom>
              <a:rect b="b" l="l" r="r" t="t"/>
              <a:pathLst>
                <a:path extrusionOk="0" h="3681" w="913">
                  <a:moveTo>
                    <a:pt x="0" y="0"/>
                  </a:moveTo>
                  <a:lnTo>
                    <a:pt x="0" y="3680"/>
                  </a:lnTo>
                  <a:lnTo>
                    <a:pt x="913" y="3680"/>
                  </a:lnTo>
                  <a:lnTo>
                    <a:pt x="91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13"/>
            <p:cNvSpPr/>
            <p:nvPr/>
          </p:nvSpPr>
          <p:spPr>
            <a:xfrm>
              <a:off x="2939375" y="3931700"/>
              <a:ext cx="25" cy="23100"/>
            </a:xfrm>
            <a:custGeom>
              <a:rect b="b" l="l" r="r" t="t"/>
              <a:pathLst>
                <a:path extrusionOk="0" fill="none" h="924" w="1">
                  <a:moveTo>
                    <a:pt x="1" y="924"/>
                  </a:moveTo>
                  <a:lnTo>
                    <a:pt x="1" y="1"/>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13"/>
            <p:cNvSpPr/>
            <p:nvPr/>
          </p:nvSpPr>
          <p:spPr>
            <a:xfrm>
              <a:off x="2939375" y="4021675"/>
              <a:ext cx="25" cy="94850"/>
            </a:xfrm>
            <a:custGeom>
              <a:rect b="b" l="l" r="r" t="t"/>
              <a:pathLst>
                <a:path extrusionOk="0" fill="none" h="3794" w="1">
                  <a:moveTo>
                    <a:pt x="1" y="0"/>
                  </a:moveTo>
                  <a:lnTo>
                    <a:pt x="1" y="3793"/>
                  </a:lnTo>
                </a:path>
              </a:pathLst>
            </a:custGeom>
            <a:noFill/>
            <a:ln cap="rnd" cmpd="sng" w="95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7" name="Shape 2067"/>
        <p:cNvGrpSpPr/>
        <p:nvPr/>
      </p:nvGrpSpPr>
      <p:grpSpPr>
        <a:xfrm>
          <a:off x="0" y="0"/>
          <a:ext cx="0" cy="0"/>
          <a:chOff x="0" y="0"/>
          <a:chExt cx="0" cy="0"/>
        </a:xfrm>
      </p:grpSpPr>
      <p:sp>
        <p:nvSpPr>
          <p:cNvPr id="2068" name="Google Shape;2068;p14"/>
          <p:cNvSpPr/>
          <p:nvPr/>
        </p:nvSpPr>
        <p:spPr>
          <a:xfrm>
            <a:off x="3110373" y="903607"/>
            <a:ext cx="914916" cy="1113652"/>
          </a:xfrm>
          <a:custGeom>
            <a:rect b="b" l="l" r="r" t="t"/>
            <a:pathLst>
              <a:path extrusionOk="0" h="11919" w="9792">
                <a:moveTo>
                  <a:pt x="7760" y="1"/>
                </a:moveTo>
                <a:cubicBezTo>
                  <a:pt x="7760" y="1"/>
                  <a:pt x="1" y="2841"/>
                  <a:pt x="1608" y="11918"/>
                </a:cubicBezTo>
                <a:cubicBezTo>
                  <a:pt x="1608" y="11918"/>
                  <a:pt x="9791" y="8462"/>
                  <a:pt x="776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14"/>
          <p:cNvSpPr/>
          <p:nvPr/>
        </p:nvSpPr>
        <p:spPr>
          <a:xfrm>
            <a:off x="3315929" y="1299959"/>
            <a:ext cx="753366" cy="640497"/>
          </a:xfrm>
          <a:custGeom>
            <a:rect b="b" l="l" r="r" t="t"/>
            <a:pathLst>
              <a:path extrusionOk="0" h="6855" w="8063">
                <a:moveTo>
                  <a:pt x="7979" y="0"/>
                </a:moveTo>
                <a:cubicBezTo>
                  <a:pt x="7216" y="0"/>
                  <a:pt x="1445" y="221"/>
                  <a:pt x="1" y="6855"/>
                </a:cubicBezTo>
                <a:cubicBezTo>
                  <a:pt x="1" y="6855"/>
                  <a:pt x="6999" y="6782"/>
                  <a:pt x="8062" y="1"/>
                </a:cubicBezTo>
                <a:cubicBezTo>
                  <a:pt x="8062" y="1"/>
                  <a:pt x="8033" y="0"/>
                  <a:pt x="797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14"/>
          <p:cNvSpPr/>
          <p:nvPr/>
        </p:nvSpPr>
        <p:spPr>
          <a:xfrm>
            <a:off x="1384823" y="2965813"/>
            <a:ext cx="699081" cy="818864"/>
          </a:xfrm>
          <a:custGeom>
            <a:rect b="b" l="l" r="r" t="t"/>
            <a:pathLst>
              <a:path extrusionOk="0" h="8764" w="7482">
                <a:moveTo>
                  <a:pt x="1402" y="0"/>
                </a:moveTo>
                <a:lnTo>
                  <a:pt x="1402" y="0"/>
                </a:lnTo>
                <a:cubicBezTo>
                  <a:pt x="0" y="6128"/>
                  <a:pt x="6418" y="8763"/>
                  <a:pt x="6418" y="8763"/>
                </a:cubicBezTo>
                <a:cubicBezTo>
                  <a:pt x="7482" y="2188"/>
                  <a:pt x="1403" y="1"/>
                  <a:pt x="140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14"/>
          <p:cNvSpPr/>
          <p:nvPr/>
        </p:nvSpPr>
        <p:spPr>
          <a:xfrm>
            <a:off x="1342964" y="3250417"/>
            <a:ext cx="596396" cy="476612"/>
          </a:xfrm>
          <a:custGeom>
            <a:rect b="b" l="l" r="r" t="t"/>
            <a:pathLst>
              <a:path extrusionOk="0" h="5101" w="6383">
                <a:moveTo>
                  <a:pt x="16" y="0"/>
                </a:moveTo>
                <a:cubicBezTo>
                  <a:pt x="6" y="0"/>
                  <a:pt x="1" y="0"/>
                  <a:pt x="1" y="0"/>
                </a:cubicBezTo>
                <a:cubicBezTo>
                  <a:pt x="954" y="4933"/>
                  <a:pt x="6371" y="5100"/>
                  <a:pt x="6383" y="5101"/>
                </a:cubicBezTo>
                <a:lnTo>
                  <a:pt x="6383" y="5101"/>
                </a:lnTo>
                <a:cubicBezTo>
                  <a:pt x="5083" y="80"/>
                  <a:pt x="316" y="0"/>
                  <a:pt x="16" y="0"/>
                </a:cubicBezTo>
                <a:close/>
                <a:moveTo>
                  <a:pt x="6383" y="5101"/>
                </a:moveTo>
                <a:cubicBezTo>
                  <a:pt x="6383" y="5101"/>
                  <a:pt x="6383" y="5101"/>
                  <a:pt x="6383" y="5101"/>
                </a:cubicBezTo>
                <a:cubicBezTo>
                  <a:pt x="6383" y="5101"/>
                  <a:pt x="6383" y="5101"/>
                  <a:pt x="6383" y="510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14"/>
          <p:cNvSpPr/>
          <p:nvPr/>
        </p:nvSpPr>
        <p:spPr>
          <a:xfrm>
            <a:off x="2458760" y="903607"/>
            <a:ext cx="546688" cy="640497"/>
          </a:xfrm>
          <a:custGeom>
            <a:rect b="b" l="l" r="r" t="t"/>
            <a:pathLst>
              <a:path extrusionOk="0" h="6855" w="5851">
                <a:moveTo>
                  <a:pt x="1910" y="1"/>
                </a:moveTo>
                <a:lnTo>
                  <a:pt x="1910" y="1"/>
                </a:lnTo>
                <a:cubicBezTo>
                  <a:pt x="1910" y="1"/>
                  <a:pt x="1" y="3990"/>
                  <a:pt x="4026" y="6854"/>
                </a:cubicBezTo>
                <a:cubicBezTo>
                  <a:pt x="4026" y="6854"/>
                  <a:pt x="5851" y="2466"/>
                  <a:pt x="191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14"/>
          <p:cNvSpPr/>
          <p:nvPr/>
        </p:nvSpPr>
        <p:spPr>
          <a:xfrm>
            <a:off x="1106948" y="4161783"/>
            <a:ext cx="3225470" cy="216956"/>
          </a:xfrm>
          <a:custGeom>
            <a:rect b="b" l="l" r="r" t="t"/>
            <a:pathLst>
              <a:path extrusionOk="0" h="2322" w="34521">
                <a:moveTo>
                  <a:pt x="17261" y="0"/>
                </a:moveTo>
                <a:cubicBezTo>
                  <a:pt x="7724" y="0"/>
                  <a:pt x="1" y="520"/>
                  <a:pt x="1" y="1161"/>
                </a:cubicBezTo>
                <a:cubicBezTo>
                  <a:pt x="1" y="1801"/>
                  <a:pt x="7724" y="2321"/>
                  <a:pt x="17261" y="2321"/>
                </a:cubicBezTo>
                <a:cubicBezTo>
                  <a:pt x="26797" y="2321"/>
                  <a:pt x="34521" y="1801"/>
                  <a:pt x="34521" y="1161"/>
                </a:cubicBezTo>
                <a:cubicBezTo>
                  <a:pt x="34521" y="520"/>
                  <a:pt x="26797" y="0"/>
                  <a:pt x="1726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14"/>
          <p:cNvSpPr/>
          <p:nvPr/>
        </p:nvSpPr>
        <p:spPr>
          <a:xfrm>
            <a:off x="2759153" y="4238586"/>
            <a:ext cx="93" cy="93"/>
          </a:xfrm>
          <a:custGeom>
            <a:rect b="b" l="l" r="r" t="t"/>
            <a:pathLst>
              <a:path extrusionOk="0" h="1" w="1">
                <a:moveTo>
                  <a:pt x="1" y="0"/>
                </a:moveTo>
                <a:close/>
              </a:path>
            </a:pathLst>
          </a:custGeom>
          <a:solidFill>
            <a:srgbClr val="FF9D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14"/>
          <p:cNvSpPr/>
          <p:nvPr/>
        </p:nvSpPr>
        <p:spPr>
          <a:xfrm>
            <a:off x="1882829" y="1235676"/>
            <a:ext cx="1862346" cy="3003001"/>
          </a:xfrm>
          <a:custGeom>
            <a:rect b="b" l="l" r="r" t="t"/>
            <a:pathLst>
              <a:path extrusionOk="0" h="32140" w="19932">
                <a:moveTo>
                  <a:pt x="7132" y="0"/>
                </a:moveTo>
                <a:lnTo>
                  <a:pt x="6974" y="290"/>
                </a:lnTo>
                <a:lnTo>
                  <a:pt x="6769" y="677"/>
                </a:lnTo>
                <a:cubicBezTo>
                  <a:pt x="6745" y="689"/>
                  <a:pt x="6709" y="701"/>
                  <a:pt x="6684" y="713"/>
                </a:cubicBezTo>
                <a:cubicBezTo>
                  <a:pt x="6334" y="907"/>
                  <a:pt x="6008" y="1112"/>
                  <a:pt x="5693" y="1354"/>
                </a:cubicBezTo>
                <a:cubicBezTo>
                  <a:pt x="5464" y="1535"/>
                  <a:pt x="5234" y="1729"/>
                  <a:pt x="5028" y="1934"/>
                </a:cubicBezTo>
                <a:cubicBezTo>
                  <a:pt x="4569" y="2357"/>
                  <a:pt x="4146" y="2841"/>
                  <a:pt x="3771" y="3348"/>
                </a:cubicBezTo>
                <a:cubicBezTo>
                  <a:pt x="3638" y="3530"/>
                  <a:pt x="3506" y="3723"/>
                  <a:pt x="3373" y="3916"/>
                </a:cubicBezTo>
                <a:cubicBezTo>
                  <a:pt x="3228" y="4170"/>
                  <a:pt x="3070" y="4412"/>
                  <a:pt x="2925" y="4678"/>
                </a:cubicBezTo>
                <a:cubicBezTo>
                  <a:pt x="2732" y="4992"/>
                  <a:pt x="2563" y="5331"/>
                  <a:pt x="2406" y="5669"/>
                </a:cubicBezTo>
                <a:cubicBezTo>
                  <a:pt x="2309" y="5862"/>
                  <a:pt x="2212" y="6056"/>
                  <a:pt x="2128" y="6249"/>
                </a:cubicBezTo>
                <a:cubicBezTo>
                  <a:pt x="1874" y="6817"/>
                  <a:pt x="1656" y="7397"/>
                  <a:pt x="1463" y="8002"/>
                </a:cubicBezTo>
                <a:cubicBezTo>
                  <a:pt x="1390" y="8183"/>
                  <a:pt x="1330" y="8377"/>
                  <a:pt x="1269" y="8570"/>
                </a:cubicBezTo>
                <a:cubicBezTo>
                  <a:pt x="1088" y="9198"/>
                  <a:pt x="919" y="9839"/>
                  <a:pt x="786" y="10504"/>
                </a:cubicBezTo>
                <a:cubicBezTo>
                  <a:pt x="750" y="10685"/>
                  <a:pt x="701" y="10878"/>
                  <a:pt x="677" y="11072"/>
                </a:cubicBezTo>
                <a:cubicBezTo>
                  <a:pt x="593" y="11471"/>
                  <a:pt x="532" y="11882"/>
                  <a:pt x="484" y="12281"/>
                </a:cubicBezTo>
                <a:lnTo>
                  <a:pt x="25" y="13127"/>
                </a:lnTo>
                <a:lnTo>
                  <a:pt x="0" y="13187"/>
                </a:lnTo>
                <a:lnTo>
                  <a:pt x="0" y="18989"/>
                </a:lnTo>
                <a:lnTo>
                  <a:pt x="49" y="19085"/>
                </a:lnTo>
                <a:lnTo>
                  <a:pt x="496" y="19919"/>
                </a:lnTo>
                <a:cubicBezTo>
                  <a:pt x="544" y="20330"/>
                  <a:pt x="617" y="20729"/>
                  <a:pt x="701" y="21128"/>
                </a:cubicBezTo>
                <a:cubicBezTo>
                  <a:pt x="738" y="21322"/>
                  <a:pt x="774" y="21515"/>
                  <a:pt x="810" y="21708"/>
                </a:cubicBezTo>
                <a:cubicBezTo>
                  <a:pt x="955" y="22361"/>
                  <a:pt x="1124" y="23002"/>
                  <a:pt x="1318" y="23630"/>
                </a:cubicBezTo>
                <a:cubicBezTo>
                  <a:pt x="1378" y="23824"/>
                  <a:pt x="1439" y="24017"/>
                  <a:pt x="1499" y="24210"/>
                </a:cubicBezTo>
                <a:cubicBezTo>
                  <a:pt x="1705" y="24803"/>
                  <a:pt x="1922" y="25383"/>
                  <a:pt x="2188" y="25951"/>
                </a:cubicBezTo>
                <a:cubicBezTo>
                  <a:pt x="2273" y="26144"/>
                  <a:pt x="2357" y="26338"/>
                  <a:pt x="2454" y="26519"/>
                </a:cubicBezTo>
                <a:cubicBezTo>
                  <a:pt x="2599" y="26821"/>
                  <a:pt x="2756" y="27123"/>
                  <a:pt x="2925" y="27413"/>
                </a:cubicBezTo>
                <a:cubicBezTo>
                  <a:pt x="3095" y="27703"/>
                  <a:pt x="3264" y="27981"/>
                  <a:pt x="3445" y="28247"/>
                </a:cubicBezTo>
                <a:cubicBezTo>
                  <a:pt x="3578" y="28453"/>
                  <a:pt x="3711" y="28634"/>
                  <a:pt x="3844" y="28827"/>
                </a:cubicBezTo>
                <a:cubicBezTo>
                  <a:pt x="4219" y="29335"/>
                  <a:pt x="4642" y="29807"/>
                  <a:pt x="5101" y="30242"/>
                </a:cubicBezTo>
                <a:cubicBezTo>
                  <a:pt x="5319" y="30447"/>
                  <a:pt x="5548" y="30641"/>
                  <a:pt x="5778" y="30810"/>
                </a:cubicBezTo>
                <a:cubicBezTo>
                  <a:pt x="6092" y="31051"/>
                  <a:pt x="6406" y="31257"/>
                  <a:pt x="6757" y="31438"/>
                </a:cubicBezTo>
                <a:lnTo>
                  <a:pt x="6974" y="31861"/>
                </a:lnTo>
                <a:lnTo>
                  <a:pt x="7059" y="32006"/>
                </a:lnTo>
                <a:lnTo>
                  <a:pt x="7132" y="32139"/>
                </a:lnTo>
                <a:lnTo>
                  <a:pt x="10806" y="32139"/>
                </a:lnTo>
                <a:cubicBezTo>
                  <a:pt x="11181" y="32139"/>
                  <a:pt x="11555" y="32091"/>
                  <a:pt x="11918" y="32006"/>
                </a:cubicBezTo>
                <a:cubicBezTo>
                  <a:pt x="12111" y="31970"/>
                  <a:pt x="12293" y="31922"/>
                  <a:pt x="12474" y="31861"/>
                </a:cubicBezTo>
                <a:cubicBezTo>
                  <a:pt x="12812" y="31753"/>
                  <a:pt x="13139" y="31607"/>
                  <a:pt x="13441" y="31438"/>
                </a:cubicBezTo>
                <a:cubicBezTo>
                  <a:pt x="13791" y="31257"/>
                  <a:pt x="14118" y="31051"/>
                  <a:pt x="14432" y="30810"/>
                </a:cubicBezTo>
                <a:cubicBezTo>
                  <a:pt x="14662" y="30628"/>
                  <a:pt x="14891" y="30435"/>
                  <a:pt x="15097" y="30242"/>
                </a:cubicBezTo>
                <a:cubicBezTo>
                  <a:pt x="15568" y="29807"/>
                  <a:pt x="15991" y="29323"/>
                  <a:pt x="16354" y="28815"/>
                </a:cubicBezTo>
                <a:cubicBezTo>
                  <a:pt x="16499" y="28634"/>
                  <a:pt x="16632" y="28441"/>
                  <a:pt x="16765" y="28247"/>
                </a:cubicBezTo>
                <a:cubicBezTo>
                  <a:pt x="16922" y="28006"/>
                  <a:pt x="17079" y="27740"/>
                  <a:pt x="17224" y="27486"/>
                </a:cubicBezTo>
                <a:cubicBezTo>
                  <a:pt x="17405" y="27172"/>
                  <a:pt x="17587" y="26845"/>
                  <a:pt x="17744" y="26507"/>
                </a:cubicBezTo>
                <a:cubicBezTo>
                  <a:pt x="17828" y="26326"/>
                  <a:pt x="17925" y="26132"/>
                  <a:pt x="18010" y="25939"/>
                </a:cubicBezTo>
                <a:cubicBezTo>
                  <a:pt x="18264" y="25383"/>
                  <a:pt x="18481" y="24803"/>
                  <a:pt x="18687" y="24198"/>
                </a:cubicBezTo>
                <a:cubicBezTo>
                  <a:pt x="18747" y="24005"/>
                  <a:pt x="18807" y="23824"/>
                  <a:pt x="18868" y="23630"/>
                </a:cubicBezTo>
                <a:cubicBezTo>
                  <a:pt x="19061" y="22990"/>
                  <a:pt x="19218" y="22349"/>
                  <a:pt x="19363" y="21696"/>
                </a:cubicBezTo>
                <a:cubicBezTo>
                  <a:pt x="19400" y="21503"/>
                  <a:pt x="19436" y="21322"/>
                  <a:pt x="19472" y="21128"/>
                </a:cubicBezTo>
                <a:cubicBezTo>
                  <a:pt x="19605" y="20451"/>
                  <a:pt x="19702" y="19762"/>
                  <a:pt x="19774" y="19073"/>
                </a:cubicBezTo>
                <a:cubicBezTo>
                  <a:pt x="19799" y="18880"/>
                  <a:pt x="19823" y="18699"/>
                  <a:pt x="19835" y="18505"/>
                </a:cubicBezTo>
                <a:cubicBezTo>
                  <a:pt x="19895" y="17792"/>
                  <a:pt x="19932" y="17091"/>
                  <a:pt x="19932" y="16390"/>
                </a:cubicBezTo>
                <a:cubicBezTo>
                  <a:pt x="19932" y="16197"/>
                  <a:pt x="19932" y="16003"/>
                  <a:pt x="19919" y="15810"/>
                </a:cubicBezTo>
                <a:cubicBezTo>
                  <a:pt x="19907" y="15097"/>
                  <a:pt x="19871" y="14396"/>
                  <a:pt x="19811" y="13695"/>
                </a:cubicBezTo>
                <a:cubicBezTo>
                  <a:pt x="19799" y="13501"/>
                  <a:pt x="19774" y="13308"/>
                  <a:pt x="19750" y="13115"/>
                </a:cubicBezTo>
                <a:cubicBezTo>
                  <a:pt x="19690" y="12426"/>
                  <a:pt x="19581" y="11737"/>
                  <a:pt x="19448" y="11060"/>
                </a:cubicBezTo>
                <a:cubicBezTo>
                  <a:pt x="19424" y="10866"/>
                  <a:pt x="19376" y="10685"/>
                  <a:pt x="19339" y="10492"/>
                </a:cubicBezTo>
                <a:cubicBezTo>
                  <a:pt x="19194" y="9839"/>
                  <a:pt x="19037" y="9186"/>
                  <a:pt x="18844" y="8558"/>
                </a:cubicBezTo>
                <a:cubicBezTo>
                  <a:pt x="18783" y="8364"/>
                  <a:pt x="18723" y="8183"/>
                  <a:pt x="18662" y="7990"/>
                </a:cubicBezTo>
                <a:cubicBezTo>
                  <a:pt x="18457" y="7385"/>
                  <a:pt x="18227" y="6805"/>
                  <a:pt x="17973" y="6237"/>
                </a:cubicBezTo>
                <a:cubicBezTo>
                  <a:pt x="17889" y="6044"/>
                  <a:pt x="17804" y="5850"/>
                  <a:pt x="17708" y="5669"/>
                </a:cubicBezTo>
                <a:cubicBezTo>
                  <a:pt x="17550" y="5343"/>
                  <a:pt x="17381" y="5028"/>
                  <a:pt x="17224" y="4738"/>
                </a:cubicBezTo>
                <a:cubicBezTo>
                  <a:pt x="17055" y="4448"/>
                  <a:pt x="16886" y="4182"/>
                  <a:pt x="16716" y="3916"/>
                </a:cubicBezTo>
                <a:cubicBezTo>
                  <a:pt x="16583" y="3723"/>
                  <a:pt x="16451" y="3530"/>
                  <a:pt x="16318" y="3348"/>
                </a:cubicBezTo>
                <a:cubicBezTo>
                  <a:pt x="15943" y="2841"/>
                  <a:pt x="15520" y="2357"/>
                  <a:pt x="15061" y="1934"/>
                </a:cubicBezTo>
                <a:cubicBezTo>
                  <a:pt x="14843" y="1729"/>
                  <a:pt x="14625" y="1535"/>
                  <a:pt x="14396" y="1354"/>
                </a:cubicBezTo>
                <a:cubicBezTo>
                  <a:pt x="14082" y="1112"/>
                  <a:pt x="13743" y="907"/>
                  <a:pt x="13405" y="713"/>
                </a:cubicBezTo>
                <a:cubicBezTo>
                  <a:pt x="13090" y="544"/>
                  <a:pt x="12752" y="399"/>
                  <a:pt x="12414" y="290"/>
                </a:cubicBezTo>
                <a:cubicBezTo>
                  <a:pt x="12244" y="230"/>
                  <a:pt x="12075" y="182"/>
                  <a:pt x="11906" y="145"/>
                </a:cubicBezTo>
                <a:cubicBezTo>
                  <a:pt x="11531" y="61"/>
                  <a:pt x="11156" y="12"/>
                  <a:pt x="1077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14"/>
          <p:cNvSpPr/>
          <p:nvPr/>
        </p:nvSpPr>
        <p:spPr>
          <a:xfrm>
            <a:off x="2508468" y="1236797"/>
            <a:ext cx="627977" cy="66713"/>
          </a:xfrm>
          <a:custGeom>
            <a:rect b="b" l="l" r="r" t="t"/>
            <a:pathLst>
              <a:path extrusionOk="0" h="714" w="6721">
                <a:moveTo>
                  <a:pt x="448" y="0"/>
                </a:moveTo>
                <a:lnTo>
                  <a:pt x="363" y="145"/>
                </a:lnTo>
                <a:lnTo>
                  <a:pt x="291" y="290"/>
                </a:lnTo>
                <a:lnTo>
                  <a:pt x="85" y="677"/>
                </a:lnTo>
                <a:cubicBezTo>
                  <a:pt x="49" y="689"/>
                  <a:pt x="25" y="701"/>
                  <a:pt x="0" y="714"/>
                </a:cubicBezTo>
                <a:lnTo>
                  <a:pt x="6721" y="714"/>
                </a:lnTo>
                <a:cubicBezTo>
                  <a:pt x="6406" y="544"/>
                  <a:pt x="6068" y="399"/>
                  <a:pt x="5730" y="290"/>
                </a:cubicBezTo>
                <a:cubicBezTo>
                  <a:pt x="5560" y="230"/>
                  <a:pt x="5391" y="182"/>
                  <a:pt x="5222" y="145"/>
                </a:cubicBezTo>
                <a:cubicBezTo>
                  <a:pt x="4847" y="61"/>
                  <a:pt x="4473" y="12"/>
                  <a:pt x="4086"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14"/>
          <p:cNvSpPr/>
          <p:nvPr/>
        </p:nvSpPr>
        <p:spPr>
          <a:xfrm>
            <a:off x="2353740" y="1363308"/>
            <a:ext cx="937433" cy="54286"/>
          </a:xfrm>
          <a:custGeom>
            <a:rect b="b" l="l" r="r" t="t"/>
            <a:pathLst>
              <a:path extrusionOk="0" h="581" w="10033">
                <a:moveTo>
                  <a:pt x="665" y="0"/>
                </a:moveTo>
                <a:cubicBezTo>
                  <a:pt x="436" y="181"/>
                  <a:pt x="206" y="375"/>
                  <a:pt x="1" y="580"/>
                </a:cubicBezTo>
                <a:lnTo>
                  <a:pt x="10033" y="580"/>
                </a:lnTo>
                <a:cubicBezTo>
                  <a:pt x="9815" y="375"/>
                  <a:pt x="9597" y="181"/>
                  <a:pt x="9368"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14"/>
          <p:cNvSpPr/>
          <p:nvPr/>
        </p:nvSpPr>
        <p:spPr>
          <a:xfrm>
            <a:off x="2199012" y="1549617"/>
            <a:ext cx="1246890" cy="53165"/>
          </a:xfrm>
          <a:custGeom>
            <a:rect b="b" l="l" r="r" t="t"/>
            <a:pathLst>
              <a:path extrusionOk="0" h="569" w="13345">
                <a:moveTo>
                  <a:pt x="400" y="0"/>
                </a:moveTo>
                <a:cubicBezTo>
                  <a:pt x="267" y="182"/>
                  <a:pt x="134" y="375"/>
                  <a:pt x="1" y="569"/>
                </a:cubicBezTo>
                <a:lnTo>
                  <a:pt x="13345" y="569"/>
                </a:lnTo>
                <a:cubicBezTo>
                  <a:pt x="13212" y="375"/>
                  <a:pt x="13079" y="182"/>
                  <a:pt x="12946"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14"/>
          <p:cNvSpPr/>
          <p:nvPr/>
        </p:nvSpPr>
        <p:spPr>
          <a:xfrm>
            <a:off x="2082686" y="1766480"/>
            <a:ext cx="1481786" cy="53165"/>
          </a:xfrm>
          <a:custGeom>
            <a:rect b="b" l="l" r="r" t="t"/>
            <a:pathLst>
              <a:path extrusionOk="0" h="569" w="15859">
                <a:moveTo>
                  <a:pt x="267" y="0"/>
                </a:moveTo>
                <a:cubicBezTo>
                  <a:pt x="170" y="181"/>
                  <a:pt x="73" y="375"/>
                  <a:pt x="1" y="568"/>
                </a:cubicBezTo>
                <a:lnTo>
                  <a:pt x="15859" y="568"/>
                </a:lnTo>
                <a:cubicBezTo>
                  <a:pt x="15762" y="375"/>
                  <a:pt x="15677" y="181"/>
                  <a:pt x="15581"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14"/>
          <p:cNvSpPr/>
          <p:nvPr/>
        </p:nvSpPr>
        <p:spPr>
          <a:xfrm>
            <a:off x="2002519" y="1983250"/>
            <a:ext cx="1642120" cy="53165"/>
          </a:xfrm>
          <a:custGeom>
            <a:rect b="b" l="l" r="r" t="t"/>
            <a:pathLst>
              <a:path extrusionOk="0" h="569" w="17575">
                <a:moveTo>
                  <a:pt x="182" y="1"/>
                </a:moveTo>
                <a:cubicBezTo>
                  <a:pt x="109" y="194"/>
                  <a:pt x="49" y="376"/>
                  <a:pt x="1" y="569"/>
                </a:cubicBezTo>
                <a:lnTo>
                  <a:pt x="17575" y="569"/>
                </a:lnTo>
                <a:cubicBezTo>
                  <a:pt x="17514" y="376"/>
                  <a:pt x="17454" y="194"/>
                  <a:pt x="17393" y="1"/>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14"/>
          <p:cNvSpPr/>
          <p:nvPr/>
        </p:nvSpPr>
        <p:spPr>
          <a:xfrm>
            <a:off x="1946085" y="2217024"/>
            <a:ext cx="1756204" cy="53165"/>
          </a:xfrm>
          <a:custGeom>
            <a:rect b="b" l="l" r="r" t="t"/>
            <a:pathLst>
              <a:path extrusionOk="0" h="569" w="18796">
                <a:moveTo>
                  <a:pt x="109" y="1"/>
                </a:moveTo>
                <a:cubicBezTo>
                  <a:pt x="73" y="194"/>
                  <a:pt x="36" y="375"/>
                  <a:pt x="0" y="569"/>
                </a:cubicBezTo>
                <a:lnTo>
                  <a:pt x="18795" y="569"/>
                </a:lnTo>
                <a:cubicBezTo>
                  <a:pt x="18759" y="388"/>
                  <a:pt x="18723" y="194"/>
                  <a:pt x="18674" y="1"/>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14"/>
          <p:cNvSpPr/>
          <p:nvPr/>
        </p:nvSpPr>
        <p:spPr>
          <a:xfrm>
            <a:off x="1881708" y="2462105"/>
            <a:ext cx="1853283" cy="54286"/>
          </a:xfrm>
          <a:custGeom>
            <a:rect b="b" l="l" r="r" t="t"/>
            <a:pathLst>
              <a:path extrusionOk="0" h="581" w="19835">
                <a:moveTo>
                  <a:pt x="37" y="1"/>
                </a:moveTo>
                <a:lnTo>
                  <a:pt x="0" y="61"/>
                </a:lnTo>
                <a:lnTo>
                  <a:pt x="0" y="581"/>
                </a:lnTo>
                <a:lnTo>
                  <a:pt x="19835" y="581"/>
                </a:lnTo>
                <a:cubicBezTo>
                  <a:pt x="19823" y="387"/>
                  <a:pt x="19811" y="194"/>
                  <a:pt x="19786" y="1"/>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14"/>
          <p:cNvSpPr/>
          <p:nvPr/>
        </p:nvSpPr>
        <p:spPr>
          <a:xfrm>
            <a:off x="1881708" y="2714006"/>
            <a:ext cx="1863468" cy="53165"/>
          </a:xfrm>
          <a:custGeom>
            <a:rect b="b" l="l" r="r" t="t"/>
            <a:pathLst>
              <a:path extrusionOk="0" h="569" w="19944">
                <a:moveTo>
                  <a:pt x="0" y="0"/>
                </a:moveTo>
                <a:lnTo>
                  <a:pt x="0" y="568"/>
                </a:lnTo>
                <a:lnTo>
                  <a:pt x="19944" y="568"/>
                </a:lnTo>
                <a:cubicBezTo>
                  <a:pt x="19944" y="375"/>
                  <a:pt x="19944" y="181"/>
                  <a:pt x="19944"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14"/>
          <p:cNvSpPr/>
          <p:nvPr/>
        </p:nvSpPr>
        <p:spPr>
          <a:xfrm>
            <a:off x="1881708" y="2964692"/>
            <a:ext cx="1854404" cy="53165"/>
          </a:xfrm>
          <a:custGeom>
            <a:rect b="b" l="l" r="r" t="t"/>
            <a:pathLst>
              <a:path extrusionOk="0" h="569" w="19847">
                <a:moveTo>
                  <a:pt x="0" y="0"/>
                </a:moveTo>
                <a:lnTo>
                  <a:pt x="0" y="472"/>
                </a:lnTo>
                <a:lnTo>
                  <a:pt x="49" y="568"/>
                </a:lnTo>
                <a:lnTo>
                  <a:pt x="19786" y="568"/>
                </a:lnTo>
                <a:cubicBezTo>
                  <a:pt x="19811" y="375"/>
                  <a:pt x="19823" y="182"/>
                  <a:pt x="19847"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14"/>
          <p:cNvSpPr/>
          <p:nvPr/>
        </p:nvSpPr>
        <p:spPr>
          <a:xfrm>
            <a:off x="1948327" y="3209772"/>
            <a:ext cx="1755083" cy="53165"/>
          </a:xfrm>
          <a:custGeom>
            <a:rect b="b" l="l" r="r" t="t"/>
            <a:pathLst>
              <a:path extrusionOk="0" h="569" w="18784">
                <a:moveTo>
                  <a:pt x="0" y="0"/>
                </a:moveTo>
                <a:cubicBezTo>
                  <a:pt x="37" y="194"/>
                  <a:pt x="73" y="375"/>
                  <a:pt x="121" y="568"/>
                </a:cubicBezTo>
                <a:lnTo>
                  <a:pt x="18662" y="568"/>
                </a:lnTo>
                <a:cubicBezTo>
                  <a:pt x="18699" y="375"/>
                  <a:pt x="18735" y="194"/>
                  <a:pt x="18783"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14"/>
          <p:cNvSpPr/>
          <p:nvPr/>
        </p:nvSpPr>
        <p:spPr>
          <a:xfrm>
            <a:off x="2005883" y="3442426"/>
            <a:ext cx="1639878" cy="54286"/>
          </a:xfrm>
          <a:custGeom>
            <a:rect b="b" l="l" r="r" t="t"/>
            <a:pathLst>
              <a:path extrusionOk="0" h="581" w="17551">
                <a:moveTo>
                  <a:pt x="1" y="0"/>
                </a:moveTo>
                <a:cubicBezTo>
                  <a:pt x="49" y="193"/>
                  <a:pt x="122" y="387"/>
                  <a:pt x="182" y="580"/>
                </a:cubicBezTo>
                <a:lnTo>
                  <a:pt x="17370" y="580"/>
                </a:lnTo>
                <a:cubicBezTo>
                  <a:pt x="17442" y="387"/>
                  <a:pt x="17503" y="193"/>
                  <a:pt x="17551"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14"/>
          <p:cNvSpPr/>
          <p:nvPr/>
        </p:nvSpPr>
        <p:spPr>
          <a:xfrm>
            <a:off x="2087264" y="3659195"/>
            <a:ext cx="1478329" cy="53165"/>
          </a:xfrm>
          <a:custGeom>
            <a:rect b="b" l="l" r="r" t="t"/>
            <a:pathLst>
              <a:path extrusionOk="0" h="569" w="15822">
                <a:moveTo>
                  <a:pt x="0" y="1"/>
                </a:moveTo>
                <a:cubicBezTo>
                  <a:pt x="85" y="194"/>
                  <a:pt x="169" y="388"/>
                  <a:pt x="266" y="569"/>
                </a:cubicBezTo>
                <a:lnTo>
                  <a:pt x="15556" y="569"/>
                </a:lnTo>
                <a:cubicBezTo>
                  <a:pt x="15653" y="388"/>
                  <a:pt x="15737" y="194"/>
                  <a:pt x="15822" y="1"/>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14"/>
          <p:cNvSpPr/>
          <p:nvPr/>
        </p:nvSpPr>
        <p:spPr>
          <a:xfrm>
            <a:off x="2204712" y="3874937"/>
            <a:ext cx="1244554" cy="53165"/>
          </a:xfrm>
          <a:custGeom>
            <a:rect b="b" l="l" r="r" t="t"/>
            <a:pathLst>
              <a:path extrusionOk="0" h="569" w="13320">
                <a:moveTo>
                  <a:pt x="0" y="0"/>
                </a:moveTo>
                <a:cubicBezTo>
                  <a:pt x="133" y="194"/>
                  <a:pt x="266" y="387"/>
                  <a:pt x="399" y="568"/>
                </a:cubicBezTo>
                <a:lnTo>
                  <a:pt x="12921" y="568"/>
                </a:lnTo>
                <a:cubicBezTo>
                  <a:pt x="13054" y="387"/>
                  <a:pt x="13187" y="194"/>
                  <a:pt x="13320"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14"/>
          <p:cNvSpPr/>
          <p:nvPr/>
        </p:nvSpPr>
        <p:spPr>
          <a:xfrm>
            <a:off x="2359346" y="4061246"/>
            <a:ext cx="935191" cy="53165"/>
          </a:xfrm>
          <a:custGeom>
            <a:rect b="b" l="l" r="r" t="t"/>
            <a:pathLst>
              <a:path extrusionOk="0" h="569" w="10009">
                <a:moveTo>
                  <a:pt x="1" y="1"/>
                </a:moveTo>
                <a:cubicBezTo>
                  <a:pt x="219" y="194"/>
                  <a:pt x="448" y="387"/>
                  <a:pt x="678" y="569"/>
                </a:cubicBezTo>
                <a:lnTo>
                  <a:pt x="9332" y="569"/>
                </a:lnTo>
                <a:cubicBezTo>
                  <a:pt x="9574" y="387"/>
                  <a:pt x="9791" y="194"/>
                  <a:pt x="10009" y="1"/>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14"/>
          <p:cNvSpPr/>
          <p:nvPr/>
        </p:nvSpPr>
        <p:spPr>
          <a:xfrm>
            <a:off x="2514074" y="4173088"/>
            <a:ext cx="625734" cy="65591"/>
          </a:xfrm>
          <a:custGeom>
            <a:rect b="b" l="l" r="r" t="t"/>
            <a:pathLst>
              <a:path extrusionOk="0" h="702" w="6697">
                <a:moveTo>
                  <a:pt x="1" y="0"/>
                </a:moveTo>
                <a:lnTo>
                  <a:pt x="231" y="423"/>
                </a:lnTo>
                <a:lnTo>
                  <a:pt x="315" y="568"/>
                </a:lnTo>
                <a:lnTo>
                  <a:pt x="388" y="701"/>
                </a:lnTo>
                <a:lnTo>
                  <a:pt x="4050" y="701"/>
                </a:lnTo>
                <a:cubicBezTo>
                  <a:pt x="4425" y="701"/>
                  <a:pt x="4799" y="653"/>
                  <a:pt x="5162" y="568"/>
                </a:cubicBezTo>
                <a:cubicBezTo>
                  <a:pt x="5355" y="532"/>
                  <a:pt x="5537" y="484"/>
                  <a:pt x="5718" y="423"/>
                </a:cubicBezTo>
                <a:cubicBezTo>
                  <a:pt x="6056" y="315"/>
                  <a:pt x="6383" y="169"/>
                  <a:pt x="6697"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14"/>
          <p:cNvSpPr/>
          <p:nvPr/>
        </p:nvSpPr>
        <p:spPr>
          <a:xfrm>
            <a:off x="1595985" y="1236516"/>
            <a:ext cx="1890564" cy="3003001"/>
          </a:xfrm>
          <a:custGeom>
            <a:rect b="b" l="l" r="r" t="t"/>
            <a:pathLst>
              <a:path extrusionOk="0" h="32140" w="20234">
                <a:moveTo>
                  <a:pt x="10096" y="0"/>
                </a:moveTo>
                <a:cubicBezTo>
                  <a:pt x="7745" y="0"/>
                  <a:pt x="5396" y="1557"/>
                  <a:pt x="3602" y="4669"/>
                </a:cubicBezTo>
                <a:cubicBezTo>
                  <a:pt x="0" y="10930"/>
                  <a:pt x="0" y="21095"/>
                  <a:pt x="3602" y="27392"/>
                </a:cubicBezTo>
                <a:cubicBezTo>
                  <a:pt x="5412" y="30556"/>
                  <a:pt x="7786" y="32139"/>
                  <a:pt x="10157" y="32139"/>
                </a:cubicBezTo>
                <a:cubicBezTo>
                  <a:pt x="12506" y="32139"/>
                  <a:pt x="14852" y="30586"/>
                  <a:pt x="16644" y="27477"/>
                </a:cubicBezTo>
                <a:cubicBezTo>
                  <a:pt x="20234" y="21216"/>
                  <a:pt x="20234" y="11039"/>
                  <a:pt x="16644" y="4741"/>
                </a:cubicBezTo>
                <a:cubicBezTo>
                  <a:pt x="14836" y="1581"/>
                  <a:pt x="12465" y="0"/>
                  <a:pt x="100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14"/>
          <p:cNvSpPr/>
          <p:nvPr/>
        </p:nvSpPr>
        <p:spPr>
          <a:xfrm>
            <a:off x="1781173" y="1338454"/>
            <a:ext cx="1521309" cy="2799686"/>
          </a:xfrm>
          <a:custGeom>
            <a:rect b="b" l="l" r="r" t="t"/>
            <a:pathLst>
              <a:path extrusionOk="0" h="29964" w="16282">
                <a:moveTo>
                  <a:pt x="8111" y="0"/>
                </a:moveTo>
                <a:cubicBezTo>
                  <a:pt x="6056" y="0"/>
                  <a:pt x="4086" y="1463"/>
                  <a:pt x="2551" y="4134"/>
                </a:cubicBezTo>
                <a:cubicBezTo>
                  <a:pt x="907" y="6986"/>
                  <a:pt x="1" y="10830"/>
                  <a:pt x="1" y="14928"/>
                </a:cubicBezTo>
                <a:cubicBezTo>
                  <a:pt x="1" y="19037"/>
                  <a:pt x="907" y="22881"/>
                  <a:pt x="2551" y="25757"/>
                </a:cubicBezTo>
                <a:cubicBezTo>
                  <a:pt x="4098" y="28465"/>
                  <a:pt x="6104" y="29951"/>
                  <a:pt x="8159" y="29964"/>
                </a:cubicBezTo>
                <a:cubicBezTo>
                  <a:pt x="10214" y="29964"/>
                  <a:pt x="12196" y="28501"/>
                  <a:pt x="13731" y="25830"/>
                </a:cubicBezTo>
                <a:cubicBezTo>
                  <a:pt x="15375" y="22965"/>
                  <a:pt x="16281" y="19134"/>
                  <a:pt x="16281" y="15036"/>
                </a:cubicBezTo>
                <a:cubicBezTo>
                  <a:pt x="16281" y="10927"/>
                  <a:pt x="15375" y="7083"/>
                  <a:pt x="13719" y="4194"/>
                </a:cubicBezTo>
                <a:cubicBezTo>
                  <a:pt x="12172" y="1487"/>
                  <a:pt x="10166" y="0"/>
                  <a:pt x="8111" y="0"/>
                </a:cubicBezTo>
                <a:close/>
              </a:path>
            </a:pathLst>
          </a:custGeom>
          <a:solidFill>
            <a:srgbClr val="EF94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14"/>
          <p:cNvSpPr/>
          <p:nvPr/>
        </p:nvSpPr>
        <p:spPr>
          <a:xfrm>
            <a:off x="1878345" y="1394889"/>
            <a:ext cx="1456839" cy="2799686"/>
          </a:xfrm>
          <a:custGeom>
            <a:rect b="b" l="l" r="r" t="t"/>
            <a:pathLst>
              <a:path extrusionOk="0" h="29964" w="15592">
                <a:moveTo>
                  <a:pt x="7772" y="1"/>
                </a:moveTo>
                <a:cubicBezTo>
                  <a:pt x="5802" y="1"/>
                  <a:pt x="3916" y="1463"/>
                  <a:pt x="2442" y="4122"/>
                </a:cubicBezTo>
                <a:cubicBezTo>
                  <a:pt x="870" y="6987"/>
                  <a:pt x="0" y="10830"/>
                  <a:pt x="0" y="14928"/>
                </a:cubicBezTo>
                <a:cubicBezTo>
                  <a:pt x="0" y="19037"/>
                  <a:pt x="870" y="22881"/>
                  <a:pt x="2454" y="25758"/>
                </a:cubicBezTo>
                <a:cubicBezTo>
                  <a:pt x="3928" y="28465"/>
                  <a:pt x="5850" y="29952"/>
                  <a:pt x="7820" y="29964"/>
                </a:cubicBezTo>
                <a:cubicBezTo>
                  <a:pt x="9790" y="29964"/>
                  <a:pt x="11676" y="28501"/>
                  <a:pt x="13150" y="25830"/>
                </a:cubicBezTo>
                <a:cubicBezTo>
                  <a:pt x="14722" y="22966"/>
                  <a:pt x="15592" y="19134"/>
                  <a:pt x="15592" y="15037"/>
                </a:cubicBezTo>
                <a:cubicBezTo>
                  <a:pt x="15592" y="10927"/>
                  <a:pt x="14722" y="7083"/>
                  <a:pt x="13138" y="4195"/>
                </a:cubicBezTo>
                <a:cubicBezTo>
                  <a:pt x="11664" y="1487"/>
                  <a:pt x="9742" y="1"/>
                  <a:pt x="777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14"/>
          <p:cNvSpPr/>
          <p:nvPr/>
        </p:nvSpPr>
        <p:spPr>
          <a:xfrm>
            <a:off x="2044284" y="1940643"/>
            <a:ext cx="883241" cy="1664171"/>
          </a:xfrm>
          <a:custGeom>
            <a:rect b="b" l="l" r="r" t="t"/>
            <a:pathLst>
              <a:path extrusionOk="0" h="17811" w="9453">
                <a:moveTo>
                  <a:pt x="3997" y="0"/>
                </a:moveTo>
                <a:cubicBezTo>
                  <a:pt x="3950" y="0"/>
                  <a:pt x="3903" y="15"/>
                  <a:pt x="3856" y="46"/>
                </a:cubicBezTo>
                <a:cubicBezTo>
                  <a:pt x="3180" y="517"/>
                  <a:pt x="2515" y="1242"/>
                  <a:pt x="1874" y="2246"/>
                </a:cubicBezTo>
                <a:lnTo>
                  <a:pt x="1258" y="1170"/>
                </a:lnTo>
                <a:cubicBezTo>
                  <a:pt x="1197" y="1055"/>
                  <a:pt x="1113" y="998"/>
                  <a:pt x="1027" y="998"/>
                </a:cubicBezTo>
                <a:cubicBezTo>
                  <a:pt x="941" y="998"/>
                  <a:pt x="853" y="1055"/>
                  <a:pt x="786" y="1170"/>
                </a:cubicBezTo>
                <a:lnTo>
                  <a:pt x="134" y="2318"/>
                </a:lnTo>
                <a:cubicBezTo>
                  <a:pt x="1" y="2572"/>
                  <a:pt x="1" y="2886"/>
                  <a:pt x="134" y="3140"/>
                </a:cubicBezTo>
                <a:lnTo>
                  <a:pt x="774" y="4264"/>
                </a:lnTo>
                <a:cubicBezTo>
                  <a:pt x="315" y="5400"/>
                  <a:pt x="110" y="6621"/>
                  <a:pt x="170" y="7842"/>
                </a:cubicBezTo>
                <a:cubicBezTo>
                  <a:pt x="206" y="8966"/>
                  <a:pt x="521" y="10066"/>
                  <a:pt x="1076" y="11057"/>
                </a:cubicBezTo>
                <a:cubicBezTo>
                  <a:pt x="1451" y="11722"/>
                  <a:pt x="1850" y="12133"/>
                  <a:pt x="2249" y="12278"/>
                </a:cubicBezTo>
                <a:cubicBezTo>
                  <a:pt x="2411" y="12337"/>
                  <a:pt x="2580" y="12366"/>
                  <a:pt x="2750" y="12366"/>
                </a:cubicBezTo>
                <a:cubicBezTo>
                  <a:pt x="2999" y="12366"/>
                  <a:pt x="3247" y="12303"/>
                  <a:pt x="3470" y="12181"/>
                </a:cubicBezTo>
                <a:cubicBezTo>
                  <a:pt x="3989" y="11891"/>
                  <a:pt x="4461" y="11528"/>
                  <a:pt x="4884" y="11105"/>
                </a:cubicBezTo>
                <a:cubicBezTo>
                  <a:pt x="5331" y="10682"/>
                  <a:pt x="5657" y="10392"/>
                  <a:pt x="5875" y="10223"/>
                </a:cubicBezTo>
                <a:cubicBezTo>
                  <a:pt x="6056" y="10066"/>
                  <a:pt x="6286" y="9981"/>
                  <a:pt x="6516" y="9981"/>
                </a:cubicBezTo>
                <a:cubicBezTo>
                  <a:pt x="6733" y="9981"/>
                  <a:pt x="6927" y="10126"/>
                  <a:pt x="7096" y="10428"/>
                </a:cubicBezTo>
                <a:cubicBezTo>
                  <a:pt x="7325" y="10839"/>
                  <a:pt x="7410" y="11299"/>
                  <a:pt x="7337" y="11758"/>
                </a:cubicBezTo>
                <a:cubicBezTo>
                  <a:pt x="7265" y="12302"/>
                  <a:pt x="7084" y="12822"/>
                  <a:pt x="6818" y="13281"/>
                </a:cubicBezTo>
                <a:cubicBezTo>
                  <a:pt x="6528" y="13813"/>
                  <a:pt x="6129" y="14260"/>
                  <a:pt x="5645" y="14598"/>
                </a:cubicBezTo>
                <a:cubicBezTo>
                  <a:pt x="5452" y="14731"/>
                  <a:pt x="5246" y="14852"/>
                  <a:pt x="5041" y="14949"/>
                </a:cubicBezTo>
                <a:cubicBezTo>
                  <a:pt x="4944" y="14997"/>
                  <a:pt x="4872" y="15070"/>
                  <a:pt x="4823" y="15167"/>
                </a:cubicBezTo>
                <a:cubicBezTo>
                  <a:pt x="4642" y="15517"/>
                  <a:pt x="4642" y="15952"/>
                  <a:pt x="4823" y="16303"/>
                </a:cubicBezTo>
                <a:lnTo>
                  <a:pt x="5585" y="17620"/>
                </a:lnTo>
                <a:cubicBezTo>
                  <a:pt x="5659" y="17744"/>
                  <a:pt x="5755" y="17811"/>
                  <a:pt x="5851" y="17811"/>
                </a:cubicBezTo>
                <a:cubicBezTo>
                  <a:pt x="5896" y="17811"/>
                  <a:pt x="5941" y="17796"/>
                  <a:pt x="5984" y="17765"/>
                </a:cubicBezTo>
                <a:cubicBezTo>
                  <a:pt x="6262" y="17584"/>
                  <a:pt x="6516" y="17391"/>
                  <a:pt x="6745" y="17161"/>
                </a:cubicBezTo>
                <a:cubicBezTo>
                  <a:pt x="7072" y="16847"/>
                  <a:pt x="7362" y="16496"/>
                  <a:pt x="7615" y="16121"/>
                </a:cubicBezTo>
                <a:lnTo>
                  <a:pt x="8111" y="16992"/>
                </a:lnTo>
                <a:cubicBezTo>
                  <a:pt x="8178" y="17100"/>
                  <a:pt x="8262" y="17155"/>
                  <a:pt x="8347" y="17155"/>
                </a:cubicBezTo>
                <a:cubicBezTo>
                  <a:pt x="8431" y="17155"/>
                  <a:pt x="8516" y="17100"/>
                  <a:pt x="8582" y="16992"/>
                </a:cubicBezTo>
                <a:lnTo>
                  <a:pt x="8595" y="17004"/>
                </a:lnTo>
                <a:lnTo>
                  <a:pt x="9247" y="15843"/>
                </a:lnTo>
                <a:cubicBezTo>
                  <a:pt x="9380" y="15590"/>
                  <a:pt x="9380" y="15287"/>
                  <a:pt x="9247" y="15021"/>
                </a:cubicBezTo>
                <a:lnTo>
                  <a:pt x="8727" y="14103"/>
                </a:lnTo>
                <a:cubicBezTo>
                  <a:pt x="9223" y="12930"/>
                  <a:pt x="9453" y="11661"/>
                  <a:pt x="9404" y="10380"/>
                </a:cubicBezTo>
                <a:cubicBezTo>
                  <a:pt x="9344" y="9159"/>
                  <a:pt x="9054" y="8120"/>
                  <a:pt x="8558" y="7250"/>
                </a:cubicBezTo>
                <a:cubicBezTo>
                  <a:pt x="8026" y="6319"/>
                  <a:pt x="7483" y="5860"/>
                  <a:pt x="6939" y="5860"/>
                </a:cubicBezTo>
                <a:cubicBezTo>
                  <a:pt x="6395" y="5872"/>
                  <a:pt x="5802" y="6150"/>
                  <a:pt x="5162" y="6706"/>
                </a:cubicBezTo>
                <a:cubicBezTo>
                  <a:pt x="5101" y="6754"/>
                  <a:pt x="4932" y="6911"/>
                  <a:pt x="4654" y="7141"/>
                </a:cubicBezTo>
                <a:cubicBezTo>
                  <a:pt x="4074" y="7673"/>
                  <a:pt x="3615" y="7999"/>
                  <a:pt x="3300" y="8156"/>
                </a:cubicBezTo>
                <a:cubicBezTo>
                  <a:pt x="3211" y="8198"/>
                  <a:pt x="3126" y="8218"/>
                  <a:pt x="3046" y="8218"/>
                </a:cubicBezTo>
                <a:cubicBezTo>
                  <a:pt x="2845" y="8218"/>
                  <a:pt x="2674" y="8089"/>
                  <a:pt x="2527" y="7830"/>
                </a:cubicBezTo>
                <a:cubicBezTo>
                  <a:pt x="2056" y="7020"/>
                  <a:pt x="2128" y="6065"/>
                  <a:pt x="2744" y="4977"/>
                </a:cubicBezTo>
                <a:cubicBezTo>
                  <a:pt x="3095" y="4373"/>
                  <a:pt x="3530" y="3829"/>
                  <a:pt x="4062" y="3370"/>
                </a:cubicBezTo>
                <a:cubicBezTo>
                  <a:pt x="4292" y="3164"/>
                  <a:pt x="4545" y="2983"/>
                  <a:pt x="4823" y="2838"/>
                </a:cubicBezTo>
                <a:cubicBezTo>
                  <a:pt x="4908" y="2790"/>
                  <a:pt x="4968" y="2717"/>
                  <a:pt x="5017" y="2632"/>
                </a:cubicBezTo>
                <a:cubicBezTo>
                  <a:pt x="5198" y="2270"/>
                  <a:pt x="5198" y="1847"/>
                  <a:pt x="5017" y="1496"/>
                </a:cubicBezTo>
                <a:lnTo>
                  <a:pt x="4267" y="191"/>
                </a:lnTo>
                <a:cubicBezTo>
                  <a:pt x="4193" y="68"/>
                  <a:pt x="4097" y="0"/>
                  <a:pt x="39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14"/>
          <p:cNvSpPr/>
          <p:nvPr/>
        </p:nvSpPr>
        <p:spPr>
          <a:xfrm>
            <a:off x="1783415" y="1678932"/>
            <a:ext cx="813258" cy="2572172"/>
          </a:xfrm>
          <a:custGeom>
            <a:rect b="b" l="l" r="r" t="t"/>
            <a:pathLst>
              <a:path extrusionOk="0" h="27529" w="8704">
                <a:moveTo>
                  <a:pt x="8075" y="1940"/>
                </a:moveTo>
                <a:lnTo>
                  <a:pt x="7567" y="4660"/>
                </a:lnTo>
                <a:lnTo>
                  <a:pt x="4618" y="4660"/>
                </a:lnTo>
                <a:lnTo>
                  <a:pt x="5126" y="1940"/>
                </a:lnTo>
                <a:close/>
                <a:moveTo>
                  <a:pt x="7507" y="4926"/>
                </a:moveTo>
                <a:lnTo>
                  <a:pt x="6999" y="7645"/>
                </a:lnTo>
                <a:lnTo>
                  <a:pt x="4038" y="7645"/>
                </a:lnTo>
                <a:lnTo>
                  <a:pt x="4557" y="4926"/>
                </a:lnTo>
                <a:close/>
                <a:moveTo>
                  <a:pt x="6939" y="7923"/>
                </a:moveTo>
                <a:lnTo>
                  <a:pt x="6431" y="10643"/>
                </a:lnTo>
                <a:lnTo>
                  <a:pt x="3470" y="10643"/>
                </a:lnTo>
                <a:lnTo>
                  <a:pt x="3989" y="7923"/>
                </a:lnTo>
                <a:close/>
                <a:moveTo>
                  <a:pt x="6370" y="10909"/>
                </a:moveTo>
                <a:lnTo>
                  <a:pt x="5851" y="13628"/>
                </a:lnTo>
                <a:lnTo>
                  <a:pt x="2902" y="13628"/>
                </a:lnTo>
                <a:lnTo>
                  <a:pt x="3421" y="10909"/>
                </a:lnTo>
                <a:close/>
                <a:moveTo>
                  <a:pt x="5802" y="13906"/>
                </a:moveTo>
                <a:lnTo>
                  <a:pt x="5283" y="16626"/>
                </a:lnTo>
                <a:lnTo>
                  <a:pt x="2333" y="16626"/>
                </a:lnTo>
                <a:lnTo>
                  <a:pt x="2853" y="13906"/>
                </a:lnTo>
                <a:close/>
                <a:moveTo>
                  <a:pt x="5234" y="16892"/>
                </a:moveTo>
                <a:lnTo>
                  <a:pt x="4715" y="19611"/>
                </a:lnTo>
                <a:lnTo>
                  <a:pt x="1765" y="19611"/>
                </a:lnTo>
                <a:lnTo>
                  <a:pt x="2285" y="16892"/>
                </a:lnTo>
                <a:close/>
                <a:moveTo>
                  <a:pt x="4666" y="19889"/>
                </a:moveTo>
                <a:lnTo>
                  <a:pt x="4146" y="22609"/>
                </a:lnTo>
                <a:lnTo>
                  <a:pt x="1197" y="22609"/>
                </a:lnTo>
                <a:lnTo>
                  <a:pt x="1717" y="19889"/>
                </a:lnTo>
                <a:close/>
                <a:moveTo>
                  <a:pt x="4098" y="22875"/>
                </a:moveTo>
                <a:lnTo>
                  <a:pt x="3578" y="25594"/>
                </a:lnTo>
                <a:lnTo>
                  <a:pt x="629" y="25594"/>
                </a:lnTo>
                <a:lnTo>
                  <a:pt x="1149" y="22875"/>
                </a:lnTo>
                <a:close/>
                <a:moveTo>
                  <a:pt x="8545" y="0"/>
                </a:moveTo>
                <a:cubicBezTo>
                  <a:pt x="8486" y="0"/>
                  <a:pt x="8435" y="45"/>
                  <a:pt x="8425" y="115"/>
                </a:cubicBezTo>
                <a:lnTo>
                  <a:pt x="8123" y="1662"/>
                </a:lnTo>
                <a:lnTo>
                  <a:pt x="5174" y="1662"/>
                </a:lnTo>
                <a:lnTo>
                  <a:pt x="5464" y="164"/>
                </a:lnTo>
                <a:cubicBezTo>
                  <a:pt x="5471" y="67"/>
                  <a:pt x="5395" y="10"/>
                  <a:pt x="5320" y="10"/>
                </a:cubicBezTo>
                <a:cubicBezTo>
                  <a:pt x="5263" y="10"/>
                  <a:pt x="5207" y="42"/>
                  <a:pt x="5186" y="115"/>
                </a:cubicBezTo>
                <a:lnTo>
                  <a:pt x="13" y="27371"/>
                </a:lnTo>
                <a:cubicBezTo>
                  <a:pt x="1" y="27444"/>
                  <a:pt x="49" y="27516"/>
                  <a:pt x="122" y="27528"/>
                </a:cubicBezTo>
                <a:lnTo>
                  <a:pt x="146" y="27528"/>
                </a:lnTo>
                <a:cubicBezTo>
                  <a:pt x="218" y="27528"/>
                  <a:pt x="267" y="27480"/>
                  <a:pt x="279" y="27419"/>
                </a:cubicBezTo>
                <a:lnTo>
                  <a:pt x="581" y="25860"/>
                </a:lnTo>
                <a:lnTo>
                  <a:pt x="3542" y="25860"/>
                </a:lnTo>
                <a:lnTo>
                  <a:pt x="3252" y="27371"/>
                </a:lnTo>
                <a:cubicBezTo>
                  <a:pt x="3240" y="27432"/>
                  <a:pt x="3288" y="27504"/>
                  <a:pt x="3361" y="27516"/>
                </a:cubicBezTo>
                <a:lnTo>
                  <a:pt x="3385" y="27516"/>
                </a:lnTo>
                <a:cubicBezTo>
                  <a:pt x="3445" y="27516"/>
                  <a:pt x="3506" y="27468"/>
                  <a:pt x="3518" y="27407"/>
                </a:cubicBezTo>
                <a:lnTo>
                  <a:pt x="8703" y="139"/>
                </a:lnTo>
                <a:cubicBezTo>
                  <a:pt x="8703" y="67"/>
                  <a:pt x="8655" y="6"/>
                  <a:pt x="8582" y="6"/>
                </a:cubicBezTo>
                <a:cubicBezTo>
                  <a:pt x="8570" y="2"/>
                  <a:pt x="8557" y="0"/>
                  <a:pt x="8545" y="0"/>
                </a:cubicBezTo>
                <a:close/>
              </a:path>
            </a:pathLst>
          </a:custGeom>
          <a:solidFill>
            <a:srgbClr val="1D29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14"/>
          <p:cNvSpPr/>
          <p:nvPr/>
        </p:nvSpPr>
        <p:spPr>
          <a:xfrm>
            <a:off x="2550233" y="1673512"/>
            <a:ext cx="45316" cy="21583"/>
          </a:xfrm>
          <a:custGeom>
            <a:rect b="b" l="l" r="r" t="t"/>
            <a:pathLst>
              <a:path extrusionOk="0" h="231" w="485">
                <a:moveTo>
                  <a:pt x="167" y="0"/>
                </a:moveTo>
                <a:cubicBezTo>
                  <a:pt x="140" y="0"/>
                  <a:pt x="116" y="2"/>
                  <a:pt x="97" y="4"/>
                </a:cubicBezTo>
                <a:cubicBezTo>
                  <a:pt x="1" y="4"/>
                  <a:pt x="61" y="173"/>
                  <a:pt x="61" y="173"/>
                </a:cubicBezTo>
                <a:cubicBezTo>
                  <a:pt x="122" y="203"/>
                  <a:pt x="230" y="231"/>
                  <a:pt x="321" y="231"/>
                </a:cubicBezTo>
                <a:cubicBezTo>
                  <a:pt x="412" y="231"/>
                  <a:pt x="484" y="203"/>
                  <a:pt x="472" y="125"/>
                </a:cubicBezTo>
                <a:cubicBezTo>
                  <a:pt x="462" y="27"/>
                  <a:pt x="285" y="0"/>
                  <a:pt x="167"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14"/>
          <p:cNvSpPr/>
          <p:nvPr/>
        </p:nvSpPr>
        <p:spPr>
          <a:xfrm>
            <a:off x="2253204" y="1404793"/>
            <a:ext cx="108571" cy="180610"/>
          </a:xfrm>
          <a:custGeom>
            <a:rect b="b" l="l" r="r" t="t"/>
            <a:pathLst>
              <a:path extrusionOk="0" h="1933" w="1162">
                <a:moveTo>
                  <a:pt x="529" y="1"/>
                </a:moveTo>
                <a:cubicBezTo>
                  <a:pt x="253" y="1"/>
                  <a:pt x="41" y="256"/>
                  <a:pt x="13" y="680"/>
                </a:cubicBezTo>
                <a:cubicBezTo>
                  <a:pt x="1" y="849"/>
                  <a:pt x="37" y="1007"/>
                  <a:pt x="98" y="1164"/>
                </a:cubicBezTo>
                <a:lnTo>
                  <a:pt x="25" y="1587"/>
                </a:lnTo>
                <a:cubicBezTo>
                  <a:pt x="1" y="1732"/>
                  <a:pt x="85" y="1889"/>
                  <a:pt x="243" y="1925"/>
                </a:cubicBezTo>
                <a:cubicBezTo>
                  <a:pt x="263" y="1930"/>
                  <a:pt x="284" y="1933"/>
                  <a:pt x="304" y="1933"/>
                </a:cubicBezTo>
                <a:cubicBezTo>
                  <a:pt x="427" y="1933"/>
                  <a:pt x="536" y="1844"/>
                  <a:pt x="557" y="1720"/>
                </a:cubicBezTo>
                <a:lnTo>
                  <a:pt x="557" y="1683"/>
                </a:lnTo>
                <a:lnTo>
                  <a:pt x="581" y="1526"/>
                </a:lnTo>
                <a:cubicBezTo>
                  <a:pt x="871" y="1526"/>
                  <a:pt x="1016" y="1248"/>
                  <a:pt x="1089" y="874"/>
                </a:cubicBezTo>
                <a:cubicBezTo>
                  <a:pt x="1161" y="475"/>
                  <a:pt x="1089" y="221"/>
                  <a:pt x="774" y="64"/>
                </a:cubicBezTo>
                <a:cubicBezTo>
                  <a:pt x="689" y="21"/>
                  <a:pt x="606" y="1"/>
                  <a:pt x="529" y="1"/>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14"/>
          <p:cNvSpPr/>
          <p:nvPr/>
        </p:nvSpPr>
        <p:spPr>
          <a:xfrm>
            <a:off x="2058206" y="1907661"/>
            <a:ext cx="322724" cy="753740"/>
          </a:xfrm>
          <a:custGeom>
            <a:rect b="b" l="l" r="r" t="t"/>
            <a:pathLst>
              <a:path extrusionOk="0" h="8067" w="3454">
                <a:moveTo>
                  <a:pt x="1048" y="0"/>
                </a:moveTo>
                <a:cubicBezTo>
                  <a:pt x="952" y="701"/>
                  <a:pt x="915" y="2151"/>
                  <a:pt x="903" y="2683"/>
                </a:cubicBezTo>
                <a:lnTo>
                  <a:pt x="903" y="3300"/>
                </a:lnTo>
                <a:cubicBezTo>
                  <a:pt x="903" y="3300"/>
                  <a:pt x="903" y="3312"/>
                  <a:pt x="903" y="3312"/>
                </a:cubicBezTo>
                <a:cubicBezTo>
                  <a:pt x="795" y="3662"/>
                  <a:pt x="553" y="4557"/>
                  <a:pt x="408" y="5354"/>
                </a:cubicBezTo>
                <a:cubicBezTo>
                  <a:pt x="264" y="6147"/>
                  <a:pt x="0" y="7881"/>
                  <a:pt x="352" y="7881"/>
                </a:cubicBezTo>
                <a:cubicBezTo>
                  <a:pt x="354" y="7881"/>
                  <a:pt x="357" y="7881"/>
                  <a:pt x="359" y="7881"/>
                </a:cubicBezTo>
                <a:cubicBezTo>
                  <a:pt x="649" y="7869"/>
                  <a:pt x="1580" y="5149"/>
                  <a:pt x="1991" y="4013"/>
                </a:cubicBezTo>
                <a:cubicBezTo>
                  <a:pt x="2003" y="4460"/>
                  <a:pt x="2027" y="5052"/>
                  <a:pt x="2088" y="5596"/>
                </a:cubicBezTo>
                <a:cubicBezTo>
                  <a:pt x="2170" y="6382"/>
                  <a:pt x="2400" y="8067"/>
                  <a:pt x="2723" y="8067"/>
                </a:cubicBezTo>
                <a:cubicBezTo>
                  <a:pt x="2733" y="8067"/>
                  <a:pt x="2743" y="8065"/>
                  <a:pt x="2753" y="8062"/>
                </a:cubicBezTo>
                <a:cubicBezTo>
                  <a:pt x="3091" y="7953"/>
                  <a:pt x="3200" y="4013"/>
                  <a:pt x="3260" y="3457"/>
                </a:cubicBezTo>
                <a:lnTo>
                  <a:pt x="3260" y="3396"/>
                </a:lnTo>
                <a:cubicBezTo>
                  <a:pt x="3442" y="2309"/>
                  <a:pt x="3393" y="97"/>
                  <a:pt x="3454" y="97"/>
                </a:cubicBezTo>
                <a:lnTo>
                  <a:pt x="1967" y="0"/>
                </a:lnTo>
                <a:cubicBezTo>
                  <a:pt x="1967" y="48"/>
                  <a:pt x="1967" y="97"/>
                  <a:pt x="1955" y="157"/>
                </a:cubicBezTo>
                <a:lnTo>
                  <a:pt x="10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14"/>
          <p:cNvSpPr/>
          <p:nvPr/>
        </p:nvSpPr>
        <p:spPr>
          <a:xfrm>
            <a:off x="2100812" y="1555691"/>
            <a:ext cx="474369" cy="380748"/>
          </a:xfrm>
          <a:custGeom>
            <a:rect b="b" l="l" r="r" t="t"/>
            <a:pathLst>
              <a:path extrusionOk="0" h="4075" w="5077">
                <a:moveTo>
                  <a:pt x="1791" y="1"/>
                </a:moveTo>
                <a:cubicBezTo>
                  <a:pt x="1636" y="1"/>
                  <a:pt x="1481" y="23"/>
                  <a:pt x="1330" y="68"/>
                </a:cubicBezTo>
                <a:cubicBezTo>
                  <a:pt x="1293" y="81"/>
                  <a:pt x="1257" y="93"/>
                  <a:pt x="1221" y="117"/>
                </a:cubicBezTo>
                <a:cubicBezTo>
                  <a:pt x="1173" y="129"/>
                  <a:pt x="1136" y="141"/>
                  <a:pt x="1100" y="177"/>
                </a:cubicBezTo>
                <a:cubicBezTo>
                  <a:pt x="967" y="298"/>
                  <a:pt x="834" y="431"/>
                  <a:pt x="725" y="576"/>
                </a:cubicBezTo>
                <a:cubicBezTo>
                  <a:pt x="604" y="721"/>
                  <a:pt x="496" y="866"/>
                  <a:pt x="411" y="1023"/>
                </a:cubicBezTo>
                <a:cubicBezTo>
                  <a:pt x="206" y="1338"/>
                  <a:pt x="73" y="1700"/>
                  <a:pt x="24" y="2075"/>
                </a:cubicBezTo>
                <a:cubicBezTo>
                  <a:pt x="0" y="2280"/>
                  <a:pt x="12" y="2486"/>
                  <a:pt x="73" y="2679"/>
                </a:cubicBezTo>
                <a:cubicBezTo>
                  <a:pt x="97" y="2800"/>
                  <a:pt x="157" y="2921"/>
                  <a:pt x="242" y="3006"/>
                </a:cubicBezTo>
                <a:cubicBezTo>
                  <a:pt x="314" y="3090"/>
                  <a:pt x="423" y="3151"/>
                  <a:pt x="532" y="3187"/>
                </a:cubicBezTo>
                <a:cubicBezTo>
                  <a:pt x="520" y="3429"/>
                  <a:pt x="532" y="3658"/>
                  <a:pt x="568" y="3900"/>
                </a:cubicBezTo>
                <a:cubicBezTo>
                  <a:pt x="587" y="3996"/>
                  <a:pt x="1275" y="4074"/>
                  <a:pt x="1919" y="4074"/>
                </a:cubicBezTo>
                <a:cubicBezTo>
                  <a:pt x="2497" y="4074"/>
                  <a:pt x="3040" y="4011"/>
                  <a:pt x="3034" y="3840"/>
                </a:cubicBezTo>
                <a:cubicBezTo>
                  <a:pt x="3010" y="3356"/>
                  <a:pt x="2998" y="2486"/>
                  <a:pt x="2937" y="1724"/>
                </a:cubicBezTo>
                <a:lnTo>
                  <a:pt x="2937" y="1724"/>
                </a:lnTo>
                <a:cubicBezTo>
                  <a:pt x="3070" y="1833"/>
                  <a:pt x="3215" y="1942"/>
                  <a:pt x="3360" y="2039"/>
                </a:cubicBezTo>
                <a:lnTo>
                  <a:pt x="3409" y="2063"/>
                </a:lnTo>
                <a:lnTo>
                  <a:pt x="3481" y="2099"/>
                </a:lnTo>
                <a:cubicBezTo>
                  <a:pt x="3517" y="2123"/>
                  <a:pt x="3566" y="2135"/>
                  <a:pt x="3626" y="2159"/>
                </a:cubicBezTo>
                <a:cubicBezTo>
                  <a:pt x="3688" y="2177"/>
                  <a:pt x="3757" y="2188"/>
                  <a:pt x="3831" y="2188"/>
                </a:cubicBezTo>
                <a:cubicBezTo>
                  <a:pt x="3859" y="2188"/>
                  <a:pt x="3887" y="2187"/>
                  <a:pt x="3916" y="2184"/>
                </a:cubicBezTo>
                <a:cubicBezTo>
                  <a:pt x="4085" y="2172"/>
                  <a:pt x="4243" y="2123"/>
                  <a:pt x="4400" y="2051"/>
                </a:cubicBezTo>
                <a:cubicBezTo>
                  <a:pt x="4533" y="1978"/>
                  <a:pt x="4666" y="1894"/>
                  <a:pt x="4774" y="1785"/>
                </a:cubicBezTo>
                <a:cubicBezTo>
                  <a:pt x="4835" y="1736"/>
                  <a:pt x="4895" y="1688"/>
                  <a:pt x="4944" y="1640"/>
                </a:cubicBezTo>
                <a:lnTo>
                  <a:pt x="5016" y="1567"/>
                </a:lnTo>
                <a:cubicBezTo>
                  <a:pt x="5040" y="1531"/>
                  <a:pt x="5077" y="1519"/>
                  <a:pt x="5077" y="1458"/>
                </a:cubicBezTo>
                <a:cubicBezTo>
                  <a:pt x="5064" y="1422"/>
                  <a:pt x="5040" y="1386"/>
                  <a:pt x="5004" y="1374"/>
                </a:cubicBezTo>
                <a:lnTo>
                  <a:pt x="4992" y="1374"/>
                </a:lnTo>
                <a:cubicBezTo>
                  <a:pt x="4985" y="1372"/>
                  <a:pt x="4979" y="1371"/>
                  <a:pt x="4973" y="1371"/>
                </a:cubicBezTo>
                <a:cubicBezTo>
                  <a:pt x="4937" y="1371"/>
                  <a:pt x="4916" y="1400"/>
                  <a:pt x="4895" y="1410"/>
                </a:cubicBezTo>
                <a:lnTo>
                  <a:pt x="4799" y="1458"/>
                </a:lnTo>
                <a:cubicBezTo>
                  <a:pt x="4738" y="1483"/>
                  <a:pt x="4678" y="1519"/>
                  <a:pt x="4617" y="1543"/>
                </a:cubicBezTo>
                <a:cubicBezTo>
                  <a:pt x="4508" y="1591"/>
                  <a:pt x="4376" y="1628"/>
                  <a:pt x="4255" y="1652"/>
                </a:cubicBezTo>
                <a:cubicBezTo>
                  <a:pt x="4175" y="1669"/>
                  <a:pt x="4095" y="1681"/>
                  <a:pt x="4016" y="1681"/>
                </a:cubicBezTo>
                <a:cubicBezTo>
                  <a:pt x="3987" y="1681"/>
                  <a:pt x="3957" y="1679"/>
                  <a:pt x="3928" y="1676"/>
                </a:cubicBezTo>
                <a:cubicBezTo>
                  <a:pt x="3892" y="1664"/>
                  <a:pt x="3844" y="1652"/>
                  <a:pt x="3807" y="1628"/>
                </a:cubicBezTo>
                <a:cubicBezTo>
                  <a:pt x="3795" y="1616"/>
                  <a:pt x="3771" y="1616"/>
                  <a:pt x="3759" y="1603"/>
                </a:cubicBezTo>
                <a:lnTo>
                  <a:pt x="3699" y="1555"/>
                </a:lnTo>
                <a:cubicBezTo>
                  <a:pt x="3505" y="1386"/>
                  <a:pt x="3324" y="1217"/>
                  <a:pt x="3167" y="1023"/>
                </a:cubicBezTo>
                <a:cubicBezTo>
                  <a:pt x="3082" y="927"/>
                  <a:pt x="2998" y="818"/>
                  <a:pt x="2925" y="721"/>
                </a:cubicBezTo>
                <a:cubicBezTo>
                  <a:pt x="2865" y="649"/>
                  <a:pt x="2816" y="552"/>
                  <a:pt x="2768" y="479"/>
                </a:cubicBezTo>
                <a:cubicBezTo>
                  <a:pt x="2756" y="443"/>
                  <a:pt x="2744" y="419"/>
                  <a:pt x="2720" y="395"/>
                </a:cubicBezTo>
                <a:cubicBezTo>
                  <a:pt x="2659" y="274"/>
                  <a:pt x="2550" y="177"/>
                  <a:pt x="2417" y="129"/>
                </a:cubicBezTo>
                <a:cubicBezTo>
                  <a:pt x="2220" y="44"/>
                  <a:pt x="2006" y="1"/>
                  <a:pt x="17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14"/>
          <p:cNvSpPr/>
          <p:nvPr/>
        </p:nvSpPr>
        <p:spPr>
          <a:xfrm>
            <a:off x="2062411" y="2612348"/>
            <a:ext cx="101377" cy="61106"/>
          </a:xfrm>
          <a:custGeom>
            <a:rect b="b" l="l" r="r" t="t"/>
            <a:pathLst>
              <a:path extrusionOk="0" h="654" w="1085">
                <a:moveTo>
                  <a:pt x="157" y="0"/>
                </a:moveTo>
                <a:cubicBezTo>
                  <a:pt x="97" y="36"/>
                  <a:pt x="85" y="194"/>
                  <a:pt x="49" y="339"/>
                </a:cubicBezTo>
                <a:cubicBezTo>
                  <a:pt x="0" y="496"/>
                  <a:pt x="206" y="460"/>
                  <a:pt x="363" y="508"/>
                </a:cubicBezTo>
                <a:cubicBezTo>
                  <a:pt x="586" y="590"/>
                  <a:pt x="865" y="653"/>
                  <a:pt x="989" y="653"/>
                </a:cubicBezTo>
                <a:cubicBezTo>
                  <a:pt x="1066" y="653"/>
                  <a:pt x="1084" y="629"/>
                  <a:pt x="991" y="568"/>
                </a:cubicBezTo>
                <a:cubicBezTo>
                  <a:pt x="665" y="351"/>
                  <a:pt x="617" y="145"/>
                  <a:pt x="532" y="85"/>
                </a:cubicBezTo>
                <a:cubicBezTo>
                  <a:pt x="411" y="49"/>
                  <a:pt x="278" y="12"/>
                  <a:pt x="157" y="0"/>
                </a:cubicBezTo>
                <a:close/>
              </a:path>
            </a:pathLst>
          </a:custGeom>
          <a:solidFill>
            <a:srgbClr val="1D29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14"/>
          <p:cNvSpPr/>
          <p:nvPr/>
        </p:nvSpPr>
        <p:spPr>
          <a:xfrm>
            <a:off x="2287121" y="2632624"/>
            <a:ext cx="112869" cy="44288"/>
          </a:xfrm>
          <a:custGeom>
            <a:rect b="b" l="l" r="r" t="t"/>
            <a:pathLst>
              <a:path extrusionOk="0" h="474" w="1208">
                <a:moveTo>
                  <a:pt x="49" y="1"/>
                </a:moveTo>
                <a:cubicBezTo>
                  <a:pt x="0" y="61"/>
                  <a:pt x="37" y="218"/>
                  <a:pt x="37" y="375"/>
                </a:cubicBezTo>
                <a:cubicBezTo>
                  <a:pt x="37" y="451"/>
                  <a:pt x="90" y="468"/>
                  <a:pt x="163" y="468"/>
                </a:cubicBezTo>
                <a:cubicBezTo>
                  <a:pt x="218" y="468"/>
                  <a:pt x="284" y="459"/>
                  <a:pt x="347" y="459"/>
                </a:cubicBezTo>
                <a:cubicBezTo>
                  <a:pt x="361" y="459"/>
                  <a:pt x="374" y="459"/>
                  <a:pt x="387" y="460"/>
                </a:cubicBezTo>
                <a:cubicBezTo>
                  <a:pt x="486" y="469"/>
                  <a:pt x="593" y="474"/>
                  <a:pt x="692" y="474"/>
                </a:cubicBezTo>
                <a:cubicBezTo>
                  <a:pt x="981" y="474"/>
                  <a:pt x="1208" y="435"/>
                  <a:pt x="992" y="363"/>
                </a:cubicBezTo>
                <a:cubicBezTo>
                  <a:pt x="617" y="230"/>
                  <a:pt x="520" y="37"/>
                  <a:pt x="423" y="1"/>
                </a:cubicBezTo>
                <a:close/>
              </a:path>
            </a:pathLst>
          </a:custGeom>
          <a:solidFill>
            <a:srgbClr val="1D29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14"/>
          <p:cNvSpPr/>
          <p:nvPr/>
        </p:nvSpPr>
        <p:spPr>
          <a:xfrm>
            <a:off x="2192285" y="1387040"/>
            <a:ext cx="168370" cy="160802"/>
          </a:xfrm>
          <a:custGeom>
            <a:rect b="b" l="l" r="r" t="t"/>
            <a:pathLst>
              <a:path extrusionOk="0" h="1721" w="1802">
                <a:moveTo>
                  <a:pt x="944" y="1"/>
                </a:moveTo>
                <a:cubicBezTo>
                  <a:pt x="662" y="1"/>
                  <a:pt x="404" y="88"/>
                  <a:pt x="339" y="193"/>
                </a:cubicBezTo>
                <a:lnTo>
                  <a:pt x="351" y="193"/>
                </a:lnTo>
                <a:cubicBezTo>
                  <a:pt x="0" y="350"/>
                  <a:pt x="48" y="749"/>
                  <a:pt x="133" y="1535"/>
                </a:cubicBezTo>
                <a:cubicBezTo>
                  <a:pt x="266" y="1678"/>
                  <a:pt x="551" y="1721"/>
                  <a:pt x="841" y="1721"/>
                </a:cubicBezTo>
                <a:cubicBezTo>
                  <a:pt x="1261" y="1721"/>
                  <a:pt x="1692" y="1632"/>
                  <a:pt x="1692" y="1632"/>
                </a:cubicBezTo>
                <a:cubicBezTo>
                  <a:pt x="1692" y="1632"/>
                  <a:pt x="1402" y="1366"/>
                  <a:pt x="1596" y="725"/>
                </a:cubicBezTo>
                <a:cubicBezTo>
                  <a:pt x="1596" y="701"/>
                  <a:pt x="1596" y="677"/>
                  <a:pt x="1608" y="665"/>
                </a:cubicBezTo>
                <a:lnTo>
                  <a:pt x="1801" y="701"/>
                </a:lnTo>
                <a:cubicBezTo>
                  <a:pt x="1780" y="172"/>
                  <a:pt x="1339" y="1"/>
                  <a:pt x="94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14"/>
          <p:cNvSpPr/>
          <p:nvPr/>
        </p:nvSpPr>
        <p:spPr>
          <a:xfrm>
            <a:off x="2324401" y="1460294"/>
            <a:ext cx="24947" cy="37935"/>
          </a:xfrm>
          <a:custGeom>
            <a:rect b="b" l="l" r="r" t="t"/>
            <a:pathLst>
              <a:path extrusionOk="0" h="406" w="267">
                <a:moveTo>
                  <a:pt x="141" y="0"/>
                </a:moveTo>
                <a:cubicBezTo>
                  <a:pt x="135" y="0"/>
                  <a:pt x="128" y="1"/>
                  <a:pt x="121" y="2"/>
                </a:cubicBezTo>
                <a:cubicBezTo>
                  <a:pt x="49" y="14"/>
                  <a:pt x="0" y="122"/>
                  <a:pt x="49" y="255"/>
                </a:cubicBezTo>
                <a:cubicBezTo>
                  <a:pt x="69" y="348"/>
                  <a:pt x="116" y="406"/>
                  <a:pt x="167" y="406"/>
                </a:cubicBezTo>
                <a:cubicBezTo>
                  <a:pt x="176" y="406"/>
                  <a:pt x="185" y="404"/>
                  <a:pt x="194" y="400"/>
                </a:cubicBezTo>
                <a:cubicBezTo>
                  <a:pt x="254" y="364"/>
                  <a:pt x="266" y="268"/>
                  <a:pt x="242" y="159"/>
                </a:cubicBezTo>
                <a:cubicBezTo>
                  <a:pt x="220" y="59"/>
                  <a:pt x="208" y="0"/>
                  <a:pt x="141"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14"/>
          <p:cNvSpPr/>
          <p:nvPr/>
        </p:nvSpPr>
        <p:spPr>
          <a:xfrm>
            <a:off x="2813345" y="3539505"/>
            <a:ext cx="151458" cy="753366"/>
          </a:xfrm>
          <a:custGeom>
            <a:rect b="b" l="l" r="r" t="t"/>
            <a:pathLst>
              <a:path extrusionOk="0" h="8063" w="1621">
                <a:moveTo>
                  <a:pt x="1" y="1"/>
                </a:moveTo>
                <a:lnTo>
                  <a:pt x="1" y="8062"/>
                </a:lnTo>
                <a:lnTo>
                  <a:pt x="1621" y="8062"/>
                </a:lnTo>
                <a:lnTo>
                  <a:pt x="162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14"/>
          <p:cNvSpPr/>
          <p:nvPr/>
        </p:nvSpPr>
        <p:spPr>
          <a:xfrm>
            <a:off x="2964709" y="3539505"/>
            <a:ext cx="151458" cy="753366"/>
          </a:xfrm>
          <a:custGeom>
            <a:rect b="b" l="l" r="r" t="t"/>
            <a:pathLst>
              <a:path extrusionOk="0" h="8063" w="1621">
                <a:moveTo>
                  <a:pt x="1" y="1"/>
                </a:moveTo>
                <a:lnTo>
                  <a:pt x="1" y="8062"/>
                </a:lnTo>
                <a:lnTo>
                  <a:pt x="1620" y="8062"/>
                </a:lnTo>
                <a:lnTo>
                  <a:pt x="16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14"/>
          <p:cNvSpPr/>
          <p:nvPr/>
        </p:nvSpPr>
        <p:spPr>
          <a:xfrm>
            <a:off x="3205303" y="3311336"/>
            <a:ext cx="151365" cy="980413"/>
          </a:xfrm>
          <a:custGeom>
            <a:rect b="b" l="l" r="r" t="t"/>
            <a:pathLst>
              <a:path extrusionOk="0" h="10493" w="1620">
                <a:moveTo>
                  <a:pt x="0" y="1"/>
                </a:moveTo>
                <a:lnTo>
                  <a:pt x="0" y="10492"/>
                </a:lnTo>
                <a:lnTo>
                  <a:pt x="1620" y="10492"/>
                </a:lnTo>
                <a:lnTo>
                  <a:pt x="162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14"/>
          <p:cNvSpPr/>
          <p:nvPr/>
        </p:nvSpPr>
        <p:spPr>
          <a:xfrm>
            <a:off x="3356574" y="3311336"/>
            <a:ext cx="151458" cy="980413"/>
          </a:xfrm>
          <a:custGeom>
            <a:rect b="b" l="l" r="r" t="t"/>
            <a:pathLst>
              <a:path extrusionOk="0" h="10493" w="1621">
                <a:moveTo>
                  <a:pt x="1" y="1"/>
                </a:moveTo>
                <a:lnTo>
                  <a:pt x="1" y="10492"/>
                </a:lnTo>
                <a:lnTo>
                  <a:pt x="1620" y="10492"/>
                </a:lnTo>
                <a:lnTo>
                  <a:pt x="162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14"/>
          <p:cNvSpPr/>
          <p:nvPr/>
        </p:nvSpPr>
        <p:spPr>
          <a:xfrm>
            <a:off x="3597168" y="3091203"/>
            <a:ext cx="151365" cy="1200546"/>
          </a:xfrm>
          <a:custGeom>
            <a:rect b="b" l="l" r="r" t="t"/>
            <a:pathLst>
              <a:path extrusionOk="0" h="12849" w="1620">
                <a:moveTo>
                  <a:pt x="0" y="0"/>
                </a:moveTo>
                <a:lnTo>
                  <a:pt x="0" y="12848"/>
                </a:lnTo>
                <a:lnTo>
                  <a:pt x="1620" y="12848"/>
                </a:lnTo>
                <a:lnTo>
                  <a:pt x="162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14"/>
          <p:cNvSpPr/>
          <p:nvPr/>
        </p:nvSpPr>
        <p:spPr>
          <a:xfrm>
            <a:off x="3748438" y="3091203"/>
            <a:ext cx="151458" cy="1200546"/>
          </a:xfrm>
          <a:custGeom>
            <a:rect b="b" l="l" r="r" t="t"/>
            <a:pathLst>
              <a:path extrusionOk="0" h="12849" w="1621">
                <a:moveTo>
                  <a:pt x="1" y="0"/>
                </a:moveTo>
                <a:lnTo>
                  <a:pt x="1" y="12848"/>
                </a:lnTo>
                <a:lnTo>
                  <a:pt x="1620" y="12848"/>
                </a:lnTo>
                <a:lnTo>
                  <a:pt x="162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14"/>
          <p:cNvSpPr/>
          <p:nvPr/>
        </p:nvSpPr>
        <p:spPr>
          <a:xfrm>
            <a:off x="1746135" y="764763"/>
            <a:ext cx="562572" cy="458579"/>
          </a:xfrm>
          <a:custGeom>
            <a:rect b="b" l="l" r="r" t="t"/>
            <a:pathLst>
              <a:path extrusionOk="0" h="4908" w="6021">
                <a:moveTo>
                  <a:pt x="1" y="0"/>
                </a:moveTo>
                <a:lnTo>
                  <a:pt x="1" y="3505"/>
                </a:lnTo>
                <a:lnTo>
                  <a:pt x="4255" y="3505"/>
                </a:lnTo>
                <a:lnTo>
                  <a:pt x="5138" y="4907"/>
                </a:lnTo>
                <a:lnTo>
                  <a:pt x="5355" y="3505"/>
                </a:lnTo>
                <a:lnTo>
                  <a:pt x="6020" y="3505"/>
                </a:lnTo>
                <a:lnTo>
                  <a:pt x="602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14"/>
          <p:cNvSpPr/>
          <p:nvPr/>
        </p:nvSpPr>
        <p:spPr>
          <a:xfrm>
            <a:off x="1821817" y="825682"/>
            <a:ext cx="115299" cy="200044"/>
          </a:xfrm>
          <a:custGeom>
            <a:rect b="b" l="l" r="r" t="t"/>
            <a:pathLst>
              <a:path extrusionOk="0" h="2141" w="1234">
                <a:moveTo>
                  <a:pt x="545" y="1"/>
                </a:moveTo>
                <a:cubicBezTo>
                  <a:pt x="508" y="1"/>
                  <a:pt x="484" y="37"/>
                  <a:pt x="484" y="61"/>
                </a:cubicBezTo>
                <a:lnTo>
                  <a:pt x="484" y="194"/>
                </a:lnTo>
                <a:cubicBezTo>
                  <a:pt x="339" y="218"/>
                  <a:pt x="218" y="279"/>
                  <a:pt x="122" y="388"/>
                </a:cubicBezTo>
                <a:cubicBezTo>
                  <a:pt x="49" y="472"/>
                  <a:pt x="1" y="593"/>
                  <a:pt x="1" y="726"/>
                </a:cubicBezTo>
                <a:cubicBezTo>
                  <a:pt x="1" y="835"/>
                  <a:pt x="37" y="944"/>
                  <a:pt x="109" y="1028"/>
                </a:cubicBezTo>
                <a:cubicBezTo>
                  <a:pt x="194" y="1101"/>
                  <a:pt x="291" y="1149"/>
                  <a:pt x="387" y="1185"/>
                </a:cubicBezTo>
                <a:lnTo>
                  <a:pt x="496" y="1222"/>
                </a:lnTo>
                <a:cubicBezTo>
                  <a:pt x="569" y="1246"/>
                  <a:pt x="653" y="1282"/>
                  <a:pt x="738" y="1318"/>
                </a:cubicBezTo>
                <a:cubicBezTo>
                  <a:pt x="774" y="1342"/>
                  <a:pt x="810" y="1391"/>
                  <a:pt x="810" y="1439"/>
                </a:cubicBezTo>
                <a:cubicBezTo>
                  <a:pt x="810" y="1560"/>
                  <a:pt x="726" y="1620"/>
                  <a:pt x="569" y="1620"/>
                </a:cubicBezTo>
                <a:cubicBezTo>
                  <a:pt x="472" y="1620"/>
                  <a:pt x="375" y="1596"/>
                  <a:pt x="291" y="1572"/>
                </a:cubicBezTo>
                <a:cubicBezTo>
                  <a:pt x="242" y="1560"/>
                  <a:pt x="194" y="1536"/>
                  <a:pt x="158" y="1512"/>
                </a:cubicBezTo>
                <a:cubicBezTo>
                  <a:pt x="143" y="1503"/>
                  <a:pt x="128" y="1499"/>
                  <a:pt x="114" y="1499"/>
                </a:cubicBezTo>
                <a:cubicBezTo>
                  <a:pt x="68" y="1499"/>
                  <a:pt x="28" y="1538"/>
                  <a:pt x="37" y="1584"/>
                </a:cubicBezTo>
                <a:lnTo>
                  <a:pt x="37" y="1778"/>
                </a:lnTo>
                <a:cubicBezTo>
                  <a:pt x="25" y="1802"/>
                  <a:pt x="49" y="1826"/>
                  <a:pt x="73" y="1838"/>
                </a:cubicBezTo>
                <a:cubicBezTo>
                  <a:pt x="206" y="1886"/>
                  <a:pt x="339" y="1923"/>
                  <a:pt x="484" y="1935"/>
                </a:cubicBezTo>
                <a:lnTo>
                  <a:pt x="484" y="2080"/>
                </a:lnTo>
                <a:cubicBezTo>
                  <a:pt x="484" y="2116"/>
                  <a:pt x="508" y="2140"/>
                  <a:pt x="545" y="2140"/>
                </a:cubicBezTo>
                <a:lnTo>
                  <a:pt x="714" y="2140"/>
                </a:lnTo>
                <a:cubicBezTo>
                  <a:pt x="738" y="2140"/>
                  <a:pt x="774" y="2116"/>
                  <a:pt x="774" y="2080"/>
                </a:cubicBezTo>
                <a:lnTo>
                  <a:pt x="774" y="1911"/>
                </a:lnTo>
                <a:cubicBezTo>
                  <a:pt x="895" y="1898"/>
                  <a:pt x="1016" y="1826"/>
                  <a:pt x="1113" y="1729"/>
                </a:cubicBezTo>
                <a:cubicBezTo>
                  <a:pt x="1185" y="1633"/>
                  <a:pt x="1221" y="1524"/>
                  <a:pt x="1221" y="1403"/>
                </a:cubicBezTo>
                <a:cubicBezTo>
                  <a:pt x="1234" y="1318"/>
                  <a:pt x="1209" y="1234"/>
                  <a:pt x="1161" y="1161"/>
                </a:cubicBezTo>
                <a:cubicBezTo>
                  <a:pt x="1125" y="1101"/>
                  <a:pt x="1076" y="1040"/>
                  <a:pt x="1004" y="1004"/>
                </a:cubicBezTo>
                <a:cubicBezTo>
                  <a:pt x="919" y="968"/>
                  <a:pt x="835" y="931"/>
                  <a:pt x="750" y="907"/>
                </a:cubicBezTo>
                <a:cubicBezTo>
                  <a:pt x="665" y="883"/>
                  <a:pt x="593" y="859"/>
                  <a:pt x="557" y="847"/>
                </a:cubicBezTo>
                <a:cubicBezTo>
                  <a:pt x="520" y="835"/>
                  <a:pt x="484" y="811"/>
                  <a:pt x="460" y="774"/>
                </a:cubicBezTo>
                <a:cubicBezTo>
                  <a:pt x="436" y="750"/>
                  <a:pt x="424" y="714"/>
                  <a:pt x="424" y="678"/>
                </a:cubicBezTo>
                <a:cubicBezTo>
                  <a:pt x="424" y="617"/>
                  <a:pt x="448" y="569"/>
                  <a:pt x="484" y="545"/>
                </a:cubicBezTo>
                <a:cubicBezTo>
                  <a:pt x="545" y="508"/>
                  <a:pt x="605" y="496"/>
                  <a:pt x="665" y="496"/>
                </a:cubicBezTo>
                <a:cubicBezTo>
                  <a:pt x="750" y="496"/>
                  <a:pt x="835" y="521"/>
                  <a:pt x="907" y="557"/>
                </a:cubicBezTo>
                <a:cubicBezTo>
                  <a:pt x="943" y="569"/>
                  <a:pt x="980" y="593"/>
                  <a:pt x="1004" y="605"/>
                </a:cubicBezTo>
                <a:cubicBezTo>
                  <a:pt x="1018" y="614"/>
                  <a:pt x="1033" y="618"/>
                  <a:pt x="1048" y="618"/>
                </a:cubicBezTo>
                <a:cubicBezTo>
                  <a:pt x="1095" y="618"/>
                  <a:pt x="1137" y="579"/>
                  <a:pt x="1137" y="533"/>
                </a:cubicBezTo>
                <a:lnTo>
                  <a:pt x="1137" y="339"/>
                </a:lnTo>
                <a:cubicBezTo>
                  <a:pt x="1137" y="315"/>
                  <a:pt x="1113" y="291"/>
                  <a:pt x="1088" y="279"/>
                </a:cubicBezTo>
                <a:cubicBezTo>
                  <a:pt x="1052" y="255"/>
                  <a:pt x="1004" y="243"/>
                  <a:pt x="956" y="230"/>
                </a:cubicBezTo>
                <a:cubicBezTo>
                  <a:pt x="895" y="206"/>
                  <a:pt x="835" y="194"/>
                  <a:pt x="762" y="194"/>
                </a:cubicBezTo>
                <a:lnTo>
                  <a:pt x="762" y="61"/>
                </a:lnTo>
                <a:cubicBezTo>
                  <a:pt x="774" y="37"/>
                  <a:pt x="738" y="1"/>
                  <a:pt x="71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14"/>
          <p:cNvSpPr/>
          <p:nvPr/>
        </p:nvSpPr>
        <p:spPr>
          <a:xfrm>
            <a:off x="1969817" y="825682"/>
            <a:ext cx="115205" cy="200044"/>
          </a:xfrm>
          <a:custGeom>
            <a:rect b="b" l="l" r="r" t="t"/>
            <a:pathLst>
              <a:path extrusionOk="0" h="2141" w="1233">
                <a:moveTo>
                  <a:pt x="544" y="1"/>
                </a:moveTo>
                <a:cubicBezTo>
                  <a:pt x="508" y="1"/>
                  <a:pt x="484" y="37"/>
                  <a:pt x="484" y="61"/>
                </a:cubicBezTo>
                <a:lnTo>
                  <a:pt x="484" y="194"/>
                </a:lnTo>
                <a:cubicBezTo>
                  <a:pt x="351" y="218"/>
                  <a:pt x="218" y="279"/>
                  <a:pt x="121" y="388"/>
                </a:cubicBezTo>
                <a:cubicBezTo>
                  <a:pt x="48" y="484"/>
                  <a:pt x="0" y="593"/>
                  <a:pt x="0" y="726"/>
                </a:cubicBezTo>
                <a:cubicBezTo>
                  <a:pt x="0" y="835"/>
                  <a:pt x="36" y="944"/>
                  <a:pt x="109" y="1028"/>
                </a:cubicBezTo>
                <a:cubicBezTo>
                  <a:pt x="193" y="1101"/>
                  <a:pt x="290" y="1149"/>
                  <a:pt x="399" y="1185"/>
                </a:cubicBezTo>
                <a:lnTo>
                  <a:pt x="496" y="1222"/>
                </a:lnTo>
                <a:cubicBezTo>
                  <a:pt x="580" y="1246"/>
                  <a:pt x="653" y="1282"/>
                  <a:pt x="737" y="1318"/>
                </a:cubicBezTo>
                <a:cubicBezTo>
                  <a:pt x="786" y="1342"/>
                  <a:pt x="810" y="1391"/>
                  <a:pt x="810" y="1439"/>
                </a:cubicBezTo>
                <a:cubicBezTo>
                  <a:pt x="810" y="1560"/>
                  <a:pt x="725" y="1620"/>
                  <a:pt x="568" y="1620"/>
                </a:cubicBezTo>
                <a:cubicBezTo>
                  <a:pt x="484" y="1620"/>
                  <a:pt x="387" y="1596"/>
                  <a:pt x="290" y="1572"/>
                </a:cubicBezTo>
                <a:cubicBezTo>
                  <a:pt x="242" y="1560"/>
                  <a:pt x="193" y="1536"/>
                  <a:pt x="157" y="1512"/>
                </a:cubicBezTo>
                <a:cubicBezTo>
                  <a:pt x="143" y="1503"/>
                  <a:pt x="128" y="1499"/>
                  <a:pt x="115" y="1499"/>
                </a:cubicBezTo>
                <a:cubicBezTo>
                  <a:pt x="71" y="1499"/>
                  <a:pt x="36" y="1538"/>
                  <a:pt x="36" y="1584"/>
                </a:cubicBezTo>
                <a:lnTo>
                  <a:pt x="36" y="1778"/>
                </a:lnTo>
                <a:cubicBezTo>
                  <a:pt x="36" y="1802"/>
                  <a:pt x="48" y="1826"/>
                  <a:pt x="73" y="1838"/>
                </a:cubicBezTo>
                <a:cubicBezTo>
                  <a:pt x="206" y="1886"/>
                  <a:pt x="338" y="1923"/>
                  <a:pt x="484" y="1935"/>
                </a:cubicBezTo>
                <a:lnTo>
                  <a:pt x="484" y="2080"/>
                </a:lnTo>
                <a:cubicBezTo>
                  <a:pt x="484" y="2116"/>
                  <a:pt x="508" y="2140"/>
                  <a:pt x="544" y="2140"/>
                </a:cubicBezTo>
                <a:lnTo>
                  <a:pt x="713" y="2140"/>
                </a:lnTo>
                <a:cubicBezTo>
                  <a:pt x="749" y="2140"/>
                  <a:pt x="774" y="2116"/>
                  <a:pt x="774" y="2080"/>
                </a:cubicBezTo>
                <a:lnTo>
                  <a:pt x="774" y="1911"/>
                </a:lnTo>
                <a:cubicBezTo>
                  <a:pt x="907" y="1898"/>
                  <a:pt x="1015" y="1826"/>
                  <a:pt x="1112" y="1729"/>
                </a:cubicBezTo>
                <a:cubicBezTo>
                  <a:pt x="1185" y="1633"/>
                  <a:pt x="1233" y="1512"/>
                  <a:pt x="1233" y="1391"/>
                </a:cubicBezTo>
                <a:cubicBezTo>
                  <a:pt x="1233" y="1234"/>
                  <a:pt x="1148" y="1077"/>
                  <a:pt x="1003" y="1004"/>
                </a:cubicBezTo>
                <a:cubicBezTo>
                  <a:pt x="919" y="968"/>
                  <a:pt x="834" y="931"/>
                  <a:pt x="749" y="907"/>
                </a:cubicBezTo>
                <a:cubicBezTo>
                  <a:pt x="665" y="883"/>
                  <a:pt x="604" y="859"/>
                  <a:pt x="556" y="847"/>
                </a:cubicBezTo>
                <a:cubicBezTo>
                  <a:pt x="520" y="835"/>
                  <a:pt x="484" y="811"/>
                  <a:pt x="459" y="774"/>
                </a:cubicBezTo>
                <a:cubicBezTo>
                  <a:pt x="435" y="750"/>
                  <a:pt x="423" y="714"/>
                  <a:pt x="423" y="678"/>
                </a:cubicBezTo>
                <a:cubicBezTo>
                  <a:pt x="423" y="617"/>
                  <a:pt x="447" y="569"/>
                  <a:pt x="484" y="545"/>
                </a:cubicBezTo>
                <a:cubicBezTo>
                  <a:pt x="544" y="508"/>
                  <a:pt x="604" y="496"/>
                  <a:pt x="665" y="496"/>
                </a:cubicBezTo>
                <a:cubicBezTo>
                  <a:pt x="749" y="496"/>
                  <a:pt x="834" y="521"/>
                  <a:pt x="907" y="557"/>
                </a:cubicBezTo>
                <a:cubicBezTo>
                  <a:pt x="943" y="569"/>
                  <a:pt x="979" y="581"/>
                  <a:pt x="1003" y="605"/>
                </a:cubicBezTo>
                <a:cubicBezTo>
                  <a:pt x="1018" y="614"/>
                  <a:pt x="1033" y="618"/>
                  <a:pt x="1047" y="618"/>
                </a:cubicBezTo>
                <a:cubicBezTo>
                  <a:pt x="1094" y="618"/>
                  <a:pt x="1136" y="579"/>
                  <a:pt x="1136" y="533"/>
                </a:cubicBezTo>
                <a:lnTo>
                  <a:pt x="1136" y="339"/>
                </a:lnTo>
                <a:cubicBezTo>
                  <a:pt x="1136" y="315"/>
                  <a:pt x="1124" y="291"/>
                  <a:pt x="1100" y="279"/>
                </a:cubicBezTo>
                <a:cubicBezTo>
                  <a:pt x="1052" y="255"/>
                  <a:pt x="1003" y="243"/>
                  <a:pt x="955" y="230"/>
                </a:cubicBezTo>
                <a:cubicBezTo>
                  <a:pt x="894" y="206"/>
                  <a:pt x="834" y="194"/>
                  <a:pt x="774" y="194"/>
                </a:cubicBezTo>
                <a:lnTo>
                  <a:pt x="774" y="61"/>
                </a:lnTo>
                <a:cubicBezTo>
                  <a:pt x="774" y="37"/>
                  <a:pt x="749" y="1"/>
                  <a:pt x="71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14"/>
          <p:cNvSpPr/>
          <p:nvPr/>
        </p:nvSpPr>
        <p:spPr>
          <a:xfrm>
            <a:off x="2117724" y="825682"/>
            <a:ext cx="115299" cy="200044"/>
          </a:xfrm>
          <a:custGeom>
            <a:rect b="b" l="l" r="r" t="t"/>
            <a:pathLst>
              <a:path extrusionOk="0" h="2141" w="1234">
                <a:moveTo>
                  <a:pt x="544" y="1"/>
                </a:moveTo>
                <a:cubicBezTo>
                  <a:pt x="508" y="1"/>
                  <a:pt x="484" y="37"/>
                  <a:pt x="484" y="61"/>
                </a:cubicBezTo>
                <a:lnTo>
                  <a:pt x="484" y="194"/>
                </a:lnTo>
                <a:cubicBezTo>
                  <a:pt x="351" y="218"/>
                  <a:pt x="218" y="279"/>
                  <a:pt x="133" y="388"/>
                </a:cubicBezTo>
                <a:cubicBezTo>
                  <a:pt x="49" y="472"/>
                  <a:pt x="12" y="593"/>
                  <a:pt x="12" y="726"/>
                </a:cubicBezTo>
                <a:cubicBezTo>
                  <a:pt x="0" y="835"/>
                  <a:pt x="37" y="944"/>
                  <a:pt x="109" y="1028"/>
                </a:cubicBezTo>
                <a:cubicBezTo>
                  <a:pt x="194" y="1101"/>
                  <a:pt x="290" y="1149"/>
                  <a:pt x="399" y="1185"/>
                </a:cubicBezTo>
                <a:lnTo>
                  <a:pt x="496" y="1222"/>
                </a:lnTo>
                <a:cubicBezTo>
                  <a:pt x="581" y="1246"/>
                  <a:pt x="665" y="1282"/>
                  <a:pt x="738" y="1318"/>
                </a:cubicBezTo>
                <a:cubicBezTo>
                  <a:pt x="786" y="1342"/>
                  <a:pt x="810" y="1391"/>
                  <a:pt x="810" y="1439"/>
                </a:cubicBezTo>
                <a:cubicBezTo>
                  <a:pt x="810" y="1560"/>
                  <a:pt x="726" y="1620"/>
                  <a:pt x="581" y="1620"/>
                </a:cubicBezTo>
                <a:cubicBezTo>
                  <a:pt x="484" y="1620"/>
                  <a:pt x="387" y="1596"/>
                  <a:pt x="290" y="1572"/>
                </a:cubicBezTo>
                <a:cubicBezTo>
                  <a:pt x="242" y="1560"/>
                  <a:pt x="206" y="1536"/>
                  <a:pt x="158" y="1512"/>
                </a:cubicBezTo>
                <a:cubicBezTo>
                  <a:pt x="145" y="1506"/>
                  <a:pt x="132" y="1504"/>
                  <a:pt x="119" y="1504"/>
                </a:cubicBezTo>
                <a:cubicBezTo>
                  <a:pt x="74" y="1504"/>
                  <a:pt x="37" y="1537"/>
                  <a:pt x="37" y="1584"/>
                </a:cubicBezTo>
                <a:lnTo>
                  <a:pt x="37" y="1778"/>
                </a:lnTo>
                <a:cubicBezTo>
                  <a:pt x="37" y="1802"/>
                  <a:pt x="49" y="1826"/>
                  <a:pt x="73" y="1838"/>
                </a:cubicBezTo>
                <a:cubicBezTo>
                  <a:pt x="206" y="1886"/>
                  <a:pt x="339" y="1923"/>
                  <a:pt x="484" y="1935"/>
                </a:cubicBezTo>
                <a:lnTo>
                  <a:pt x="484" y="2080"/>
                </a:lnTo>
                <a:cubicBezTo>
                  <a:pt x="484" y="2116"/>
                  <a:pt x="508" y="2140"/>
                  <a:pt x="544" y="2140"/>
                </a:cubicBezTo>
                <a:lnTo>
                  <a:pt x="714" y="2140"/>
                </a:lnTo>
                <a:cubicBezTo>
                  <a:pt x="750" y="2140"/>
                  <a:pt x="774" y="2116"/>
                  <a:pt x="774" y="2080"/>
                </a:cubicBezTo>
                <a:lnTo>
                  <a:pt x="774" y="1911"/>
                </a:lnTo>
                <a:cubicBezTo>
                  <a:pt x="907" y="1898"/>
                  <a:pt x="1028" y="1826"/>
                  <a:pt x="1112" y="1729"/>
                </a:cubicBezTo>
                <a:cubicBezTo>
                  <a:pt x="1185" y="1633"/>
                  <a:pt x="1233" y="1524"/>
                  <a:pt x="1233" y="1403"/>
                </a:cubicBezTo>
                <a:cubicBezTo>
                  <a:pt x="1233" y="1318"/>
                  <a:pt x="1209" y="1234"/>
                  <a:pt x="1173" y="1161"/>
                </a:cubicBezTo>
                <a:cubicBezTo>
                  <a:pt x="1124" y="1101"/>
                  <a:pt x="1076" y="1040"/>
                  <a:pt x="1004" y="1004"/>
                </a:cubicBezTo>
                <a:cubicBezTo>
                  <a:pt x="931" y="968"/>
                  <a:pt x="846" y="931"/>
                  <a:pt x="750" y="907"/>
                </a:cubicBezTo>
                <a:cubicBezTo>
                  <a:pt x="665" y="883"/>
                  <a:pt x="605" y="859"/>
                  <a:pt x="556" y="847"/>
                </a:cubicBezTo>
                <a:cubicBezTo>
                  <a:pt x="520" y="835"/>
                  <a:pt x="496" y="811"/>
                  <a:pt x="460" y="774"/>
                </a:cubicBezTo>
                <a:cubicBezTo>
                  <a:pt x="436" y="750"/>
                  <a:pt x="423" y="714"/>
                  <a:pt x="423" y="678"/>
                </a:cubicBezTo>
                <a:cubicBezTo>
                  <a:pt x="423" y="617"/>
                  <a:pt x="448" y="569"/>
                  <a:pt x="484" y="545"/>
                </a:cubicBezTo>
                <a:cubicBezTo>
                  <a:pt x="544" y="508"/>
                  <a:pt x="605" y="496"/>
                  <a:pt x="665" y="496"/>
                </a:cubicBezTo>
                <a:cubicBezTo>
                  <a:pt x="750" y="496"/>
                  <a:pt x="834" y="521"/>
                  <a:pt x="907" y="557"/>
                </a:cubicBezTo>
                <a:cubicBezTo>
                  <a:pt x="943" y="569"/>
                  <a:pt x="979" y="593"/>
                  <a:pt x="1016" y="605"/>
                </a:cubicBezTo>
                <a:cubicBezTo>
                  <a:pt x="1027" y="614"/>
                  <a:pt x="1040" y="618"/>
                  <a:pt x="1053" y="618"/>
                </a:cubicBezTo>
                <a:cubicBezTo>
                  <a:pt x="1095" y="618"/>
                  <a:pt x="1137" y="579"/>
                  <a:pt x="1137" y="533"/>
                </a:cubicBezTo>
                <a:lnTo>
                  <a:pt x="1137" y="339"/>
                </a:lnTo>
                <a:cubicBezTo>
                  <a:pt x="1137" y="315"/>
                  <a:pt x="1124" y="291"/>
                  <a:pt x="1100" y="279"/>
                </a:cubicBezTo>
                <a:cubicBezTo>
                  <a:pt x="1052" y="255"/>
                  <a:pt x="1004" y="243"/>
                  <a:pt x="955" y="230"/>
                </a:cubicBezTo>
                <a:cubicBezTo>
                  <a:pt x="895" y="206"/>
                  <a:pt x="834" y="194"/>
                  <a:pt x="774" y="194"/>
                </a:cubicBezTo>
                <a:lnTo>
                  <a:pt x="774" y="61"/>
                </a:lnTo>
                <a:cubicBezTo>
                  <a:pt x="774" y="37"/>
                  <a:pt x="750" y="1"/>
                  <a:pt x="71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14"/>
          <p:cNvSpPr txBox="1"/>
          <p:nvPr>
            <p:ph type="title"/>
          </p:nvPr>
        </p:nvSpPr>
        <p:spPr>
          <a:xfrm>
            <a:off x="4810050" y="1975979"/>
            <a:ext cx="3871500" cy="671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n-GB"/>
              <a:t>04 MODEL EVALUATION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8" name="Shape 2118"/>
        <p:cNvGrpSpPr/>
        <p:nvPr/>
      </p:nvGrpSpPr>
      <p:grpSpPr>
        <a:xfrm>
          <a:off x="0" y="0"/>
          <a:ext cx="0" cy="0"/>
          <a:chOff x="0" y="0"/>
          <a:chExt cx="0" cy="0"/>
        </a:xfrm>
      </p:grpSpPr>
      <p:sp>
        <p:nvSpPr>
          <p:cNvPr id="2119" name="Google Shape;2119;p15"/>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i="0" lang="en-GB" sz="3200" u="none" strike="noStrike">
                <a:solidFill>
                  <a:srgbClr val="07105C"/>
                </a:solidFill>
                <a:latin typeface="Montserrat"/>
                <a:ea typeface="Montserrat"/>
                <a:cs typeface="Montserrat"/>
                <a:sym typeface="Montserrat"/>
              </a:rPr>
              <a:t>MODEL EVALUATION</a:t>
            </a:r>
            <a:br>
              <a:rPr lang="en-GB" sz="3200"/>
            </a:br>
            <a:endParaRPr sz="3200"/>
          </a:p>
        </p:txBody>
      </p:sp>
      <p:sp>
        <p:nvSpPr>
          <p:cNvPr id="2120" name="Google Shape;2120;p15"/>
          <p:cNvSpPr txBox="1"/>
          <p:nvPr/>
        </p:nvSpPr>
        <p:spPr>
          <a:xfrm>
            <a:off x="2176463" y="1383952"/>
            <a:ext cx="5591174" cy="1991379"/>
          </a:xfrm>
          <a:prstGeom prst="rect">
            <a:avLst/>
          </a:prstGeom>
          <a:noFill/>
          <a:ln>
            <a:noFill/>
          </a:ln>
        </p:spPr>
        <p:txBody>
          <a:bodyPr anchorCtr="0" anchor="t" bIns="45700" lIns="91425" spcFirstLastPara="1" rIns="91425" wrap="square" tIns="45700">
            <a:spAutoFit/>
          </a:bodyPr>
          <a:lstStyle/>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Accuracy score</a:t>
            </a:r>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Classification report</a:t>
            </a:r>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Confusion matrix &amp; plot</a:t>
            </a:r>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Normalised confusion matrix</a:t>
            </a:r>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ROC Curve: Receiver Operating Characteristic</a:t>
            </a:r>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AUC: area under the curve</a:t>
            </a:r>
            <a:endParaRPr/>
          </a:p>
        </p:txBody>
      </p:sp>
      <p:grpSp>
        <p:nvGrpSpPr>
          <p:cNvPr id="2121" name="Google Shape;2121;p15"/>
          <p:cNvGrpSpPr/>
          <p:nvPr/>
        </p:nvGrpSpPr>
        <p:grpSpPr>
          <a:xfrm>
            <a:off x="529513" y="1864567"/>
            <a:ext cx="1646951" cy="2888019"/>
            <a:chOff x="991475" y="307619"/>
            <a:chExt cx="2440904" cy="4400849"/>
          </a:xfrm>
        </p:grpSpPr>
        <p:sp>
          <p:nvSpPr>
            <p:cNvPr id="2122" name="Google Shape;2122;p15"/>
            <p:cNvSpPr/>
            <p:nvPr/>
          </p:nvSpPr>
          <p:spPr>
            <a:xfrm flipH="1">
              <a:off x="1389910" y="2113695"/>
              <a:ext cx="802279" cy="535497"/>
            </a:xfrm>
            <a:custGeom>
              <a:rect b="b" l="l" r="r" t="t"/>
              <a:pathLst>
                <a:path extrusionOk="0" h="5263" w="7885">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15"/>
            <p:cNvSpPr/>
            <p:nvPr/>
          </p:nvSpPr>
          <p:spPr>
            <a:xfrm flipH="1">
              <a:off x="2059611" y="1747148"/>
              <a:ext cx="319284" cy="631140"/>
            </a:xfrm>
            <a:custGeom>
              <a:rect b="b" l="l" r="r" t="t"/>
              <a:pathLst>
                <a:path extrusionOk="0" h="6203" w="3138">
                  <a:moveTo>
                    <a:pt x="831" y="0"/>
                  </a:moveTo>
                  <a:lnTo>
                    <a:pt x="1" y="328"/>
                  </a:lnTo>
                  <a:lnTo>
                    <a:pt x="2307" y="6202"/>
                  </a:lnTo>
                  <a:lnTo>
                    <a:pt x="3138" y="5874"/>
                  </a:lnTo>
                  <a:lnTo>
                    <a:pt x="83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15"/>
            <p:cNvSpPr/>
            <p:nvPr/>
          </p:nvSpPr>
          <p:spPr>
            <a:xfrm flipH="1">
              <a:off x="1860389" y="1888171"/>
              <a:ext cx="484013" cy="928344"/>
            </a:xfrm>
            <a:custGeom>
              <a:rect b="b" l="l" r="r" t="t"/>
              <a:pathLst>
                <a:path extrusionOk="0" h="9124" w="4757">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15"/>
            <p:cNvSpPr/>
            <p:nvPr/>
          </p:nvSpPr>
          <p:spPr>
            <a:xfrm flipH="1">
              <a:off x="2254660" y="1644892"/>
              <a:ext cx="194032" cy="164933"/>
            </a:xfrm>
            <a:custGeom>
              <a:rect b="b" l="l" r="r" t="t"/>
              <a:pathLst>
                <a:path extrusionOk="0" h="1621" w="1907">
                  <a:moveTo>
                    <a:pt x="1507" y="1"/>
                  </a:moveTo>
                  <a:lnTo>
                    <a:pt x="0" y="595"/>
                  </a:lnTo>
                  <a:lnTo>
                    <a:pt x="400" y="1620"/>
                  </a:lnTo>
                  <a:lnTo>
                    <a:pt x="1907" y="1026"/>
                  </a:lnTo>
                  <a:lnTo>
                    <a:pt x="150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15"/>
            <p:cNvSpPr/>
            <p:nvPr/>
          </p:nvSpPr>
          <p:spPr>
            <a:xfrm flipH="1">
              <a:off x="1817544" y="307619"/>
              <a:ext cx="1614835" cy="1460687"/>
            </a:xfrm>
            <a:custGeom>
              <a:rect b="b" l="l" r="r" t="t"/>
              <a:pathLst>
                <a:path extrusionOk="0" h="14356" w="15871">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15"/>
            <p:cNvSpPr/>
            <p:nvPr/>
          </p:nvSpPr>
          <p:spPr>
            <a:xfrm flipH="1">
              <a:off x="2042916" y="475605"/>
              <a:ext cx="1204792" cy="1124513"/>
            </a:xfrm>
            <a:custGeom>
              <a:rect b="b" l="l" r="r" t="t"/>
              <a:pathLst>
                <a:path extrusionOk="0" h="11052" w="11841">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15"/>
            <p:cNvSpPr/>
            <p:nvPr/>
          </p:nvSpPr>
          <p:spPr>
            <a:xfrm flipH="1">
              <a:off x="1103089" y="2086884"/>
              <a:ext cx="563376" cy="961005"/>
            </a:xfrm>
            <a:custGeom>
              <a:rect b="b" l="l" r="r" t="t"/>
              <a:pathLst>
                <a:path extrusionOk="0" h="9445" w="5537">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15"/>
            <p:cNvSpPr/>
            <p:nvPr/>
          </p:nvSpPr>
          <p:spPr>
            <a:xfrm flipH="1">
              <a:off x="1363868" y="1749183"/>
              <a:ext cx="303615" cy="402717"/>
            </a:xfrm>
            <a:custGeom>
              <a:rect b="b" l="l" r="r" t="t"/>
              <a:pathLst>
                <a:path extrusionOk="0" h="3958" w="2984">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15"/>
            <p:cNvSpPr/>
            <p:nvPr/>
          </p:nvSpPr>
          <p:spPr>
            <a:xfrm flipH="1">
              <a:off x="1276263" y="1660764"/>
              <a:ext cx="417266" cy="331595"/>
            </a:xfrm>
            <a:custGeom>
              <a:rect b="b" l="l" r="r" t="t"/>
              <a:pathLst>
                <a:path extrusionOk="0" h="3259" w="4101">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rgbClr val="0017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15"/>
            <p:cNvSpPr/>
            <p:nvPr/>
          </p:nvSpPr>
          <p:spPr>
            <a:xfrm flipH="1">
              <a:off x="1448320" y="1995362"/>
              <a:ext cx="64813" cy="85570"/>
            </a:xfrm>
            <a:custGeom>
              <a:rect b="b" l="l" r="r" t="t"/>
              <a:pathLst>
                <a:path extrusionOk="0" h="841" w="637">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15"/>
            <p:cNvSpPr/>
            <p:nvPr/>
          </p:nvSpPr>
          <p:spPr>
            <a:xfrm flipH="1">
              <a:off x="1356543" y="2049594"/>
              <a:ext cx="165950" cy="107547"/>
            </a:xfrm>
            <a:custGeom>
              <a:rect b="b" l="l" r="r" t="t"/>
              <a:pathLst>
                <a:path extrusionOk="0" h="1057" w="1631">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15"/>
            <p:cNvSpPr/>
            <p:nvPr/>
          </p:nvSpPr>
          <p:spPr>
            <a:xfrm flipH="1">
              <a:off x="1002969" y="3047791"/>
              <a:ext cx="663495" cy="1467708"/>
            </a:xfrm>
            <a:custGeom>
              <a:rect b="b" l="l" r="r" t="t"/>
              <a:pathLst>
                <a:path extrusionOk="0" h="14425" w="6521">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15"/>
            <p:cNvSpPr/>
            <p:nvPr/>
          </p:nvSpPr>
          <p:spPr>
            <a:xfrm flipH="1">
              <a:off x="1023832" y="4449724"/>
              <a:ext cx="137766" cy="80381"/>
            </a:xfrm>
            <a:custGeom>
              <a:rect b="b" l="l" r="r" t="t"/>
              <a:pathLst>
                <a:path extrusionOk="0" h="790" w="1354">
                  <a:moveTo>
                    <a:pt x="0" y="0"/>
                  </a:moveTo>
                  <a:lnTo>
                    <a:pt x="185" y="789"/>
                  </a:lnTo>
                  <a:lnTo>
                    <a:pt x="1354" y="789"/>
                  </a:lnTo>
                  <a:lnTo>
                    <a:pt x="124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15"/>
            <p:cNvSpPr/>
            <p:nvPr/>
          </p:nvSpPr>
          <p:spPr>
            <a:xfrm flipH="1">
              <a:off x="991475" y="4530003"/>
              <a:ext cx="343296" cy="178465"/>
            </a:xfrm>
            <a:custGeom>
              <a:rect b="b" l="l" r="r" t="t"/>
              <a:pathLst>
                <a:path extrusionOk="0" h="1754" w="3374">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15"/>
            <p:cNvSpPr/>
            <p:nvPr/>
          </p:nvSpPr>
          <p:spPr>
            <a:xfrm flipH="1">
              <a:off x="1397242" y="4448605"/>
              <a:ext cx="120062" cy="81500"/>
            </a:xfrm>
            <a:custGeom>
              <a:rect b="b" l="l" r="r" t="t"/>
              <a:pathLst>
                <a:path extrusionOk="0" h="801" w="1180">
                  <a:moveTo>
                    <a:pt x="1" y="1"/>
                  </a:moveTo>
                  <a:lnTo>
                    <a:pt x="1" y="800"/>
                  </a:lnTo>
                  <a:lnTo>
                    <a:pt x="1180" y="800"/>
                  </a:lnTo>
                  <a:lnTo>
                    <a:pt x="118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15"/>
            <p:cNvSpPr/>
            <p:nvPr/>
          </p:nvSpPr>
          <p:spPr>
            <a:xfrm flipH="1">
              <a:off x="1364885" y="4530003"/>
              <a:ext cx="343296" cy="178465"/>
            </a:xfrm>
            <a:custGeom>
              <a:rect b="b" l="l" r="r" t="t"/>
              <a:pathLst>
                <a:path extrusionOk="0" h="1754" w="3374">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15"/>
            <p:cNvSpPr/>
            <p:nvPr/>
          </p:nvSpPr>
          <p:spPr>
            <a:xfrm flipH="1">
              <a:off x="1181329" y="2151596"/>
              <a:ext cx="840841" cy="569176"/>
            </a:xfrm>
            <a:custGeom>
              <a:rect b="b" l="l" r="r" t="t"/>
              <a:pathLst>
                <a:path extrusionOk="0" h="5594" w="8264">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15"/>
            <p:cNvSpPr/>
            <p:nvPr/>
          </p:nvSpPr>
          <p:spPr>
            <a:xfrm flipH="1">
              <a:off x="2008433" y="2402099"/>
              <a:ext cx="196271" cy="203597"/>
            </a:xfrm>
            <a:custGeom>
              <a:rect b="b" l="l" r="r" t="t"/>
              <a:pathLst>
                <a:path extrusionOk="0" h="2001" w="1929">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15"/>
            <p:cNvSpPr/>
            <p:nvPr/>
          </p:nvSpPr>
          <p:spPr>
            <a:xfrm flipH="1">
              <a:off x="2112826" y="2240524"/>
              <a:ext cx="139801" cy="179788"/>
            </a:xfrm>
            <a:custGeom>
              <a:rect b="b" l="l" r="r" t="t"/>
              <a:pathLst>
                <a:path extrusionOk="0" h="1767" w="1374">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4" name="Shape 2144"/>
        <p:cNvGrpSpPr/>
        <p:nvPr/>
      </p:nvGrpSpPr>
      <p:grpSpPr>
        <a:xfrm>
          <a:off x="0" y="0"/>
          <a:ext cx="0" cy="0"/>
          <a:chOff x="0" y="0"/>
          <a:chExt cx="0" cy="0"/>
        </a:xfrm>
      </p:grpSpPr>
      <p:sp>
        <p:nvSpPr>
          <p:cNvPr id="2145" name="Google Shape;2145;p16"/>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i="0" lang="en-GB" sz="2800" u="none" strike="noStrike">
                <a:solidFill>
                  <a:srgbClr val="07105C"/>
                </a:solidFill>
                <a:latin typeface="Montserrat"/>
                <a:ea typeface="Montserrat"/>
                <a:cs typeface="Montserrat"/>
                <a:sym typeface="Montserrat"/>
              </a:rPr>
              <a:t>MODEL EVALUATION</a:t>
            </a:r>
            <a:br>
              <a:rPr lang="en-GB" sz="2800"/>
            </a:br>
            <a:endParaRPr/>
          </a:p>
        </p:txBody>
      </p:sp>
      <p:grpSp>
        <p:nvGrpSpPr>
          <p:cNvPr id="2146" name="Google Shape;2146;p16"/>
          <p:cNvGrpSpPr/>
          <p:nvPr/>
        </p:nvGrpSpPr>
        <p:grpSpPr>
          <a:xfrm>
            <a:off x="3583702" y="1130001"/>
            <a:ext cx="732659" cy="1082519"/>
            <a:chOff x="3526213" y="1467477"/>
            <a:chExt cx="732659" cy="1082519"/>
          </a:xfrm>
        </p:grpSpPr>
        <p:sp>
          <p:nvSpPr>
            <p:cNvPr id="2147" name="Google Shape;2147;p16"/>
            <p:cNvSpPr/>
            <p:nvPr/>
          </p:nvSpPr>
          <p:spPr>
            <a:xfrm>
              <a:off x="3806077" y="1920484"/>
              <a:ext cx="147107" cy="107782"/>
            </a:xfrm>
            <a:custGeom>
              <a:rect b="b" l="l" r="r" t="t"/>
              <a:pathLst>
                <a:path extrusionOk="0" h="2020" w="2757">
                  <a:moveTo>
                    <a:pt x="2757" y="1"/>
                  </a:moveTo>
                  <a:lnTo>
                    <a:pt x="1" y="653"/>
                  </a:lnTo>
                  <a:lnTo>
                    <a:pt x="158" y="2019"/>
                  </a:lnTo>
                  <a:lnTo>
                    <a:pt x="2648" y="750"/>
                  </a:lnTo>
                  <a:lnTo>
                    <a:pt x="275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16"/>
            <p:cNvSpPr/>
            <p:nvPr/>
          </p:nvSpPr>
          <p:spPr>
            <a:xfrm>
              <a:off x="3754479" y="1760571"/>
              <a:ext cx="78115" cy="305098"/>
            </a:xfrm>
            <a:custGeom>
              <a:rect b="b" l="l" r="r" t="t"/>
              <a:pathLst>
                <a:path extrusionOk="0" h="5718" w="1464">
                  <a:moveTo>
                    <a:pt x="230" y="0"/>
                  </a:moveTo>
                  <a:lnTo>
                    <a:pt x="1" y="5717"/>
                  </a:lnTo>
                  <a:lnTo>
                    <a:pt x="1463" y="5052"/>
                  </a:lnTo>
                  <a:cubicBezTo>
                    <a:pt x="1463" y="5052"/>
                    <a:pt x="1113" y="2188"/>
                    <a:pt x="919" y="1269"/>
                  </a:cubicBezTo>
                  <a:cubicBezTo>
                    <a:pt x="738" y="363"/>
                    <a:pt x="230" y="0"/>
                    <a:pt x="23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16"/>
            <p:cNvSpPr/>
            <p:nvPr/>
          </p:nvSpPr>
          <p:spPr>
            <a:xfrm>
              <a:off x="3710619" y="1846797"/>
              <a:ext cx="338020" cy="295601"/>
            </a:xfrm>
            <a:custGeom>
              <a:rect b="b" l="l" r="r" t="t"/>
              <a:pathLst>
                <a:path extrusionOk="0" h="5540" w="6335">
                  <a:moveTo>
                    <a:pt x="5380" y="1"/>
                  </a:moveTo>
                  <a:cubicBezTo>
                    <a:pt x="5159" y="1"/>
                    <a:pt x="4941" y="73"/>
                    <a:pt x="4763" y="221"/>
                  </a:cubicBezTo>
                  <a:lnTo>
                    <a:pt x="2346" y="2191"/>
                  </a:lnTo>
                  <a:lnTo>
                    <a:pt x="1" y="4778"/>
                  </a:lnTo>
                  <a:cubicBezTo>
                    <a:pt x="146" y="5044"/>
                    <a:pt x="376" y="5249"/>
                    <a:pt x="654" y="5370"/>
                  </a:cubicBezTo>
                  <a:cubicBezTo>
                    <a:pt x="907" y="5484"/>
                    <a:pt x="1175" y="5539"/>
                    <a:pt x="1441" y="5539"/>
                  </a:cubicBezTo>
                  <a:cubicBezTo>
                    <a:pt x="1909" y="5539"/>
                    <a:pt x="2370" y="5368"/>
                    <a:pt x="2733" y="5044"/>
                  </a:cubicBezTo>
                  <a:lnTo>
                    <a:pt x="5452" y="2542"/>
                  </a:lnTo>
                  <a:lnTo>
                    <a:pt x="6322" y="511"/>
                  </a:lnTo>
                  <a:lnTo>
                    <a:pt x="6334" y="523"/>
                  </a:lnTo>
                  <a:cubicBezTo>
                    <a:pt x="6238" y="415"/>
                    <a:pt x="6129" y="318"/>
                    <a:pt x="6032" y="233"/>
                  </a:cubicBezTo>
                  <a:cubicBezTo>
                    <a:pt x="5841" y="79"/>
                    <a:pt x="5609" y="1"/>
                    <a:pt x="538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16"/>
            <p:cNvSpPr/>
            <p:nvPr/>
          </p:nvSpPr>
          <p:spPr>
            <a:xfrm>
              <a:off x="4075696" y="2084932"/>
              <a:ext cx="74220" cy="63282"/>
            </a:xfrm>
            <a:custGeom>
              <a:rect b="b" l="l" r="r" t="t"/>
              <a:pathLst>
                <a:path extrusionOk="0" h="1186" w="1391">
                  <a:moveTo>
                    <a:pt x="907" y="1"/>
                  </a:moveTo>
                  <a:lnTo>
                    <a:pt x="0" y="110"/>
                  </a:lnTo>
                  <a:lnTo>
                    <a:pt x="471" y="1185"/>
                  </a:lnTo>
                  <a:lnTo>
                    <a:pt x="1390" y="1064"/>
                  </a:lnTo>
                  <a:lnTo>
                    <a:pt x="907" y="1"/>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16"/>
            <p:cNvSpPr/>
            <p:nvPr/>
          </p:nvSpPr>
          <p:spPr>
            <a:xfrm>
              <a:off x="4096292" y="2133967"/>
              <a:ext cx="161940" cy="67764"/>
            </a:xfrm>
            <a:custGeom>
              <a:rect b="b" l="l" r="r" t="t"/>
              <a:pathLst>
                <a:path extrusionOk="0" h="1270" w="3035">
                  <a:moveTo>
                    <a:pt x="1077" y="0"/>
                  </a:moveTo>
                  <a:lnTo>
                    <a:pt x="1" y="25"/>
                  </a:lnTo>
                  <a:lnTo>
                    <a:pt x="85" y="1269"/>
                  </a:lnTo>
                  <a:lnTo>
                    <a:pt x="3035" y="1173"/>
                  </a:lnTo>
                  <a:lnTo>
                    <a:pt x="3023" y="1052"/>
                  </a:lnTo>
                  <a:cubicBezTo>
                    <a:pt x="2998" y="798"/>
                    <a:pt x="2793" y="593"/>
                    <a:pt x="2539" y="544"/>
                  </a:cubicBezTo>
                  <a:lnTo>
                    <a:pt x="1983" y="448"/>
                  </a:lnTo>
                  <a:lnTo>
                    <a:pt x="1077" y="0"/>
                  </a:lnTo>
                  <a:close/>
                </a:path>
              </a:pathLst>
            </a:custGeom>
            <a:solidFill>
              <a:srgbClr val="0100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16"/>
            <p:cNvSpPr/>
            <p:nvPr/>
          </p:nvSpPr>
          <p:spPr>
            <a:xfrm>
              <a:off x="4100187" y="2183643"/>
              <a:ext cx="158685" cy="19369"/>
            </a:xfrm>
            <a:custGeom>
              <a:rect b="b" l="l" r="r" t="t"/>
              <a:pathLst>
                <a:path extrusionOk="0" h="363" w="2974">
                  <a:moveTo>
                    <a:pt x="2901" y="0"/>
                  </a:moveTo>
                  <a:lnTo>
                    <a:pt x="0" y="97"/>
                  </a:lnTo>
                  <a:lnTo>
                    <a:pt x="0" y="363"/>
                  </a:lnTo>
                  <a:lnTo>
                    <a:pt x="2974" y="266"/>
                  </a:lnTo>
                  <a:lnTo>
                    <a:pt x="2974" y="73"/>
                  </a:lnTo>
                  <a:cubicBezTo>
                    <a:pt x="2974" y="24"/>
                    <a:pt x="2950" y="0"/>
                    <a:pt x="2901" y="0"/>
                  </a:cubicBezTo>
                  <a:close/>
                </a:path>
              </a:pathLst>
            </a:custGeom>
            <a:solidFill>
              <a:srgbClr val="0100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16"/>
            <p:cNvSpPr/>
            <p:nvPr/>
          </p:nvSpPr>
          <p:spPr>
            <a:xfrm>
              <a:off x="3937018" y="1845196"/>
              <a:ext cx="224475" cy="271376"/>
            </a:xfrm>
            <a:custGeom>
              <a:rect b="b" l="l" r="r" t="t"/>
              <a:pathLst>
                <a:path extrusionOk="0" h="5086" w="4207">
                  <a:moveTo>
                    <a:pt x="1267" y="0"/>
                  </a:moveTo>
                  <a:cubicBezTo>
                    <a:pt x="1152" y="0"/>
                    <a:pt x="1034" y="19"/>
                    <a:pt x="919" y="58"/>
                  </a:cubicBezTo>
                  <a:cubicBezTo>
                    <a:pt x="327" y="251"/>
                    <a:pt x="0" y="892"/>
                    <a:pt x="206" y="1484"/>
                  </a:cubicBezTo>
                  <a:lnTo>
                    <a:pt x="2490" y="5086"/>
                  </a:lnTo>
                  <a:lnTo>
                    <a:pt x="4207" y="4651"/>
                  </a:lnTo>
                  <a:lnTo>
                    <a:pt x="2333" y="831"/>
                  </a:lnTo>
                  <a:cubicBezTo>
                    <a:pt x="2206" y="333"/>
                    <a:pt x="1755" y="0"/>
                    <a:pt x="12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16"/>
            <p:cNvSpPr/>
            <p:nvPr/>
          </p:nvSpPr>
          <p:spPr>
            <a:xfrm>
              <a:off x="3584907" y="1748939"/>
              <a:ext cx="218659" cy="336686"/>
            </a:xfrm>
            <a:custGeom>
              <a:rect b="b" l="l" r="r" t="t"/>
              <a:pathLst>
                <a:path extrusionOk="0" h="6310" w="4098">
                  <a:moveTo>
                    <a:pt x="2901" y="0"/>
                  </a:moveTo>
                  <a:lnTo>
                    <a:pt x="1076" y="146"/>
                  </a:lnTo>
                  <a:cubicBezTo>
                    <a:pt x="1015" y="146"/>
                    <a:pt x="955" y="158"/>
                    <a:pt x="894" y="182"/>
                  </a:cubicBezTo>
                  <a:lnTo>
                    <a:pt x="870" y="194"/>
                  </a:lnTo>
                  <a:cubicBezTo>
                    <a:pt x="363" y="411"/>
                    <a:pt x="24" y="895"/>
                    <a:pt x="0" y="1439"/>
                  </a:cubicBezTo>
                  <a:lnTo>
                    <a:pt x="290" y="6310"/>
                  </a:lnTo>
                  <a:cubicBezTo>
                    <a:pt x="3336" y="6286"/>
                    <a:pt x="4097" y="5887"/>
                    <a:pt x="4097" y="5887"/>
                  </a:cubicBezTo>
                  <a:lnTo>
                    <a:pt x="3686" y="955"/>
                  </a:lnTo>
                  <a:cubicBezTo>
                    <a:pt x="3650" y="484"/>
                    <a:pt x="3433" y="49"/>
                    <a:pt x="29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16"/>
            <p:cNvSpPr/>
            <p:nvPr/>
          </p:nvSpPr>
          <p:spPr>
            <a:xfrm>
              <a:off x="3837024" y="1683202"/>
              <a:ext cx="116159" cy="123523"/>
            </a:xfrm>
            <a:custGeom>
              <a:rect b="b" l="l" r="r" t="t"/>
              <a:pathLst>
                <a:path extrusionOk="0" h="2315" w="2177">
                  <a:moveTo>
                    <a:pt x="1158" y="0"/>
                  </a:moveTo>
                  <a:cubicBezTo>
                    <a:pt x="1053" y="0"/>
                    <a:pt x="945" y="56"/>
                    <a:pt x="883" y="145"/>
                  </a:cubicBezTo>
                  <a:lnTo>
                    <a:pt x="61" y="1716"/>
                  </a:lnTo>
                  <a:cubicBezTo>
                    <a:pt x="1" y="1849"/>
                    <a:pt x="73" y="2006"/>
                    <a:pt x="219" y="2042"/>
                  </a:cubicBezTo>
                  <a:lnTo>
                    <a:pt x="895" y="2296"/>
                  </a:lnTo>
                  <a:cubicBezTo>
                    <a:pt x="932" y="2308"/>
                    <a:pt x="971" y="2314"/>
                    <a:pt x="1009" y="2314"/>
                  </a:cubicBezTo>
                  <a:cubicBezTo>
                    <a:pt x="1121" y="2314"/>
                    <a:pt x="1231" y="2262"/>
                    <a:pt x="1294" y="2163"/>
                  </a:cubicBezTo>
                  <a:lnTo>
                    <a:pt x="2104" y="592"/>
                  </a:lnTo>
                  <a:cubicBezTo>
                    <a:pt x="2177" y="459"/>
                    <a:pt x="2104" y="302"/>
                    <a:pt x="1959" y="266"/>
                  </a:cubicBezTo>
                  <a:lnTo>
                    <a:pt x="1270" y="24"/>
                  </a:lnTo>
                  <a:cubicBezTo>
                    <a:pt x="1234" y="8"/>
                    <a:pt x="1196" y="0"/>
                    <a:pt x="1158" y="0"/>
                  </a:cubicBezTo>
                  <a:close/>
                </a:path>
              </a:pathLst>
            </a:custGeom>
            <a:solidFill>
              <a:srgbClr val="1E1E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16"/>
            <p:cNvSpPr/>
            <p:nvPr/>
          </p:nvSpPr>
          <p:spPr>
            <a:xfrm>
              <a:off x="3843321" y="1759397"/>
              <a:ext cx="87933" cy="69098"/>
            </a:xfrm>
            <a:custGeom>
              <a:rect b="b" l="l" r="r" t="t"/>
              <a:pathLst>
                <a:path extrusionOk="0" h="1295" w="1648">
                  <a:moveTo>
                    <a:pt x="951" y="1"/>
                  </a:moveTo>
                  <a:cubicBezTo>
                    <a:pt x="422" y="1"/>
                    <a:pt x="1" y="736"/>
                    <a:pt x="548" y="1158"/>
                  </a:cubicBezTo>
                  <a:cubicBezTo>
                    <a:pt x="661" y="1252"/>
                    <a:pt x="778" y="1295"/>
                    <a:pt x="891" y="1295"/>
                  </a:cubicBezTo>
                  <a:cubicBezTo>
                    <a:pt x="1057" y="1295"/>
                    <a:pt x="1216" y="1202"/>
                    <a:pt x="1345" y="1037"/>
                  </a:cubicBezTo>
                  <a:cubicBezTo>
                    <a:pt x="1575" y="759"/>
                    <a:pt x="1648" y="397"/>
                    <a:pt x="1370" y="167"/>
                  </a:cubicBezTo>
                  <a:cubicBezTo>
                    <a:pt x="1233" y="50"/>
                    <a:pt x="1088" y="1"/>
                    <a:pt x="951" y="1"/>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16"/>
            <p:cNvSpPr/>
            <p:nvPr/>
          </p:nvSpPr>
          <p:spPr>
            <a:xfrm>
              <a:off x="3837024" y="1791038"/>
              <a:ext cx="67124" cy="68084"/>
            </a:xfrm>
            <a:custGeom>
              <a:rect b="b" l="l" r="r" t="t"/>
              <a:pathLst>
                <a:path extrusionOk="0" h="1276" w="1258">
                  <a:moveTo>
                    <a:pt x="862" y="0"/>
                  </a:moveTo>
                  <a:cubicBezTo>
                    <a:pt x="761" y="0"/>
                    <a:pt x="660" y="43"/>
                    <a:pt x="593" y="130"/>
                  </a:cubicBezTo>
                  <a:lnTo>
                    <a:pt x="122" y="698"/>
                  </a:lnTo>
                  <a:cubicBezTo>
                    <a:pt x="1" y="855"/>
                    <a:pt x="25" y="1073"/>
                    <a:pt x="170" y="1194"/>
                  </a:cubicBezTo>
                  <a:cubicBezTo>
                    <a:pt x="235" y="1248"/>
                    <a:pt x="316" y="1275"/>
                    <a:pt x="397" y="1275"/>
                  </a:cubicBezTo>
                  <a:cubicBezTo>
                    <a:pt x="498" y="1275"/>
                    <a:pt x="599" y="1233"/>
                    <a:pt x="666" y="1145"/>
                  </a:cubicBezTo>
                  <a:lnTo>
                    <a:pt x="1137" y="577"/>
                  </a:lnTo>
                  <a:cubicBezTo>
                    <a:pt x="1258" y="420"/>
                    <a:pt x="1246" y="203"/>
                    <a:pt x="1089" y="82"/>
                  </a:cubicBezTo>
                  <a:cubicBezTo>
                    <a:pt x="1024" y="28"/>
                    <a:pt x="943" y="0"/>
                    <a:pt x="862"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16"/>
            <p:cNvSpPr/>
            <p:nvPr/>
          </p:nvSpPr>
          <p:spPr>
            <a:xfrm>
              <a:off x="3586188" y="1777592"/>
              <a:ext cx="307659" cy="220260"/>
            </a:xfrm>
            <a:custGeom>
              <a:rect b="b" l="l" r="r" t="t"/>
              <a:pathLst>
                <a:path extrusionOk="0" h="4128" w="5766">
                  <a:moveTo>
                    <a:pt x="896" y="0"/>
                  </a:moveTo>
                  <a:cubicBezTo>
                    <a:pt x="601" y="0"/>
                    <a:pt x="336" y="238"/>
                    <a:pt x="194" y="406"/>
                  </a:cubicBezTo>
                  <a:cubicBezTo>
                    <a:pt x="0" y="660"/>
                    <a:pt x="24" y="1119"/>
                    <a:pt x="266" y="1313"/>
                  </a:cubicBezTo>
                  <a:lnTo>
                    <a:pt x="2780" y="4008"/>
                  </a:lnTo>
                  <a:cubicBezTo>
                    <a:pt x="2887" y="4087"/>
                    <a:pt x="3016" y="4127"/>
                    <a:pt x="3143" y="4127"/>
                  </a:cubicBezTo>
                  <a:cubicBezTo>
                    <a:pt x="3231" y="4127"/>
                    <a:pt x="3318" y="4108"/>
                    <a:pt x="3397" y="4069"/>
                  </a:cubicBezTo>
                  <a:lnTo>
                    <a:pt x="5766" y="1506"/>
                  </a:lnTo>
                  <a:lnTo>
                    <a:pt x="4883" y="600"/>
                  </a:lnTo>
                  <a:lnTo>
                    <a:pt x="3288" y="2389"/>
                  </a:lnTo>
                  <a:lnTo>
                    <a:pt x="1293" y="165"/>
                  </a:lnTo>
                  <a:cubicBezTo>
                    <a:pt x="1161" y="46"/>
                    <a:pt x="1025" y="0"/>
                    <a:pt x="8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16"/>
            <p:cNvSpPr/>
            <p:nvPr/>
          </p:nvSpPr>
          <p:spPr>
            <a:xfrm>
              <a:off x="3690023" y="1823106"/>
              <a:ext cx="101913" cy="76781"/>
            </a:xfrm>
            <a:custGeom>
              <a:rect b="b" l="l" r="r" t="t"/>
              <a:pathLst>
                <a:path extrusionOk="0" fill="none" h="1439" w="1910">
                  <a:moveTo>
                    <a:pt x="0" y="0"/>
                  </a:moveTo>
                  <a:lnTo>
                    <a:pt x="1330" y="1439"/>
                  </a:lnTo>
                  <a:lnTo>
                    <a:pt x="1910" y="798"/>
                  </a:lnTo>
                </a:path>
              </a:pathLst>
            </a:custGeom>
            <a:noFill/>
            <a:ln cap="flat" cmpd="sng" w="9525">
              <a:solidFill>
                <a:schemeClr val="accent6"/>
              </a:solidFill>
              <a:prstDash val="solid"/>
              <a:miter lim="120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16"/>
            <p:cNvSpPr/>
            <p:nvPr/>
          </p:nvSpPr>
          <p:spPr>
            <a:xfrm>
              <a:off x="3603582" y="1881159"/>
              <a:ext cx="205160" cy="121922"/>
            </a:xfrm>
            <a:custGeom>
              <a:rect b="b" l="l" r="r" t="t"/>
              <a:pathLst>
                <a:path extrusionOk="0" fill="none" h="2285" w="3845">
                  <a:moveTo>
                    <a:pt x="3844" y="1402"/>
                  </a:moveTo>
                  <a:lnTo>
                    <a:pt x="3240" y="2007"/>
                  </a:lnTo>
                  <a:cubicBezTo>
                    <a:pt x="3022" y="2273"/>
                    <a:pt x="2611" y="2285"/>
                    <a:pt x="2382" y="2031"/>
                  </a:cubicBezTo>
                  <a:lnTo>
                    <a:pt x="1" y="0"/>
                  </a:lnTo>
                </a:path>
              </a:pathLst>
            </a:custGeom>
            <a:noFill/>
            <a:ln cap="flat" cmpd="sng" w="9525">
              <a:solidFill>
                <a:schemeClr val="accent6"/>
              </a:solidFill>
              <a:prstDash val="solid"/>
              <a:miter lim="120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16"/>
            <p:cNvSpPr/>
            <p:nvPr/>
          </p:nvSpPr>
          <p:spPr>
            <a:xfrm>
              <a:off x="3909271" y="2413188"/>
              <a:ext cx="52290" cy="58747"/>
            </a:xfrm>
            <a:custGeom>
              <a:rect b="b" l="l" r="r" t="t"/>
              <a:pathLst>
                <a:path extrusionOk="0" h="1101" w="980">
                  <a:moveTo>
                    <a:pt x="61" y="1"/>
                  </a:moveTo>
                  <a:lnTo>
                    <a:pt x="1" y="1028"/>
                  </a:lnTo>
                  <a:lnTo>
                    <a:pt x="931" y="1101"/>
                  </a:lnTo>
                  <a:lnTo>
                    <a:pt x="980" y="86"/>
                  </a:lnTo>
                  <a:lnTo>
                    <a:pt x="61" y="1"/>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16"/>
            <p:cNvSpPr/>
            <p:nvPr/>
          </p:nvSpPr>
          <p:spPr>
            <a:xfrm>
              <a:off x="3891236" y="2455127"/>
              <a:ext cx="163861" cy="93589"/>
            </a:xfrm>
            <a:custGeom>
              <a:rect b="b" l="l" r="r" t="t"/>
              <a:pathLst>
                <a:path extrusionOk="0" h="1754" w="3071">
                  <a:moveTo>
                    <a:pt x="302" y="1"/>
                  </a:moveTo>
                  <a:lnTo>
                    <a:pt x="0" y="1197"/>
                  </a:lnTo>
                  <a:lnTo>
                    <a:pt x="3034" y="1753"/>
                  </a:lnTo>
                  <a:lnTo>
                    <a:pt x="3046" y="1632"/>
                  </a:lnTo>
                  <a:cubicBezTo>
                    <a:pt x="3070" y="1366"/>
                    <a:pt x="2925" y="1125"/>
                    <a:pt x="2684" y="1028"/>
                  </a:cubicBezTo>
                  <a:lnTo>
                    <a:pt x="2152" y="823"/>
                  </a:lnTo>
                  <a:lnTo>
                    <a:pt x="1366" y="182"/>
                  </a:lnTo>
                  <a:lnTo>
                    <a:pt x="302" y="1"/>
                  </a:lnTo>
                  <a:close/>
                </a:path>
              </a:pathLst>
            </a:custGeom>
            <a:solidFill>
              <a:srgbClr val="0100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16"/>
            <p:cNvSpPr/>
            <p:nvPr/>
          </p:nvSpPr>
          <p:spPr>
            <a:xfrm>
              <a:off x="3889956" y="2506083"/>
              <a:ext cx="166422" cy="43913"/>
            </a:xfrm>
            <a:custGeom>
              <a:rect b="b" l="l" r="r" t="t"/>
              <a:pathLst>
                <a:path extrusionOk="0" h="823" w="3119">
                  <a:moveTo>
                    <a:pt x="48" y="0"/>
                  </a:moveTo>
                  <a:lnTo>
                    <a:pt x="0" y="254"/>
                  </a:lnTo>
                  <a:lnTo>
                    <a:pt x="3070" y="822"/>
                  </a:lnTo>
                  <a:lnTo>
                    <a:pt x="3106" y="629"/>
                  </a:lnTo>
                  <a:cubicBezTo>
                    <a:pt x="3118" y="593"/>
                    <a:pt x="3094" y="556"/>
                    <a:pt x="3058" y="544"/>
                  </a:cubicBezTo>
                  <a:lnTo>
                    <a:pt x="48" y="0"/>
                  </a:lnTo>
                  <a:close/>
                </a:path>
              </a:pathLst>
            </a:custGeom>
            <a:solidFill>
              <a:srgbClr val="0100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16"/>
            <p:cNvSpPr/>
            <p:nvPr/>
          </p:nvSpPr>
          <p:spPr>
            <a:xfrm>
              <a:off x="3601661" y="2065616"/>
              <a:ext cx="408932" cy="372169"/>
            </a:xfrm>
            <a:custGeom>
              <a:rect b="b" l="l" r="r" t="t"/>
              <a:pathLst>
                <a:path extrusionOk="0" h="6975" w="7664">
                  <a:moveTo>
                    <a:pt x="3542" y="0"/>
                  </a:moveTo>
                  <a:lnTo>
                    <a:pt x="73" y="375"/>
                  </a:lnTo>
                  <a:cubicBezTo>
                    <a:pt x="0" y="677"/>
                    <a:pt x="37" y="979"/>
                    <a:pt x="169" y="1257"/>
                  </a:cubicBezTo>
                  <a:cubicBezTo>
                    <a:pt x="484" y="1958"/>
                    <a:pt x="1173" y="2405"/>
                    <a:pt x="1934" y="2405"/>
                  </a:cubicBezTo>
                  <a:lnTo>
                    <a:pt x="5536" y="2442"/>
                  </a:lnTo>
                  <a:lnTo>
                    <a:pt x="5451" y="6660"/>
                  </a:lnTo>
                  <a:lnTo>
                    <a:pt x="7252" y="6974"/>
                  </a:lnTo>
                  <a:cubicBezTo>
                    <a:pt x="7252" y="6974"/>
                    <a:pt x="7663" y="2357"/>
                    <a:pt x="7627" y="1402"/>
                  </a:cubicBezTo>
                  <a:cubicBezTo>
                    <a:pt x="7627" y="1269"/>
                    <a:pt x="7615" y="1124"/>
                    <a:pt x="7591" y="991"/>
                  </a:cubicBezTo>
                  <a:cubicBezTo>
                    <a:pt x="7530" y="520"/>
                    <a:pt x="7131" y="157"/>
                    <a:pt x="6660" y="145"/>
                  </a:cubicBezTo>
                  <a:lnTo>
                    <a:pt x="354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16"/>
            <p:cNvSpPr/>
            <p:nvPr/>
          </p:nvSpPr>
          <p:spPr>
            <a:xfrm>
              <a:off x="3666118" y="1667035"/>
              <a:ext cx="70379" cy="113705"/>
            </a:xfrm>
            <a:custGeom>
              <a:rect b="b" l="l" r="r" t="t"/>
              <a:pathLst>
                <a:path extrusionOk="0" h="2131" w="1319">
                  <a:moveTo>
                    <a:pt x="146" y="0"/>
                  </a:moveTo>
                  <a:lnTo>
                    <a:pt x="37" y="1596"/>
                  </a:lnTo>
                  <a:cubicBezTo>
                    <a:pt x="1" y="1934"/>
                    <a:pt x="255" y="2104"/>
                    <a:pt x="581" y="2128"/>
                  </a:cubicBezTo>
                  <a:cubicBezTo>
                    <a:pt x="605" y="2130"/>
                    <a:pt x="629" y="2131"/>
                    <a:pt x="652" y="2131"/>
                  </a:cubicBezTo>
                  <a:cubicBezTo>
                    <a:pt x="936" y="2131"/>
                    <a:pt x="1175" y="1993"/>
                    <a:pt x="1198" y="1681"/>
                  </a:cubicBezTo>
                  <a:lnTo>
                    <a:pt x="1318" y="85"/>
                  </a:lnTo>
                  <a:lnTo>
                    <a:pt x="146" y="0"/>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16"/>
            <p:cNvSpPr/>
            <p:nvPr/>
          </p:nvSpPr>
          <p:spPr>
            <a:xfrm>
              <a:off x="3669373" y="1650281"/>
              <a:ext cx="65843" cy="79343"/>
            </a:xfrm>
            <a:custGeom>
              <a:rect b="b" l="l" r="r" t="t"/>
              <a:pathLst>
                <a:path extrusionOk="0" h="1487" w="1234">
                  <a:moveTo>
                    <a:pt x="0" y="0"/>
                  </a:moveTo>
                  <a:cubicBezTo>
                    <a:pt x="0" y="0"/>
                    <a:pt x="25" y="1487"/>
                    <a:pt x="1173" y="1487"/>
                  </a:cubicBezTo>
                  <a:lnTo>
                    <a:pt x="1233" y="750"/>
                  </a:lnTo>
                  <a:lnTo>
                    <a:pt x="0" y="0"/>
                  </a:lnTo>
                  <a:close/>
                </a:path>
              </a:pathLst>
            </a:custGeom>
            <a:solidFill>
              <a:srgbClr val="DF93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16"/>
            <p:cNvSpPr/>
            <p:nvPr/>
          </p:nvSpPr>
          <p:spPr>
            <a:xfrm>
              <a:off x="3526213" y="1467477"/>
              <a:ext cx="139957" cy="109330"/>
            </a:xfrm>
            <a:custGeom>
              <a:rect b="b" l="l" r="r" t="t"/>
              <a:pathLst>
                <a:path extrusionOk="0" h="2049" w="2623">
                  <a:moveTo>
                    <a:pt x="1496" y="0"/>
                  </a:moveTo>
                  <a:cubicBezTo>
                    <a:pt x="1333" y="0"/>
                    <a:pt x="1149" y="44"/>
                    <a:pt x="943" y="151"/>
                  </a:cubicBezTo>
                  <a:cubicBezTo>
                    <a:pt x="0" y="634"/>
                    <a:pt x="302" y="1903"/>
                    <a:pt x="1849" y="2048"/>
                  </a:cubicBezTo>
                  <a:lnTo>
                    <a:pt x="2623" y="1178"/>
                  </a:lnTo>
                  <a:cubicBezTo>
                    <a:pt x="2623" y="1178"/>
                    <a:pt x="2335" y="0"/>
                    <a:pt x="149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16"/>
            <p:cNvSpPr/>
            <p:nvPr/>
          </p:nvSpPr>
          <p:spPr>
            <a:xfrm>
              <a:off x="3605503" y="1522649"/>
              <a:ext cx="77475" cy="69632"/>
            </a:xfrm>
            <a:custGeom>
              <a:rect b="b" l="l" r="r" t="t"/>
              <a:pathLst>
                <a:path extrusionOk="0" h="1305" w="1452">
                  <a:moveTo>
                    <a:pt x="946" y="1"/>
                  </a:moveTo>
                  <a:cubicBezTo>
                    <a:pt x="793" y="1"/>
                    <a:pt x="622" y="68"/>
                    <a:pt x="460" y="277"/>
                  </a:cubicBezTo>
                  <a:cubicBezTo>
                    <a:pt x="1" y="869"/>
                    <a:pt x="496" y="1304"/>
                    <a:pt x="496" y="1304"/>
                  </a:cubicBezTo>
                  <a:lnTo>
                    <a:pt x="1451" y="229"/>
                  </a:lnTo>
                  <a:cubicBezTo>
                    <a:pt x="1451" y="229"/>
                    <a:pt x="1228" y="1"/>
                    <a:pt x="94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16"/>
            <p:cNvSpPr/>
            <p:nvPr/>
          </p:nvSpPr>
          <p:spPr>
            <a:xfrm>
              <a:off x="3591737" y="1514485"/>
              <a:ext cx="206654" cy="175173"/>
            </a:xfrm>
            <a:custGeom>
              <a:rect b="b" l="l" r="r" t="t"/>
              <a:pathLst>
                <a:path extrusionOk="0" h="3283" w="3873">
                  <a:moveTo>
                    <a:pt x="2144" y="1"/>
                  </a:moveTo>
                  <a:cubicBezTo>
                    <a:pt x="771" y="1"/>
                    <a:pt x="0" y="1640"/>
                    <a:pt x="911" y="2714"/>
                  </a:cubicBezTo>
                  <a:cubicBezTo>
                    <a:pt x="1251" y="3106"/>
                    <a:pt x="1701" y="3283"/>
                    <a:pt x="2144" y="3283"/>
                  </a:cubicBezTo>
                  <a:cubicBezTo>
                    <a:pt x="2948" y="3283"/>
                    <a:pt x="3730" y="2702"/>
                    <a:pt x="3800" y="1760"/>
                  </a:cubicBezTo>
                  <a:cubicBezTo>
                    <a:pt x="3873" y="865"/>
                    <a:pt x="3196" y="67"/>
                    <a:pt x="2289" y="7"/>
                  </a:cubicBezTo>
                  <a:cubicBezTo>
                    <a:pt x="2240" y="3"/>
                    <a:pt x="2192" y="1"/>
                    <a:pt x="214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16"/>
            <p:cNvSpPr/>
            <p:nvPr/>
          </p:nvSpPr>
          <p:spPr>
            <a:xfrm>
              <a:off x="3659021" y="1559946"/>
              <a:ext cx="134247" cy="152389"/>
            </a:xfrm>
            <a:custGeom>
              <a:rect b="b" l="l" r="r" t="t"/>
              <a:pathLst>
                <a:path extrusionOk="0" h="2856" w="2516">
                  <a:moveTo>
                    <a:pt x="425" y="0"/>
                  </a:moveTo>
                  <a:cubicBezTo>
                    <a:pt x="266" y="0"/>
                    <a:pt x="133" y="118"/>
                    <a:pt x="122" y="279"/>
                  </a:cubicBezTo>
                  <a:lnTo>
                    <a:pt x="37" y="1609"/>
                  </a:lnTo>
                  <a:cubicBezTo>
                    <a:pt x="1" y="2249"/>
                    <a:pt x="484" y="2805"/>
                    <a:pt x="1137" y="2854"/>
                  </a:cubicBezTo>
                  <a:lnTo>
                    <a:pt x="1173" y="2854"/>
                  </a:lnTo>
                  <a:cubicBezTo>
                    <a:pt x="1196" y="2855"/>
                    <a:pt x="1219" y="2855"/>
                    <a:pt x="1242" y="2855"/>
                  </a:cubicBezTo>
                  <a:cubicBezTo>
                    <a:pt x="1865" y="2855"/>
                    <a:pt x="2383" y="2383"/>
                    <a:pt x="2418" y="1754"/>
                  </a:cubicBezTo>
                  <a:lnTo>
                    <a:pt x="2491" y="678"/>
                  </a:lnTo>
                  <a:cubicBezTo>
                    <a:pt x="2515" y="376"/>
                    <a:pt x="2285" y="122"/>
                    <a:pt x="1983" y="98"/>
                  </a:cubicBezTo>
                  <a:lnTo>
                    <a:pt x="448" y="1"/>
                  </a:lnTo>
                  <a:cubicBezTo>
                    <a:pt x="440" y="0"/>
                    <a:pt x="433" y="0"/>
                    <a:pt x="425"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16"/>
            <p:cNvSpPr/>
            <p:nvPr/>
          </p:nvSpPr>
          <p:spPr>
            <a:xfrm>
              <a:off x="3649684" y="1588332"/>
              <a:ext cx="48769" cy="40178"/>
            </a:xfrm>
            <a:custGeom>
              <a:rect b="b" l="l" r="r" t="t"/>
              <a:pathLst>
                <a:path extrusionOk="0" h="753" w="914">
                  <a:moveTo>
                    <a:pt x="285" y="1"/>
                  </a:moveTo>
                  <a:cubicBezTo>
                    <a:pt x="285" y="1"/>
                    <a:pt x="0" y="752"/>
                    <a:pt x="392" y="752"/>
                  </a:cubicBezTo>
                  <a:cubicBezTo>
                    <a:pt x="404" y="752"/>
                    <a:pt x="417" y="752"/>
                    <a:pt x="430" y="750"/>
                  </a:cubicBezTo>
                  <a:cubicBezTo>
                    <a:pt x="877" y="714"/>
                    <a:pt x="913" y="49"/>
                    <a:pt x="913" y="49"/>
                  </a:cubicBezTo>
                  <a:lnTo>
                    <a:pt x="2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16"/>
            <p:cNvSpPr/>
            <p:nvPr/>
          </p:nvSpPr>
          <p:spPr>
            <a:xfrm>
              <a:off x="3630368" y="1607648"/>
              <a:ext cx="49996" cy="42259"/>
            </a:xfrm>
            <a:custGeom>
              <a:rect b="b" l="l" r="r" t="t"/>
              <a:pathLst>
                <a:path extrusionOk="0" h="792" w="937">
                  <a:moveTo>
                    <a:pt x="521" y="0"/>
                  </a:moveTo>
                  <a:cubicBezTo>
                    <a:pt x="188" y="0"/>
                    <a:pt x="1" y="396"/>
                    <a:pt x="224" y="654"/>
                  </a:cubicBezTo>
                  <a:cubicBezTo>
                    <a:pt x="305" y="749"/>
                    <a:pt x="414" y="791"/>
                    <a:pt x="521" y="791"/>
                  </a:cubicBezTo>
                  <a:cubicBezTo>
                    <a:pt x="716" y="791"/>
                    <a:pt x="905" y="651"/>
                    <a:pt x="913" y="424"/>
                  </a:cubicBezTo>
                  <a:cubicBezTo>
                    <a:pt x="937" y="207"/>
                    <a:pt x="768" y="14"/>
                    <a:pt x="550" y="1"/>
                  </a:cubicBezTo>
                  <a:cubicBezTo>
                    <a:pt x="540" y="1"/>
                    <a:pt x="530" y="0"/>
                    <a:pt x="521"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16"/>
            <p:cNvSpPr/>
            <p:nvPr/>
          </p:nvSpPr>
          <p:spPr>
            <a:xfrm>
              <a:off x="3651285" y="1535668"/>
              <a:ext cx="132273" cy="70859"/>
            </a:xfrm>
            <a:custGeom>
              <a:rect b="b" l="l" r="r" t="t"/>
              <a:pathLst>
                <a:path extrusionOk="0" h="1328" w="2479">
                  <a:moveTo>
                    <a:pt x="1219" y="0"/>
                  </a:moveTo>
                  <a:cubicBezTo>
                    <a:pt x="762" y="0"/>
                    <a:pt x="333" y="156"/>
                    <a:pt x="231" y="468"/>
                  </a:cubicBezTo>
                  <a:cubicBezTo>
                    <a:pt x="1" y="1157"/>
                    <a:pt x="448" y="1230"/>
                    <a:pt x="448" y="1230"/>
                  </a:cubicBezTo>
                  <a:cubicBezTo>
                    <a:pt x="661" y="1299"/>
                    <a:pt x="863" y="1328"/>
                    <a:pt x="1051" y="1328"/>
                  </a:cubicBezTo>
                  <a:cubicBezTo>
                    <a:pt x="1910" y="1328"/>
                    <a:pt x="2479" y="734"/>
                    <a:pt x="2479" y="734"/>
                  </a:cubicBezTo>
                  <a:cubicBezTo>
                    <a:pt x="2405" y="244"/>
                    <a:pt x="1791" y="0"/>
                    <a:pt x="12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16"/>
            <p:cNvSpPr/>
            <p:nvPr/>
          </p:nvSpPr>
          <p:spPr>
            <a:xfrm>
              <a:off x="3742260" y="1534014"/>
              <a:ext cx="79343" cy="89214"/>
            </a:xfrm>
            <a:custGeom>
              <a:rect b="b" l="l" r="r" t="t"/>
              <a:pathLst>
                <a:path extrusionOk="0" h="1672" w="1487">
                  <a:moveTo>
                    <a:pt x="586" y="1"/>
                  </a:moveTo>
                  <a:cubicBezTo>
                    <a:pt x="276" y="1"/>
                    <a:pt x="0" y="149"/>
                    <a:pt x="0" y="149"/>
                  </a:cubicBezTo>
                  <a:lnTo>
                    <a:pt x="641" y="705"/>
                  </a:lnTo>
                  <a:cubicBezTo>
                    <a:pt x="641" y="705"/>
                    <a:pt x="1052" y="825"/>
                    <a:pt x="919" y="1672"/>
                  </a:cubicBezTo>
                  <a:cubicBezTo>
                    <a:pt x="919" y="1672"/>
                    <a:pt x="1487" y="838"/>
                    <a:pt x="1245" y="390"/>
                  </a:cubicBezTo>
                  <a:cubicBezTo>
                    <a:pt x="1078" y="87"/>
                    <a:pt x="822" y="1"/>
                    <a:pt x="58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5" name="Google Shape;2175;p16"/>
          <p:cNvGrpSpPr/>
          <p:nvPr/>
        </p:nvGrpSpPr>
        <p:grpSpPr>
          <a:xfrm>
            <a:off x="2302625" y="2288817"/>
            <a:ext cx="1013910" cy="780675"/>
            <a:chOff x="1937325" y="3004129"/>
            <a:chExt cx="1013910" cy="780675"/>
          </a:xfrm>
        </p:grpSpPr>
        <p:sp>
          <p:nvSpPr>
            <p:cNvPr id="2176" name="Google Shape;2176;p16"/>
            <p:cNvSpPr/>
            <p:nvPr/>
          </p:nvSpPr>
          <p:spPr>
            <a:xfrm>
              <a:off x="2481685" y="3286231"/>
              <a:ext cx="410853" cy="438385"/>
            </a:xfrm>
            <a:custGeom>
              <a:rect b="b" l="l" r="r" t="t"/>
              <a:pathLst>
                <a:path extrusionOk="0" h="8216" w="7700">
                  <a:moveTo>
                    <a:pt x="1668" y="0"/>
                  </a:moveTo>
                  <a:lnTo>
                    <a:pt x="1076" y="653"/>
                  </a:lnTo>
                  <a:lnTo>
                    <a:pt x="0" y="1596"/>
                  </a:lnTo>
                  <a:lnTo>
                    <a:pt x="3469" y="6720"/>
                  </a:lnTo>
                  <a:cubicBezTo>
                    <a:pt x="3695" y="7086"/>
                    <a:pt x="4914" y="8215"/>
                    <a:pt x="5861" y="8215"/>
                  </a:cubicBezTo>
                  <a:cubicBezTo>
                    <a:pt x="5979" y="8215"/>
                    <a:pt x="6093" y="8198"/>
                    <a:pt x="6201" y="8159"/>
                  </a:cubicBezTo>
                  <a:cubicBezTo>
                    <a:pt x="6805" y="7953"/>
                    <a:pt x="7385" y="7458"/>
                    <a:pt x="7699" y="6442"/>
                  </a:cubicBezTo>
                  <a:lnTo>
                    <a:pt x="166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16"/>
            <p:cNvSpPr/>
            <p:nvPr/>
          </p:nvSpPr>
          <p:spPr>
            <a:xfrm>
              <a:off x="2389429" y="3573188"/>
              <a:ext cx="98071" cy="130993"/>
            </a:xfrm>
            <a:custGeom>
              <a:rect b="b" l="l" r="r" t="t"/>
              <a:pathLst>
                <a:path extrusionOk="0" h="2455" w="1838">
                  <a:moveTo>
                    <a:pt x="593" y="1"/>
                  </a:moveTo>
                  <a:lnTo>
                    <a:pt x="1" y="2273"/>
                  </a:lnTo>
                  <a:lnTo>
                    <a:pt x="1246" y="2454"/>
                  </a:lnTo>
                  <a:lnTo>
                    <a:pt x="1838" y="158"/>
                  </a:lnTo>
                  <a:lnTo>
                    <a:pt x="59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16"/>
            <p:cNvSpPr/>
            <p:nvPr/>
          </p:nvSpPr>
          <p:spPr>
            <a:xfrm>
              <a:off x="2270120" y="3688014"/>
              <a:ext cx="194808" cy="81957"/>
            </a:xfrm>
            <a:custGeom>
              <a:rect b="b" l="l" r="r" t="t"/>
              <a:pathLst>
                <a:path extrusionOk="0" h="1536" w="3651">
                  <a:moveTo>
                    <a:pt x="2297" y="0"/>
                  </a:moveTo>
                  <a:lnTo>
                    <a:pt x="1270" y="520"/>
                  </a:lnTo>
                  <a:lnTo>
                    <a:pt x="605" y="629"/>
                  </a:lnTo>
                  <a:cubicBezTo>
                    <a:pt x="291" y="677"/>
                    <a:pt x="49" y="919"/>
                    <a:pt x="13" y="1233"/>
                  </a:cubicBezTo>
                  <a:lnTo>
                    <a:pt x="1" y="1378"/>
                  </a:lnTo>
                  <a:lnTo>
                    <a:pt x="3651" y="1535"/>
                  </a:lnTo>
                  <a:lnTo>
                    <a:pt x="3615" y="73"/>
                  </a:lnTo>
                  <a:lnTo>
                    <a:pt x="2297" y="0"/>
                  </a:lnTo>
                  <a:close/>
                </a:path>
              </a:pathLst>
            </a:custGeom>
            <a:solidFill>
              <a:srgbClr val="04020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16"/>
            <p:cNvSpPr/>
            <p:nvPr/>
          </p:nvSpPr>
          <p:spPr>
            <a:xfrm>
              <a:off x="2269480" y="3745373"/>
              <a:ext cx="197423" cy="25238"/>
            </a:xfrm>
            <a:custGeom>
              <a:rect b="b" l="l" r="r" t="t"/>
              <a:pathLst>
                <a:path extrusionOk="0" h="473" w="3700">
                  <a:moveTo>
                    <a:pt x="13" y="1"/>
                  </a:moveTo>
                  <a:lnTo>
                    <a:pt x="1" y="315"/>
                  </a:lnTo>
                  <a:lnTo>
                    <a:pt x="3687" y="472"/>
                  </a:lnTo>
                  <a:lnTo>
                    <a:pt x="3699" y="158"/>
                  </a:lnTo>
                  <a:lnTo>
                    <a:pt x="1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16"/>
            <p:cNvSpPr/>
            <p:nvPr/>
          </p:nvSpPr>
          <p:spPr>
            <a:xfrm>
              <a:off x="2375236" y="3266755"/>
              <a:ext cx="223194" cy="378091"/>
            </a:xfrm>
            <a:custGeom>
              <a:rect b="b" l="l" r="r" t="t"/>
              <a:pathLst>
                <a:path extrusionOk="0" h="7086" w="4183">
                  <a:moveTo>
                    <a:pt x="2733" y="1"/>
                  </a:moveTo>
                  <a:cubicBezTo>
                    <a:pt x="2074" y="1"/>
                    <a:pt x="1580" y="580"/>
                    <a:pt x="1427" y="1284"/>
                  </a:cubicBezTo>
                  <a:lnTo>
                    <a:pt x="1" y="7025"/>
                  </a:lnTo>
                  <a:lnTo>
                    <a:pt x="2358" y="7085"/>
                  </a:lnTo>
                  <a:lnTo>
                    <a:pt x="4050" y="1537"/>
                  </a:lnTo>
                  <a:cubicBezTo>
                    <a:pt x="4183" y="752"/>
                    <a:pt x="3591" y="39"/>
                    <a:pt x="2793" y="2"/>
                  </a:cubicBezTo>
                  <a:cubicBezTo>
                    <a:pt x="2773" y="1"/>
                    <a:pt x="2753" y="1"/>
                    <a:pt x="273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16"/>
            <p:cNvSpPr/>
            <p:nvPr/>
          </p:nvSpPr>
          <p:spPr>
            <a:xfrm>
              <a:off x="2450684" y="3508732"/>
              <a:ext cx="477336" cy="230558"/>
            </a:xfrm>
            <a:custGeom>
              <a:rect b="b" l="l" r="r" t="t"/>
              <a:pathLst>
                <a:path extrusionOk="0" h="4321" w="8946">
                  <a:moveTo>
                    <a:pt x="1" y="0"/>
                  </a:moveTo>
                  <a:lnTo>
                    <a:pt x="412" y="2599"/>
                  </a:lnTo>
                  <a:lnTo>
                    <a:pt x="6044" y="4218"/>
                  </a:lnTo>
                  <a:cubicBezTo>
                    <a:pt x="6187" y="4280"/>
                    <a:pt x="6413" y="4321"/>
                    <a:pt x="6674" y="4321"/>
                  </a:cubicBezTo>
                  <a:cubicBezTo>
                    <a:pt x="7232" y="4321"/>
                    <a:pt x="7953" y="4134"/>
                    <a:pt x="8365" y="3566"/>
                  </a:cubicBezTo>
                  <a:cubicBezTo>
                    <a:pt x="8740" y="3058"/>
                    <a:pt x="8945" y="2321"/>
                    <a:pt x="8631" y="1305"/>
                  </a:cubicBezTo>
                  <a:lnTo>
                    <a:pt x="3506" y="520"/>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16"/>
            <p:cNvSpPr/>
            <p:nvPr/>
          </p:nvSpPr>
          <p:spPr>
            <a:xfrm>
              <a:off x="2047616" y="3644794"/>
              <a:ext cx="129072" cy="103887"/>
            </a:xfrm>
            <a:custGeom>
              <a:rect b="b" l="l" r="r" t="t"/>
              <a:pathLst>
                <a:path extrusionOk="0" h="1947" w="2419">
                  <a:moveTo>
                    <a:pt x="2067" y="0"/>
                  </a:moveTo>
                  <a:lnTo>
                    <a:pt x="1" y="738"/>
                  </a:lnTo>
                  <a:lnTo>
                    <a:pt x="327" y="1946"/>
                  </a:lnTo>
                  <a:lnTo>
                    <a:pt x="2418" y="1209"/>
                  </a:lnTo>
                  <a:lnTo>
                    <a:pt x="206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16"/>
            <p:cNvSpPr/>
            <p:nvPr/>
          </p:nvSpPr>
          <p:spPr>
            <a:xfrm>
              <a:off x="1938606" y="3597572"/>
              <a:ext cx="141291" cy="185951"/>
            </a:xfrm>
            <a:custGeom>
              <a:rect b="b" l="l" r="r" t="t"/>
              <a:pathLst>
                <a:path extrusionOk="0" h="3485" w="2648">
                  <a:moveTo>
                    <a:pt x="339" y="1"/>
                  </a:moveTo>
                  <a:cubicBezTo>
                    <a:pt x="275" y="1"/>
                    <a:pt x="210" y="9"/>
                    <a:pt x="146" y="27"/>
                  </a:cubicBezTo>
                  <a:lnTo>
                    <a:pt x="1" y="63"/>
                  </a:lnTo>
                  <a:lnTo>
                    <a:pt x="1318" y="3484"/>
                  </a:lnTo>
                  <a:lnTo>
                    <a:pt x="2648" y="2856"/>
                  </a:lnTo>
                  <a:lnTo>
                    <a:pt x="2177" y="1623"/>
                  </a:lnTo>
                  <a:lnTo>
                    <a:pt x="1282" y="897"/>
                  </a:lnTo>
                  <a:lnTo>
                    <a:pt x="932" y="329"/>
                  </a:lnTo>
                  <a:cubicBezTo>
                    <a:pt x="798" y="120"/>
                    <a:pt x="575" y="1"/>
                    <a:pt x="339" y="1"/>
                  </a:cubicBezTo>
                  <a:close/>
                </a:path>
              </a:pathLst>
            </a:custGeom>
            <a:solidFill>
              <a:srgbClr val="04020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16"/>
            <p:cNvSpPr/>
            <p:nvPr/>
          </p:nvSpPr>
          <p:spPr>
            <a:xfrm>
              <a:off x="1937325" y="3595118"/>
              <a:ext cx="86493" cy="189686"/>
            </a:xfrm>
            <a:custGeom>
              <a:rect b="b" l="l" r="r" t="t"/>
              <a:pathLst>
                <a:path extrusionOk="0" h="3555" w="1621">
                  <a:moveTo>
                    <a:pt x="291" y="1"/>
                  </a:moveTo>
                  <a:lnTo>
                    <a:pt x="1" y="109"/>
                  </a:lnTo>
                  <a:lnTo>
                    <a:pt x="1330" y="3554"/>
                  </a:lnTo>
                  <a:lnTo>
                    <a:pt x="1620" y="3433"/>
                  </a:lnTo>
                  <a:lnTo>
                    <a:pt x="29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16"/>
            <p:cNvSpPr/>
            <p:nvPr/>
          </p:nvSpPr>
          <p:spPr>
            <a:xfrm>
              <a:off x="2102469" y="3508945"/>
              <a:ext cx="438599" cy="248753"/>
            </a:xfrm>
            <a:custGeom>
              <a:rect b="b" l="l" r="r" t="t"/>
              <a:pathLst>
                <a:path extrusionOk="0" h="4662" w="8220">
                  <a:moveTo>
                    <a:pt x="6700" y="0"/>
                  </a:moveTo>
                  <a:cubicBezTo>
                    <a:pt x="6537" y="0"/>
                    <a:pt x="6372" y="30"/>
                    <a:pt x="6213" y="93"/>
                  </a:cubicBezTo>
                  <a:lnTo>
                    <a:pt x="0" y="2691"/>
                  </a:lnTo>
                  <a:lnTo>
                    <a:pt x="870" y="4662"/>
                  </a:lnTo>
                  <a:lnTo>
                    <a:pt x="7022" y="2607"/>
                  </a:lnTo>
                  <a:cubicBezTo>
                    <a:pt x="7796" y="2401"/>
                    <a:pt x="8219" y="1579"/>
                    <a:pt x="7929" y="830"/>
                  </a:cubicBezTo>
                  <a:cubicBezTo>
                    <a:pt x="7726" y="313"/>
                    <a:pt x="7226" y="0"/>
                    <a:pt x="670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16"/>
            <p:cNvSpPr/>
            <p:nvPr/>
          </p:nvSpPr>
          <p:spPr>
            <a:xfrm>
              <a:off x="2742233" y="3130160"/>
              <a:ext cx="120641" cy="158205"/>
            </a:xfrm>
            <a:custGeom>
              <a:rect b="b" l="l" r="r" t="t"/>
              <a:pathLst>
                <a:path extrusionOk="0" h="2965" w="2261">
                  <a:moveTo>
                    <a:pt x="1306" y="0"/>
                  </a:moveTo>
                  <a:lnTo>
                    <a:pt x="0" y="798"/>
                  </a:lnTo>
                  <a:lnTo>
                    <a:pt x="725" y="2623"/>
                  </a:lnTo>
                  <a:cubicBezTo>
                    <a:pt x="826" y="2863"/>
                    <a:pt x="1007" y="2964"/>
                    <a:pt x="1222" y="2964"/>
                  </a:cubicBezTo>
                  <a:cubicBezTo>
                    <a:pt x="1342" y="2964"/>
                    <a:pt x="1474" y="2933"/>
                    <a:pt x="1608" y="2877"/>
                  </a:cubicBezTo>
                  <a:cubicBezTo>
                    <a:pt x="1994" y="2732"/>
                    <a:pt x="2260" y="2430"/>
                    <a:pt x="2103" y="2055"/>
                  </a:cubicBezTo>
                  <a:lnTo>
                    <a:pt x="1306" y="0"/>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16"/>
            <p:cNvSpPr/>
            <p:nvPr/>
          </p:nvSpPr>
          <p:spPr>
            <a:xfrm>
              <a:off x="2757707" y="3180423"/>
              <a:ext cx="39378" cy="51650"/>
            </a:xfrm>
            <a:custGeom>
              <a:rect b="b" l="l" r="r" t="t"/>
              <a:pathLst>
                <a:path extrusionOk="0" h="968" w="738">
                  <a:moveTo>
                    <a:pt x="738" y="1"/>
                  </a:moveTo>
                  <a:cubicBezTo>
                    <a:pt x="617" y="376"/>
                    <a:pt x="0" y="593"/>
                    <a:pt x="0" y="593"/>
                  </a:cubicBezTo>
                  <a:lnTo>
                    <a:pt x="157" y="968"/>
                  </a:lnTo>
                  <a:cubicBezTo>
                    <a:pt x="447" y="726"/>
                    <a:pt x="665" y="388"/>
                    <a:pt x="738" y="1"/>
                  </a:cubicBezTo>
                  <a:close/>
                </a:path>
              </a:pathLst>
            </a:custGeom>
            <a:solidFill>
              <a:srgbClr val="DF93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16"/>
            <p:cNvSpPr/>
            <p:nvPr/>
          </p:nvSpPr>
          <p:spPr>
            <a:xfrm>
              <a:off x="2689249" y="3053912"/>
              <a:ext cx="106555" cy="161460"/>
            </a:xfrm>
            <a:custGeom>
              <a:rect b="b" l="l" r="r" t="t"/>
              <a:pathLst>
                <a:path extrusionOk="0" h="3026" w="1997">
                  <a:moveTo>
                    <a:pt x="924" y="0"/>
                  </a:moveTo>
                  <a:cubicBezTo>
                    <a:pt x="685" y="0"/>
                    <a:pt x="455" y="77"/>
                    <a:pt x="353" y="317"/>
                  </a:cubicBezTo>
                  <a:lnTo>
                    <a:pt x="135" y="1767"/>
                  </a:lnTo>
                  <a:cubicBezTo>
                    <a:pt x="0" y="2329"/>
                    <a:pt x="418" y="3025"/>
                    <a:pt x="962" y="3025"/>
                  </a:cubicBezTo>
                  <a:cubicBezTo>
                    <a:pt x="1004" y="3025"/>
                    <a:pt x="1047" y="3021"/>
                    <a:pt x="1090" y="3012"/>
                  </a:cubicBezTo>
                  <a:lnTo>
                    <a:pt x="1259" y="2964"/>
                  </a:lnTo>
                  <a:cubicBezTo>
                    <a:pt x="1706" y="2855"/>
                    <a:pt x="1996" y="2420"/>
                    <a:pt x="1936" y="1961"/>
                  </a:cubicBezTo>
                  <a:lnTo>
                    <a:pt x="1682" y="232"/>
                  </a:lnTo>
                  <a:cubicBezTo>
                    <a:pt x="1653" y="168"/>
                    <a:pt x="1277" y="0"/>
                    <a:pt x="924"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16"/>
            <p:cNvSpPr/>
            <p:nvPr/>
          </p:nvSpPr>
          <p:spPr>
            <a:xfrm>
              <a:off x="2684180" y="3112712"/>
              <a:ext cx="21343" cy="39378"/>
            </a:xfrm>
            <a:custGeom>
              <a:rect b="b" l="l" r="r" t="t"/>
              <a:pathLst>
                <a:path extrusionOk="0" h="738" w="400">
                  <a:moveTo>
                    <a:pt x="399" y="1"/>
                  </a:moveTo>
                  <a:lnTo>
                    <a:pt x="37" y="448"/>
                  </a:lnTo>
                  <a:cubicBezTo>
                    <a:pt x="0" y="496"/>
                    <a:pt x="0" y="581"/>
                    <a:pt x="49" y="641"/>
                  </a:cubicBezTo>
                  <a:lnTo>
                    <a:pt x="230" y="738"/>
                  </a:lnTo>
                  <a:lnTo>
                    <a:pt x="399" y="1"/>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16"/>
            <p:cNvSpPr/>
            <p:nvPr/>
          </p:nvSpPr>
          <p:spPr>
            <a:xfrm>
              <a:off x="2700294" y="3022804"/>
              <a:ext cx="174853" cy="158312"/>
            </a:xfrm>
            <a:custGeom>
              <a:rect b="b" l="l" r="r" t="t"/>
              <a:pathLst>
                <a:path extrusionOk="0" h="2967" w="3277">
                  <a:moveTo>
                    <a:pt x="1613" y="1"/>
                  </a:moveTo>
                  <a:cubicBezTo>
                    <a:pt x="774" y="1"/>
                    <a:pt x="65" y="531"/>
                    <a:pt x="1" y="888"/>
                  </a:cubicBezTo>
                  <a:cubicBezTo>
                    <a:pt x="1" y="888"/>
                    <a:pt x="197" y="995"/>
                    <a:pt x="607" y="995"/>
                  </a:cubicBezTo>
                  <a:cubicBezTo>
                    <a:pt x="764" y="995"/>
                    <a:pt x="952" y="980"/>
                    <a:pt x="1173" y="936"/>
                  </a:cubicBezTo>
                  <a:lnTo>
                    <a:pt x="1765" y="2218"/>
                  </a:lnTo>
                  <a:cubicBezTo>
                    <a:pt x="1765" y="2218"/>
                    <a:pt x="1499" y="2955"/>
                    <a:pt x="2515" y="2967"/>
                  </a:cubicBezTo>
                  <a:lnTo>
                    <a:pt x="2986" y="2109"/>
                  </a:lnTo>
                  <a:cubicBezTo>
                    <a:pt x="3204" y="1770"/>
                    <a:pt x="3276" y="1359"/>
                    <a:pt x="3155" y="973"/>
                  </a:cubicBezTo>
                  <a:cubicBezTo>
                    <a:pt x="3071" y="670"/>
                    <a:pt x="2877" y="404"/>
                    <a:pt x="2442" y="187"/>
                  </a:cubicBezTo>
                  <a:cubicBezTo>
                    <a:pt x="2163" y="55"/>
                    <a:pt x="1881" y="1"/>
                    <a:pt x="161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16"/>
            <p:cNvSpPr/>
            <p:nvPr/>
          </p:nvSpPr>
          <p:spPr>
            <a:xfrm>
              <a:off x="2743514" y="3057914"/>
              <a:ext cx="36817" cy="53571"/>
            </a:xfrm>
            <a:custGeom>
              <a:rect b="b" l="l" r="r" t="t"/>
              <a:pathLst>
                <a:path extrusionOk="0" h="1004" w="690">
                  <a:moveTo>
                    <a:pt x="278" y="0"/>
                  </a:moveTo>
                  <a:lnTo>
                    <a:pt x="278" y="0"/>
                  </a:lnTo>
                  <a:cubicBezTo>
                    <a:pt x="278" y="0"/>
                    <a:pt x="0" y="786"/>
                    <a:pt x="689" y="1004"/>
                  </a:cubicBezTo>
                  <a:lnTo>
                    <a:pt x="27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16"/>
            <p:cNvSpPr/>
            <p:nvPr/>
          </p:nvSpPr>
          <p:spPr>
            <a:xfrm>
              <a:off x="2763523" y="3097878"/>
              <a:ext cx="24544" cy="34256"/>
            </a:xfrm>
            <a:custGeom>
              <a:rect b="b" l="l" r="r" t="t"/>
              <a:pathLst>
                <a:path extrusionOk="0" h="642" w="460">
                  <a:moveTo>
                    <a:pt x="48" y="1"/>
                  </a:moveTo>
                  <a:lnTo>
                    <a:pt x="12" y="279"/>
                  </a:lnTo>
                  <a:cubicBezTo>
                    <a:pt x="0" y="436"/>
                    <a:pt x="109" y="581"/>
                    <a:pt x="254" y="617"/>
                  </a:cubicBezTo>
                  <a:lnTo>
                    <a:pt x="459" y="641"/>
                  </a:lnTo>
                  <a:lnTo>
                    <a:pt x="387" y="97"/>
                  </a:lnTo>
                  <a:lnTo>
                    <a:pt x="4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16"/>
            <p:cNvSpPr/>
            <p:nvPr/>
          </p:nvSpPr>
          <p:spPr>
            <a:xfrm>
              <a:off x="2769179" y="3103694"/>
              <a:ext cx="62748" cy="48609"/>
            </a:xfrm>
            <a:custGeom>
              <a:rect b="b" l="l" r="r" t="t"/>
              <a:pathLst>
                <a:path extrusionOk="0" h="911" w="1176">
                  <a:moveTo>
                    <a:pt x="547" y="0"/>
                  </a:moveTo>
                  <a:cubicBezTo>
                    <a:pt x="365" y="0"/>
                    <a:pt x="196" y="109"/>
                    <a:pt x="124" y="291"/>
                  </a:cubicBezTo>
                  <a:cubicBezTo>
                    <a:pt x="1" y="612"/>
                    <a:pt x="255" y="911"/>
                    <a:pt x="550" y="911"/>
                  </a:cubicBezTo>
                  <a:cubicBezTo>
                    <a:pt x="633" y="911"/>
                    <a:pt x="719" y="887"/>
                    <a:pt x="801" y="834"/>
                  </a:cubicBezTo>
                  <a:cubicBezTo>
                    <a:pt x="1175" y="581"/>
                    <a:pt x="994" y="0"/>
                    <a:pt x="547"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16"/>
            <p:cNvSpPr/>
            <p:nvPr/>
          </p:nvSpPr>
          <p:spPr>
            <a:xfrm>
              <a:off x="2720943" y="3004129"/>
              <a:ext cx="167062" cy="117653"/>
            </a:xfrm>
            <a:custGeom>
              <a:rect b="b" l="l" r="r" t="t"/>
              <a:pathLst>
                <a:path extrusionOk="0" h="2205" w="3131">
                  <a:moveTo>
                    <a:pt x="1220" y="0"/>
                  </a:moveTo>
                  <a:cubicBezTo>
                    <a:pt x="610" y="0"/>
                    <a:pt x="198" y="397"/>
                    <a:pt x="0" y="694"/>
                  </a:cubicBezTo>
                  <a:lnTo>
                    <a:pt x="2817" y="2205"/>
                  </a:lnTo>
                  <a:cubicBezTo>
                    <a:pt x="3022" y="1649"/>
                    <a:pt x="3131" y="706"/>
                    <a:pt x="1922" y="162"/>
                  </a:cubicBezTo>
                  <a:cubicBezTo>
                    <a:pt x="1665" y="48"/>
                    <a:pt x="1431" y="0"/>
                    <a:pt x="122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16"/>
            <p:cNvSpPr/>
            <p:nvPr/>
          </p:nvSpPr>
          <p:spPr>
            <a:xfrm>
              <a:off x="2648056" y="3006317"/>
              <a:ext cx="223194" cy="125177"/>
            </a:xfrm>
            <a:custGeom>
              <a:rect b="b" l="l" r="r" t="t"/>
              <a:pathLst>
                <a:path extrusionOk="0" h="2346" w="4183">
                  <a:moveTo>
                    <a:pt x="131" y="0"/>
                  </a:moveTo>
                  <a:cubicBezTo>
                    <a:pt x="96" y="0"/>
                    <a:pt x="61" y="16"/>
                    <a:pt x="37" y="49"/>
                  </a:cubicBezTo>
                  <a:cubicBezTo>
                    <a:pt x="0" y="97"/>
                    <a:pt x="25" y="170"/>
                    <a:pt x="73" y="206"/>
                  </a:cubicBezTo>
                  <a:lnTo>
                    <a:pt x="4110" y="2345"/>
                  </a:lnTo>
                  <a:cubicBezTo>
                    <a:pt x="4134" y="2285"/>
                    <a:pt x="4158" y="2224"/>
                    <a:pt x="4183" y="2164"/>
                  </a:cubicBezTo>
                  <a:lnTo>
                    <a:pt x="182" y="12"/>
                  </a:lnTo>
                  <a:cubicBezTo>
                    <a:pt x="166" y="4"/>
                    <a:pt x="148" y="0"/>
                    <a:pt x="13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16"/>
            <p:cNvSpPr/>
            <p:nvPr/>
          </p:nvSpPr>
          <p:spPr>
            <a:xfrm>
              <a:off x="2723505" y="3224709"/>
              <a:ext cx="227730" cy="416989"/>
            </a:xfrm>
            <a:custGeom>
              <a:rect b="b" l="l" r="r" t="t"/>
              <a:pathLst>
                <a:path extrusionOk="0" h="7815" w="4268">
                  <a:moveTo>
                    <a:pt x="1900" y="1"/>
                  </a:moveTo>
                  <a:cubicBezTo>
                    <a:pt x="1860" y="1"/>
                    <a:pt x="1838" y="5"/>
                    <a:pt x="1838" y="5"/>
                  </a:cubicBezTo>
                  <a:cubicBezTo>
                    <a:pt x="774" y="65"/>
                    <a:pt x="810" y="1153"/>
                    <a:pt x="810" y="1153"/>
                  </a:cubicBezTo>
                  <a:cubicBezTo>
                    <a:pt x="774" y="2749"/>
                    <a:pt x="1" y="6121"/>
                    <a:pt x="1" y="6121"/>
                  </a:cubicBezTo>
                  <a:cubicBezTo>
                    <a:pt x="1196" y="7646"/>
                    <a:pt x="2942" y="7814"/>
                    <a:pt x="3655" y="7814"/>
                  </a:cubicBezTo>
                  <a:cubicBezTo>
                    <a:pt x="3858" y="7814"/>
                    <a:pt x="3977" y="7801"/>
                    <a:pt x="3977" y="7801"/>
                  </a:cubicBezTo>
                  <a:cubicBezTo>
                    <a:pt x="3977" y="7801"/>
                    <a:pt x="4267" y="4187"/>
                    <a:pt x="3494" y="1854"/>
                  </a:cubicBezTo>
                  <a:cubicBezTo>
                    <a:pt x="2909" y="131"/>
                    <a:pt x="2124" y="1"/>
                    <a:pt x="190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16"/>
            <p:cNvSpPr/>
            <p:nvPr/>
          </p:nvSpPr>
          <p:spPr>
            <a:xfrm>
              <a:off x="2580345" y="3229085"/>
              <a:ext cx="301843" cy="240109"/>
            </a:xfrm>
            <a:custGeom>
              <a:rect b="b" l="l" r="r" t="t"/>
              <a:pathLst>
                <a:path extrusionOk="0" h="4500" w="5657">
                  <a:moveTo>
                    <a:pt x="4335" y="0"/>
                  </a:moveTo>
                  <a:cubicBezTo>
                    <a:pt x="4179" y="0"/>
                    <a:pt x="4018" y="54"/>
                    <a:pt x="3856" y="177"/>
                  </a:cubicBezTo>
                  <a:lnTo>
                    <a:pt x="496" y="2775"/>
                  </a:lnTo>
                  <a:cubicBezTo>
                    <a:pt x="49" y="3126"/>
                    <a:pt x="0" y="3791"/>
                    <a:pt x="387" y="4202"/>
                  </a:cubicBezTo>
                  <a:cubicBezTo>
                    <a:pt x="573" y="4395"/>
                    <a:pt x="828" y="4499"/>
                    <a:pt x="1084" y="4499"/>
                  </a:cubicBezTo>
                  <a:cubicBezTo>
                    <a:pt x="1261" y="4499"/>
                    <a:pt x="1438" y="4450"/>
                    <a:pt x="1596" y="4347"/>
                  </a:cubicBezTo>
                  <a:lnTo>
                    <a:pt x="4992" y="2231"/>
                  </a:lnTo>
                  <a:cubicBezTo>
                    <a:pt x="5548" y="1857"/>
                    <a:pt x="5657" y="1083"/>
                    <a:pt x="5234" y="563"/>
                  </a:cubicBezTo>
                  <a:cubicBezTo>
                    <a:pt x="4965" y="230"/>
                    <a:pt x="4658" y="0"/>
                    <a:pt x="433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16"/>
            <p:cNvSpPr/>
            <p:nvPr/>
          </p:nvSpPr>
          <p:spPr>
            <a:xfrm>
              <a:off x="2457140" y="3146914"/>
              <a:ext cx="96791" cy="89694"/>
            </a:xfrm>
            <a:custGeom>
              <a:rect b="b" l="l" r="r" t="t"/>
              <a:pathLst>
                <a:path extrusionOk="0" h="1681" w="1814">
                  <a:moveTo>
                    <a:pt x="774" y="0"/>
                  </a:moveTo>
                  <a:lnTo>
                    <a:pt x="1" y="266"/>
                  </a:lnTo>
                  <a:lnTo>
                    <a:pt x="871" y="1680"/>
                  </a:lnTo>
                  <a:lnTo>
                    <a:pt x="1814" y="1354"/>
                  </a:lnTo>
                  <a:lnTo>
                    <a:pt x="774" y="0"/>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16"/>
            <p:cNvSpPr/>
            <p:nvPr/>
          </p:nvSpPr>
          <p:spPr>
            <a:xfrm>
              <a:off x="2447483" y="3079630"/>
              <a:ext cx="87133" cy="96364"/>
            </a:xfrm>
            <a:custGeom>
              <a:rect b="b" l="l" r="r" t="t"/>
              <a:pathLst>
                <a:path extrusionOk="0" h="1806" w="1633">
                  <a:moveTo>
                    <a:pt x="785" y="0"/>
                  </a:moveTo>
                  <a:cubicBezTo>
                    <a:pt x="354" y="0"/>
                    <a:pt x="12" y="592"/>
                    <a:pt x="0" y="1007"/>
                  </a:cubicBezTo>
                  <a:cubicBezTo>
                    <a:pt x="0" y="1447"/>
                    <a:pt x="351" y="1806"/>
                    <a:pt x="789" y="1806"/>
                  </a:cubicBezTo>
                  <a:cubicBezTo>
                    <a:pt x="796" y="1806"/>
                    <a:pt x="803" y="1805"/>
                    <a:pt x="810" y="1805"/>
                  </a:cubicBezTo>
                  <a:cubicBezTo>
                    <a:pt x="1258" y="1805"/>
                    <a:pt x="1620" y="1443"/>
                    <a:pt x="1632" y="995"/>
                  </a:cubicBezTo>
                  <a:cubicBezTo>
                    <a:pt x="1632" y="548"/>
                    <a:pt x="1487" y="77"/>
                    <a:pt x="847" y="4"/>
                  </a:cubicBezTo>
                  <a:cubicBezTo>
                    <a:pt x="826" y="2"/>
                    <a:pt x="805" y="0"/>
                    <a:pt x="785"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16"/>
            <p:cNvSpPr/>
            <p:nvPr/>
          </p:nvSpPr>
          <p:spPr>
            <a:xfrm>
              <a:off x="2497799" y="3007544"/>
              <a:ext cx="37457" cy="129819"/>
            </a:xfrm>
            <a:custGeom>
              <a:rect b="b" l="l" r="r" t="t"/>
              <a:pathLst>
                <a:path extrusionOk="0" h="2433" w="702">
                  <a:moveTo>
                    <a:pt x="520" y="0"/>
                  </a:moveTo>
                  <a:cubicBezTo>
                    <a:pt x="434" y="0"/>
                    <a:pt x="362" y="58"/>
                    <a:pt x="351" y="147"/>
                  </a:cubicBezTo>
                  <a:lnTo>
                    <a:pt x="24" y="2238"/>
                  </a:lnTo>
                  <a:cubicBezTo>
                    <a:pt x="0" y="2334"/>
                    <a:pt x="73" y="2419"/>
                    <a:pt x="169" y="2431"/>
                  </a:cubicBezTo>
                  <a:cubicBezTo>
                    <a:pt x="176" y="2432"/>
                    <a:pt x="182" y="2432"/>
                    <a:pt x="188" y="2432"/>
                  </a:cubicBezTo>
                  <a:cubicBezTo>
                    <a:pt x="268" y="2432"/>
                    <a:pt x="352" y="2363"/>
                    <a:pt x="363" y="2274"/>
                  </a:cubicBezTo>
                  <a:lnTo>
                    <a:pt x="689" y="183"/>
                  </a:lnTo>
                  <a:cubicBezTo>
                    <a:pt x="701" y="98"/>
                    <a:pt x="641" y="14"/>
                    <a:pt x="544" y="2"/>
                  </a:cubicBezTo>
                  <a:cubicBezTo>
                    <a:pt x="536" y="1"/>
                    <a:pt x="528" y="0"/>
                    <a:pt x="520" y="0"/>
                  </a:cubicBezTo>
                  <a:close/>
                </a:path>
              </a:pathLst>
            </a:custGeom>
            <a:solidFill>
              <a:srgbClr val="04020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16"/>
            <p:cNvSpPr/>
            <p:nvPr/>
          </p:nvSpPr>
          <p:spPr>
            <a:xfrm>
              <a:off x="2461036" y="3182397"/>
              <a:ext cx="238668" cy="286583"/>
            </a:xfrm>
            <a:custGeom>
              <a:rect b="b" l="l" r="r" t="t"/>
              <a:pathLst>
                <a:path extrusionOk="0" h="5371" w="4473">
                  <a:moveTo>
                    <a:pt x="1596" y="0"/>
                  </a:moveTo>
                  <a:lnTo>
                    <a:pt x="0" y="604"/>
                  </a:lnTo>
                  <a:lnTo>
                    <a:pt x="2551" y="4944"/>
                  </a:lnTo>
                  <a:cubicBezTo>
                    <a:pt x="2700" y="5219"/>
                    <a:pt x="2982" y="5371"/>
                    <a:pt x="3271" y="5371"/>
                  </a:cubicBezTo>
                  <a:cubicBezTo>
                    <a:pt x="3426" y="5371"/>
                    <a:pt x="3583" y="5327"/>
                    <a:pt x="3723" y="5234"/>
                  </a:cubicBezTo>
                  <a:cubicBezTo>
                    <a:pt x="4086" y="4980"/>
                    <a:pt x="4472" y="4557"/>
                    <a:pt x="4376" y="4218"/>
                  </a:cubicBezTo>
                  <a:lnTo>
                    <a:pt x="159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16"/>
            <p:cNvSpPr/>
            <p:nvPr/>
          </p:nvSpPr>
          <p:spPr>
            <a:xfrm>
              <a:off x="2751891" y="3362959"/>
              <a:ext cx="71659" cy="44554"/>
            </a:xfrm>
            <a:custGeom>
              <a:rect b="b" l="l" r="r" t="t"/>
              <a:pathLst>
                <a:path extrusionOk="0" fill="none" h="835" w="1343">
                  <a:moveTo>
                    <a:pt x="0" y="834"/>
                  </a:moveTo>
                  <a:lnTo>
                    <a:pt x="1342" y="0"/>
                  </a:lnTo>
                </a:path>
              </a:pathLst>
            </a:custGeom>
            <a:noFill/>
            <a:ln cap="flat" cmpd="sng" w="9525">
              <a:solidFill>
                <a:srgbClr val="4823B6"/>
              </a:solidFill>
              <a:prstDash val="solid"/>
              <a:miter lim="120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16"/>
            <p:cNvSpPr/>
            <p:nvPr/>
          </p:nvSpPr>
          <p:spPr>
            <a:xfrm>
              <a:off x="2751891" y="3362959"/>
              <a:ext cx="71659" cy="44554"/>
            </a:xfrm>
            <a:custGeom>
              <a:rect b="b" l="l" r="r" t="t"/>
              <a:pathLst>
                <a:path extrusionOk="0" fill="none" h="835" w="1343">
                  <a:moveTo>
                    <a:pt x="0" y="834"/>
                  </a:moveTo>
                  <a:lnTo>
                    <a:pt x="1342" y="0"/>
                  </a:lnTo>
                </a:path>
              </a:pathLst>
            </a:custGeom>
            <a:noFill/>
            <a:ln cap="flat" cmpd="sng" w="9525">
              <a:solidFill>
                <a:srgbClr val="4823B6"/>
              </a:solidFill>
              <a:prstDash val="solid"/>
              <a:miter lim="120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04" name="Google Shape;2204;p16"/>
          <p:cNvSpPr txBox="1"/>
          <p:nvPr>
            <p:ph type="title"/>
          </p:nvPr>
        </p:nvSpPr>
        <p:spPr>
          <a:xfrm>
            <a:off x="1642675" y="2018927"/>
            <a:ext cx="129262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0.60</a:t>
            </a:r>
            <a:endParaRPr/>
          </a:p>
        </p:txBody>
      </p:sp>
      <p:sp>
        <p:nvSpPr>
          <p:cNvPr id="2205" name="Google Shape;2205;p16"/>
          <p:cNvSpPr txBox="1"/>
          <p:nvPr>
            <p:ph type="title"/>
          </p:nvPr>
        </p:nvSpPr>
        <p:spPr>
          <a:xfrm>
            <a:off x="4024538" y="2018926"/>
            <a:ext cx="1176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0.74</a:t>
            </a:r>
            <a:endParaRPr/>
          </a:p>
          <a:p>
            <a:pPr indent="0" lvl="0" marL="0" rtl="0" algn="ctr">
              <a:lnSpc>
                <a:spcPct val="100000"/>
              </a:lnSpc>
              <a:spcBef>
                <a:spcPts val="0"/>
              </a:spcBef>
              <a:spcAft>
                <a:spcPts val="0"/>
              </a:spcAft>
              <a:buSzPts val="3000"/>
              <a:buNone/>
            </a:pPr>
            <a:r>
              <a:t/>
            </a:r>
            <a:endParaRPr/>
          </a:p>
        </p:txBody>
      </p:sp>
      <p:sp>
        <p:nvSpPr>
          <p:cNvPr id="2206" name="Google Shape;2206;p16"/>
          <p:cNvSpPr txBox="1"/>
          <p:nvPr>
            <p:ph type="title"/>
          </p:nvPr>
        </p:nvSpPr>
        <p:spPr>
          <a:xfrm>
            <a:off x="6325300" y="2032327"/>
            <a:ext cx="1176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0.53</a:t>
            </a:r>
            <a:endParaRPr/>
          </a:p>
          <a:p>
            <a:pPr indent="0" lvl="0" marL="0" rtl="0" algn="ctr">
              <a:lnSpc>
                <a:spcPct val="100000"/>
              </a:lnSpc>
              <a:spcBef>
                <a:spcPts val="0"/>
              </a:spcBef>
              <a:spcAft>
                <a:spcPts val="0"/>
              </a:spcAft>
              <a:buSzPts val="3000"/>
              <a:buNone/>
            </a:pPr>
            <a:r>
              <a:t/>
            </a:r>
            <a:endParaRPr/>
          </a:p>
        </p:txBody>
      </p:sp>
      <p:grpSp>
        <p:nvGrpSpPr>
          <p:cNvPr id="2207" name="Google Shape;2207;p16"/>
          <p:cNvGrpSpPr/>
          <p:nvPr/>
        </p:nvGrpSpPr>
        <p:grpSpPr>
          <a:xfrm>
            <a:off x="7237412" y="1133102"/>
            <a:ext cx="570651" cy="713577"/>
            <a:chOff x="7206999" y="1234815"/>
            <a:chExt cx="570651" cy="713577"/>
          </a:xfrm>
        </p:grpSpPr>
        <p:sp>
          <p:nvSpPr>
            <p:cNvPr id="2208" name="Google Shape;2208;p16"/>
            <p:cNvSpPr/>
            <p:nvPr/>
          </p:nvSpPr>
          <p:spPr>
            <a:xfrm>
              <a:off x="7538123" y="1318499"/>
              <a:ext cx="144544" cy="179657"/>
            </a:xfrm>
            <a:custGeom>
              <a:rect b="b" l="l" r="r" t="t"/>
              <a:pathLst>
                <a:path extrusionOk="0" h="3817" w="3071">
                  <a:moveTo>
                    <a:pt x="1402" y="0"/>
                  </a:moveTo>
                  <a:lnTo>
                    <a:pt x="0" y="798"/>
                  </a:lnTo>
                  <a:lnTo>
                    <a:pt x="1596" y="3517"/>
                  </a:lnTo>
                  <a:cubicBezTo>
                    <a:pt x="1712" y="3726"/>
                    <a:pt x="1882" y="3816"/>
                    <a:pt x="2078" y="3816"/>
                  </a:cubicBezTo>
                  <a:cubicBezTo>
                    <a:pt x="2189" y="3816"/>
                    <a:pt x="2308" y="3787"/>
                    <a:pt x="2430" y="3735"/>
                  </a:cubicBezTo>
                  <a:lnTo>
                    <a:pt x="2551" y="3675"/>
                  </a:lnTo>
                  <a:cubicBezTo>
                    <a:pt x="2937" y="3457"/>
                    <a:pt x="3070" y="2961"/>
                    <a:pt x="2853" y="2575"/>
                  </a:cubicBezTo>
                  <a:lnTo>
                    <a:pt x="1402" y="0"/>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16"/>
            <p:cNvSpPr/>
            <p:nvPr/>
          </p:nvSpPr>
          <p:spPr>
            <a:xfrm>
              <a:off x="7596723" y="1416351"/>
              <a:ext cx="27911" cy="56905"/>
            </a:xfrm>
            <a:custGeom>
              <a:rect b="b" l="l" r="r" t="t"/>
              <a:pathLst>
                <a:path extrusionOk="0" h="1209" w="593">
                  <a:moveTo>
                    <a:pt x="399" y="0"/>
                  </a:moveTo>
                  <a:lnTo>
                    <a:pt x="399" y="0"/>
                  </a:lnTo>
                  <a:cubicBezTo>
                    <a:pt x="411" y="326"/>
                    <a:pt x="266" y="641"/>
                    <a:pt x="0" y="846"/>
                  </a:cubicBezTo>
                  <a:lnTo>
                    <a:pt x="218" y="1209"/>
                  </a:lnTo>
                  <a:cubicBezTo>
                    <a:pt x="520" y="882"/>
                    <a:pt x="592" y="399"/>
                    <a:pt x="399" y="0"/>
                  </a:cubicBezTo>
                  <a:close/>
                </a:path>
              </a:pathLst>
            </a:custGeom>
            <a:solidFill>
              <a:srgbClr val="DF93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16"/>
            <p:cNvSpPr/>
            <p:nvPr/>
          </p:nvSpPr>
          <p:spPr>
            <a:xfrm>
              <a:off x="7467003" y="1260984"/>
              <a:ext cx="188176" cy="164077"/>
            </a:xfrm>
            <a:custGeom>
              <a:rect b="b" l="l" r="r" t="t"/>
              <a:pathLst>
                <a:path extrusionOk="0" h="3486" w="3998">
                  <a:moveTo>
                    <a:pt x="1996" y="1"/>
                  </a:moveTo>
                  <a:cubicBezTo>
                    <a:pt x="1712" y="1"/>
                    <a:pt x="1419" y="72"/>
                    <a:pt x="1137" y="231"/>
                  </a:cubicBezTo>
                  <a:cubicBezTo>
                    <a:pt x="303" y="702"/>
                    <a:pt x="0" y="1766"/>
                    <a:pt x="472" y="2600"/>
                  </a:cubicBezTo>
                  <a:cubicBezTo>
                    <a:pt x="815" y="3201"/>
                    <a:pt x="1402" y="3485"/>
                    <a:pt x="1984" y="3485"/>
                  </a:cubicBezTo>
                  <a:cubicBezTo>
                    <a:pt x="2713" y="3485"/>
                    <a:pt x="3434" y="3040"/>
                    <a:pt x="3663" y="2213"/>
                  </a:cubicBezTo>
                  <a:cubicBezTo>
                    <a:pt x="3997" y="1027"/>
                    <a:pt x="3069" y="1"/>
                    <a:pt x="1996" y="1"/>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16"/>
            <p:cNvSpPr/>
            <p:nvPr/>
          </p:nvSpPr>
          <p:spPr>
            <a:xfrm>
              <a:off x="7488607" y="1336667"/>
              <a:ext cx="129765" cy="128541"/>
            </a:xfrm>
            <a:custGeom>
              <a:rect b="b" l="l" r="r" t="t"/>
              <a:pathLst>
                <a:path extrusionOk="0" h="2731" w="2757">
                  <a:moveTo>
                    <a:pt x="1717" y="1"/>
                  </a:moveTo>
                  <a:lnTo>
                    <a:pt x="1" y="968"/>
                  </a:lnTo>
                  <a:lnTo>
                    <a:pt x="678" y="2152"/>
                  </a:lnTo>
                  <a:cubicBezTo>
                    <a:pt x="883" y="2522"/>
                    <a:pt x="1273" y="2730"/>
                    <a:pt x="1673" y="2730"/>
                  </a:cubicBezTo>
                  <a:cubicBezTo>
                    <a:pt x="1861" y="2730"/>
                    <a:pt x="2051" y="2684"/>
                    <a:pt x="2225" y="2588"/>
                  </a:cubicBezTo>
                  <a:cubicBezTo>
                    <a:pt x="2624" y="2358"/>
                    <a:pt x="2756" y="1850"/>
                    <a:pt x="2539" y="1451"/>
                  </a:cubicBezTo>
                  <a:lnTo>
                    <a:pt x="1717" y="1"/>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16"/>
            <p:cNvSpPr/>
            <p:nvPr/>
          </p:nvSpPr>
          <p:spPr>
            <a:xfrm>
              <a:off x="7497739" y="1398136"/>
              <a:ext cx="30170" cy="38360"/>
            </a:xfrm>
            <a:custGeom>
              <a:rect b="b" l="l" r="r" t="t"/>
              <a:pathLst>
                <a:path extrusionOk="0" h="815" w="641">
                  <a:moveTo>
                    <a:pt x="60" y="0"/>
                  </a:moveTo>
                  <a:lnTo>
                    <a:pt x="0" y="677"/>
                  </a:lnTo>
                  <a:cubicBezTo>
                    <a:pt x="9" y="760"/>
                    <a:pt x="75" y="815"/>
                    <a:pt x="148" y="815"/>
                  </a:cubicBezTo>
                  <a:cubicBezTo>
                    <a:pt x="171" y="815"/>
                    <a:pt x="195" y="810"/>
                    <a:pt x="218" y="798"/>
                  </a:cubicBezTo>
                  <a:lnTo>
                    <a:pt x="641" y="641"/>
                  </a:lnTo>
                  <a:lnTo>
                    <a:pt x="60" y="0"/>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16"/>
            <p:cNvSpPr/>
            <p:nvPr/>
          </p:nvSpPr>
          <p:spPr>
            <a:xfrm>
              <a:off x="7467003" y="1260984"/>
              <a:ext cx="188176" cy="164077"/>
            </a:xfrm>
            <a:custGeom>
              <a:rect b="b" l="l" r="r" t="t"/>
              <a:pathLst>
                <a:path extrusionOk="0" h="3486" w="3998">
                  <a:moveTo>
                    <a:pt x="1996" y="1"/>
                  </a:moveTo>
                  <a:cubicBezTo>
                    <a:pt x="1712" y="1"/>
                    <a:pt x="1419" y="72"/>
                    <a:pt x="1137" y="231"/>
                  </a:cubicBezTo>
                  <a:cubicBezTo>
                    <a:pt x="303" y="702"/>
                    <a:pt x="0" y="1766"/>
                    <a:pt x="472" y="2600"/>
                  </a:cubicBezTo>
                  <a:cubicBezTo>
                    <a:pt x="815" y="3201"/>
                    <a:pt x="1402" y="3485"/>
                    <a:pt x="1984" y="3485"/>
                  </a:cubicBezTo>
                  <a:cubicBezTo>
                    <a:pt x="2713" y="3485"/>
                    <a:pt x="3434" y="3040"/>
                    <a:pt x="3663" y="2213"/>
                  </a:cubicBezTo>
                  <a:cubicBezTo>
                    <a:pt x="3997" y="1027"/>
                    <a:pt x="3069" y="1"/>
                    <a:pt x="1996" y="1"/>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16"/>
            <p:cNvSpPr/>
            <p:nvPr/>
          </p:nvSpPr>
          <p:spPr>
            <a:xfrm>
              <a:off x="7452789" y="1234815"/>
              <a:ext cx="221923" cy="165066"/>
            </a:xfrm>
            <a:custGeom>
              <a:rect b="b" l="l" r="r" t="t"/>
              <a:pathLst>
                <a:path extrusionOk="0" h="3507" w="4715">
                  <a:moveTo>
                    <a:pt x="2266" y="1"/>
                  </a:moveTo>
                  <a:cubicBezTo>
                    <a:pt x="2244" y="1"/>
                    <a:pt x="2222" y="1"/>
                    <a:pt x="2200" y="1"/>
                  </a:cubicBezTo>
                  <a:cubicBezTo>
                    <a:pt x="0" y="38"/>
                    <a:pt x="290" y="2685"/>
                    <a:pt x="290" y="2685"/>
                  </a:cubicBezTo>
                  <a:cubicBezTo>
                    <a:pt x="353" y="2719"/>
                    <a:pt x="428" y="2733"/>
                    <a:pt x="509" y="2733"/>
                  </a:cubicBezTo>
                  <a:cubicBezTo>
                    <a:pt x="1003" y="2733"/>
                    <a:pt x="1753" y="2189"/>
                    <a:pt x="1753" y="2189"/>
                  </a:cubicBezTo>
                  <a:cubicBezTo>
                    <a:pt x="1889" y="2994"/>
                    <a:pt x="2359" y="3049"/>
                    <a:pt x="2484" y="3049"/>
                  </a:cubicBezTo>
                  <a:cubicBezTo>
                    <a:pt x="2503" y="3049"/>
                    <a:pt x="2514" y="3047"/>
                    <a:pt x="2514" y="3047"/>
                  </a:cubicBezTo>
                  <a:lnTo>
                    <a:pt x="3554" y="3507"/>
                  </a:lnTo>
                  <a:lnTo>
                    <a:pt x="4714" y="2322"/>
                  </a:lnTo>
                  <a:cubicBezTo>
                    <a:pt x="4714" y="2322"/>
                    <a:pt x="4406" y="1"/>
                    <a:pt x="226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16"/>
            <p:cNvSpPr/>
            <p:nvPr/>
          </p:nvSpPr>
          <p:spPr>
            <a:xfrm>
              <a:off x="7560857" y="1346269"/>
              <a:ext cx="51915" cy="45373"/>
            </a:xfrm>
            <a:custGeom>
              <a:rect b="b" l="l" r="r" t="t"/>
              <a:pathLst>
                <a:path extrusionOk="0" h="964" w="1103">
                  <a:moveTo>
                    <a:pt x="551" y="1"/>
                  </a:moveTo>
                  <a:cubicBezTo>
                    <a:pt x="473" y="1"/>
                    <a:pt x="393" y="20"/>
                    <a:pt x="315" y="63"/>
                  </a:cubicBezTo>
                  <a:cubicBezTo>
                    <a:pt x="85" y="196"/>
                    <a:pt x="1" y="486"/>
                    <a:pt x="134" y="716"/>
                  </a:cubicBezTo>
                  <a:cubicBezTo>
                    <a:pt x="231" y="883"/>
                    <a:pt x="396" y="964"/>
                    <a:pt x="558" y="964"/>
                  </a:cubicBezTo>
                  <a:cubicBezTo>
                    <a:pt x="759" y="964"/>
                    <a:pt x="956" y="841"/>
                    <a:pt x="1016" y="607"/>
                  </a:cubicBezTo>
                  <a:cubicBezTo>
                    <a:pt x="1102" y="281"/>
                    <a:pt x="847" y="1"/>
                    <a:pt x="551" y="1"/>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16"/>
            <p:cNvSpPr/>
            <p:nvPr/>
          </p:nvSpPr>
          <p:spPr>
            <a:xfrm>
              <a:off x="7595546" y="1359447"/>
              <a:ext cx="51257" cy="46973"/>
            </a:xfrm>
            <a:custGeom>
              <a:rect b="b" l="l" r="r" t="t"/>
              <a:pathLst>
                <a:path extrusionOk="0" h="998" w="1089">
                  <a:moveTo>
                    <a:pt x="714" y="0"/>
                  </a:moveTo>
                  <a:lnTo>
                    <a:pt x="521" y="472"/>
                  </a:lnTo>
                  <a:lnTo>
                    <a:pt x="1" y="653"/>
                  </a:lnTo>
                  <a:cubicBezTo>
                    <a:pt x="152" y="914"/>
                    <a:pt x="338" y="997"/>
                    <a:pt x="514" y="997"/>
                  </a:cubicBezTo>
                  <a:cubicBezTo>
                    <a:pt x="817" y="997"/>
                    <a:pt x="1089" y="750"/>
                    <a:pt x="1089" y="750"/>
                  </a:cubicBezTo>
                  <a:lnTo>
                    <a:pt x="71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16"/>
            <p:cNvSpPr/>
            <p:nvPr/>
          </p:nvSpPr>
          <p:spPr>
            <a:xfrm>
              <a:off x="7420124" y="1280375"/>
              <a:ext cx="115739" cy="87357"/>
            </a:xfrm>
            <a:custGeom>
              <a:rect b="b" l="l" r="r" t="t"/>
              <a:pathLst>
                <a:path extrusionOk="0" h="1856" w="2459">
                  <a:moveTo>
                    <a:pt x="1867" y="0"/>
                  </a:moveTo>
                  <a:cubicBezTo>
                    <a:pt x="1653" y="169"/>
                    <a:pt x="1513" y="379"/>
                    <a:pt x="1242" y="379"/>
                  </a:cubicBezTo>
                  <a:cubicBezTo>
                    <a:pt x="1222" y="379"/>
                    <a:pt x="1200" y="378"/>
                    <a:pt x="1178" y="375"/>
                  </a:cubicBezTo>
                  <a:cubicBezTo>
                    <a:pt x="1131" y="370"/>
                    <a:pt x="1085" y="368"/>
                    <a:pt x="1040" y="368"/>
                  </a:cubicBezTo>
                  <a:cubicBezTo>
                    <a:pt x="384" y="368"/>
                    <a:pt x="1" y="856"/>
                    <a:pt x="465" y="1523"/>
                  </a:cubicBezTo>
                  <a:cubicBezTo>
                    <a:pt x="636" y="1767"/>
                    <a:pt x="861" y="1855"/>
                    <a:pt x="1099" y="1855"/>
                  </a:cubicBezTo>
                  <a:cubicBezTo>
                    <a:pt x="1735" y="1855"/>
                    <a:pt x="2459" y="1221"/>
                    <a:pt x="2459" y="1221"/>
                  </a:cubicBezTo>
                  <a:lnTo>
                    <a:pt x="186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16"/>
            <p:cNvSpPr/>
            <p:nvPr/>
          </p:nvSpPr>
          <p:spPr>
            <a:xfrm>
              <a:off x="7352628" y="1882827"/>
              <a:ext cx="179845" cy="65565"/>
            </a:xfrm>
            <a:custGeom>
              <a:rect b="b" l="l" r="r" t="t"/>
              <a:pathLst>
                <a:path extrusionOk="0" h="1393" w="3821">
                  <a:moveTo>
                    <a:pt x="666" y="0"/>
                  </a:moveTo>
                  <a:cubicBezTo>
                    <a:pt x="666" y="0"/>
                    <a:pt x="1" y="363"/>
                    <a:pt x="206" y="967"/>
                  </a:cubicBezTo>
                  <a:cubicBezTo>
                    <a:pt x="333" y="1319"/>
                    <a:pt x="664" y="1392"/>
                    <a:pt x="918" y="1392"/>
                  </a:cubicBezTo>
                  <a:cubicBezTo>
                    <a:pt x="1102" y="1392"/>
                    <a:pt x="1246" y="1354"/>
                    <a:pt x="1246" y="1354"/>
                  </a:cubicBezTo>
                  <a:lnTo>
                    <a:pt x="3591" y="919"/>
                  </a:lnTo>
                  <a:cubicBezTo>
                    <a:pt x="3591" y="919"/>
                    <a:pt x="3820" y="581"/>
                    <a:pt x="3591" y="435"/>
                  </a:cubicBezTo>
                  <a:cubicBezTo>
                    <a:pt x="3349" y="278"/>
                    <a:pt x="666" y="0"/>
                    <a:pt x="666" y="0"/>
                  </a:cubicBezTo>
                  <a:close/>
                </a:path>
              </a:pathLst>
            </a:custGeom>
            <a:solidFill>
              <a:srgbClr val="091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16"/>
            <p:cNvSpPr/>
            <p:nvPr/>
          </p:nvSpPr>
          <p:spPr>
            <a:xfrm>
              <a:off x="7323634" y="1792129"/>
              <a:ext cx="430573" cy="143932"/>
            </a:xfrm>
            <a:custGeom>
              <a:rect b="b" l="l" r="r" t="t"/>
              <a:pathLst>
                <a:path extrusionOk="0" h="3058" w="9148">
                  <a:moveTo>
                    <a:pt x="6533" y="0"/>
                  </a:moveTo>
                  <a:cubicBezTo>
                    <a:pt x="5849" y="0"/>
                    <a:pt x="5282" y="90"/>
                    <a:pt x="5282" y="90"/>
                  </a:cubicBezTo>
                  <a:lnTo>
                    <a:pt x="859" y="90"/>
                  </a:lnTo>
                  <a:cubicBezTo>
                    <a:pt x="399" y="90"/>
                    <a:pt x="146" y="453"/>
                    <a:pt x="73" y="912"/>
                  </a:cubicBezTo>
                  <a:cubicBezTo>
                    <a:pt x="0" y="1383"/>
                    <a:pt x="158" y="1819"/>
                    <a:pt x="629" y="1927"/>
                  </a:cubicBezTo>
                  <a:lnTo>
                    <a:pt x="4400" y="2906"/>
                  </a:lnTo>
                  <a:cubicBezTo>
                    <a:pt x="4400" y="2906"/>
                    <a:pt x="5145" y="3058"/>
                    <a:pt x="6030" y="3058"/>
                  </a:cubicBezTo>
                  <a:cubicBezTo>
                    <a:pt x="7191" y="3058"/>
                    <a:pt x="8593" y="2797"/>
                    <a:pt x="8860" y="1589"/>
                  </a:cubicBezTo>
                  <a:cubicBezTo>
                    <a:pt x="9147" y="251"/>
                    <a:pt x="7676" y="0"/>
                    <a:pt x="65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16"/>
            <p:cNvSpPr/>
            <p:nvPr/>
          </p:nvSpPr>
          <p:spPr>
            <a:xfrm>
              <a:off x="7564293" y="1448873"/>
              <a:ext cx="213357" cy="419230"/>
            </a:xfrm>
            <a:custGeom>
              <a:rect b="b" l="l" r="r" t="t"/>
              <a:pathLst>
                <a:path extrusionOk="0" h="8907" w="4533">
                  <a:moveTo>
                    <a:pt x="2337" y="1"/>
                  </a:moveTo>
                  <a:cubicBezTo>
                    <a:pt x="2311" y="1"/>
                    <a:pt x="2285" y="4"/>
                    <a:pt x="2260" y="10"/>
                  </a:cubicBezTo>
                  <a:cubicBezTo>
                    <a:pt x="1934" y="95"/>
                    <a:pt x="1294" y="578"/>
                    <a:pt x="1112" y="723"/>
                  </a:cubicBezTo>
                  <a:cubicBezTo>
                    <a:pt x="870" y="941"/>
                    <a:pt x="605" y="1702"/>
                    <a:pt x="605" y="1702"/>
                  </a:cubicBezTo>
                  <a:cubicBezTo>
                    <a:pt x="0" y="4120"/>
                    <a:pt x="592" y="4664"/>
                    <a:pt x="242" y="7286"/>
                  </a:cubicBezTo>
                  <a:lnTo>
                    <a:pt x="4134" y="8906"/>
                  </a:lnTo>
                  <a:cubicBezTo>
                    <a:pt x="4134" y="8906"/>
                    <a:pt x="4533" y="4349"/>
                    <a:pt x="4206" y="2814"/>
                  </a:cubicBezTo>
                  <a:cubicBezTo>
                    <a:pt x="3989" y="1726"/>
                    <a:pt x="3397" y="760"/>
                    <a:pt x="2551" y="71"/>
                  </a:cubicBezTo>
                  <a:cubicBezTo>
                    <a:pt x="2488" y="26"/>
                    <a:pt x="2412" y="1"/>
                    <a:pt x="23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16"/>
            <p:cNvSpPr/>
            <p:nvPr/>
          </p:nvSpPr>
          <p:spPr>
            <a:xfrm>
              <a:off x="7360630" y="1715646"/>
              <a:ext cx="105855" cy="57328"/>
            </a:xfrm>
            <a:custGeom>
              <a:rect b="b" l="l" r="r" t="t"/>
              <a:pathLst>
                <a:path extrusionOk="0" h="1218" w="2249">
                  <a:moveTo>
                    <a:pt x="924" y="0"/>
                  </a:moveTo>
                  <a:cubicBezTo>
                    <a:pt x="870" y="0"/>
                    <a:pt x="818" y="15"/>
                    <a:pt x="774" y="47"/>
                  </a:cubicBezTo>
                  <a:lnTo>
                    <a:pt x="181" y="434"/>
                  </a:lnTo>
                  <a:cubicBezTo>
                    <a:pt x="0" y="543"/>
                    <a:pt x="12" y="809"/>
                    <a:pt x="194" y="905"/>
                  </a:cubicBezTo>
                  <a:cubicBezTo>
                    <a:pt x="233" y="928"/>
                    <a:pt x="282" y="940"/>
                    <a:pt x="330" y="940"/>
                  </a:cubicBezTo>
                  <a:cubicBezTo>
                    <a:pt x="384" y="940"/>
                    <a:pt x="439" y="925"/>
                    <a:pt x="484" y="893"/>
                  </a:cubicBezTo>
                  <a:lnTo>
                    <a:pt x="774" y="688"/>
                  </a:lnTo>
                  <a:cubicBezTo>
                    <a:pt x="774" y="688"/>
                    <a:pt x="1491" y="1218"/>
                    <a:pt x="1942" y="1218"/>
                  </a:cubicBezTo>
                  <a:cubicBezTo>
                    <a:pt x="1977" y="1218"/>
                    <a:pt x="2011" y="1215"/>
                    <a:pt x="2043" y="1207"/>
                  </a:cubicBezTo>
                  <a:lnTo>
                    <a:pt x="2248" y="603"/>
                  </a:lnTo>
                  <a:lnTo>
                    <a:pt x="1076" y="35"/>
                  </a:lnTo>
                  <a:cubicBezTo>
                    <a:pt x="1025" y="12"/>
                    <a:pt x="973" y="0"/>
                    <a:pt x="924"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16"/>
            <p:cNvSpPr/>
            <p:nvPr/>
          </p:nvSpPr>
          <p:spPr>
            <a:xfrm>
              <a:off x="7452789" y="1504506"/>
              <a:ext cx="281652" cy="270309"/>
            </a:xfrm>
            <a:custGeom>
              <a:rect b="b" l="l" r="r" t="t"/>
              <a:pathLst>
                <a:path extrusionOk="0" h="5743" w="5984">
                  <a:moveTo>
                    <a:pt x="4001" y="1"/>
                  </a:moveTo>
                  <a:lnTo>
                    <a:pt x="3348" y="3989"/>
                  </a:lnTo>
                  <a:lnTo>
                    <a:pt x="0" y="4473"/>
                  </a:lnTo>
                  <a:lnTo>
                    <a:pt x="0" y="5706"/>
                  </a:lnTo>
                  <a:lnTo>
                    <a:pt x="4025" y="5742"/>
                  </a:lnTo>
                  <a:cubicBezTo>
                    <a:pt x="4037" y="5742"/>
                    <a:pt x="4049" y="5742"/>
                    <a:pt x="4061" y="5742"/>
                  </a:cubicBezTo>
                  <a:cubicBezTo>
                    <a:pt x="4434" y="5742"/>
                    <a:pt x="4769" y="5563"/>
                    <a:pt x="4980" y="5258"/>
                  </a:cubicBezTo>
                  <a:lnTo>
                    <a:pt x="5983" y="955"/>
                  </a:lnTo>
                  <a:lnTo>
                    <a:pt x="400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16"/>
            <p:cNvSpPr/>
            <p:nvPr/>
          </p:nvSpPr>
          <p:spPr>
            <a:xfrm>
              <a:off x="7580767" y="1541500"/>
              <a:ext cx="54692" cy="154758"/>
            </a:xfrm>
            <a:custGeom>
              <a:rect b="b" l="l" r="r" t="t"/>
              <a:pathLst>
                <a:path extrusionOk="0" fill="none" h="3288" w="1162">
                  <a:moveTo>
                    <a:pt x="1" y="3288"/>
                  </a:moveTo>
                  <a:lnTo>
                    <a:pt x="629" y="3203"/>
                  </a:lnTo>
                  <a:lnTo>
                    <a:pt x="1161" y="0"/>
                  </a:lnTo>
                </a:path>
              </a:pathLst>
            </a:custGeom>
            <a:noFill/>
            <a:ln cap="flat" cmpd="sng" w="9525">
              <a:solidFill>
                <a:schemeClr val="accent1"/>
              </a:solidFill>
              <a:prstDash val="solid"/>
              <a:miter lim="120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16"/>
            <p:cNvSpPr/>
            <p:nvPr/>
          </p:nvSpPr>
          <p:spPr>
            <a:xfrm>
              <a:off x="7575071" y="1607488"/>
              <a:ext cx="145721" cy="166148"/>
            </a:xfrm>
            <a:custGeom>
              <a:rect b="b" l="l" r="r" t="t"/>
              <a:pathLst>
                <a:path extrusionOk="0" fill="none" h="3530" w="3096">
                  <a:moveTo>
                    <a:pt x="1" y="3530"/>
                  </a:moveTo>
                  <a:lnTo>
                    <a:pt x="1814" y="3518"/>
                  </a:lnTo>
                  <a:cubicBezTo>
                    <a:pt x="2104" y="3518"/>
                    <a:pt x="2358" y="3324"/>
                    <a:pt x="2418" y="3034"/>
                  </a:cubicBezTo>
                  <a:lnTo>
                    <a:pt x="3095" y="0"/>
                  </a:lnTo>
                </a:path>
              </a:pathLst>
            </a:custGeom>
            <a:noFill/>
            <a:ln cap="flat" cmpd="sng" w="9525">
              <a:solidFill>
                <a:schemeClr val="accent1"/>
              </a:solidFill>
              <a:prstDash val="solid"/>
              <a:miter lim="120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16"/>
            <p:cNvSpPr/>
            <p:nvPr/>
          </p:nvSpPr>
          <p:spPr>
            <a:xfrm>
              <a:off x="7294028" y="1773020"/>
              <a:ext cx="246963" cy="24522"/>
            </a:xfrm>
            <a:custGeom>
              <a:rect b="b" l="l" r="r" t="t"/>
              <a:pathLst>
                <a:path extrusionOk="0" h="521" w="5247">
                  <a:moveTo>
                    <a:pt x="267" y="1"/>
                  </a:moveTo>
                  <a:cubicBezTo>
                    <a:pt x="122" y="1"/>
                    <a:pt x="1" y="121"/>
                    <a:pt x="1" y="266"/>
                  </a:cubicBezTo>
                  <a:cubicBezTo>
                    <a:pt x="1" y="412"/>
                    <a:pt x="122" y="520"/>
                    <a:pt x="267" y="520"/>
                  </a:cubicBezTo>
                  <a:lnTo>
                    <a:pt x="4981" y="520"/>
                  </a:lnTo>
                  <a:cubicBezTo>
                    <a:pt x="5126" y="520"/>
                    <a:pt x="5247" y="412"/>
                    <a:pt x="5247" y="266"/>
                  </a:cubicBezTo>
                  <a:cubicBezTo>
                    <a:pt x="5247" y="121"/>
                    <a:pt x="5126" y="1"/>
                    <a:pt x="4981" y="1"/>
                  </a:cubicBezTo>
                  <a:close/>
                </a:path>
              </a:pathLst>
            </a:custGeom>
            <a:solidFill>
              <a:srgbClr val="091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16"/>
            <p:cNvSpPr/>
            <p:nvPr/>
          </p:nvSpPr>
          <p:spPr>
            <a:xfrm>
              <a:off x="7206999" y="1612006"/>
              <a:ext cx="103596" cy="169584"/>
            </a:xfrm>
            <a:custGeom>
              <a:rect b="b" l="l" r="r" t="t"/>
              <a:pathLst>
                <a:path extrusionOk="0" fill="none" h="3603" w="2201">
                  <a:moveTo>
                    <a:pt x="1" y="1"/>
                  </a:moveTo>
                  <a:lnTo>
                    <a:pt x="2200" y="3603"/>
                  </a:lnTo>
                </a:path>
              </a:pathLst>
            </a:custGeom>
            <a:noFill/>
            <a:ln cap="rnd" cmpd="sng" w="9525">
              <a:solidFill>
                <a:srgbClr val="091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27" name="Google Shape;2227;p16"/>
          <p:cNvSpPr txBox="1"/>
          <p:nvPr>
            <p:ph type="title"/>
          </p:nvPr>
        </p:nvSpPr>
        <p:spPr>
          <a:xfrm>
            <a:off x="1135750" y="3339942"/>
            <a:ext cx="2240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1600"/>
              <a:t>LOGISTIC REGRESSION</a:t>
            </a:r>
            <a:endParaRPr sz="1600"/>
          </a:p>
        </p:txBody>
      </p:sp>
      <p:sp>
        <p:nvSpPr>
          <p:cNvPr id="2228" name="Google Shape;2228;p16"/>
          <p:cNvSpPr txBox="1"/>
          <p:nvPr>
            <p:ph idx="4294967295" type="title"/>
          </p:nvPr>
        </p:nvSpPr>
        <p:spPr>
          <a:xfrm>
            <a:off x="3441527" y="3339942"/>
            <a:ext cx="2240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1600"/>
              <a:t>ADABOOST</a:t>
            </a:r>
            <a:endParaRPr sz="1600"/>
          </a:p>
        </p:txBody>
      </p:sp>
      <p:sp>
        <p:nvSpPr>
          <p:cNvPr id="2229" name="Google Shape;2229;p16"/>
          <p:cNvSpPr txBox="1"/>
          <p:nvPr>
            <p:ph idx="4294967295" type="title"/>
          </p:nvPr>
        </p:nvSpPr>
        <p:spPr>
          <a:xfrm>
            <a:off x="5768152" y="3338482"/>
            <a:ext cx="2240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1600"/>
              <a:t>NEURAL NETWORK</a:t>
            </a:r>
            <a:endParaRPr sz="1600"/>
          </a:p>
        </p:txBody>
      </p:sp>
      <p:sp>
        <p:nvSpPr>
          <p:cNvPr id="2230" name="Google Shape;2230;p16"/>
          <p:cNvSpPr txBox="1"/>
          <p:nvPr/>
        </p:nvSpPr>
        <p:spPr>
          <a:xfrm>
            <a:off x="1371600" y="4295037"/>
            <a:ext cx="6636652" cy="559242"/>
          </a:xfrm>
          <a:prstGeom prst="rect">
            <a:avLst/>
          </a:prstGeom>
          <a:gradFill>
            <a:gsLst>
              <a:gs pos="0">
                <a:srgbClr val="FFC000">
                  <a:alpha val="40784"/>
                </a:srgbClr>
              </a:gs>
              <a:gs pos="100000">
                <a:srgbClr val="8B94F6"/>
              </a:gs>
            </a:gsLst>
            <a:lin ang="5400000" scaled="0"/>
          </a:gra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n-GB" sz="2000" u="none" cap="none" strike="noStrike">
                <a:solidFill>
                  <a:srgbClr val="0D20BA"/>
                </a:solidFill>
                <a:latin typeface="Open Sans"/>
                <a:ea typeface="Open Sans"/>
                <a:cs typeface="Open Sans"/>
                <a:sym typeface="Open Sans"/>
              </a:rPr>
              <a:t>AUC Comparison</a:t>
            </a:r>
            <a:endParaRPr b="1" i="0" sz="2000" u="none" cap="none" strike="noStrike">
              <a:solidFill>
                <a:srgbClr val="0D20BA"/>
              </a:solidFill>
              <a:latin typeface="Open Sans"/>
              <a:ea typeface="Open Sans"/>
              <a:cs typeface="Open Sans"/>
              <a:sym typeface="Open Sans"/>
            </a:endParaRPr>
          </a:p>
          <a:p>
            <a:pPr indent="0" lvl="0" marL="0" marR="0" rtl="0" algn="ctr">
              <a:lnSpc>
                <a:spcPct val="115000"/>
              </a:lnSpc>
              <a:spcBef>
                <a:spcPts val="1600"/>
              </a:spcBef>
              <a:spcAft>
                <a:spcPts val="1600"/>
              </a:spcAft>
              <a:buClr>
                <a:schemeClr val="dk1"/>
              </a:buClr>
              <a:buSzPts val="1800"/>
              <a:buFont typeface="Open Sans"/>
              <a:buNone/>
            </a:pPr>
            <a:r>
              <a:t/>
            </a:r>
            <a:endParaRPr b="1" i="0" sz="2000" u="none" cap="none" strike="noStrike">
              <a:solidFill>
                <a:srgbClr val="0D20BA"/>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4" name="Shape 2234"/>
        <p:cNvGrpSpPr/>
        <p:nvPr/>
      </p:nvGrpSpPr>
      <p:grpSpPr>
        <a:xfrm>
          <a:off x="0" y="0"/>
          <a:ext cx="0" cy="0"/>
          <a:chOff x="0" y="0"/>
          <a:chExt cx="0" cy="0"/>
        </a:xfrm>
      </p:grpSpPr>
      <p:sp>
        <p:nvSpPr>
          <p:cNvPr id="2235" name="Google Shape;2235;p17"/>
          <p:cNvSpPr txBox="1"/>
          <p:nvPr>
            <p:ph type="title"/>
          </p:nvPr>
        </p:nvSpPr>
        <p:spPr>
          <a:xfrm>
            <a:off x="4815309" y="1579008"/>
            <a:ext cx="3871500" cy="14001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n-GB"/>
              <a:t>05 SUMMARY</a:t>
            </a:r>
            <a:endParaRPr/>
          </a:p>
          <a:p>
            <a:pPr indent="0" lvl="0" marL="0" rtl="0" algn="r">
              <a:lnSpc>
                <a:spcPct val="100000"/>
              </a:lnSpc>
              <a:spcBef>
                <a:spcPts val="0"/>
              </a:spcBef>
              <a:spcAft>
                <a:spcPts val="0"/>
              </a:spcAft>
              <a:buSzPts val="4800"/>
              <a:buNone/>
            </a:pPr>
            <a:r>
              <a:t/>
            </a:r>
            <a:endParaRPr/>
          </a:p>
        </p:txBody>
      </p:sp>
      <p:sp>
        <p:nvSpPr>
          <p:cNvPr id="2236" name="Google Shape;2236;p17"/>
          <p:cNvSpPr/>
          <p:nvPr/>
        </p:nvSpPr>
        <p:spPr>
          <a:xfrm>
            <a:off x="4704322" y="2923846"/>
            <a:ext cx="5957" cy="5957"/>
          </a:xfrm>
          <a:custGeom>
            <a:rect b="b" l="l" r="r" t="t"/>
            <a:pathLst>
              <a:path extrusionOk="0" fill="none" h="124" w="124">
                <a:moveTo>
                  <a:pt x="124" y="1"/>
                </a:moveTo>
                <a:lnTo>
                  <a:pt x="124" y="124"/>
                </a:lnTo>
                <a:lnTo>
                  <a:pt x="1"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17"/>
          <p:cNvSpPr/>
          <p:nvPr/>
        </p:nvSpPr>
        <p:spPr>
          <a:xfrm>
            <a:off x="4703842" y="2630859"/>
            <a:ext cx="6437" cy="48"/>
          </a:xfrm>
          <a:custGeom>
            <a:rect b="b" l="l" r="r" t="t"/>
            <a:pathLst>
              <a:path extrusionOk="0" fill="none" h="1" w="134">
                <a:moveTo>
                  <a:pt x="0" y="0"/>
                </a:moveTo>
                <a:lnTo>
                  <a:pt x="134" y="0"/>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17"/>
          <p:cNvSpPr/>
          <p:nvPr/>
        </p:nvSpPr>
        <p:spPr>
          <a:xfrm>
            <a:off x="4703842" y="2331434"/>
            <a:ext cx="6437" cy="48"/>
          </a:xfrm>
          <a:custGeom>
            <a:rect b="b" l="l" r="r" t="t"/>
            <a:pathLst>
              <a:path extrusionOk="0" fill="none" h="1" w="134">
                <a:moveTo>
                  <a:pt x="0" y="0"/>
                </a:moveTo>
                <a:lnTo>
                  <a:pt x="134" y="0"/>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17"/>
          <p:cNvSpPr/>
          <p:nvPr/>
        </p:nvSpPr>
        <p:spPr>
          <a:xfrm>
            <a:off x="830580" y="2032490"/>
            <a:ext cx="6437" cy="48"/>
          </a:xfrm>
          <a:custGeom>
            <a:rect b="b" l="l" r="r" t="t"/>
            <a:pathLst>
              <a:path extrusionOk="0" fill="none" h="1" w="134">
                <a:moveTo>
                  <a:pt x="0" y="1"/>
                </a:moveTo>
                <a:lnTo>
                  <a:pt x="134" y="1"/>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17"/>
          <p:cNvSpPr/>
          <p:nvPr/>
        </p:nvSpPr>
        <p:spPr>
          <a:xfrm>
            <a:off x="4703842" y="2032490"/>
            <a:ext cx="6437" cy="48"/>
          </a:xfrm>
          <a:custGeom>
            <a:rect b="b" l="l" r="r" t="t"/>
            <a:pathLst>
              <a:path extrusionOk="0" fill="none" h="1" w="134">
                <a:moveTo>
                  <a:pt x="0" y="1"/>
                </a:moveTo>
                <a:lnTo>
                  <a:pt x="134" y="1"/>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17"/>
          <p:cNvSpPr/>
          <p:nvPr/>
        </p:nvSpPr>
        <p:spPr>
          <a:xfrm>
            <a:off x="830580" y="1733546"/>
            <a:ext cx="6437" cy="48"/>
          </a:xfrm>
          <a:custGeom>
            <a:rect b="b" l="l" r="r" t="t"/>
            <a:pathLst>
              <a:path extrusionOk="0" fill="none" h="1" w="134">
                <a:moveTo>
                  <a:pt x="0" y="1"/>
                </a:moveTo>
                <a:lnTo>
                  <a:pt x="134" y="1"/>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17"/>
          <p:cNvSpPr/>
          <p:nvPr/>
        </p:nvSpPr>
        <p:spPr>
          <a:xfrm>
            <a:off x="4703842" y="1733546"/>
            <a:ext cx="6437" cy="48"/>
          </a:xfrm>
          <a:custGeom>
            <a:rect b="b" l="l" r="r" t="t"/>
            <a:pathLst>
              <a:path extrusionOk="0" fill="none" h="1" w="134">
                <a:moveTo>
                  <a:pt x="0" y="1"/>
                </a:moveTo>
                <a:lnTo>
                  <a:pt x="134" y="1"/>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17"/>
          <p:cNvSpPr/>
          <p:nvPr/>
        </p:nvSpPr>
        <p:spPr>
          <a:xfrm>
            <a:off x="830580" y="1434122"/>
            <a:ext cx="6437" cy="48"/>
          </a:xfrm>
          <a:custGeom>
            <a:rect b="b" l="l" r="r" t="t"/>
            <a:pathLst>
              <a:path extrusionOk="0" fill="none" h="1" w="134">
                <a:moveTo>
                  <a:pt x="0" y="1"/>
                </a:moveTo>
                <a:lnTo>
                  <a:pt x="134" y="1"/>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17"/>
          <p:cNvSpPr/>
          <p:nvPr/>
        </p:nvSpPr>
        <p:spPr>
          <a:xfrm>
            <a:off x="4703842" y="1434122"/>
            <a:ext cx="6437" cy="48"/>
          </a:xfrm>
          <a:custGeom>
            <a:rect b="b" l="l" r="r" t="t"/>
            <a:pathLst>
              <a:path extrusionOk="0" fill="none" h="1" w="134">
                <a:moveTo>
                  <a:pt x="0" y="1"/>
                </a:moveTo>
                <a:lnTo>
                  <a:pt x="134" y="1"/>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17"/>
          <p:cNvSpPr/>
          <p:nvPr/>
        </p:nvSpPr>
        <p:spPr>
          <a:xfrm>
            <a:off x="4387171" y="2923846"/>
            <a:ext cx="48" cy="5957"/>
          </a:xfrm>
          <a:custGeom>
            <a:rect b="b" l="l" r="r" t="t"/>
            <a:pathLst>
              <a:path extrusionOk="0" fill="none" h="124" w="1">
                <a:moveTo>
                  <a:pt x="1" y="1"/>
                </a:moveTo>
                <a:lnTo>
                  <a:pt x="1"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17"/>
          <p:cNvSpPr/>
          <p:nvPr/>
        </p:nvSpPr>
        <p:spPr>
          <a:xfrm>
            <a:off x="4063631" y="2923846"/>
            <a:ext cx="48" cy="5957"/>
          </a:xfrm>
          <a:custGeom>
            <a:rect b="b" l="l" r="r" t="t"/>
            <a:pathLst>
              <a:path extrusionOk="0" fill="none" h="124" w="1">
                <a:moveTo>
                  <a:pt x="0" y="1"/>
                </a:moveTo>
                <a:lnTo>
                  <a:pt x="0"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17"/>
          <p:cNvSpPr/>
          <p:nvPr/>
        </p:nvSpPr>
        <p:spPr>
          <a:xfrm>
            <a:off x="3740570" y="2923846"/>
            <a:ext cx="48" cy="5957"/>
          </a:xfrm>
          <a:custGeom>
            <a:rect b="b" l="l" r="r" t="t"/>
            <a:pathLst>
              <a:path extrusionOk="0" fill="none" h="124" w="1">
                <a:moveTo>
                  <a:pt x="0" y="1"/>
                </a:moveTo>
                <a:lnTo>
                  <a:pt x="0"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17"/>
          <p:cNvSpPr/>
          <p:nvPr/>
        </p:nvSpPr>
        <p:spPr>
          <a:xfrm>
            <a:off x="3417030" y="2923846"/>
            <a:ext cx="48" cy="5957"/>
          </a:xfrm>
          <a:custGeom>
            <a:rect b="b" l="l" r="r" t="t"/>
            <a:pathLst>
              <a:path extrusionOk="0" fill="none" h="124" w="1">
                <a:moveTo>
                  <a:pt x="0" y="1"/>
                </a:moveTo>
                <a:lnTo>
                  <a:pt x="0"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17"/>
          <p:cNvSpPr/>
          <p:nvPr/>
        </p:nvSpPr>
        <p:spPr>
          <a:xfrm>
            <a:off x="3093970" y="2923846"/>
            <a:ext cx="48" cy="5957"/>
          </a:xfrm>
          <a:custGeom>
            <a:rect b="b" l="l" r="r" t="t"/>
            <a:pathLst>
              <a:path extrusionOk="0" fill="none" h="124" w="1">
                <a:moveTo>
                  <a:pt x="0" y="1"/>
                </a:moveTo>
                <a:lnTo>
                  <a:pt x="0"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17"/>
          <p:cNvSpPr/>
          <p:nvPr/>
        </p:nvSpPr>
        <p:spPr>
          <a:xfrm>
            <a:off x="2770382" y="2923846"/>
            <a:ext cx="48" cy="5957"/>
          </a:xfrm>
          <a:custGeom>
            <a:rect b="b" l="l" r="r" t="t"/>
            <a:pathLst>
              <a:path extrusionOk="0" fill="none" h="124" w="1">
                <a:moveTo>
                  <a:pt x="1" y="1"/>
                </a:moveTo>
                <a:lnTo>
                  <a:pt x="1"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17"/>
          <p:cNvSpPr/>
          <p:nvPr/>
        </p:nvSpPr>
        <p:spPr>
          <a:xfrm>
            <a:off x="2447370" y="2923846"/>
            <a:ext cx="0" cy="5957"/>
          </a:xfrm>
          <a:custGeom>
            <a:rect b="b" l="l" r="r" t="t"/>
            <a:pathLst>
              <a:path extrusionOk="0" fill="none" h="124" w="120000">
                <a:moveTo>
                  <a:pt x="0" y="1"/>
                </a:moveTo>
                <a:lnTo>
                  <a:pt x="0"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17"/>
          <p:cNvSpPr/>
          <p:nvPr/>
        </p:nvSpPr>
        <p:spPr>
          <a:xfrm>
            <a:off x="2123781" y="2923846"/>
            <a:ext cx="48" cy="5957"/>
          </a:xfrm>
          <a:custGeom>
            <a:rect b="b" l="l" r="r" t="t"/>
            <a:pathLst>
              <a:path extrusionOk="0" fill="none" h="124" w="1">
                <a:moveTo>
                  <a:pt x="1" y="1"/>
                </a:moveTo>
                <a:lnTo>
                  <a:pt x="1"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17"/>
          <p:cNvSpPr/>
          <p:nvPr/>
        </p:nvSpPr>
        <p:spPr>
          <a:xfrm>
            <a:off x="1800721" y="2923846"/>
            <a:ext cx="48" cy="5957"/>
          </a:xfrm>
          <a:custGeom>
            <a:rect b="b" l="l" r="r" t="t"/>
            <a:pathLst>
              <a:path extrusionOk="0" fill="none" h="124" w="1">
                <a:moveTo>
                  <a:pt x="1" y="1"/>
                </a:moveTo>
                <a:lnTo>
                  <a:pt x="1"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17"/>
          <p:cNvSpPr/>
          <p:nvPr/>
        </p:nvSpPr>
        <p:spPr>
          <a:xfrm>
            <a:off x="831541" y="1421824"/>
            <a:ext cx="3870487" cy="1415857"/>
          </a:xfrm>
          <a:custGeom>
            <a:rect b="b" l="l" r="r" t="t"/>
            <a:pathLst>
              <a:path extrusionOk="0" fill="none" h="29474" w="80568">
                <a:moveTo>
                  <a:pt x="1" y="27352"/>
                </a:moveTo>
                <a:cubicBezTo>
                  <a:pt x="452" y="28561"/>
                  <a:pt x="1713" y="29207"/>
                  <a:pt x="2933" y="29330"/>
                </a:cubicBezTo>
                <a:cubicBezTo>
                  <a:pt x="4460" y="29474"/>
                  <a:pt x="5854" y="28766"/>
                  <a:pt x="7023" y="27844"/>
                </a:cubicBezTo>
                <a:cubicBezTo>
                  <a:pt x="8438" y="26726"/>
                  <a:pt x="9668" y="25353"/>
                  <a:pt x="10949" y="24081"/>
                </a:cubicBezTo>
                <a:lnTo>
                  <a:pt x="15163" y="19878"/>
                </a:lnTo>
                <a:cubicBezTo>
                  <a:pt x="16229" y="18812"/>
                  <a:pt x="17510" y="17172"/>
                  <a:pt x="19140" y="17100"/>
                </a:cubicBezTo>
                <a:cubicBezTo>
                  <a:pt x="19930" y="17069"/>
                  <a:pt x="20514" y="17602"/>
                  <a:pt x="21273" y="17725"/>
                </a:cubicBezTo>
                <a:cubicBezTo>
                  <a:pt x="22062" y="17859"/>
                  <a:pt x="22759" y="17438"/>
                  <a:pt x="23323" y="16936"/>
                </a:cubicBezTo>
                <a:cubicBezTo>
                  <a:pt x="24686" y="15706"/>
                  <a:pt x="25763" y="14045"/>
                  <a:pt x="26911" y="12620"/>
                </a:cubicBezTo>
                <a:cubicBezTo>
                  <a:pt x="28172" y="11062"/>
                  <a:pt x="29433" y="9494"/>
                  <a:pt x="30684" y="7935"/>
                </a:cubicBezTo>
                <a:cubicBezTo>
                  <a:pt x="31719" y="6654"/>
                  <a:pt x="32580" y="5424"/>
                  <a:pt x="34374" y="5301"/>
                </a:cubicBezTo>
                <a:cubicBezTo>
                  <a:pt x="35902" y="5198"/>
                  <a:pt x="37347" y="6018"/>
                  <a:pt x="38331" y="7146"/>
                </a:cubicBezTo>
                <a:cubicBezTo>
                  <a:pt x="39090" y="8007"/>
                  <a:pt x="39982" y="9873"/>
                  <a:pt x="41427" y="9258"/>
                </a:cubicBezTo>
                <a:cubicBezTo>
                  <a:pt x="42647" y="8735"/>
                  <a:pt x="42832" y="6920"/>
                  <a:pt x="43231" y="5834"/>
                </a:cubicBezTo>
                <a:cubicBezTo>
                  <a:pt x="44267" y="2953"/>
                  <a:pt x="47035" y="1"/>
                  <a:pt x="50397" y="1087"/>
                </a:cubicBezTo>
                <a:cubicBezTo>
                  <a:pt x="51986" y="1600"/>
                  <a:pt x="53227" y="2881"/>
                  <a:pt x="54447" y="3958"/>
                </a:cubicBezTo>
                <a:cubicBezTo>
                  <a:pt x="55882" y="5229"/>
                  <a:pt x="57317" y="6500"/>
                  <a:pt x="58762" y="7761"/>
                </a:cubicBezTo>
                <a:cubicBezTo>
                  <a:pt x="60105" y="8930"/>
                  <a:pt x="61561" y="10119"/>
                  <a:pt x="63324" y="10560"/>
                </a:cubicBezTo>
                <a:cubicBezTo>
                  <a:pt x="65334" y="11062"/>
                  <a:pt x="67333" y="10355"/>
                  <a:pt x="69137" y="9483"/>
                </a:cubicBezTo>
                <a:cubicBezTo>
                  <a:pt x="73032" y="7607"/>
                  <a:pt x="76826" y="5434"/>
                  <a:pt x="80567" y="3271"/>
                </a:cubicBezTo>
              </a:path>
            </a:pathLst>
          </a:custGeom>
          <a:solidFill>
            <a:schemeClr val="lt2"/>
          </a:solidFill>
          <a:ln cap="rnd" cmpd="sng" w="95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17"/>
          <p:cNvSpPr/>
          <p:nvPr/>
        </p:nvSpPr>
        <p:spPr>
          <a:xfrm>
            <a:off x="817754" y="1378493"/>
            <a:ext cx="3042133" cy="1460676"/>
          </a:xfrm>
          <a:custGeom>
            <a:rect b="b" l="l" r="r" t="t"/>
            <a:pathLst>
              <a:path extrusionOk="0" fill="none" h="30407" w="63325">
                <a:moveTo>
                  <a:pt x="1" y="22831"/>
                </a:moveTo>
                <a:cubicBezTo>
                  <a:pt x="1303" y="24973"/>
                  <a:pt x="2625" y="27146"/>
                  <a:pt x="4296" y="28541"/>
                </a:cubicBezTo>
                <a:cubicBezTo>
                  <a:pt x="5967" y="29925"/>
                  <a:pt x="8079" y="30406"/>
                  <a:pt x="9760" y="29053"/>
                </a:cubicBezTo>
                <a:cubicBezTo>
                  <a:pt x="11298" y="27803"/>
                  <a:pt x="12262" y="25229"/>
                  <a:pt x="13820" y="24050"/>
                </a:cubicBezTo>
                <a:cubicBezTo>
                  <a:pt x="15604" y="22697"/>
                  <a:pt x="17818" y="23415"/>
                  <a:pt x="19612" y="22072"/>
                </a:cubicBezTo>
                <a:cubicBezTo>
                  <a:pt x="20822" y="21149"/>
                  <a:pt x="21672" y="19407"/>
                  <a:pt x="22482" y="17736"/>
                </a:cubicBezTo>
                <a:lnTo>
                  <a:pt x="29310" y="3445"/>
                </a:lnTo>
                <a:cubicBezTo>
                  <a:pt x="30089" y="1815"/>
                  <a:pt x="31104" y="1"/>
                  <a:pt x="32416" y="124"/>
                </a:cubicBezTo>
                <a:cubicBezTo>
                  <a:pt x="34005" y="277"/>
                  <a:pt x="34815" y="3056"/>
                  <a:pt x="35317" y="5383"/>
                </a:cubicBezTo>
                <a:cubicBezTo>
                  <a:pt x="35820" y="7710"/>
                  <a:pt x="36711" y="10457"/>
                  <a:pt x="38300" y="10467"/>
                </a:cubicBezTo>
                <a:cubicBezTo>
                  <a:pt x="39715" y="10478"/>
                  <a:pt x="40740" y="8191"/>
                  <a:pt x="42124" y="7812"/>
                </a:cubicBezTo>
                <a:cubicBezTo>
                  <a:pt x="43600" y="7433"/>
                  <a:pt x="45189" y="9247"/>
                  <a:pt x="46522" y="8222"/>
                </a:cubicBezTo>
                <a:cubicBezTo>
                  <a:pt x="47475" y="7494"/>
                  <a:pt x="47804" y="5659"/>
                  <a:pt x="48603" y="4583"/>
                </a:cubicBezTo>
                <a:cubicBezTo>
                  <a:pt x="49434" y="3476"/>
                  <a:pt x="50643" y="3332"/>
                  <a:pt x="51709" y="3660"/>
                </a:cubicBezTo>
                <a:cubicBezTo>
                  <a:pt x="52786" y="3999"/>
                  <a:pt x="53780" y="4727"/>
                  <a:pt x="54836" y="5188"/>
                </a:cubicBezTo>
                <a:cubicBezTo>
                  <a:pt x="57696" y="6449"/>
                  <a:pt x="60925" y="5536"/>
                  <a:pt x="63324" y="2789"/>
                </a:cubicBez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56" name="Google Shape;2256;p17"/>
          <p:cNvGrpSpPr/>
          <p:nvPr/>
        </p:nvGrpSpPr>
        <p:grpSpPr>
          <a:xfrm>
            <a:off x="725664" y="1150502"/>
            <a:ext cx="4089645" cy="1763986"/>
            <a:chOff x="701789" y="1150477"/>
            <a:chExt cx="4089645" cy="1763986"/>
          </a:xfrm>
        </p:grpSpPr>
        <p:sp>
          <p:nvSpPr>
            <p:cNvPr id="2257" name="Google Shape;2257;p17"/>
            <p:cNvSpPr/>
            <p:nvPr/>
          </p:nvSpPr>
          <p:spPr>
            <a:xfrm>
              <a:off x="4686356" y="1159797"/>
              <a:ext cx="48" cy="1754666"/>
            </a:xfrm>
            <a:custGeom>
              <a:rect b="b" l="l" r="r" t="t"/>
              <a:pathLst>
                <a:path extrusionOk="0" fill="none" h="36527" w="1">
                  <a:moveTo>
                    <a:pt x="1" y="1"/>
                  </a:moveTo>
                  <a:lnTo>
                    <a:pt x="1"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17"/>
            <p:cNvSpPr/>
            <p:nvPr/>
          </p:nvSpPr>
          <p:spPr>
            <a:xfrm>
              <a:off x="806705" y="1150477"/>
              <a:ext cx="48" cy="1754666"/>
            </a:xfrm>
            <a:custGeom>
              <a:rect b="b" l="l" r="r" t="t"/>
              <a:pathLst>
                <a:path extrusionOk="0" fill="none" h="36527" w="1">
                  <a:moveTo>
                    <a:pt x="0" y="36526"/>
                  </a:moveTo>
                  <a:lnTo>
                    <a:pt x="0" y="0"/>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17"/>
            <p:cNvSpPr/>
            <p:nvPr/>
          </p:nvSpPr>
          <p:spPr>
            <a:xfrm>
              <a:off x="831301" y="2630834"/>
              <a:ext cx="3839933" cy="48"/>
            </a:xfrm>
            <a:custGeom>
              <a:rect b="b" l="l" r="r" t="t"/>
              <a:pathLst>
                <a:path extrusionOk="0" fill="none" h="1" w="79932">
                  <a:moveTo>
                    <a:pt x="1" y="0"/>
                  </a:moveTo>
                  <a:lnTo>
                    <a:pt x="79932" y="0"/>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17"/>
            <p:cNvSpPr/>
            <p:nvPr/>
          </p:nvSpPr>
          <p:spPr>
            <a:xfrm>
              <a:off x="831301" y="2331409"/>
              <a:ext cx="3839933" cy="48"/>
            </a:xfrm>
            <a:custGeom>
              <a:rect b="b" l="l" r="r" t="t"/>
              <a:pathLst>
                <a:path extrusionOk="0" fill="none" h="1" w="79932">
                  <a:moveTo>
                    <a:pt x="1" y="0"/>
                  </a:moveTo>
                  <a:lnTo>
                    <a:pt x="79932" y="0"/>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17"/>
            <p:cNvSpPr/>
            <p:nvPr/>
          </p:nvSpPr>
          <p:spPr>
            <a:xfrm>
              <a:off x="831301" y="2032465"/>
              <a:ext cx="3839933" cy="48"/>
            </a:xfrm>
            <a:custGeom>
              <a:rect b="b" l="l" r="r" t="t"/>
              <a:pathLst>
                <a:path extrusionOk="0" fill="none" h="1" w="79932">
                  <a:moveTo>
                    <a:pt x="1" y="1"/>
                  </a:moveTo>
                  <a:lnTo>
                    <a:pt x="79932" y="1"/>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17"/>
            <p:cNvSpPr/>
            <p:nvPr/>
          </p:nvSpPr>
          <p:spPr>
            <a:xfrm>
              <a:off x="831301" y="1733521"/>
              <a:ext cx="3839933" cy="48"/>
            </a:xfrm>
            <a:custGeom>
              <a:rect b="b" l="l" r="r" t="t"/>
              <a:pathLst>
                <a:path extrusionOk="0" fill="none" h="1" w="79932">
                  <a:moveTo>
                    <a:pt x="1" y="1"/>
                  </a:moveTo>
                  <a:lnTo>
                    <a:pt x="79932" y="1"/>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17"/>
            <p:cNvSpPr/>
            <p:nvPr/>
          </p:nvSpPr>
          <p:spPr>
            <a:xfrm>
              <a:off x="831301" y="1434097"/>
              <a:ext cx="3839933" cy="48"/>
            </a:xfrm>
            <a:custGeom>
              <a:rect b="b" l="l" r="r" t="t"/>
              <a:pathLst>
                <a:path extrusionOk="0" fill="none" h="1" w="79932">
                  <a:moveTo>
                    <a:pt x="1" y="1"/>
                  </a:moveTo>
                  <a:lnTo>
                    <a:pt x="79932" y="1"/>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17"/>
            <p:cNvSpPr/>
            <p:nvPr/>
          </p:nvSpPr>
          <p:spPr>
            <a:xfrm>
              <a:off x="4363296" y="1159797"/>
              <a:ext cx="48" cy="1754666"/>
            </a:xfrm>
            <a:custGeom>
              <a:rect b="b" l="l" r="r" t="t"/>
              <a:pathLst>
                <a:path extrusionOk="0" fill="none" h="36527" w="1">
                  <a:moveTo>
                    <a:pt x="1" y="1"/>
                  </a:moveTo>
                  <a:lnTo>
                    <a:pt x="1"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17"/>
            <p:cNvSpPr/>
            <p:nvPr/>
          </p:nvSpPr>
          <p:spPr>
            <a:xfrm>
              <a:off x="4039756" y="1159797"/>
              <a:ext cx="48" cy="1754666"/>
            </a:xfrm>
            <a:custGeom>
              <a:rect b="b" l="l" r="r" t="t"/>
              <a:pathLst>
                <a:path extrusionOk="0" fill="none" h="36527" w="1">
                  <a:moveTo>
                    <a:pt x="0" y="1"/>
                  </a:moveTo>
                  <a:lnTo>
                    <a:pt x="0"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17"/>
            <p:cNvSpPr/>
            <p:nvPr/>
          </p:nvSpPr>
          <p:spPr>
            <a:xfrm>
              <a:off x="3716695" y="1159797"/>
              <a:ext cx="48" cy="1754666"/>
            </a:xfrm>
            <a:custGeom>
              <a:rect b="b" l="l" r="r" t="t"/>
              <a:pathLst>
                <a:path extrusionOk="0" fill="none" h="36527" w="1">
                  <a:moveTo>
                    <a:pt x="0" y="1"/>
                  </a:moveTo>
                  <a:lnTo>
                    <a:pt x="0"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17"/>
            <p:cNvSpPr/>
            <p:nvPr/>
          </p:nvSpPr>
          <p:spPr>
            <a:xfrm>
              <a:off x="3393155" y="1159797"/>
              <a:ext cx="48" cy="1754666"/>
            </a:xfrm>
            <a:custGeom>
              <a:rect b="b" l="l" r="r" t="t"/>
              <a:pathLst>
                <a:path extrusionOk="0" fill="none" h="36527" w="1">
                  <a:moveTo>
                    <a:pt x="0" y="1"/>
                  </a:moveTo>
                  <a:lnTo>
                    <a:pt x="0"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17"/>
            <p:cNvSpPr/>
            <p:nvPr/>
          </p:nvSpPr>
          <p:spPr>
            <a:xfrm>
              <a:off x="3070095" y="1159797"/>
              <a:ext cx="48" cy="1754666"/>
            </a:xfrm>
            <a:custGeom>
              <a:rect b="b" l="l" r="r" t="t"/>
              <a:pathLst>
                <a:path extrusionOk="0" fill="none" h="36527" w="1">
                  <a:moveTo>
                    <a:pt x="0" y="1"/>
                  </a:moveTo>
                  <a:lnTo>
                    <a:pt x="0"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17"/>
            <p:cNvSpPr/>
            <p:nvPr/>
          </p:nvSpPr>
          <p:spPr>
            <a:xfrm>
              <a:off x="2746507" y="1159797"/>
              <a:ext cx="48" cy="1754666"/>
            </a:xfrm>
            <a:custGeom>
              <a:rect b="b" l="l" r="r" t="t"/>
              <a:pathLst>
                <a:path extrusionOk="0" fill="none" h="36527" w="1">
                  <a:moveTo>
                    <a:pt x="1" y="1"/>
                  </a:moveTo>
                  <a:lnTo>
                    <a:pt x="1"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17"/>
            <p:cNvSpPr/>
            <p:nvPr/>
          </p:nvSpPr>
          <p:spPr>
            <a:xfrm>
              <a:off x="2423495" y="1159797"/>
              <a:ext cx="0" cy="1754666"/>
            </a:xfrm>
            <a:custGeom>
              <a:rect b="b" l="l" r="r" t="t"/>
              <a:pathLst>
                <a:path extrusionOk="0" fill="none" h="36527" w="120000">
                  <a:moveTo>
                    <a:pt x="0" y="1"/>
                  </a:moveTo>
                  <a:lnTo>
                    <a:pt x="0"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17"/>
            <p:cNvSpPr/>
            <p:nvPr/>
          </p:nvSpPr>
          <p:spPr>
            <a:xfrm>
              <a:off x="2099906" y="1159797"/>
              <a:ext cx="48" cy="1754666"/>
            </a:xfrm>
            <a:custGeom>
              <a:rect b="b" l="l" r="r" t="t"/>
              <a:pathLst>
                <a:path extrusionOk="0" fill="none" h="36527" w="1">
                  <a:moveTo>
                    <a:pt x="1" y="1"/>
                  </a:moveTo>
                  <a:lnTo>
                    <a:pt x="1"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17"/>
            <p:cNvSpPr/>
            <p:nvPr/>
          </p:nvSpPr>
          <p:spPr>
            <a:xfrm>
              <a:off x="1776846" y="1159797"/>
              <a:ext cx="48" cy="1754666"/>
            </a:xfrm>
            <a:custGeom>
              <a:rect b="b" l="l" r="r" t="t"/>
              <a:pathLst>
                <a:path extrusionOk="0" fill="none" h="36527" w="1">
                  <a:moveTo>
                    <a:pt x="1" y="1"/>
                  </a:moveTo>
                  <a:lnTo>
                    <a:pt x="1"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17"/>
            <p:cNvSpPr/>
            <p:nvPr/>
          </p:nvSpPr>
          <p:spPr>
            <a:xfrm>
              <a:off x="1453306" y="1159797"/>
              <a:ext cx="48" cy="1754666"/>
            </a:xfrm>
            <a:custGeom>
              <a:rect b="b" l="l" r="r" t="t"/>
              <a:pathLst>
                <a:path extrusionOk="0" fill="none" h="36527" w="1">
                  <a:moveTo>
                    <a:pt x="1" y="1"/>
                  </a:moveTo>
                  <a:lnTo>
                    <a:pt x="1"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17"/>
            <p:cNvSpPr/>
            <p:nvPr/>
          </p:nvSpPr>
          <p:spPr>
            <a:xfrm>
              <a:off x="1130246" y="1159797"/>
              <a:ext cx="48" cy="1754666"/>
            </a:xfrm>
            <a:custGeom>
              <a:rect b="b" l="l" r="r" t="t"/>
              <a:pathLst>
                <a:path extrusionOk="0" fill="none" h="36527" w="1">
                  <a:moveTo>
                    <a:pt x="1" y="1"/>
                  </a:moveTo>
                  <a:lnTo>
                    <a:pt x="1"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17"/>
            <p:cNvSpPr/>
            <p:nvPr/>
          </p:nvSpPr>
          <p:spPr>
            <a:xfrm>
              <a:off x="701789" y="2878618"/>
              <a:ext cx="4089645" cy="48"/>
            </a:xfrm>
            <a:custGeom>
              <a:rect b="b" l="l" r="r" t="t"/>
              <a:pathLst>
                <a:path extrusionOk="0" fill="none" h="1" w="85130">
                  <a:moveTo>
                    <a:pt x="85129" y="1"/>
                  </a:moveTo>
                  <a:lnTo>
                    <a:pt x="1" y="1"/>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76" name="Google Shape;2276;p17"/>
          <p:cNvSpPr/>
          <p:nvPr/>
        </p:nvSpPr>
        <p:spPr>
          <a:xfrm>
            <a:off x="2344903" y="1684787"/>
            <a:ext cx="2456045" cy="2456926"/>
          </a:xfrm>
          <a:custGeom>
            <a:rect b="b" l="l" r="r" t="t"/>
            <a:pathLst>
              <a:path extrusionOk="0" h="51146" w="51125">
                <a:moveTo>
                  <a:pt x="25568" y="1"/>
                </a:moveTo>
                <a:cubicBezTo>
                  <a:pt x="11472" y="1"/>
                  <a:pt x="1" y="11472"/>
                  <a:pt x="1" y="25568"/>
                </a:cubicBezTo>
                <a:cubicBezTo>
                  <a:pt x="1" y="39674"/>
                  <a:pt x="11462" y="51145"/>
                  <a:pt x="25568" y="51145"/>
                </a:cubicBezTo>
                <a:cubicBezTo>
                  <a:pt x="39530" y="51145"/>
                  <a:pt x="50930" y="39879"/>
                  <a:pt x="51125" y="25947"/>
                </a:cubicBezTo>
                <a:lnTo>
                  <a:pt x="41048" y="25947"/>
                </a:lnTo>
                <a:cubicBezTo>
                  <a:pt x="40843" y="34354"/>
                  <a:pt x="33974" y="41058"/>
                  <a:pt x="25568" y="41068"/>
                </a:cubicBezTo>
                <a:cubicBezTo>
                  <a:pt x="15603" y="41068"/>
                  <a:pt x="8222" y="31801"/>
                  <a:pt x="10457" y="22093"/>
                </a:cubicBezTo>
                <a:cubicBezTo>
                  <a:pt x="12150" y="14774"/>
                  <a:pt x="18638" y="10071"/>
                  <a:pt x="25568" y="10071"/>
                </a:cubicBezTo>
                <a:cubicBezTo>
                  <a:pt x="27830" y="10071"/>
                  <a:pt x="30139" y="10572"/>
                  <a:pt x="32344" y="11647"/>
                </a:cubicBezTo>
                <a:lnTo>
                  <a:pt x="36916" y="2666"/>
                </a:lnTo>
                <a:cubicBezTo>
                  <a:pt x="33390" y="913"/>
                  <a:pt x="29504" y="1"/>
                  <a:pt x="2556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17"/>
          <p:cNvSpPr/>
          <p:nvPr/>
        </p:nvSpPr>
        <p:spPr>
          <a:xfrm>
            <a:off x="3898666" y="1812858"/>
            <a:ext cx="902768" cy="1118889"/>
          </a:xfrm>
          <a:custGeom>
            <a:rect b="b" l="l" r="r" t="t"/>
            <a:pathLst>
              <a:path extrusionOk="0" h="23292" w="18792">
                <a:moveTo>
                  <a:pt x="4572" y="0"/>
                </a:moveTo>
                <a:lnTo>
                  <a:pt x="0" y="8981"/>
                </a:lnTo>
                <a:cubicBezTo>
                  <a:pt x="5331" y="11574"/>
                  <a:pt x="8714" y="16977"/>
                  <a:pt x="8714" y="22902"/>
                </a:cubicBezTo>
                <a:lnTo>
                  <a:pt x="8714" y="23292"/>
                </a:lnTo>
                <a:lnTo>
                  <a:pt x="18791" y="23292"/>
                </a:lnTo>
                <a:lnTo>
                  <a:pt x="18791" y="22902"/>
                </a:lnTo>
                <a:cubicBezTo>
                  <a:pt x="18791" y="12886"/>
                  <a:pt x="12989" y="4193"/>
                  <a:pt x="457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17"/>
          <p:cNvSpPr/>
          <p:nvPr/>
        </p:nvSpPr>
        <p:spPr>
          <a:xfrm>
            <a:off x="2278946" y="1684787"/>
            <a:ext cx="2456525" cy="2456926"/>
          </a:xfrm>
          <a:custGeom>
            <a:rect b="b" l="l" r="r" t="t"/>
            <a:pathLst>
              <a:path extrusionOk="0" h="51146" w="51135">
                <a:moveTo>
                  <a:pt x="25567" y="1"/>
                </a:moveTo>
                <a:cubicBezTo>
                  <a:pt x="11471" y="1"/>
                  <a:pt x="0" y="11472"/>
                  <a:pt x="0" y="25568"/>
                </a:cubicBezTo>
                <a:cubicBezTo>
                  <a:pt x="0" y="39674"/>
                  <a:pt x="11471" y="51145"/>
                  <a:pt x="25567" y="51145"/>
                </a:cubicBezTo>
                <a:cubicBezTo>
                  <a:pt x="39540" y="51145"/>
                  <a:pt x="50929" y="39879"/>
                  <a:pt x="51134" y="25947"/>
                </a:cubicBezTo>
                <a:lnTo>
                  <a:pt x="41057" y="25947"/>
                </a:lnTo>
                <a:cubicBezTo>
                  <a:pt x="40842" y="34354"/>
                  <a:pt x="33973" y="41058"/>
                  <a:pt x="25567" y="41068"/>
                </a:cubicBezTo>
                <a:cubicBezTo>
                  <a:pt x="15603" y="41068"/>
                  <a:pt x="8232" y="31801"/>
                  <a:pt x="10467" y="22093"/>
                </a:cubicBezTo>
                <a:cubicBezTo>
                  <a:pt x="12152" y="14774"/>
                  <a:pt x="18644" y="10071"/>
                  <a:pt x="25576" y="10071"/>
                </a:cubicBezTo>
                <a:cubicBezTo>
                  <a:pt x="27839" y="10071"/>
                  <a:pt x="30149" y="10572"/>
                  <a:pt x="32354" y="11647"/>
                </a:cubicBezTo>
                <a:lnTo>
                  <a:pt x="36926" y="2666"/>
                </a:lnTo>
                <a:cubicBezTo>
                  <a:pt x="33399" y="913"/>
                  <a:pt x="29514" y="1"/>
                  <a:pt x="2556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17"/>
          <p:cNvSpPr/>
          <p:nvPr/>
        </p:nvSpPr>
        <p:spPr>
          <a:xfrm>
            <a:off x="3833141" y="1812858"/>
            <a:ext cx="902768" cy="1118889"/>
          </a:xfrm>
          <a:custGeom>
            <a:rect b="b" l="l" r="r" t="t"/>
            <a:pathLst>
              <a:path extrusionOk="0" h="23292" w="18792">
                <a:moveTo>
                  <a:pt x="4573" y="0"/>
                </a:moveTo>
                <a:lnTo>
                  <a:pt x="1" y="8981"/>
                </a:lnTo>
                <a:cubicBezTo>
                  <a:pt x="5321" y="11574"/>
                  <a:pt x="8704" y="16977"/>
                  <a:pt x="8714" y="22902"/>
                </a:cubicBezTo>
                <a:lnTo>
                  <a:pt x="8714" y="23292"/>
                </a:lnTo>
                <a:lnTo>
                  <a:pt x="18792" y="23292"/>
                </a:lnTo>
                <a:lnTo>
                  <a:pt x="18792" y="22902"/>
                </a:lnTo>
                <a:cubicBezTo>
                  <a:pt x="18792" y="12886"/>
                  <a:pt x="12989" y="4193"/>
                  <a:pt x="457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17"/>
          <p:cNvSpPr/>
          <p:nvPr/>
        </p:nvSpPr>
        <p:spPr>
          <a:xfrm>
            <a:off x="746849" y="1130806"/>
            <a:ext cx="1181015" cy="751018"/>
          </a:xfrm>
          <a:custGeom>
            <a:rect b="b" l="l" r="r" t="t"/>
            <a:pathLst>
              <a:path extrusionOk="0" h="15634" w="24584">
                <a:moveTo>
                  <a:pt x="1" y="0"/>
                </a:moveTo>
                <a:lnTo>
                  <a:pt x="1" y="15634"/>
                </a:lnTo>
                <a:lnTo>
                  <a:pt x="24584" y="15634"/>
                </a:lnTo>
                <a:lnTo>
                  <a:pt x="2458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17"/>
          <p:cNvSpPr/>
          <p:nvPr/>
        </p:nvSpPr>
        <p:spPr>
          <a:xfrm>
            <a:off x="715816" y="1099293"/>
            <a:ext cx="1178085" cy="748040"/>
          </a:xfrm>
          <a:custGeom>
            <a:rect b="b" l="l" r="r" t="t"/>
            <a:pathLst>
              <a:path extrusionOk="0" h="15572" w="24523">
                <a:moveTo>
                  <a:pt x="1" y="0"/>
                </a:moveTo>
                <a:lnTo>
                  <a:pt x="1" y="15572"/>
                </a:lnTo>
                <a:lnTo>
                  <a:pt x="24522" y="15572"/>
                </a:lnTo>
                <a:lnTo>
                  <a:pt x="2452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17"/>
          <p:cNvSpPr/>
          <p:nvPr/>
        </p:nvSpPr>
        <p:spPr>
          <a:xfrm>
            <a:off x="714375" y="1097804"/>
            <a:ext cx="1181015" cy="751018"/>
          </a:xfrm>
          <a:custGeom>
            <a:rect b="b" l="l" r="r" t="t"/>
            <a:pathLst>
              <a:path extrusionOk="0" h="15634" w="24584">
                <a:moveTo>
                  <a:pt x="24522" y="62"/>
                </a:moveTo>
                <a:lnTo>
                  <a:pt x="24522" y="15572"/>
                </a:lnTo>
                <a:lnTo>
                  <a:pt x="62" y="15572"/>
                </a:lnTo>
                <a:lnTo>
                  <a:pt x="62" y="62"/>
                </a:lnTo>
                <a:close/>
                <a:moveTo>
                  <a:pt x="0" y="0"/>
                </a:moveTo>
                <a:lnTo>
                  <a:pt x="0" y="15634"/>
                </a:lnTo>
                <a:lnTo>
                  <a:pt x="24583" y="15634"/>
                </a:lnTo>
                <a:lnTo>
                  <a:pt x="2458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17"/>
          <p:cNvSpPr/>
          <p:nvPr/>
        </p:nvSpPr>
        <p:spPr>
          <a:xfrm>
            <a:off x="827122" y="1404578"/>
            <a:ext cx="35021" cy="359561"/>
          </a:xfrm>
          <a:custGeom>
            <a:rect b="b" l="l" r="r" t="t"/>
            <a:pathLst>
              <a:path extrusionOk="0" h="7485" w="729">
                <a:moveTo>
                  <a:pt x="339" y="1"/>
                </a:moveTo>
                <a:cubicBezTo>
                  <a:pt x="277" y="1"/>
                  <a:pt x="226" y="52"/>
                  <a:pt x="226" y="114"/>
                </a:cubicBezTo>
                <a:lnTo>
                  <a:pt x="226" y="842"/>
                </a:lnTo>
                <a:cubicBezTo>
                  <a:pt x="226" y="913"/>
                  <a:pt x="175" y="965"/>
                  <a:pt x="113" y="965"/>
                </a:cubicBezTo>
                <a:cubicBezTo>
                  <a:pt x="109" y="964"/>
                  <a:pt x="104" y="963"/>
                  <a:pt x="100" y="963"/>
                </a:cubicBezTo>
                <a:cubicBezTo>
                  <a:pt x="45" y="963"/>
                  <a:pt x="1" y="1020"/>
                  <a:pt x="1" y="1077"/>
                </a:cubicBezTo>
                <a:lnTo>
                  <a:pt x="1" y="6408"/>
                </a:lnTo>
                <a:cubicBezTo>
                  <a:pt x="1" y="6470"/>
                  <a:pt x="52" y="6521"/>
                  <a:pt x="113" y="6521"/>
                </a:cubicBezTo>
                <a:cubicBezTo>
                  <a:pt x="175" y="6521"/>
                  <a:pt x="226" y="6572"/>
                  <a:pt x="226" y="6644"/>
                </a:cubicBezTo>
                <a:lnTo>
                  <a:pt x="226" y="7372"/>
                </a:lnTo>
                <a:cubicBezTo>
                  <a:pt x="226" y="7433"/>
                  <a:pt x="277" y="7484"/>
                  <a:pt x="339" y="7484"/>
                </a:cubicBezTo>
                <a:lnTo>
                  <a:pt x="390" y="7484"/>
                </a:lnTo>
                <a:cubicBezTo>
                  <a:pt x="452" y="7484"/>
                  <a:pt x="503" y="7433"/>
                  <a:pt x="503" y="7372"/>
                </a:cubicBezTo>
                <a:lnTo>
                  <a:pt x="503" y="6634"/>
                </a:lnTo>
                <a:cubicBezTo>
                  <a:pt x="503" y="6572"/>
                  <a:pt x="554" y="6521"/>
                  <a:pt x="616" y="6521"/>
                </a:cubicBezTo>
                <a:cubicBezTo>
                  <a:pt x="677" y="6521"/>
                  <a:pt x="728" y="6470"/>
                  <a:pt x="728" y="6408"/>
                </a:cubicBezTo>
                <a:lnTo>
                  <a:pt x="728" y="1077"/>
                </a:lnTo>
                <a:cubicBezTo>
                  <a:pt x="728" y="1016"/>
                  <a:pt x="677" y="965"/>
                  <a:pt x="616" y="965"/>
                </a:cubicBezTo>
                <a:cubicBezTo>
                  <a:pt x="554" y="965"/>
                  <a:pt x="503" y="913"/>
                  <a:pt x="503" y="842"/>
                </a:cubicBezTo>
                <a:lnTo>
                  <a:pt x="503" y="114"/>
                </a:lnTo>
                <a:cubicBezTo>
                  <a:pt x="503" y="52"/>
                  <a:pt x="452" y="1"/>
                  <a:pt x="39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17"/>
          <p:cNvSpPr/>
          <p:nvPr/>
        </p:nvSpPr>
        <p:spPr>
          <a:xfrm>
            <a:off x="1050694" y="1302160"/>
            <a:ext cx="35021" cy="359561"/>
          </a:xfrm>
          <a:custGeom>
            <a:rect b="b" l="l" r="r" t="t"/>
            <a:pathLst>
              <a:path extrusionOk="0" h="7485" w="729">
                <a:moveTo>
                  <a:pt x="339" y="1"/>
                </a:moveTo>
                <a:cubicBezTo>
                  <a:pt x="278" y="1"/>
                  <a:pt x="226" y="52"/>
                  <a:pt x="226" y="113"/>
                </a:cubicBezTo>
                <a:lnTo>
                  <a:pt x="226" y="851"/>
                </a:lnTo>
                <a:cubicBezTo>
                  <a:pt x="226" y="913"/>
                  <a:pt x="175" y="964"/>
                  <a:pt x="114" y="964"/>
                </a:cubicBezTo>
                <a:cubicBezTo>
                  <a:pt x="52" y="964"/>
                  <a:pt x="1" y="1016"/>
                  <a:pt x="1" y="1077"/>
                </a:cubicBezTo>
                <a:lnTo>
                  <a:pt x="1" y="6408"/>
                </a:lnTo>
                <a:cubicBezTo>
                  <a:pt x="1" y="6480"/>
                  <a:pt x="52" y="6531"/>
                  <a:pt x="114" y="6531"/>
                </a:cubicBezTo>
                <a:cubicBezTo>
                  <a:pt x="175" y="6531"/>
                  <a:pt x="226" y="6572"/>
                  <a:pt x="226" y="6644"/>
                </a:cubicBezTo>
                <a:lnTo>
                  <a:pt x="226" y="7371"/>
                </a:lnTo>
                <a:cubicBezTo>
                  <a:pt x="226" y="7433"/>
                  <a:pt x="278" y="7484"/>
                  <a:pt x="339" y="7484"/>
                </a:cubicBezTo>
                <a:lnTo>
                  <a:pt x="390" y="7484"/>
                </a:lnTo>
                <a:cubicBezTo>
                  <a:pt x="452" y="7484"/>
                  <a:pt x="503" y="7433"/>
                  <a:pt x="503" y="7371"/>
                </a:cubicBezTo>
                <a:lnTo>
                  <a:pt x="503" y="6644"/>
                </a:lnTo>
                <a:cubicBezTo>
                  <a:pt x="503" y="6587"/>
                  <a:pt x="547" y="6530"/>
                  <a:pt x="602" y="6530"/>
                </a:cubicBezTo>
                <a:cubicBezTo>
                  <a:pt x="607" y="6530"/>
                  <a:pt x="611" y="6530"/>
                  <a:pt x="616" y="6531"/>
                </a:cubicBezTo>
                <a:cubicBezTo>
                  <a:pt x="677" y="6531"/>
                  <a:pt x="729" y="6480"/>
                  <a:pt x="729" y="6408"/>
                </a:cubicBezTo>
                <a:lnTo>
                  <a:pt x="729" y="1077"/>
                </a:lnTo>
                <a:cubicBezTo>
                  <a:pt x="729" y="1016"/>
                  <a:pt x="677" y="964"/>
                  <a:pt x="616" y="964"/>
                </a:cubicBezTo>
                <a:cubicBezTo>
                  <a:pt x="554" y="964"/>
                  <a:pt x="503" y="913"/>
                  <a:pt x="503" y="851"/>
                </a:cubicBezTo>
                <a:lnTo>
                  <a:pt x="503" y="113"/>
                </a:lnTo>
                <a:cubicBezTo>
                  <a:pt x="503" y="52"/>
                  <a:pt x="452" y="1"/>
                  <a:pt x="39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17"/>
          <p:cNvSpPr/>
          <p:nvPr/>
        </p:nvSpPr>
        <p:spPr>
          <a:xfrm>
            <a:off x="1106370" y="1238653"/>
            <a:ext cx="35502" cy="359032"/>
          </a:xfrm>
          <a:custGeom>
            <a:rect b="b" l="l" r="r" t="t"/>
            <a:pathLst>
              <a:path extrusionOk="0" h="7474" w="739">
                <a:moveTo>
                  <a:pt x="349" y="0"/>
                </a:moveTo>
                <a:cubicBezTo>
                  <a:pt x="287" y="0"/>
                  <a:pt x="236" y="51"/>
                  <a:pt x="236" y="113"/>
                </a:cubicBezTo>
                <a:lnTo>
                  <a:pt x="236" y="841"/>
                </a:lnTo>
                <a:cubicBezTo>
                  <a:pt x="236" y="902"/>
                  <a:pt x="185" y="954"/>
                  <a:pt x="123" y="954"/>
                </a:cubicBezTo>
                <a:cubicBezTo>
                  <a:pt x="62" y="954"/>
                  <a:pt x="0" y="1005"/>
                  <a:pt x="0" y="1066"/>
                </a:cubicBezTo>
                <a:lnTo>
                  <a:pt x="0" y="6407"/>
                </a:lnTo>
                <a:cubicBezTo>
                  <a:pt x="0" y="6469"/>
                  <a:pt x="62" y="6520"/>
                  <a:pt x="123" y="6520"/>
                </a:cubicBezTo>
                <a:cubicBezTo>
                  <a:pt x="185" y="6520"/>
                  <a:pt x="236" y="6571"/>
                  <a:pt x="236" y="6633"/>
                </a:cubicBezTo>
                <a:lnTo>
                  <a:pt x="236" y="7361"/>
                </a:lnTo>
                <a:cubicBezTo>
                  <a:pt x="236" y="7422"/>
                  <a:pt x="287" y="7473"/>
                  <a:pt x="349" y="7473"/>
                </a:cubicBezTo>
                <a:lnTo>
                  <a:pt x="390" y="7473"/>
                </a:lnTo>
                <a:cubicBezTo>
                  <a:pt x="451" y="7473"/>
                  <a:pt x="503" y="7422"/>
                  <a:pt x="503" y="7361"/>
                </a:cubicBezTo>
                <a:lnTo>
                  <a:pt x="503" y="6633"/>
                </a:lnTo>
                <a:cubicBezTo>
                  <a:pt x="503" y="6571"/>
                  <a:pt x="554" y="6520"/>
                  <a:pt x="626" y="6520"/>
                </a:cubicBezTo>
                <a:cubicBezTo>
                  <a:pt x="687" y="6520"/>
                  <a:pt x="738" y="6469"/>
                  <a:pt x="738" y="6407"/>
                </a:cubicBezTo>
                <a:lnTo>
                  <a:pt x="738" y="1066"/>
                </a:lnTo>
                <a:cubicBezTo>
                  <a:pt x="738" y="1005"/>
                  <a:pt x="687" y="954"/>
                  <a:pt x="626" y="954"/>
                </a:cubicBezTo>
                <a:cubicBezTo>
                  <a:pt x="554" y="954"/>
                  <a:pt x="503" y="902"/>
                  <a:pt x="503" y="841"/>
                </a:cubicBezTo>
                <a:lnTo>
                  <a:pt x="503" y="113"/>
                </a:lnTo>
                <a:cubicBezTo>
                  <a:pt x="503" y="51"/>
                  <a:pt x="451" y="0"/>
                  <a:pt x="3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17"/>
          <p:cNvSpPr/>
          <p:nvPr/>
        </p:nvSpPr>
        <p:spPr>
          <a:xfrm>
            <a:off x="883279" y="1276555"/>
            <a:ext cx="35021" cy="359561"/>
          </a:xfrm>
          <a:custGeom>
            <a:rect b="b" l="l" r="r" t="t"/>
            <a:pathLst>
              <a:path extrusionOk="0" h="7485" w="729">
                <a:moveTo>
                  <a:pt x="339" y="1"/>
                </a:moveTo>
                <a:cubicBezTo>
                  <a:pt x="277" y="1"/>
                  <a:pt x="226" y="52"/>
                  <a:pt x="226" y="113"/>
                </a:cubicBezTo>
                <a:lnTo>
                  <a:pt x="226" y="851"/>
                </a:lnTo>
                <a:cubicBezTo>
                  <a:pt x="226" y="913"/>
                  <a:pt x="175" y="964"/>
                  <a:pt x="113" y="964"/>
                </a:cubicBezTo>
                <a:cubicBezTo>
                  <a:pt x="52" y="964"/>
                  <a:pt x="0" y="1015"/>
                  <a:pt x="0" y="1077"/>
                </a:cubicBezTo>
                <a:lnTo>
                  <a:pt x="0" y="6418"/>
                </a:lnTo>
                <a:cubicBezTo>
                  <a:pt x="0" y="6479"/>
                  <a:pt x="52" y="6531"/>
                  <a:pt x="113" y="6531"/>
                </a:cubicBezTo>
                <a:cubicBezTo>
                  <a:pt x="175" y="6531"/>
                  <a:pt x="226" y="6572"/>
                  <a:pt x="226" y="6643"/>
                </a:cubicBezTo>
                <a:lnTo>
                  <a:pt x="226" y="7371"/>
                </a:lnTo>
                <a:cubicBezTo>
                  <a:pt x="226" y="7433"/>
                  <a:pt x="277" y="7484"/>
                  <a:pt x="339" y="7484"/>
                </a:cubicBezTo>
                <a:lnTo>
                  <a:pt x="380" y="7484"/>
                </a:lnTo>
                <a:cubicBezTo>
                  <a:pt x="451" y="7484"/>
                  <a:pt x="503" y="7433"/>
                  <a:pt x="503" y="7371"/>
                </a:cubicBezTo>
                <a:lnTo>
                  <a:pt x="503" y="6643"/>
                </a:lnTo>
                <a:cubicBezTo>
                  <a:pt x="503" y="6572"/>
                  <a:pt x="544" y="6531"/>
                  <a:pt x="615" y="6531"/>
                </a:cubicBezTo>
                <a:cubicBezTo>
                  <a:pt x="677" y="6531"/>
                  <a:pt x="728" y="6479"/>
                  <a:pt x="728" y="6418"/>
                </a:cubicBezTo>
                <a:lnTo>
                  <a:pt x="728" y="1077"/>
                </a:lnTo>
                <a:cubicBezTo>
                  <a:pt x="728" y="1015"/>
                  <a:pt x="677" y="964"/>
                  <a:pt x="615" y="964"/>
                </a:cubicBezTo>
                <a:cubicBezTo>
                  <a:pt x="544" y="964"/>
                  <a:pt x="503" y="913"/>
                  <a:pt x="503" y="851"/>
                </a:cubicBezTo>
                <a:lnTo>
                  <a:pt x="503" y="113"/>
                </a:lnTo>
                <a:cubicBezTo>
                  <a:pt x="503" y="52"/>
                  <a:pt x="451" y="1"/>
                  <a:pt x="38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17"/>
          <p:cNvSpPr/>
          <p:nvPr/>
        </p:nvSpPr>
        <p:spPr>
          <a:xfrm>
            <a:off x="938908" y="1328245"/>
            <a:ext cx="35502" cy="359080"/>
          </a:xfrm>
          <a:custGeom>
            <a:rect b="b" l="l" r="r" t="t"/>
            <a:pathLst>
              <a:path extrusionOk="0" h="7475" w="739">
                <a:moveTo>
                  <a:pt x="339" y="1"/>
                </a:moveTo>
                <a:cubicBezTo>
                  <a:pt x="277" y="1"/>
                  <a:pt x="226" y="52"/>
                  <a:pt x="226" y="114"/>
                </a:cubicBezTo>
                <a:lnTo>
                  <a:pt x="226" y="842"/>
                </a:lnTo>
                <a:cubicBezTo>
                  <a:pt x="226" y="903"/>
                  <a:pt x="175" y="954"/>
                  <a:pt x="113" y="954"/>
                </a:cubicBezTo>
                <a:cubicBezTo>
                  <a:pt x="52" y="954"/>
                  <a:pt x="1" y="1006"/>
                  <a:pt x="1" y="1067"/>
                </a:cubicBezTo>
                <a:lnTo>
                  <a:pt x="1" y="6408"/>
                </a:lnTo>
                <a:cubicBezTo>
                  <a:pt x="1" y="6470"/>
                  <a:pt x="52" y="6521"/>
                  <a:pt x="113" y="6521"/>
                </a:cubicBezTo>
                <a:cubicBezTo>
                  <a:pt x="175" y="6521"/>
                  <a:pt x="226" y="6572"/>
                  <a:pt x="226" y="6634"/>
                </a:cubicBezTo>
                <a:lnTo>
                  <a:pt x="226" y="7361"/>
                </a:lnTo>
                <a:cubicBezTo>
                  <a:pt x="226" y="7423"/>
                  <a:pt x="277" y="7474"/>
                  <a:pt x="339" y="7474"/>
                </a:cubicBezTo>
                <a:lnTo>
                  <a:pt x="390" y="7474"/>
                </a:lnTo>
                <a:cubicBezTo>
                  <a:pt x="452" y="7474"/>
                  <a:pt x="503" y="7423"/>
                  <a:pt x="503" y="7361"/>
                </a:cubicBezTo>
                <a:lnTo>
                  <a:pt x="503" y="6634"/>
                </a:lnTo>
                <a:cubicBezTo>
                  <a:pt x="503" y="6572"/>
                  <a:pt x="554" y="6521"/>
                  <a:pt x="616" y="6521"/>
                </a:cubicBezTo>
                <a:cubicBezTo>
                  <a:pt x="677" y="6521"/>
                  <a:pt x="729" y="6470"/>
                  <a:pt x="729" y="6408"/>
                </a:cubicBezTo>
                <a:lnTo>
                  <a:pt x="729" y="1067"/>
                </a:lnTo>
                <a:cubicBezTo>
                  <a:pt x="739" y="1006"/>
                  <a:pt x="677" y="954"/>
                  <a:pt x="616" y="954"/>
                </a:cubicBezTo>
                <a:cubicBezTo>
                  <a:pt x="554" y="954"/>
                  <a:pt x="503" y="903"/>
                  <a:pt x="503" y="842"/>
                </a:cubicBezTo>
                <a:lnTo>
                  <a:pt x="503" y="114"/>
                </a:lnTo>
                <a:cubicBezTo>
                  <a:pt x="503" y="52"/>
                  <a:pt x="452" y="1"/>
                  <a:pt x="39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17"/>
          <p:cNvSpPr/>
          <p:nvPr/>
        </p:nvSpPr>
        <p:spPr>
          <a:xfrm>
            <a:off x="1329942" y="1340591"/>
            <a:ext cx="35502" cy="359032"/>
          </a:xfrm>
          <a:custGeom>
            <a:rect b="b" l="l" r="r" t="t"/>
            <a:pathLst>
              <a:path extrusionOk="0" h="7474" w="739">
                <a:moveTo>
                  <a:pt x="349" y="0"/>
                </a:moveTo>
                <a:cubicBezTo>
                  <a:pt x="287" y="0"/>
                  <a:pt x="236" y="51"/>
                  <a:pt x="236" y="113"/>
                </a:cubicBezTo>
                <a:lnTo>
                  <a:pt x="236" y="841"/>
                </a:lnTo>
                <a:cubicBezTo>
                  <a:pt x="236" y="902"/>
                  <a:pt x="185" y="954"/>
                  <a:pt x="113" y="954"/>
                </a:cubicBezTo>
                <a:cubicBezTo>
                  <a:pt x="52" y="954"/>
                  <a:pt x="0" y="1005"/>
                  <a:pt x="0" y="1066"/>
                </a:cubicBezTo>
                <a:lnTo>
                  <a:pt x="0" y="6407"/>
                </a:lnTo>
                <a:cubicBezTo>
                  <a:pt x="0" y="6469"/>
                  <a:pt x="52" y="6520"/>
                  <a:pt x="113" y="6520"/>
                </a:cubicBezTo>
                <a:cubicBezTo>
                  <a:pt x="185" y="6520"/>
                  <a:pt x="236" y="6571"/>
                  <a:pt x="236" y="6633"/>
                </a:cubicBezTo>
                <a:lnTo>
                  <a:pt x="236" y="7361"/>
                </a:lnTo>
                <a:cubicBezTo>
                  <a:pt x="236" y="7422"/>
                  <a:pt x="287" y="7474"/>
                  <a:pt x="349" y="7474"/>
                </a:cubicBezTo>
                <a:lnTo>
                  <a:pt x="390" y="7474"/>
                </a:lnTo>
                <a:cubicBezTo>
                  <a:pt x="451" y="7474"/>
                  <a:pt x="503" y="7422"/>
                  <a:pt x="503" y="7361"/>
                </a:cubicBezTo>
                <a:lnTo>
                  <a:pt x="503" y="6633"/>
                </a:lnTo>
                <a:cubicBezTo>
                  <a:pt x="503" y="6571"/>
                  <a:pt x="554" y="6520"/>
                  <a:pt x="615" y="6520"/>
                </a:cubicBezTo>
                <a:cubicBezTo>
                  <a:pt x="687" y="6520"/>
                  <a:pt x="738" y="6469"/>
                  <a:pt x="738" y="6407"/>
                </a:cubicBezTo>
                <a:lnTo>
                  <a:pt x="738" y="1077"/>
                </a:lnTo>
                <a:cubicBezTo>
                  <a:pt x="738" y="1015"/>
                  <a:pt x="687" y="964"/>
                  <a:pt x="615" y="964"/>
                </a:cubicBezTo>
                <a:cubicBezTo>
                  <a:pt x="554" y="964"/>
                  <a:pt x="503" y="913"/>
                  <a:pt x="503" y="851"/>
                </a:cubicBezTo>
                <a:lnTo>
                  <a:pt x="503" y="113"/>
                </a:lnTo>
                <a:cubicBezTo>
                  <a:pt x="503" y="51"/>
                  <a:pt x="451" y="0"/>
                  <a:pt x="39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17"/>
          <p:cNvSpPr/>
          <p:nvPr/>
        </p:nvSpPr>
        <p:spPr>
          <a:xfrm>
            <a:off x="1386100" y="1391800"/>
            <a:ext cx="35502" cy="359032"/>
          </a:xfrm>
          <a:custGeom>
            <a:rect b="b" l="l" r="r" t="t"/>
            <a:pathLst>
              <a:path extrusionOk="0" h="7474" w="739">
                <a:moveTo>
                  <a:pt x="349" y="0"/>
                </a:moveTo>
                <a:cubicBezTo>
                  <a:pt x="287" y="0"/>
                  <a:pt x="236" y="52"/>
                  <a:pt x="236" y="113"/>
                </a:cubicBezTo>
                <a:lnTo>
                  <a:pt x="236" y="841"/>
                </a:lnTo>
                <a:cubicBezTo>
                  <a:pt x="236" y="903"/>
                  <a:pt x="185" y="954"/>
                  <a:pt x="123" y="954"/>
                </a:cubicBezTo>
                <a:cubicBezTo>
                  <a:pt x="51" y="954"/>
                  <a:pt x="0" y="1005"/>
                  <a:pt x="0" y="1067"/>
                </a:cubicBezTo>
                <a:lnTo>
                  <a:pt x="0" y="6408"/>
                </a:lnTo>
                <a:cubicBezTo>
                  <a:pt x="0" y="6469"/>
                  <a:pt x="51" y="6520"/>
                  <a:pt x="123" y="6520"/>
                </a:cubicBezTo>
                <a:cubicBezTo>
                  <a:pt x="185" y="6520"/>
                  <a:pt x="236" y="6572"/>
                  <a:pt x="236" y="6633"/>
                </a:cubicBezTo>
                <a:lnTo>
                  <a:pt x="236" y="7361"/>
                </a:lnTo>
                <a:cubicBezTo>
                  <a:pt x="236" y="7422"/>
                  <a:pt x="287" y="7474"/>
                  <a:pt x="349" y="7474"/>
                </a:cubicBezTo>
                <a:lnTo>
                  <a:pt x="390" y="7474"/>
                </a:lnTo>
                <a:cubicBezTo>
                  <a:pt x="451" y="7474"/>
                  <a:pt x="502" y="7422"/>
                  <a:pt x="502" y="7361"/>
                </a:cubicBezTo>
                <a:lnTo>
                  <a:pt x="502" y="6633"/>
                </a:lnTo>
                <a:cubicBezTo>
                  <a:pt x="502" y="6572"/>
                  <a:pt x="554" y="6520"/>
                  <a:pt x="625" y="6520"/>
                </a:cubicBezTo>
                <a:cubicBezTo>
                  <a:pt x="687" y="6520"/>
                  <a:pt x="738" y="6469"/>
                  <a:pt x="738" y="6408"/>
                </a:cubicBezTo>
                <a:lnTo>
                  <a:pt x="738" y="1067"/>
                </a:lnTo>
                <a:cubicBezTo>
                  <a:pt x="728" y="1005"/>
                  <a:pt x="677" y="964"/>
                  <a:pt x="625" y="964"/>
                </a:cubicBezTo>
                <a:cubicBezTo>
                  <a:pt x="554" y="964"/>
                  <a:pt x="502" y="913"/>
                  <a:pt x="502" y="851"/>
                </a:cubicBezTo>
                <a:lnTo>
                  <a:pt x="502" y="113"/>
                </a:lnTo>
                <a:cubicBezTo>
                  <a:pt x="502" y="52"/>
                  <a:pt x="451" y="0"/>
                  <a:pt x="39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17"/>
          <p:cNvSpPr/>
          <p:nvPr/>
        </p:nvSpPr>
        <p:spPr>
          <a:xfrm>
            <a:off x="1721457" y="1391800"/>
            <a:ext cx="35021" cy="359032"/>
          </a:xfrm>
          <a:custGeom>
            <a:rect b="b" l="l" r="r" t="t"/>
            <a:pathLst>
              <a:path extrusionOk="0" h="7474" w="729">
                <a:moveTo>
                  <a:pt x="339" y="0"/>
                </a:moveTo>
                <a:cubicBezTo>
                  <a:pt x="277" y="0"/>
                  <a:pt x="226" y="52"/>
                  <a:pt x="226" y="113"/>
                </a:cubicBezTo>
                <a:lnTo>
                  <a:pt x="226" y="841"/>
                </a:lnTo>
                <a:cubicBezTo>
                  <a:pt x="226" y="903"/>
                  <a:pt x="175" y="954"/>
                  <a:pt x="113" y="954"/>
                </a:cubicBezTo>
                <a:cubicBezTo>
                  <a:pt x="52" y="954"/>
                  <a:pt x="0" y="1005"/>
                  <a:pt x="0" y="1067"/>
                </a:cubicBezTo>
                <a:lnTo>
                  <a:pt x="0" y="6408"/>
                </a:lnTo>
                <a:cubicBezTo>
                  <a:pt x="0" y="6469"/>
                  <a:pt x="52" y="6520"/>
                  <a:pt x="113" y="6520"/>
                </a:cubicBezTo>
                <a:cubicBezTo>
                  <a:pt x="175" y="6520"/>
                  <a:pt x="226" y="6572"/>
                  <a:pt x="226" y="6633"/>
                </a:cubicBezTo>
                <a:lnTo>
                  <a:pt x="226" y="7361"/>
                </a:lnTo>
                <a:cubicBezTo>
                  <a:pt x="226" y="7422"/>
                  <a:pt x="277" y="7474"/>
                  <a:pt x="339" y="7474"/>
                </a:cubicBezTo>
                <a:lnTo>
                  <a:pt x="380" y="7474"/>
                </a:lnTo>
                <a:cubicBezTo>
                  <a:pt x="451" y="7474"/>
                  <a:pt x="503" y="7422"/>
                  <a:pt x="503" y="7361"/>
                </a:cubicBezTo>
                <a:lnTo>
                  <a:pt x="503" y="6633"/>
                </a:lnTo>
                <a:cubicBezTo>
                  <a:pt x="503" y="6572"/>
                  <a:pt x="544" y="6520"/>
                  <a:pt x="615" y="6520"/>
                </a:cubicBezTo>
                <a:cubicBezTo>
                  <a:pt x="677" y="6520"/>
                  <a:pt x="728" y="6469"/>
                  <a:pt x="728" y="6408"/>
                </a:cubicBezTo>
                <a:lnTo>
                  <a:pt x="728" y="1067"/>
                </a:lnTo>
                <a:cubicBezTo>
                  <a:pt x="718" y="1005"/>
                  <a:pt x="677" y="964"/>
                  <a:pt x="615" y="964"/>
                </a:cubicBezTo>
                <a:cubicBezTo>
                  <a:pt x="544" y="964"/>
                  <a:pt x="503" y="913"/>
                  <a:pt x="503" y="851"/>
                </a:cubicBezTo>
                <a:lnTo>
                  <a:pt x="503" y="113"/>
                </a:lnTo>
                <a:cubicBezTo>
                  <a:pt x="503" y="52"/>
                  <a:pt x="441" y="0"/>
                  <a:pt x="38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17"/>
          <p:cNvSpPr/>
          <p:nvPr/>
        </p:nvSpPr>
        <p:spPr>
          <a:xfrm>
            <a:off x="1777086" y="1321856"/>
            <a:ext cx="35021" cy="359561"/>
          </a:xfrm>
          <a:custGeom>
            <a:rect b="b" l="l" r="r" t="t"/>
            <a:pathLst>
              <a:path extrusionOk="0" h="7485" w="729">
                <a:moveTo>
                  <a:pt x="339" y="1"/>
                </a:moveTo>
                <a:cubicBezTo>
                  <a:pt x="278" y="1"/>
                  <a:pt x="226" y="52"/>
                  <a:pt x="226" y="124"/>
                </a:cubicBezTo>
                <a:lnTo>
                  <a:pt x="226" y="852"/>
                </a:lnTo>
                <a:cubicBezTo>
                  <a:pt x="226" y="913"/>
                  <a:pt x="175" y="964"/>
                  <a:pt x="114" y="964"/>
                </a:cubicBezTo>
                <a:cubicBezTo>
                  <a:pt x="52" y="964"/>
                  <a:pt x="1" y="1016"/>
                  <a:pt x="1" y="1077"/>
                </a:cubicBezTo>
                <a:lnTo>
                  <a:pt x="1" y="6408"/>
                </a:lnTo>
                <a:cubicBezTo>
                  <a:pt x="1" y="6480"/>
                  <a:pt x="52" y="6531"/>
                  <a:pt x="114" y="6531"/>
                </a:cubicBezTo>
                <a:cubicBezTo>
                  <a:pt x="118" y="6530"/>
                  <a:pt x="123" y="6530"/>
                  <a:pt x="127" y="6530"/>
                </a:cubicBezTo>
                <a:cubicBezTo>
                  <a:pt x="182" y="6530"/>
                  <a:pt x="226" y="6587"/>
                  <a:pt x="226" y="6644"/>
                </a:cubicBezTo>
                <a:lnTo>
                  <a:pt x="226" y="7371"/>
                </a:lnTo>
                <a:cubicBezTo>
                  <a:pt x="226" y="7433"/>
                  <a:pt x="278" y="7484"/>
                  <a:pt x="339" y="7484"/>
                </a:cubicBezTo>
                <a:lnTo>
                  <a:pt x="390" y="7484"/>
                </a:lnTo>
                <a:cubicBezTo>
                  <a:pt x="452" y="7484"/>
                  <a:pt x="503" y="7433"/>
                  <a:pt x="503" y="7371"/>
                </a:cubicBezTo>
                <a:lnTo>
                  <a:pt x="503" y="6644"/>
                </a:lnTo>
                <a:cubicBezTo>
                  <a:pt x="503" y="6572"/>
                  <a:pt x="554" y="6531"/>
                  <a:pt x="616" y="6531"/>
                </a:cubicBezTo>
                <a:cubicBezTo>
                  <a:pt x="677" y="6531"/>
                  <a:pt x="729" y="6480"/>
                  <a:pt x="729" y="6408"/>
                </a:cubicBezTo>
                <a:lnTo>
                  <a:pt x="729" y="1077"/>
                </a:lnTo>
                <a:cubicBezTo>
                  <a:pt x="729" y="1016"/>
                  <a:pt x="677" y="954"/>
                  <a:pt x="616" y="954"/>
                </a:cubicBezTo>
                <a:cubicBezTo>
                  <a:pt x="554" y="954"/>
                  <a:pt x="503" y="903"/>
                  <a:pt x="503" y="841"/>
                </a:cubicBezTo>
                <a:lnTo>
                  <a:pt x="503" y="124"/>
                </a:lnTo>
                <a:cubicBezTo>
                  <a:pt x="503" y="52"/>
                  <a:pt x="452" y="1"/>
                  <a:pt x="39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17"/>
          <p:cNvSpPr/>
          <p:nvPr/>
        </p:nvSpPr>
        <p:spPr>
          <a:xfrm>
            <a:off x="1441728" y="1430183"/>
            <a:ext cx="35021" cy="359561"/>
          </a:xfrm>
          <a:custGeom>
            <a:rect b="b" l="l" r="r" t="t"/>
            <a:pathLst>
              <a:path extrusionOk="0" h="7485" w="729">
                <a:moveTo>
                  <a:pt x="339" y="1"/>
                </a:moveTo>
                <a:cubicBezTo>
                  <a:pt x="277" y="1"/>
                  <a:pt x="226" y="52"/>
                  <a:pt x="226" y="114"/>
                </a:cubicBezTo>
                <a:lnTo>
                  <a:pt x="226" y="852"/>
                </a:lnTo>
                <a:cubicBezTo>
                  <a:pt x="226" y="913"/>
                  <a:pt x="175" y="965"/>
                  <a:pt x="113" y="965"/>
                </a:cubicBezTo>
                <a:cubicBezTo>
                  <a:pt x="52" y="965"/>
                  <a:pt x="0" y="1016"/>
                  <a:pt x="0" y="1077"/>
                </a:cubicBezTo>
                <a:lnTo>
                  <a:pt x="0" y="6408"/>
                </a:lnTo>
                <a:cubicBezTo>
                  <a:pt x="0" y="6480"/>
                  <a:pt x="52" y="6531"/>
                  <a:pt x="113" y="6531"/>
                </a:cubicBezTo>
                <a:cubicBezTo>
                  <a:pt x="175" y="6531"/>
                  <a:pt x="226" y="6572"/>
                  <a:pt x="226" y="6644"/>
                </a:cubicBezTo>
                <a:lnTo>
                  <a:pt x="226" y="7372"/>
                </a:lnTo>
                <a:cubicBezTo>
                  <a:pt x="226" y="7433"/>
                  <a:pt x="277" y="7485"/>
                  <a:pt x="339" y="7485"/>
                </a:cubicBezTo>
                <a:lnTo>
                  <a:pt x="390" y="7485"/>
                </a:lnTo>
                <a:cubicBezTo>
                  <a:pt x="452" y="7485"/>
                  <a:pt x="503" y="7433"/>
                  <a:pt x="503" y="7372"/>
                </a:cubicBezTo>
                <a:lnTo>
                  <a:pt x="503" y="6644"/>
                </a:lnTo>
                <a:cubicBezTo>
                  <a:pt x="503" y="6572"/>
                  <a:pt x="554" y="6531"/>
                  <a:pt x="616" y="6531"/>
                </a:cubicBezTo>
                <a:cubicBezTo>
                  <a:pt x="677" y="6531"/>
                  <a:pt x="728" y="6480"/>
                  <a:pt x="728" y="6408"/>
                </a:cubicBezTo>
                <a:lnTo>
                  <a:pt x="728" y="1077"/>
                </a:lnTo>
                <a:cubicBezTo>
                  <a:pt x="728" y="1016"/>
                  <a:pt x="677" y="965"/>
                  <a:pt x="616" y="965"/>
                </a:cubicBezTo>
                <a:cubicBezTo>
                  <a:pt x="554" y="965"/>
                  <a:pt x="503" y="913"/>
                  <a:pt x="503" y="852"/>
                </a:cubicBezTo>
                <a:lnTo>
                  <a:pt x="503" y="114"/>
                </a:lnTo>
                <a:cubicBezTo>
                  <a:pt x="503" y="52"/>
                  <a:pt x="452" y="1"/>
                  <a:pt x="39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17"/>
          <p:cNvSpPr/>
          <p:nvPr/>
        </p:nvSpPr>
        <p:spPr>
          <a:xfrm>
            <a:off x="1162480" y="1263729"/>
            <a:ext cx="35021" cy="359561"/>
          </a:xfrm>
          <a:custGeom>
            <a:rect b="b" l="l" r="r" t="t"/>
            <a:pathLst>
              <a:path extrusionOk="0" h="7485" w="729">
                <a:moveTo>
                  <a:pt x="339" y="1"/>
                </a:moveTo>
                <a:cubicBezTo>
                  <a:pt x="278" y="1"/>
                  <a:pt x="226" y="52"/>
                  <a:pt x="226" y="124"/>
                </a:cubicBezTo>
                <a:lnTo>
                  <a:pt x="226" y="852"/>
                </a:lnTo>
                <a:cubicBezTo>
                  <a:pt x="226" y="913"/>
                  <a:pt x="175" y="965"/>
                  <a:pt x="114" y="965"/>
                </a:cubicBezTo>
                <a:cubicBezTo>
                  <a:pt x="52" y="965"/>
                  <a:pt x="1" y="1016"/>
                  <a:pt x="1" y="1077"/>
                </a:cubicBezTo>
                <a:lnTo>
                  <a:pt x="1" y="6418"/>
                </a:lnTo>
                <a:cubicBezTo>
                  <a:pt x="1" y="6480"/>
                  <a:pt x="52" y="6531"/>
                  <a:pt x="114" y="6531"/>
                </a:cubicBezTo>
                <a:cubicBezTo>
                  <a:pt x="175" y="6531"/>
                  <a:pt x="226" y="6572"/>
                  <a:pt x="226" y="6644"/>
                </a:cubicBezTo>
                <a:lnTo>
                  <a:pt x="226" y="7372"/>
                </a:lnTo>
                <a:cubicBezTo>
                  <a:pt x="226" y="7433"/>
                  <a:pt x="278" y="7485"/>
                  <a:pt x="339" y="7485"/>
                </a:cubicBezTo>
                <a:lnTo>
                  <a:pt x="390" y="7485"/>
                </a:lnTo>
                <a:cubicBezTo>
                  <a:pt x="452" y="7485"/>
                  <a:pt x="503" y="7433"/>
                  <a:pt x="503" y="7372"/>
                </a:cubicBezTo>
                <a:lnTo>
                  <a:pt x="503" y="6644"/>
                </a:lnTo>
                <a:cubicBezTo>
                  <a:pt x="503" y="6572"/>
                  <a:pt x="554" y="6531"/>
                  <a:pt x="616" y="6531"/>
                </a:cubicBezTo>
                <a:cubicBezTo>
                  <a:pt x="677" y="6531"/>
                  <a:pt x="729" y="6480"/>
                  <a:pt x="729" y="6418"/>
                </a:cubicBezTo>
                <a:lnTo>
                  <a:pt x="729" y="1077"/>
                </a:lnTo>
                <a:cubicBezTo>
                  <a:pt x="729" y="1006"/>
                  <a:pt x="677" y="965"/>
                  <a:pt x="616" y="965"/>
                </a:cubicBezTo>
                <a:cubicBezTo>
                  <a:pt x="554" y="965"/>
                  <a:pt x="503" y="913"/>
                  <a:pt x="503" y="852"/>
                </a:cubicBezTo>
                <a:lnTo>
                  <a:pt x="503" y="124"/>
                </a:lnTo>
                <a:cubicBezTo>
                  <a:pt x="503" y="52"/>
                  <a:pt x="452" y="1"/>
                  <a:pt x="39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17"/>
          <p:cNvSpPr/>
          <p:nvPr/>
        </p:nvSpPr>
        <p:spPr>
          <a:xfrm>
            <a:off x="995065" y="1366195"/>
            <a:ext cx="35021" cy="359513"/>
          </a:xfrm>
          <a:custGeom>
            <a:rect b="b" l="l" r="r" t="t"/>
            <a:pathLst>
              <a:path extrusionOk="0" h="7484" w="729">
                <a:moveTo>
                  <a:pt x="339" y="0"/>
                </a:moveTo>
                <a:cubicBezTo>
                  <a:pt x="277" y="0"/>
                  <a:pt x="226" y="52"/>
                  <a:pt x="226" y="113"/>
                </a:cubicBezTo>
                <a:lnTo>
                  <a:pt x="226" y="841"/>
                </a:lnTo>
                <a:cubicBezTo>
                  <a:pt x="226" y="913"/>
                  <a:pt x="175" y="964"/>
                  <a:pt x="113" y="964"/>
                </a:cubicBezTo>
                <a:cubicBezTo>
                  <a:pt x="52" y="964"/>
                  <a:pt x="0" y="1015"/>
                  <a:pt x="0" y="1077"/>
                </a:cubicBezTo>
                <a:lnTo>
                  <a:pt x="0" y="6407"/>
                </a:lnTo>
                <a:cubicBezTo>
                  <a:pt x="0" y="6479"/>
                  <a:pt x="52" y="6530"/>
                  <a:pt x="113" y="6530"/>
                </a:cubicBezTo>
                <a:cubicBezTo>
                  <a:pt x="118" y="6530"/>
                  <a:pt x="122" y="6529"/>
                  <a:pt x="127" y="6529"/>
                </a:cubicBezTo>
                <a:cubicBezTo>
                  <a:pt x="182" y="6529"/>
                  <a:pt x="226" y="6586"/>
                  <a:pt x="226" y="6643"/>
                </a:cubicBezTo>
                <a:lnTo>
                  <a:pt x="226" y="7371"/>
                </a:lnTo>
                <a:cubicBezTo>
                  <a:pt x="226" y="7433"/>
                  <a:pt x="277" y="7484"/>
                  <a:pt x="339" y="7484"/>
                </a:cubicBezTo>
                <a:lnTo>
                  <a:pt x="380" y="7484"/>
                </a:lnTo>
                <a:cubicBezTo>
                  <a:pt x="451" y="7484"/>
                  <a:pt x="503" y="7433"/>
                  <a:pt x="503" y="7371"/>
                </a:cubicBezTo>
                <a:lnTo>
                  <a:pt x="503" y="6643"/>
                </a:lnTo>
                <a:cubicBezTo>
                  <a:pt x="503" y="6571"/>
                  <a:pt x="544" y="6530"/>
                  <a:pt x="615" y="6530"/>
                </a:cubicBezTo>
                <a:cubicBezTo>
                  <a:pt x="677" y="6530"/>
                  <a:pt x="728" y="6479"/>
                  <a:pt x="728" y="6407"/>
                </a:cubicBezTo>
                <a:lnTo>
                  <a:pt x="728" y="1077"/>
                </a:lnTo>
                <a:cubicBezTo>
                  <a:pt x="728" y="1015"/>
                  <a:pt x="677" y="964"/>
                  <a:pt x="615" y="964"/>
                </a:cubicBezTo>
                <a:cubicBezTo>
                  <a:pt x="544" y="964"/>
                  <a:pt x="503" y="913"/>
                  <a:pt x="503" y="841"/>
                </a:cubicBezTo>
                <a:lnTo>
                  <a:pt x="503" y="113"/>
                </a:lnTo>
                <a:cubicBezTo>
                  <a:pt x="503" y="52"/>
                  <a:pt x="451" y="0"/>
                  <a:pt x="38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17"/>
          <p:cNvSpPr/>
          <p:nvPr/>
        </p:nvSpPr>
        <p:spPr>
          <a:xfrm>
            <a:off x="1218156" y="1353369"/>
            <a:ext cx="35502" cy="359561"/>
          </a:xfrm>
          <a:custGeom>
            <a:rect b="b" l="l" r="r" t="t"/>
            <a:pathLst>
              <a:path extrusionOk="0" h="7485" w="739">
                <a:moveTo>
                  <a:pt x="349" y="1"/>
                </a:moveTo>
                <a:cubicBezTo>
                  <a:pt x="287" y="1"/>
                  <a:pt x="236" y="52"/>
                  <a:pt x="236" y="114"/>
                </a:cubicBezTo>
                <a:lnTo>
                  <a:pt x="236" y="852"/>
                </a:lnTo>
                <a:cubicBezTo>
                  <a:pt x="236" y="913"/>
                  <a:pt x="185" y="964"/>
                  <a:pt x="113" y="964"/>
                </a:cubicBezTo>
                <a:cubicBezTo>
                  <a:pt x="52" y="964"/>
                  <a:pt x="0" y="1016"/>
                  <a:pt x="0" y="1077"/>
                </a:cubicBezTo>
                <a:lnTo>
                  <a:pt x="0" y="6408"/>
                </a:lnTo>
                <a:cubicBezTo>
                  <a:pt x="0" y="6469"/>
                  <a:pt x="52" y="6531"/>
                  <a:pt x="113" y="6531"/>
                </a:cubicBezTo>
                <a:cubicBezTo>
                  <a:pt x="185" y="6531"/>
                  <a:pt x="236" y="6572"/>
                  <a:pt x="236" y="6644"/>
                </a:cubicBezTo>
                <a:lnTo>
                  <a:pt x="236" y="7372"/>
                </a:lnTo>
                <a:cubicBezTo>
                  <a:pt x="236" y="7433"/>
                  <a:pt x="287" y="7484"/>
                  <a:pt x="349" y="7484"/>
                </a:cubicBezTo>
                <a:lnTo>
                  <a:pt x="390" y="7484"/>
                </a:lnTo>
                <a:cubicBezTo>
                  <a:pt x="451" y="7484"/>
                  <a:pt x="503" y="7433"/>
                  <a:pt x="503" y="7372"/>
                </a:cubicBezTo>
                <a:lnTo>
                  <a:pt x="503" y="6644"/>
                </a:lnTo>
                <a:cubicBezTo>
                  <a:pt x="503" y="6572"/>
                  <a:pt x="554" y="6521"/>
                  <a:pt x="626" y="6521"/>
                </a:cubicBezTo>
                <a:cubicBezTo>
                  <a:pt x="687" y="6521"/>
                  <a:pt x="738" y="6469"/>
                  <a:pt x="738" y="6408"/>
                </a:cubicBezTo>
                <a:lnTo>
                  <a:pt x="738" y="1077"/>
                </a:lnTo>
                <a:cubicBezTo>
                  <a:pt x="738" y="1016"/>
                  <a:pt x="687" y="964"/>
                  <a:pt x="626" y="964"/>
                </a:cubicBezTo>
                <a:cubicBezTo>
                  <a:pt x="554" y="964"/>
                  <a:pt x="503" y="913"/>
                  <a:pt x="503" y="852"/>
                </a:cubicBezTo>
                <a:lnTo>
                  <a:pt x="503" y="114"/>
                </a:lnTo>
                <a:cubicBezTo>
                  <a:pt x="503" y="52"/>
                  <a:pt x="451" y="1"/>
                  <a:pt x="39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17"/>
          <p:cNvSpPr/>
          <p:nvPr/>
        </p:nvSpPr>
        <p:spPr>
          <a:xfrm>
            <a:off x="1497886" y="1378974"/>
            <a:ext cx="35454" cy="359561"/>
          </a:xfrm>
          <a:custGeom>
            <a:rect b="b" l="l" r="r" t="t"/>
            <a:pathLst>
              <a:path extrusionOk="0" h="7485" w="738">
                <a:moveTo>
                  <a:pt x="349" y="1"/>
                </a:moveTo>
                <a:cubicBezTo>
                  <a:pt x="277" y="1"/>
                  <a:pt x="226" y="52"/>
                  <a:pt x="226" y="114"/>
                </a:cubicBezTo>
                <a:lnTo>
                  <a:pt x="226" y="852"/>
                </a:lnTo>
                <a:cubicBezTo>
                  <a:pt x="226" y="913"/>
                  <a:pt x="174" y="964"/>
                  <a:pt x="113" y="964"/>
                </a:cubicBezTo>
                <a:cubicBezTo>
                  <a:pt x="51" y="964"/>
                  <a:pt x="0" y="1016"/>
                  <a:pt x="0" y="1077"/>
                </a:cubicBezTo>
                <a:lnTo>
                  <a:pt x="0" y="6418"/>
                </a:lnTo>
                <a:cubicBezTo>
                  <a:pt x="0" y="6480"/>
                  <a:pt x="51" y="6531"/>
                  <a:pt x="113" y="6531"/>
                </a:cubicBezTo>
                <a:cubicBezTo>
                  <a:pt x="174" y="6531"/>
                  <a:pt x="226" y="6582"/>
                  <a:pt x="226" y="6644"/>
                </a:cubicBezTo>
                <a:lnTo>
                  <a:pt x="226" y="7372"/>
                </a:lnTo>
                <a:cubicBezTo>
                  <a:pt x="226" y="7433"/>
                  <a:pt x="277" y="7484"/>
                  <a:pt x="349" y="7484"/>
                </a:cubicBezTo>
                <a:lnTo>
                  <a:pt x="390" y="7484"/>
                </a:lnTo>
                <a:cubicBezTo>
                  <a:pt x="451" y="7484"/>
                  <a:pt x="502" y="7433"/>
                  <a:pt x="502" y="7372"/>
                </a:cubicBezTo>
                <a:lnTo>
                  <a:pt x="502" y="6644"/>
                </a:lnTo>
                <a:cubicBezTo>
                  <a:pt x="502" y="6582"/>
                  <a:pt x="554" y="6531"/>
                  <a:pt x="615" y="6531"/>
                </a:cubicBezTo>
                <a:cubicBezTo>
                  <a:pt x="677" y="6531"/>
                  <a:pt x="728" y="6480"/>
                  <a:pt x="728" y="6418"/>
                </a:cubicBezTo>
                <a:lnTo>
                  <a:pt x="728" y="1077"/>
                </a:lnTo>
                <a:cubicBezTo>
                  <a:pt x="737" y="1020"/>
                  <a:pt x="685" y="963"/>
                  <a:pt x="629" y="963"/>
                </a:cubicBezTo>
                <a:cubicBezTo>
                  <a:pt x="624" y="963"/>
                  <a:pt x="620" y="964"/>
                  <a:pt x="615" y="964"/>
                </a:cubicBezTo>
                <a:cubicBezTo>
                  <a:pt x="554" y="964"/>
                  <a:pt x="502" y="913"/>
                  <a:pt x="502" y="841"/>
                </a:cubicBezTo>
                <a:lnTo>
                  <a:pt x="502" y="114"/>
                </a:lnTo>
                <a:cubicBezTo>
                  <a:pt x="502" y="52"/>
                  <a:pt x="451" y="1"/>
                  <a:pt x="37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17"/>
          <p:cNvSpPr/>
          <p:nvPr/>
        </p:nvSpPr>
        <p:spPr>
          <a:xfrm>
            <a:off x="1553514" y="1250951"/>
            <a:ext cx="35021" cy="359561"/>
          </a:xfrm>
          <a:custGeom>
            <a:rect b="b" l="l" r="r" t="t"/>
            <a:pathLst>
              <a:path extrusionOk="0" h="7485" w="729">
                <a:moveTo>
                  <a:pt x="339" y="0"/>
                </a:moveTo>
                <a:cubicBezTo>
                  <a:pt x="277" y="0"/>
                  <a:pt x="226" y="52"/>
                  <a:pt x="226" y="113"/>
                </a:cubicBezTo>
                <a:lnTo>
                  <a:pt x="226" y="851"/>
                </a:lnTo>
                <a:cubicBezTo>
                  <a:pt x="226" y="913"/>
                  <a:pt x="175" y="964"/>
                  <a:pt x="113" y="964"/>
                </a:cubicBezTo>
                <a:cubicBezTo>
                  <a:pt x="52" y="964"/>
                  <a:pt x="1" y="1015"/>
                  <a:pt x="1" y="1077"/>
                </a:cubicBezTo>
                <a:lnTo>
                  <a:pt x="1" y="6418"/>
                </a:lnTo>
                <a:cubicBezTo>
                  <a:pt x="1" y="6479"/>
                  <a:pt x="52" y="6531"/>
                  <a:pt x="113" y="6531"/>
                </a:cubicBezTo>
                <a:cubicBezTo>
                  <a:pt x="175" y="6531"/>
                  <a:pt x="226" y="6572"/>
                  <a:pt x="226" y="6643"/>
                </a:cubicBezTo>
                <a:lnTo>
                  <a:pt x="226" y="7371"/>
                </a:lnTo>
                <a:cubicBezTo>
                  <a:pt x="226" y="7433"/>
                  <a:pt x="277" y="7484"/>
                  <a:pt x="339" y="7484"/>
                </a:cubicBezTo>
                <a:lnTo>
                  <a:pt x="390" y="7484"/>
                </a:lnTo>
                <a:cubicBezTo>
                  <a:pt x="452" y="7484"/>
                  <a:pt x="503" y="7433"/>
                  <a:pt x="503" y="7371"/>
                </a:cubicBezTo>
                <a:lnTo>
                  <a:pt x="503" y="6643"/>
                </a:lnTo>
                <a:cubicBezTo>
                  <a:pt x="503" y="6572"/>
                  <a:pt x="554" y="6531"/>
                  <a:pt x="616" y="6531"/>
                </a:cubicBezTo>
                <a:cubicBezTo>
                  <a:pt x="677" y="6531"/>
                  <a:pt x="728" y="6479"/>
                  <a:pt x="728" y="6418"/>
                </a:cubicBezTo>
                <a:lnTo>
                  <a:pt x="728" y="1077"/>
                </a:lnTo>
                <a:cubicBezTo>
                  <a:pt x="728" y="1015"/>
                  <a:pt x="677" y="964"/>
                  <a:pt x="616" y="964"/>
                </a:cubicBezTo>
                <a:cubicBezTo>
                  <a:pt x="554" y="964"/>
                  <a:pt x="503" y="913"/>
                  <a:pt x="503" y="851"/>
                </a:cubicBezTo>
                <a:lnTo>
                  <a:pt x="503" y="113"/>
                </a:lnTo>
                <a:cubicBezTo>
                  <a:pt x="503" y="52"/>
                  <a:pt x="452" y="0"/>
                  <a:pt x="39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17"/>
          <p:cNvSpPr/>
          <p:nvPr/>
        </p:nvSpPr>
        <p:spPr>
          <a:xfrm>
            <a:off x="1609671" y="1314986"/>
            <a:ext cx="35021" cy="359513"/>
          </a:xfrm>
          <a:custGeom>
            <a:rect b="b" l="l" r="r" t="t"/>
            <a:pathLst>
              <a:path extrusionOk="0" h="7484" w="729">
                <a:moveTo>
                  <a:pt x="339" y="0"/>
                </a:moveTo>
                <a:cubicBezTo>
                  <a:pt x="277" y="0"/>
                  <a:pt x="226" y="51"/>
                  <a:pt x="226" y="113"/>
                </a:cubicBezTo>
                <a:lnTo>
                  <a:pt x="226" y="851"/>
                </a:lnTo>
                <a:cubicBezTo>
                  <a:pt x="226" y="913"/>
                  <a:pt x="175" y="964"/>
                  <a:pt x="113" y="964"/>
                </a:cubicBezTo>
                <a:cubicBezTo>
                  <a:pt x="51" y="964"/>
                  <a:pt x="0" y="1015"/>
                  <a:pt x="0" y="1077"/>
                </a:cubicBezTo>
                <a:lnTo>
                  <a:pt x="0" y="6418"/>
                </a:lnTo>
                <a:cubicBezTo>
                  <a:pt x="0" y="6479"/>
                  <a:pt x="51" y="6530"/>
                  <a:pt x="113" y="6530"/>
                </a:cubicBezTo>
                <a:cubicBezTo>
                  <a:pt x="175" y="6530"/>
                  <a:pt x="226" y="6582"/>
                  <a:pt x="226" y="6643"/>
                </a:cubicBezTo>
                <a:lnTo>
                  <a:pt x="226" y="7371"/>
                </a:lnTo>
                <a:cubicBezTo>
                  <a:pt x="226" y="7432"/>
                  <a:pt x="277" y="7484"/>
                  <a:pt x="339" y="7484"/>
                </a:cubicBezTo>
                <a:lnTo>
                  <a:pt x="380" y="7484"/>
                </a:lnTo>
                <a:cubicBezTo>
                  <a:pt x="451" y="7484"/>
                  <a:pt x="503" y="7432"/>
                  <a:pt x="503" y="7371"/>
                </a:cubicBezTo>
                <a:lnTo>
                  <a:pt x="503" y="6643"/>
                </a:lnTo>
                <a:cubicBezTo>
                  <a:pt x="503" y="6582"/>
                  <a:pt x="554" y="6530"/>
                  <a:pt x="615" y="6530"/>
                </a:cubicBezTo>
                <a:cubicBezTo>
                  <a:pt x="677" y="6530"/>
                  <a:pt x="728" y="6479"/>
                  <a:pt x="728" y="6418"/>
                </a:cubicBezTo>
                <a:lnTo>
                  <a:pt x="728" y="1077"/>
                </a:lnTo>
                <a:cubicBezTo>
                  <a:pt x="728" y="1015"/>
                  <a:pt x="677" y="964"/>
                  <a:pt x="615" y="964"/>
                </a:cubicBezTo>
                <a:cubicBezTo>
                  <a:pt x="554" y="964"/>
                  <a:pt x="503" y="913"/>
                  <a:pt x="503" y="851"/>
                </a:cubicBezTo>
                <a:lnTo>
                  <a:pt x="503" y="113"/>
                </a:lnTo>
                <a:cubicBezTo>
                  <a:pt x="503" y="51"/>
                  <a:pt x="451"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17"/>
          <p:cNvSpPr/>
          <p:nvPr/>
        </p:nvSpPr>
        <p:spPr>
          <a:xfrm>
            <a:off x="1665300" y="1417404"/>
            <a:ext cx="35021" cy="359513"/>
          </a:xfrm>
          <a:custGeom>
            <a:rect b="b" l="l" r="r" t="t"/>
            <a:pathLst>
              <a:path extrusionOk="0" h="7484" w="729">
                <a:moveTo>
                  <a:pt x="339" y="0"/>
                </a:moveTo>
                <a:cubicBezTo>
                  <a:pt x="277" y="0"/>
                  <a:pt x="226" y="52"/>
                  <a:pt x="226" y="113"/>
                </a:cubicBezTo>
                <a:lnTo>
                  <a:pt x="226" y="841"/>
                </a:lnTo>
                <a:cubicBezTo>
                  <a:pt x="226" y="913"/>
                  <a:pt x="175" y="964"/>
                  <a:pt x="113" y="964"/>
                </a:cubicBezTo>
                <a:cubicBezTo>
                  <a:pt x="52" y="964"/>
                  <a:pt x="1" y="1015"/>
                  <a:pt x="1" y="1077"/>
                </a:cubicBezTo>
                <a:lnTo>
                  <a:pt x="1" y="6408"/>
                </a:lnTo>
                <a:cubicBezTo>
                  <a:pt x="1" y="6479"/>
                  <a:pt x="52" y="6531"/>
                  <a:pt x="113" y="6531"/>
                </a:cubicBezTo>
                <a:cubicBezTo>
                  <a:pt x="175" y="6531"/>
                  <a:pt x="226" y="6572"/>
                  <a:pt x="226" y="6643"/>
                </a:cubicBezTo>
                <a:lnTo>
                  <a:pt x="226" y="7371"/>
                </a:lnTo>
                <a:cubicBezTo>
                  <a:pt x="226" y="7433"/>
                  <a:pt x="277" y="7484"/>
                  <a:pt x="339" y="7484"/>
                </a:cubicBezTo>
                <a:lnTo>
                  <a:pt x="390" y="7484"/>
                </a:lnTo>
                <a:cubicBezTo>
                  <a:pt x="452" y="7484"/>
                  <a:pt x="503" y="7433"/>
                  <a:pt x="503" y="7371"/>
                </a:cubicBezTo>
                <a:lnTo>
                  <a:pt x="503" y="6643"/>
                </a:lnTo>
                <a:cubicBezTo>
                  <a:pt x="503" y="6572"/>
                  <a:pt x="554" y="6531"/>
                  <a:pt x="616" y="6531"/>
                </a:cubicBezTo>
                <a:cubicBezTo>
                  <a:pt x="677" y="6531"/>
                  <a:pt x="729" y="6479"/>
                  <a:pt x="729" y="6408"/>
                </a:cubicBezTo>
                <a:lnTo>
                  <a:pt x="729" y="1077"/>
                </a:lnTo>
                <a:cubicBezTo>
                  <a:pt x="729" y="1015"/>
                  <a:pt x="677" y="964"/>
                  <a:pt x="616" y="964"/>
                </a:cubicBezTo>
                <a:cubicBezTo>
                  <a:pt x="554" y="964"/>
                  <a:pt x="503" y="913"/>
                  <a:pt x="503" y="841"/>
                </a:cubicBezTo>
                <a:lnTo>
                  <a:pt x="503" y="113"/>
                </a:lnTo>
                <a:cubicBezTo>
                  <a:pt x="503" y="52"/>
                  <a:pt x="452" y="0"/>
                  <a:pt x="39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17"/>
          <p:cNvSpPr/>
          <p:nvPr/>
        </p:nvSpPr>
        <p:spPr>
          <a:xfrm>
            <a:off x="1274266" y="1289382"/>
            <a:ext cx="35021" cy="359513"/>
          </a:xfrm>
          <a:custGeom>
            <a:rect b="b" l="l" r="r" t="t"/>
            <a:pathLst>
              <a:path extrusionOk="0" h="7484" w="729">
                <a:moveTo>
                  <a:pt x="339" y="0"/>
                </a:moveTo>
                <a:cubicBezTo>
                  <a:pt x="278" y="0"/>
                  <a:pt x="226" y="51"/>
                  <a:pt x="226" y="113"/>
                </a:cubicBezTo>
                <a:lnTo>
                  <a:pt x="226" y="851"/>
                </a:lnTo>
                <a:cubicBezTo>
                  <a:pt x="226" y="912"/>
                  <a:pt x="175" y="964"/>
                  <a:pt x="114" y="964"/>
                </a:cubicBezTo>
                <a:cubicBezTo>
                  <a:pt x="52" y="964"/>
                  <a:pt x="1" y="1015"/>
                  <a:pt x="1" y="1076"/>
                </a:cubicBezTo>
                <a:lnTo>
                  <a:pt x="1" y="6407"/>
                </a:lnTo>
                <a:cubicBezTo>
                  <a:pt x="1" y="6479"/>
                  <a:pt x="52" y="6530"/>
                  <a:pt x="114" y="6530"/>
                </a:cubicBezTo>
                <a:cubicBezTo>
                  <a:pt x="175" y="6530"/>
                  <a:pt x="226" y="6571"/>
                  <a:pt x="226" y="6643"/>
                </a:cubicBezTo>
                <a:lnTo>
                  <a:pt x="226" y="7371"/>
                </a:lnTo>
                <a:cubicBezTo>
                  <a:pt x="226" y="7432"/>
                  <a:pt x="278" y="7484"/>
                  <a:pt x="339" y="7484"/>
                </a:cubicBezTo>
                <a:lnTo>
                  <a:pt x="391" y="7484"/>
                </a:lnTo>
                <a:cubicBezTo>
                  <a:pt x="452" y="7484"/>
                  <a:pt x="503" y="7432"/>
                  <a:pt x="503" y="7371"/>
                </a:cubicBezTo>
                <a:lnTo>
                  <a:pt x="503" y="6643"/>
                </a:lnTo>
                <a:cubicBezTo>
                  <a:pt x="503" y="6571"/>
                  <a:pt x="555" y="6530"/>
                  <a:pt x="616" y="6530"/>
                </a:cubicBezTo>
                <a:cubicBezTo>
                  <a:pt x="678" y="6530"/>
                  <a:pt x="729" y="6479"/>
                  <a:pt x="729" y="6407"/>
                </a:cubicBezTo>
                <a:lnTo>
                  <a:pt x="729" y="1076"/>
                </a:lnTo>
                <a:cubicBezTo>
                  <a:pt x="729" y="1015"/>
                  <a:pt x="678" y="964"/>
                  <a:pt x="616" y="964"/>
                </a:cubicBezTo>
                <a:cubicBezTo>
                  <a:pt x="555" y="964"/>
                  <a:pt x="503" y="912"/>
                  <a:pt x="503" y="851"/>
                </a:cubicBezTo>
                <a:lnTo>
                  <a:pt x="503" y="113"/>
                </a:lnTo>
                <a:cubicBezTo>
                  <a:pt x="503" y="51"/>
                  <a:pt x="452" y="0"/>
                  <a:pt x="39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17"/>
          <p:cNvSpPr/>
          <p:nvPr/>
        </p:nvSpPr>
        <p:spPr>
          <a:xfrm>
            <a:off x="4050324" y="1021471"/>
            <a:ext cx="627450" cy="665848"/>
          </a:xfrm>
          <a:custGeom>
            <a:rect b="b" l="l" r="r" t="t"/>
            <a:pathLst>
              <a:path extrusionOk="0" h="13861" w="13061">
                <a:moveTo>
                  <a:pt x="1" y="0"/>
                </a:moveTo>
                <a:lnTo>
                  <a:pt x="1" y="13860"/>
                </a:lnTo>
                <a:lnTo>
                  <a:pt x="13061" y="13860"/>
                </a:lnTo>
                <a:lnTo>
                  <a:pt x="1306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17"/>
          <p:cNvSpPr/>
          <p:nvPr/>
        </p:nvSpPr>
        <p:spPr>
          <a:xfrm>
            <a:off x="4033606" y="1003216"/>
            <a:ext cx="618563" cy="657009"/>
          </a:xfrm>
          <a:custGeom>
            <a:rect b="b" l="l" r="r" t="t"/>
            <a:pathLst>
              <a:path extrusionOk="0" h="13677" w="12876">
                <a:moveTo>
                  <a:pt x="0" y="1"/>
                </a:moveTo>
                <a:lnTo>
                  <a:pt x="0" y="13676"/>
                </a:lnTo>
                <a:lnTo>
                  <a:pt x="12876" y="13676"/>
                </a:lnTo>
                <a:lnTo>
                  <a:pt x="1287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17"/>
          <p:cNvSpPr/>
          <p:nvPr/>
        </p:nvSpPr>
        <p:spPr>
          <a:xfrm>
            <a:off x="4032117" y="1001775"/>
            <a:ext cx="622022" cy="659939"/>
          </a:xfrm>
          <a:custGeom>
            <a:rect b="b" l="l" r="r" t="t"/>
            <a:pathLst>
              <a:path extrusionOk="0" h="13738" w="12948">
                <a:moveTo>
                  <a:pt x="12876" y="62"/>
                </a:moveTo>
                <a:lnTo>
                  <a:pt x="12876" y="13665"/>
                </a:lnTo>
                <a:lnTo>
                  <a:pt x="62" y="13665"/>
                </a:lnTo>
                <a:lnTo>
                  <a:pt x="62" y="62"/>
                </a:lnTo>
                <a:close/>
                <a:moveTo>
                  <a:pt x="0" y="0"/>
                </a:moveTo>
                <a:lnTo>
                  <a:pt x="0" y="13737"/>
                </a:lnTo>
                <a:lnTo>
                  <a:pt x="12948" y="13737"/>
                </a:lnTo>
                <a:lnTo>
                  <a:pt x="12948" y="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17"/>
          <p:cNvSpPr/>
          <p:nvPr/>
        </p:nvSpPr>
        <p:spPr>
          <a:xfrm>
            <a:off x="4102061" y="1122063"/>
            <a:ext cx="489528" cy="452465"/>
          </a:xfrm>
          <a:custGeom>
            <a:rect b="b" l="l" r="r" t="t"/>
            <a:pathLst>
              <a:path extrusionOk="0" h="9419" w="10190">
                <a:moveTo>
                  <a:pt x="5116" y="0"/>
                </a:moveTo>
                <a:cubicBezTo>
                  <a:pt x="4115" y="0"/>
                  <a:pt x="3116" y="319"/>
                  <a:pt x="2276" y="951"/>
                </a:cubicBezTo>
                <a:cubicBezTo>
                  <a:pt x="656" y="2171"/>
                  <a:pt x="0" y="4283"/>
                  <a:pt x="646" y="6200"/>
                </a:cubicBezTo>
                <a:cubicBezTo>
                  <a:pt x="1292" y="8117"/>
                  <a:pt x="3086" y="9419"/>
                  <a:pt x="5105" y="9419"/>
                </a:cubicBezTo>
                <a:cubicBezTo>
                  <a:pt x="5382" y="9419"/>
                  <a:pt x="5649" y="9388"/>
                  <a:pt x="5915" y="9347"/>
                </a:cubicBezTo>
                <a:lnTo>
                  <a:pt x="5659" y="7830"/>
                </a:lnTo>
                <a:cubicBezTo>
                  <a:pt x="5474" y="7860"/>
                  <a:pt x="5290" y="7881"/>
                  <a:pt x="5105" y="7881"/>
                </a:cubicBezTo>
                <a:cubicBezTo>
                  <a:pt x="3752" y="7881"/>
                  <a:pt x="2553" y="7010"/>
                  <a:pt x="2112" y="5728"/>
                </a:cubicBezTo>
                <a:cubicBezTo>
                  <a:pt x="1671" y="4447"/>
                  <a:pt x="2102" y="3032"/>
                  <a:pt x="3178" y="2202"/>
                </a:cubicBezTo>
                <a:cubicBezTo>
                  <a:pt x="3742" y="1762"/>
                  <a:pt x="4424" y="1541"/>
                  <a:pt x="5108" y="1541"/>
                </a:cubicBezTo>
                <a:cubicBezTo>
                  <a:pt x="5717" y="1541"/>
                  <a:pt x="6327" y="1716"/>
                  <a:pt x="6858" y="2068"/>
                </a:cubicBezTo>
                <a:cubicBezTo>
                  <a:pt x="7986" y="2817"/>
                  <a:pt x="8519" y="4201"/>
                  <a:pt x="8181" y="5503"/>
                </a:cubicBezTo>
                <a:lnTo>
                  <a:pt x="9636" y="6005"/>
                </a:lnTo>
                <a:cubicBezTo>
                  <a:pt x="10190" y="4057"/>
                  <a:pt x="9442" y="1976"/>
                  <a:pt x="7781" y="828"/>
                </a:cubicBezTo>
                <a:cubicBezTo>
                  <a:pt x="6976" y="275"/>
                  <a:pt x="6045" y="0"/>
                  <a:pt x="511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17"/>
          <p:cNvSpPr/>
          <p:nvPr/>
        </p:nvSpPr>
        <p:spPr>
          <a:xfrm>
            <a:off x="4373384" y="1466164"/>
            <a:ext cx="114287" cy="104914"/>
          </a:xfrm>
          <a:custGeom>
            <a:rect b="b" l="l" r="r" t="t"/>
            <a:pathLst>
              <a:path extrusionOk="0" h="2184" w="2379">
                <a:moveTo>
                  <a:pt x="1467" y="0"/>
                </a:moveTo>
                <a:cubicBezTo>
                  <a:pt x="1036" y="349"/>
                  <a:pt x="534" y="574"/>
                  <a:pt x="1" y="667"/>
                </a:cubicBezTo>
                <a:lnTo>
                  <a:pt x="257" y="2184"/>
                </a:lnTo>
                <a:cubicBezTo>
                  <a:pt x="1036" y="2051"/>
                  <a:pt x="1764" y="1723"/>
                  <a:pt x="2379" y="1231"/>
                </a:cubicBezTo>
                <a:lnTo>
                  <a:pt x="146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17"/>
          <p:cNvSpPr/>
          <p:nvPr/>
        </p:nvSpPr>
        <p:spPr>
          <a:xfrm>
            <a:off x="4443808" y="1386372"/>
            <a:ext cx="121205" cy="138924"/>
          </a:xfrm>
          <a:custGeom>
            <a:rect b="b" l="l" r="r" t="t"/>
            <a:pathLst>
              <a:path extrusionOk="0" h="2892" w="2523">
                <a:moveTo>
                  <a:pt x="1067" y="1"/>
                </a:moveTo>
                <a:cubicBezTo>
                  <a:pt x="892" y="657"/>
                  <a:pt x="513" y="1241"/>
                  <a:pt x="1" y="1661"/>
                </a:cubicBezTo>
                <a:lnTo>
                  <a:pt x="913" y="2892"/>
                </a:lnTo>
                <a:cubicBezTo>
                  <a:pt x="1682" y="2287"/>
                  <a:pt x="2246" y="1446"/>
                  <a:pt x="2522" y="503"/>
                </a:cubicBezTo>
                <a:lnTo>
                  <a:pt x="106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17"/>
          <p:cNvSpPr/>
          <p:nvPr/>
        </p:nvSpPr>
        <p:spPr>
          <a:xfrm>
            <a:off x="2251852" y="1889672"/>
            <a:ext cx="481697" cy="481672"/>
          </a:xfrm>
          <a:custGeom>
            <a:rect b="b" l="l" r="r" t="t"/>
            <a:pathLst>
              <a:path extrusionOk="0" h="10027" w="10027">
                <a:moveTo>
                  <a:pt x="5013" y="1"/>
                </a:moveTo>
                <a:cubicBezTo>
                  <a:pt x="2245" y="1"/>
                  <a:pt x="0" y="2246"/>
                  <a:pt x="0" y="5014"/>
                </a:cubicBezTo>
                <a:cubicBezTo>
                  <a:pt x="0" y="7781"/>
                  <a:pt x="2245" y="10027"/>
                  <a:pt x="5013" y="10027"/>
                </a:cubicBezTo>
                <a:cubicBezTo>
                  <a:pt x="7781" y="10027"/>
                  <a:pt x="10026" y="7781"/>
                  <a:pt x="10026" y="5014"/>
                </a:cubicBezTo>
                <a:cubicBezTo>
                  <a:pt x="10026" y="2246"/>
                  <a:pt x="7781" y="1"/>
                  <a:pt x="501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17"/>
          <p:cNvSpPr/>
          <p:nvPr/>
        </p:nvSpPr>
        <p:spPr>
          <a:xfrm>
            <a:off x="2204582" y="1859359"/>
            <a:ext cx="518111" cy="481624"/>
          </a:xfrm>
          <a:custGeom>
            <a:rect b="b" l="l" r="r" t="t"/>
            <a:pathLst>
              <a:path extrusionOk="0" h="10026" w="10785">
                <a:moveTo>
                  <a:pt x="5383" y="0"/>
                </a:moveTo>
                <a:cubicBezTo>
                  <a:pt x="2977" y="0"/>
                  <a:pt x="857" y="1747"/>
                  <a:pt x="451" y="4199"/>
                </a:cubicBezTo>
                <a:cubicBezTo>
                  <a:pt x="0" y="6926"/>
                  <a:pt x="1856" y="9509"/>
                  <a:pt x="4582" y="9960"/>
                </a:cubicBezTo>
                <a:cubicBezTo>
                  <a:pt x="4855" y="10004"/>
                  <a:pt x="5125" y="10025"/>
                  <a:pt x="5392" y="10025"/>
                </a:cubicBezTo>
                <a:cubicBezTo>
                  <a:pt x="7810" y="10025"/>
                  <a:pt x="9938" y="8284"/>
                  <a:pt x="10344" y="5819"/>
                </a:cubicBezTo>
                <a:cubicBezTo>
                  <a:pt x="10785" y="3092"/>
                  <a:pt x="8939" y="509"/>
                  <a:pt x="6202" y="68"/>
                </a:cubicBezTo>
                <a:cubicBezTo>
                  <a:pt x="5927" y="22"/>
                  <a:pt x="5653" y="0"/>
                  <a:pt x="538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17"/>
          <p:cNvSpPr/>
          <p:nvPr/>
        </p:nvSpPr>
        <p:spPr>
          <a:xfrm>
            <a:off x="2226248" y="1879824"/>
            <a:ext cx="469351" cy="441753"/>
          </a:xfrm>
          <a:custGeom>
            <a:rect b="b" l="l" r="r" t="t"/>
            <a:pathLst>
              <a:path extrusionOk="0" h="9196" w="9770">
                <a:moveTo>
                  <a:pt x="4952" y="134"/>
                </a:moveTo>
                <a:cubicBezTo>
                  <a:pt x="6756" y="134"/>
                  <a:pt x="8386" y="1220"/>
                  <a:pt x="9073" y="2891"/>
                </a:cubicBezTo>
                <a:cubicBezTo>
                  <a:pt x="9770" y="4552"/>
                  <a:pt x="9380" y="6469"/>
                  <a:pt x="8109" y="7751"/>
                </a:cubicBezTo>
                <a:cubicBezTo>
                  <a:pt x="7259" y="8601"/>
                  <a:pt x="6115" y="9057"/>
                  <a:pt x="4954" y="9057"/>
                </a:cubicBezTo>
                <a:cubicBezTo>
                  <a:pt x="4379" y="9057"/>
                  <a:pt x="3800" y="8945"/>
                  <a:pt x="3250" y="8714"/>
                </a:cubicBezTo>
                <a:cubicBezTo>
                  <a:pt x="1579" y="8027"/>
                  <a:pt x="492" y="6397"/>
                  <a:pt x="492" y="4593"/>
                </a:cubicBezTo>
                <a:cubicBezTo>
                  <a:pt x="492" y="2133"/>
                  <a:pt x="2491" y="134"/>
                  <a:pt x="4952" y="134"/>
                </a:cubicBezTo>
                <a:close/>
                <a:moveTo>
                  <a:pt x="4952" y="1"/>
                </a:moveTo>
                <a:cubicBezTo>
                  <a:pt x="3096" y="1"/>
                  <a:pt x="1415" y="1128"/>
                  <a:pt x="707" y="2840"/>
                </a:cubicBezTo>
                <a:cubicBezTo>
                  <a:pt x="0" y="4552"/>
                  <a:pt x="390" y="6531"/>
                  <a:pt x="1702" y="7853"/>
                </a:cubicBezTo>
                <a:cubicBezTo>
                  <a:pt x="2580" y="8731"/>
                  <a:pt x="3755" y="9196"/>
                  <a:pt x="4953" y="9196"/>
                </a:cubicBezTo>
                <a:cubicBezTo>
                  <a:pt x="5546" y="9196"/>
                  <a:pt x="6145" y="9082"/>
                  <a:pt x="6715" y="8848"/>
                </a:cubicBezTo>
                <a:cubicBezTo>
                  <a:pt x="8427" y="8130"/>
                  <a:pt x="9544" y="6459"/>
                  <a:pt x="9544" y="4603"/>
                </a:cubicBezTo>
                <a:cubicBezTo>
                  <a:pt x="9544" y="2061"/>
                  <a:pt x="7494" y="1"/>
                  <a:pt x="4952" y="1"/>
                </a:cubicBezTo>
                <a:close/>
              </a:path>
            </a:pathLst>
          </a:custGeom>
          <a:solidFill>
            <a:srgbClr val="775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17"/>
          <p:cNvSpPr/>
          <p:nvPr/>
        </p:nvSpPr>
        <p:spPr>
          <a:xfrm>
            <a:off x="2464087" y="1944340"/>
            <a:ext cx="114816" cy="255127"/>
          </a:xfrm>
          <a:custGeom>
            <a:rect b="b" l="l" r="r" t="t"/>
            <a:pathLst>
              <a:path extrusionOk="0" fill="none" h="5311" w="2390">
                <a:moveTo>
                  <a:pt x="1" y="0"/>
                </a:moveTo>
                <a:lnTo>
                  <a:pt x="1" y="3025"/>
                </a:lnTo>
                <a:lnTo>
                  <a:pt x="2389" y="5311"/>
                </a:lnTo>
              </a:path>
            </a:pathLst>
          </a:custGeom>
          <a:noFill/>
          <a:ln cap="flat" cmpd="sng" w="9750">
            <a:solidFill>
              <a:srgbClr val="77543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17"/>
          <p:cNvSpPr/>
          <p:nvPr/>
        </p:nvSpPr>
        <p:spPr>
          <a:xfrm>
            <a:off x="3885359" y="2422516"/>
            <a:ext cx="616641" cy="555073"/>
          </a:xfrm>
          <a:custGeom>
            <a:rect b="b" l="l" r="r" t="t"/>
            <a:pathLst>
              <a:path extrusionOk="0" h="11555" w="12836">
                <a:moveTo>
                  <a:pt x="2635" y="1590"/>
                </a:moveTo>
                <a:cubicBezTo>
                  <a:pt x="3107" y="1590"/>
                  <a:pt x="3414" y="1938"/>
                  <a:pt x="3414" y="2687"/>
                </a:cubicBezTo>
                <a:cubicBezTo>
                  <a:pt x="3414" y="3435"/>
                  <a:pt x="3107" y="3773"/>
                  <a:pt x="2635" y="3773"/>
                </a:cubicBezTo>
                <a:cubicBezTo>
                  <a:pt x="2153" y="3773"/>
                  <a:pt x="1876" y="3435"/>
                  <a:pt x="1876" y="2687"/>
                </a:cubicBezTo>
                <a:cubicBezTo>
                  <a:pt x="1876" y="1918"/>
                  <a:pt x="2153" y="1590"/>
                  <a:pt x="2635" y="1590"/>
                </a:cubicBezTo>
                <a:close/>
                <a:moveTo>
                  <a:pt x="2656" y="1"/>
                </a:moveTo>
                <a:cubicBezTo>
                  <a:pt x="1138" y="1"/>
                  <a:pt x="0" y="923"/>
                  <a:pt x="0" y="2687"/>
                </a:cubicBezTo>
                <a:cubicBezTo>
                  <a:pt x="0" y="4460"/>
                  <a:pt x="1138" y="5383"/>
                  <a:pt x="2656" y="5383"/>
                </a:cubicBezTo>
                <a:cubicBezTo>
                  <a:pt x="4162" y="5383"/>
                  <a:pt x="5290" y="4460"/>
                  <a:pt x="5290" y="2687"/>
                </a:cubicBezTo>
                <a:cubicBezTo>
                  <a:pt x="5290" y="923"/>
                  <a:pt x="4162" y="1"/>
                  <a:pt x="2656" y="1"/>
                </a:cubicBezTo>
                <a:close/>
                <a:moveTo>
                  <a:pt x="10190" y="7761"/>
                </a:moveTo>
                <a:cubicBezTo>
                  <a:pt x="10662" y="7761"/>
                  <a:pt x="10969" y="8110"/>
                  <a:pt x="10969" y="8858"/>
                </a:cubicBezTo>
                <a:cubicBezTo>
                  <a:pt x="10969" y="9606"/>
                  <a:pt x="10672" y="9945"/>
                  <a:pt x="10190" y="9945"/>
                </a:cubicBezTo>
                <a:cubicBezTo>
                  <a:pt x="9709" y="9945"/>
                  <a:pt x="9421" y="9606"/>
                  <a:pt x="9421" y="8858"/>
                </a:cubicBezTo>
                <a:lnTo>
                  <a:pt x="9421" y="8848"/>
                </a:lnTo>
                <a:cubicBezTo>
                  <a:pt x="9421" y="8099"/>
                  <a:pt x="9709" y="7761"/>
                  <a:pt x="10190" y="7761"/>
                </a:cubicBezTo>
                <a:close/>
                <a:moveTo>
                  <a:pt x="8161" y="175"/>
                </a:moveTo>
                <a:lnTo>
                  <a:pt x="2051" y="11359"/>
                </a:lnTo>
                <a:lnTo>
                  <a:pt x="4665" y="11359"/>
                </a:lnTo>
                <a:lnTo>
                  <a:pt x="10785" y="175"/>
                </a:lnTo>
                <a:close/>
                <a:moveTo>
                  <a:pt x="10201" y="6172"/>
                </a:moveTo>
                <a:cubicBezTo>
                  <a:pt x="8694" y="6172"/>
                  <a:pt x="7556" y="7095"/>
                  <a:pt x="7556" y="8858"/>
                </a:cubicBezTo>
                <a:cubicBezTo>
                  <a:pt x="7556" y="10631"/>
                  <a:pt x="8683" y="11554"/>
                  <a:pt x="10201" y="11554"/>
                </a:cubicBezTo>
                <a:cubicBezTo>
                  <a:pt x="11708" y="11554"/>
                  <a:pt x="12835" y="10642"/>
                  <a:pt x="12835" y="8858"/>
                </a:cubicBezTo>
                <a:cubicBezTo>
                  <a:pt x="12835" y="7074"/>
                  <a:pt x="11708" y="6172"/>
                  <a:pt x="10201" y="617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17"/>
          <p:cNvSpPr/>
          <p:nvPr/>
        </p:nvSpPr>
        <p:spPr>
          <a:xfrm>
            <a:off x="1976062" y="2617552"/>
            <a:ext cx="545686" cy="369889"/>
          </a:xfrm>
          <a:custGeom>
            <a:rect b="b" l="l" r="r" t="t"/>
            <a:pathLst>
              <a:path extrusionOk="0" h="7700" w="11359">
                <a:moveTo>
                  <a:pt x="0" y="0"/>
                </a:moveTo>
                <a:lnTo>
                  <a:pt x="7853" y="7699"/>
                </a:lnTo>
                <a:lnTo>
                  <a:pt x="11359" y="7699"/>
                </a:lnTo>
                <a:lnTo>
                  <a:pt x="34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17"/>
          <p:cNvSpPr/>
          <p:nvPr/>
        </p:nvSpPr>
        <p:spPr>
          <a:xfrm>
            <a:off x="2353262" y="2236846"/>
            <a:ext cx="597473" cy="750586"/>
          </a:xfrm>
          <a:custGeom>
            <a:rect b="b" l="l" r="r" t="t"/>
            <a:pathLst>
              <a:path extrusionOk="0" h="15625" w="12437">
                <a:moveTo>
                  <a:pt x="8930" y="1"/>
                </a:moveTo>
                <a:lnTo>
                  <a:pt x="1" y="15624"/>
                </a:lnTo>
                <a:lnTo>
                  <a:pt x="3497" y="15624"/>
                </a:lnTo>
                <a:lnTo>
                  <a:pt x="1243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17"/>
          <p:cNvSpPr/>
          <p:nvPr/>
        </p:nvSpPr>
        <p:spPr>
          <a:xfrm>
            <a:off x="2782247" y="2236846"/>
            <a:ext cx="586088" cy="750586"/>
          </a:xfrm>
          <a:custGeom>
            <a:rect b="b" l="l" r="r" t="t"/>
            <a:pathLst>
              <a:path extrusionOk="0" h="15625" w="12200">
                <a:moveTo>
                  <a:pt x="0" y="1"/>
                </a:moveTo>
                <a:lnTo>
                  <a:pt x="8704" y="15624"/>
                </a:lnTo>
                <a:lnTo>
                  <a:pt x="12199" y="15624"/>
                </a:lnTo>
                <a:lnTo>
                  <a:pt x="350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17"/>
          <p:cNvSpPr/>
          <p:nvPr/>
        </p:nvSpPr>
        <p:spPr>
          <a:xfrm>
            <a:off x="3199367" y="2380674"/>
            <a:ext cx="568361" cy="606762"/>
          </a:xfrm>
          <a:custGeom>
            <a:rect b="b" l="l" r="r" t="t"/>
            <a:pathLst>
              <a:path extrusionOk="0" h="12631" w="11831">
                <a:moveTo>
                  <a:pt x="3496" y="12630"/>
                </a:moveTo>
                <a:lnTo>
                  <a:pt x="0" y="12630"/>
                </a:lnTo>
                <a:lnTo>
                  <a:pt x="7432" y="2717"/>
                </a:lnTo>
                <a:lnTo>
                  <a:pt x="6458" y="2717"/>
                </a:lnTo>
                <a:lnTo>
                  <a:pt x="10856" y="0"/>
                </a:lnTo>
                <a:lnTo>
                  <a:pt x="11830" y="2717"/>
                </a:lnTo>
                <a:lnTo>
                  <a:pt x="10938" y="2717"/>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17"/>
          <p:cNvSpPr/>
          <p:nvPr/>
        </p:nvSpPr>
        <p:spPr>
          <a:xfrm>
            <a:off x="1976062" y="2617552"/>
            <a:ext cx="84743" cy="122159"/>
          </a:xfrm>
          <a:custGeom>
            <a:rect b="b" l="l" r="r" t="t"/>
            <a:pathLst>
              <a:path extrusionOk="0" h="2543" w="1764">
                <a:moveTo>
                  <a:pt x="0" y="0"/>
                </a:moveTo>
                <a:lnTo>
                  <a:pt x="923" y="2543"/>
                </a:lnTo>
                <a:lnTo>
                  <a:pt x="1764" y="1722"/>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17"/>
          <p:cNvSpPr/>
          <p:nvPr/>
        </p:nvSpPr>
        <p:spPr>
          <a:xfrm>
            <a:off x="2782247" y="2236846"/>
            <a:ext cx="83734" cy="221645"/>
          </a:xfrm>
          <a:custGeom>
            <a:rect b="b" l="l" r="r" t="t"/>
            <a:pathLst>
              <a:path extrusionOk="0" h="4614" w="1743">
                <a:moveTo>
                  <a:pt x="0" y="1"/>
                </a:moveTo>
                <a:lnTo>
                  <a:pt x="902" y="4614"/>
                </a:lnTo>
                <a:lnTo>
                  <a:pt x="1743" y="3138"/>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17"/>
          <p:cNvSpPr/>
          <p:nvPr/>
        </p:nvSpPr>
        <p:spPr>
          <a:xfrm>
            <a:off x="2534512" y="3073054"/>
            <a:ext cx="67016" cy="94634"/>
          </a:xfrm>
          <a:custGeom>
            <a:rect b="b" l="l" r="r" t="t"/>
            <a:pathLst>
              <a:path extrusionOk="0" h="1970" w="1395">
                <a:moveTo>
                  <a:pt x="370" y="1"/>
                </a:moveTo>
                <a:lnTo>
                  <a:pt x="339" y="226"/>
                </a:lnTo>
                <a:cubicBezTo>
                  <a:pt x="339" y="226"/>
                  <a:pt x="124" y="852"/>
                  <a:pt x="42" y="1077"/>
                </a:cubicBezTo>
                <a:cubicBezTo>
                  <a:pt x="1" y="1231"/>
                  <a:pt x="11" y="1395"/>
                  <a:pt x="72" y="1539"/>
                </a:cubicBezTo>
                <a:cubicBezTo>
                  <a:pt x="72" y="1539"/>
                  <a:pt x="195" y="1846"/>
                  <a:pt x="359" y="1908"/>
                </a:cubicBezTo>
                <a:cubicBezTo>
                  <a:pt x="523" y="1969"/>
                  <a:pt x="985" y="1836"/>
                  <a:pt x="1138" y="1713"/>
                </a:cubicBezTo>
                <a:cubicBezTo>
                  <a:pt x="1241" y="1631"/>
                  <a:pt x="1282" y="1498"/>
                  <a:pt x="1261" y="1375"/>
                </a:cubicBezTo>
                <a:cubicBezTo>
                  <a:pt x="1261" y="1375"/>
                  <a:pt x="1323" y="1364"/>
                  <a:pt x="1364" y="1190"/>
                </a:cubicBezTo>
                <a:cubicBezTo>
                  <a:pt x="1395" y="1016"/>
                  <a:pt x="1364" y="821"/>
                  <a:pt x="1272" y="667"/>
                </a:cubicBezTo>
                <a:cubicBezTo>
                  <a:pt x="1231" y="616"/>
                  <a:pt x="1190" y="565"/>
                  <a:pt x="1169" y="513"/>
                </a:cubicBezTo>
                <a:lnTo>
                  <a:pt x="1220" y="32"/>
                </a:lnTo>
                <a:close/>
              </a:path>
            </a:pathLst>
          </a:custGeom>
          <a:solidFill>
            <a:srgbClr val="A44F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17"/>
          <p:cNvSpPr/>
          <p:nvPr/>
        </p:nvSpPr>
        <p:spPr>
          <a:xfrm>
            <a:off x="3133362" y="2318608"/>
            <a:ext cx="60146" cy="105442"/>
          </a:xfrm>
          <a:custGeom>
            <a:rect b="b" l="l" r="r" t="t"/>
            <a:pathLst>
              <a:path extrusionOk="0" h="2195" w="1252">
                <a:moveTo>
                  <a:pt x="41" y="1979"/>
                </a:moveTo>
                <a:lnTo>
                  <a:pt x="123" y="1641"/>
                </a:lnTo>
                <a:cubicBezTo>
                  <a:pt x="93" y="1569"/>
                  <a:pt x="62" y="1487"/>
                  <a:pt x="31" y="1415"/>
                </a:cubicBezTo>
                <a:cubicBezTo>
                  <a:pt x="0" y="1303"/>
                  <a:pt x="103" y="1108"/>
                  <a:pt x="134" y="995"/>
                </a:cubicBezTo>
                <a:cubicBezTo>
                  <a:pt x="154" y="933"/>
                  <a:pt x="164" y="862"/>
                  <a:pt x="154" y="790"/>
                </a:cubicBezTo>
                <a:cubicBezTo>
                  <a:pt x="154" y="790"/>
                  <a:pt x="195" y="769"/>
                  <a:pt x="226" y="831"/>
                </a:cubicBezTo>
                <a:lnTo>
                  <a:pt x="257" y="903"/>
                </a:lnTo>
                <a:lnTo>
                  <a:pt x="246" y="944"/>
                </a:lnTo>
                <a:lnTo>
                  <a:pt x="390" y="493"/>
                </a:lnTo>
                <a:lnTo>
                  <a:pt x="687" y="1"/>
                </a:lnTo>
                <a:cubicBezTo>
                  <a:pt x="708" y="1"/>
                  <a:pt x="738" y="11"/>
                  <a:pt x="749" y="42"/>
                </a:cubicBezTo>
                <a:cubicBezTo>
                  <a:pt x="769" y="83"/>
                  <a:pt x="646" y="503"/>
                  <a:pt x="646" y="503"/>
                </a:cubicBezTo>
                <a:lnTo>
                  <a:pt x="605" y="698"/>
                </a:lnTo>
                <a:cubicBezTo>
                  <a:pt x="605" y="698"/>
                  <a:pt x="1036" y="780"/>
                  <a:pt x="1159" y="944"/>
                </a:cubicBezTo>
                <a:cubicBezTo>
                  <a:pt x="1251" y="1108"/>
                  <a:pt x="1251" y="1303"/>
                  <a:pt x="1179" y="1477"/>
                </a:cubicBezTo>
                <a:cubicBezTo>
                  <a:pt x="1149" y="1508"/>
                  <a:pt x="1097" y="1518"/>
                  <a:pt x="1056" y="1518"/>
                </a:cubicBezTo>
                <a:cubicBezTo>
                  <a:pt x="1036" y="1682"/>
                  <a:pt x="943" y="1836"/>
                  <a:pt x="800" y="1928"/>
                </a:cubicBezTo>
                <a:cubicBezTo>
                  <a:pt x="779" y="2010"/>
                  <a:pt x="759" y="2102"/>
                  <a:pt x="738" y="2194"/>
                </a:cubicBezTo>
                <a:close/>
              </a:path>
            </a:pathLst>
          </a:custGeom>
          <a:solidFill>
            <a:srgbClr val="A44F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17"/>
          <p:cNvSpPr/>
          <p:nvPr/>
        </p:nvSpPr>
        <p:spPr>
          <a:xfrm>
            <a:off x="2943753" y="3629533"/>
            <a:ext cx="153200" cy="58558"/>
          </a:xfrm>
          <a:custGeom>
            <a:rect b="b" l="l" r="r" t="t"/>
            <a:pathLst>
              <a:path extrusionOk="0" h="1219" w="3189">
                <a:moveTo>
                  <a:pt x="1405" y="1"/>
                </a:moveTo>
                <a:lnTo>
                  <a:pt x="236" y="52"/>
                </a:lnTo>
                <a:lnTo>
                  <a:pt x="154" y="52"/>
                </a:lnTo>
                <a:cubicBezTo>
                  <a:pt x="52" y="216"/>
                  <a:pt x="1" y="411"/>
                  <a:pt x="11" y="606"/>
                </a:cubicBezTo>
                <a:cubicBezTo>
                  <a:pt x="21" y="811"/>
                  <a:pt x="83" y="1016"/>
                  <a:pt x="195" y="1200"/>
                </a:cubicBezTo>
                <a:lnTo>
                  <a:pt x="1466" y="1200"/>
                </a:lnTo>
                <a:cubicBezTo>
                  <a:pt x="1466" y="1200"/>
                  <a:pt x="1705" y="1218"/>
                  <a:pt x="2008" y="1218"/>
                </a:cubicBezTo>
                <a:cubicBezTo>
                  <a:pt x="2433" y="1218"/>
                  <a:pt x="2985" y="1183"/>
                  <a:pt x="3189" y="1016"/>
                </a:cubicBezTo>
                <a:cubicBezTo>
                  <a:pt x="3189" y="893"/>
                  <a:pt x="3168" y="780"/>
                  <a:pt x="3127" y="667"/>
                </a:cubicBezTo>
                <a:cubicBezTo>
                  <a:pt x="2850" y="637"/>
                  <a:pt x="2574" y="575"/>
                  <a:pt x="2307" y="483"/>
                </a:cubicBezTo>
                <a:cubicBezTo>
                  <a:pt x="1959" y="350"/>
                  <a:pt x="1948" y="339"/>
                  <a:pt x="1948" y="339"/>
                </a:cubicBezTo>
                <a:lnTo>
                  <a:pt x="1405" y="1"/>
                </a:lnTo>
                <a:close/>
              </a:path>
            </a:pathLst>
          </a:custGeom>
          <a:solidFill>
            <a:srgbClr val="000F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17"/>
          <p:cNvSpPr/>
          <p:nvPr/>
        </p:nvSpPr>
        <p:spPr>
          <a:xfrm>
            <a:off x="2951632" y="3605898"/>
            <a:ext cx="59618" cy="43570"/>
          </a:xfrm>
          <a:custGeom>
            <a:rect b="b" l="l" r="r" t="t"/>
            <a:pathLst>
              <a:path extrusionOk="0" h="907" w="1241">
                <a:moveTo>
                  <a:pt x="985" y="1"/>
                </a:moveTo>
                <a:lnTo>
                  <a:pt x="1" y="83"/>
                </a:lnTo>
                <a:lnTo>
                  <a:pt x="62" y="401"/>
                </a:lnTo>
                <a:lnTo>
                  <a:pt x="31" y="554"/>
                </a:lnTo>
                <a:cubicBezTo>
                  <a:pt x="31" y="554"/>
                  <a:pt x="31" y="831"/>
                  <a:pt x="544" y="903"/>
                </a:cubicBezTo>
                <a:cubicBezTo>
                  <a:pt x="568" y="905"/>
                  <a:pt x="592" y="907"/>
                  <a:pt x="615" y="907"/>
                </a:cubicBezTo>
                <a:cubicBezTo>
                  <a:pt x="886" y="907"/>
                  <a:pt x="1137" y="748"/>
                  <a:pt x="1241" y="503"/>
                </a:cubicBezTo>
                <a:lnTo>
                  <a:pt x="1056" y="401"/>
                </a:lnTo>
                <a:lnTo>
                  <a:pt x="985" y="1"/>
                </a:lnTo>
                <a:close/>
              </a:path>
            </a:pathLst>
          </a:custGeom>
          <a:solidFill>
            <a:srgbClr val="5E27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17"/>
          <p:cNvSpPr/>
          <p:nvPr/>
        </p:nvSpPr>
        <p:spPr>
          <a:xfrm>
            <a:off x="2586201" y="3629533"/>
            <a:ext cx="151758" cy="58558"/>
          </a:xfrm>
          <a:custGeom>
            <a:rect b="b" l="l" r="r" t="t"/>
            <a:pathLst>
              <a:path extrusionOk="0" h="1219" w="3159">
                <a:moveTo>
                  <a:pt x="1457" y="1"/>
                </a:moveTo>
                <a:lnTo>
                  <a:pt x="288" y="52"/>
                </a:lnTo>
                <a:lnTo>
                  <a:pt x="206" y="52"/>
                </a:lnTo>
                <a:cubicBezTo>
                  <a:pt x="93" y="216"/>
                  <a:pt x="21" y="411"/>
                  <a:pt x="11" y="606"/>
                </a:cubicBezTo>
                <a:cubicBezTo>
                  <a:pt x="1" y="811"/>
                  <a:pt x="52" y="1016"/>
                  <a:pt x="134" y="1200"/>
                </a:cubicBezTo>
                <a:lnTo>
                  <a:pt x="1416" y="1200"/>
                </a:lnTo>
                <a:cubicBezTo>
                  <a:pt x="1416" y="1200"/>
                  <a:pt x="1651" y="1218"/>
                  <a:pt x="1952" y="1218"/>
                </a:cubicBezTo>
                <a:cubicBezTo>
                  <a:pt x="2374" y="1218"/>
                  <a:pt x="2927" y="1183"/>
                  <a:pt x="3148" y="1016"/>
                </a:cubicBezTo>
                <a:cubicBezTo>
                  <a:pt x="3158" y="893"/>
                  <a:pt x="3148" y="780"/>
                  <a:pt x="3117" y="667"/>
                </a:cubicBezTo>
                <a:cubicBezTo>
                  <a:pt x="2851" y="637"/>
                  <a:pt x="2574" y="585"/>
                  <a:pt x="2318" y="483"/>
                </a:cubicBezTo>
                <a:lnTo>
                  <a:pt x="1969" y="339"/>
                </a:lnTo>
                <a:lnTo>
                  <a:pt x="1457" y="1"/>
                </a:lnTo>
                <a:close/>
              </a:path>
            </a:pathLst>
          </a:custGeom>
          <a:solidFill>
            <a:srgbClr val="000F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17"/>
          <p:cNvSpPr/>
          <p:nvPr/>
        </p:nvSpPr>
        <p:spPr>
          <a:xfrm>
            <a:off x="2597058" y="3599989"/>
            <a:ext cx="59137" cy="49383"/>
          </a:xfrm>
          <a:custGeom>
            <a:rect b="b" l="l" r="r" t="t"/>
            <a:pathLst>
              <a:path extrusionOk="0" h="1028" w="1231">
                <a:moveTo>
                  <a:pt x="236" y="1"/>
                </a:moveTo>
                <a:lnTo>
                  <a:pt x="164" y="319"/>
                </a:lnTo>
                <a:lnTo>
                  <a:pt x="21" y="677"/>
                </a:lnTo>
                <a:cubicBezTo>
                  <a:pt x="21" y="677"/>
                  <a:pt x="0" y="954"/>
                  <a:pt x="503" y="1026"/>
                </a:cubicBezTo>
                <a:cubicBezTo>
                  <a:pt x="520" y="1027"/>
                  <a:pt x="538" y="1028"/>
                  <a:pt x="556" y="1028"/>
                </a:cubicBezTo>
                <a:cubicBezTo>
                  <a:pt x="835" y="1028"/>
                  <a:pt x="1105" y="877"/>
                  <a:pt x="1231" y="626"/>
                </a:cubicBezTo>
                <a:lnTo>
                  <a:pt x="1128" y="472"/>
                </a:lnTo>
                <a:lnTo>
                  <a:pt x="1169" y="247"/>
                </a:lnTo>
                <a:lnTo>
                  <a:pt x="236" y="1"/>
                </a:lnTo>
                <a:close/>
              </a:path>
            </a:pathLst>
          </a:custGeom>
          <a:solidFill>
            <a:srgbClr val="5E27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17"/>
          <p:cNvSpPr/>
          <p:nvPr/>
        </p:nvSpPr>
        <p:spPr>
          <a:xfrm>
            <a:off x="2547819" y="3055328"/>
            <a:ext cx="52219" cy="33963"/>
          </a:xfrm>
          <a:custGeom>
            <a:rect b="b" l="l" r="r" t="t"/>
            <a:pathLst>
              <a:path extrusionOk="0" h="707" w="1087">
                <a:moveTo>
                  <a:pt x="31" y="1"/>
                </a:moveTo>
                <a:lnTo>
                  <a:pt x="0" y="503"/>
                </a:lnTo>
                <a:cubicBezTo>
                  <a:pt x="175" y="606"/>
                  <a:pt x="359" y="667"/>
                  <a:pt x="554" y="698"/>
                </a:cubicBezTo>
                <a:cubicBezTo>
                  <a:pt x="601" y="704"/>
                  <a:pt x="644" y="706"/>
                  <a:pt x="683" y="706"/>
                </a:cubicBezTo>
                <a:cubicBezTo>
                  <a:pt x="917" y="706"/>
                  <a:pt x="1015" y="616"/>
                  <a:pt x="1015" y="616"/>
                </a:cubicBezTo>
                <a:lnTo>
                  <a:pt x="1087" y="185"/>
                </a:lnTo>
                <a:lnTo>
                  <a:pt x="1087" y="185"/>
                </a:lnTo>
                <a:cubicBezTo>
                  <a:pt x="982" y="209"/>
                  <a:pt x="875" y="220"/>
                  <a:pt x="770" y="220"/>
                </a:cubicBezTo>
                <a:cubicBezTo>
                  <a:pt x="507" y="220"/>
                  <a:pt x="251" y="147"/>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17"/>
          <p:cNvSpPr/>
          <p:nvPr/>
        </p:nvSpPr>
        <p:spPr>
          <a:xfrm>
            <a:off x="3122505" y="2403973"/>
            <a:ext cx="55726" cy="34347"/>
          </a:xfrm>
          <a:custGeom>
            <a:rect b="b" l="l" r="r" t="t"/>
            <a:pathLst>
              <a:path extrusionOk="0" h="715" w="1160">
                <a:moveTo>
                  <a:pt x="555" y="0"/>
                </a:moveTo>
                <a:cubicBezTo>
                  <a:pt x="424" y="0"/>
                  <a:pt x="290" y="30"/>
                  <a:pt x="165" y="89"/>
                </a:cubicBezTo>
                <a:lnTo>
                  <a:pt x="1" y="428"/>
                </a:lnTo>
                <a:cubicBezTo>
                  <a:pt x="54" y="422"/>
                  <a:pt x="107" y="419"/>
                  <a:pt x="160" y="419"/>
                </a:cubicBezTo>
                <a:cubicBezTo>
                  <a:pt x="475" y="419"/>
                  <a:pt x="780" y="522"/>
                  <a:pt x="1026" y="715"/>
                </a:cubicBezTo>
                <a:lnTo>
                  <a:pt x="1159" y="305"/>
                </a:lnTo>
                <a:cubicBezTo>
                  <a:pt x="1159" y="305"/>
                  <a:pt x="1087" y="130"/>
                  <a:pt x="770" y="28"/>
                </a:cubicBezTo>
                <a:cubicBezTo>
                  <a:pt x="700" y="10"/>
                  <a:pt x="628" y="0"/>
                  <a:pt x="55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17"/>
          <p:cNvSpPr/>
          <p:nvPr/>
        </p:nvSpPr>
        <p:spPr>
          <a:xfrm>
            <a:off x="2541333" y="2665302"/>
            <a:ext cx="209406" cy="409520"/>
          </a:xfrm>
          <a:custGeom>
            <a:rect b="b" l="l" r="r" t="t"/>
            <a:pathLst>
              <a:path extrusionOk="0" h="8525" w="4359">
                <a:moveTo>
                  <a:pt x="3201" y="1"/>
                </a:moveTo>
                <a:lnTo>
                  <a:pt x="1130" y="3363"/>
                </a:lnTo>
                <a:cubicBezTo>
                  <a:pt x="771" y="3947"/>
                  <a:pt x="545" y="4593"/>
                  <a:pt x="443" y="5270"/>
                </a:cubicBezTo>
                <a:lnTo>
                  <a:pt x="12" y="8222"/>
                </a:lnTo>
                <a:cubicBezTo>
                  <a:pt x="0" y="8409"/>
                  <a:pt x="446" y="8524"/>
                  <a:pt x="823" y="8524"/>
                </a:cubicBezTo>
                <a:cubicBezTo>
                  <a:pt x="1090" y="8524"/>
                  <a:pt x="1322" y="8467"/>
                  <a:pt x="1335" y="8335"/>
                </a:cubicBezTo>
                <a:lnTo>
                  <a:pt x="1806" y="5987"/>
                </a:lnTo>
                <a:cubicBezTo>
                  <a:pt x="2011" y="4983"/>
                  <a:pt x="2524" y="4070"/>
                  <a:pt x="3262" y="3363"/>
                </a:cubicBezTo>
                <a:lnTo>
                  <a:pt x="4359" y="2328"/>
                </a:lnTo>
                <a:lnTo>
                  <a:pt x="320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17"/>
          <p:cNvSpPr/>
          <p:nvPr/>
        </p:nvSpPr>
        <p:spPr>
          <a:xfrm>
            <a:off x="2598307" y="3059267"/>
            <a:ext cx="247982" cy="557043"/>
          </a:xfrm>
          <a:custGeom>
            <a:rect b="b" l="l" r="r" t="t"/>
            <a:pathLst>
              <a:path extrusionOk="0" h="11596" w="5162">
                <a:moveTo>
                  <a:pt x="2045" y="1"/>
                </a:moveTo>
                <a:lnTo>
                  <a:pt x="1082" y="6316"/>
                </a:lnTo>
                <a:lnTo>
                  <a:pt x="15" y="11349"/>
                </a:lnTo>
                <a:cubicBezTo>
                  <a:pt x="0" y="11513"/>
                  <a:pt x="377" y="11595"/>
                  <a:pt x="761" y="11595"/>
                </a:cubicBezTo>
                <a:cubicBezTo>
                  <a:pt x="1146" y="11595"/>
                  <a:pt x="1538" y="11513"/>
                  <a:pt x="1553" y="11349"/>
                </a:cubicBezTo>
                <a:lnTo>
                  <a:pt x="3439" y="6541"/>
                </a:lnTo>
                <a:lnTo>
                  <a:pt x="5162" y="1262"/>
                </a:lnTo>
                <a:lnTo>
                  <a:pt x="204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17"/>
          <p:cNvSpPr/>
          <p:nvPr/>
        </p:nvSpPr>
        <p:spPr>
          <a:xfrm>
            <a:off x="2692607" y="3042021"/>
            <a:ext cx="322589" cy="574384"/>
          </a:xfrm>
          <a:custGeom>
            <a:rect b="b" l="l" r="r" t="t"/>
            <a:pathLst>
              <a:path extrusionOk="0" h="11957" w="6715">
                <a:moveTo>
                  <a:pt x="31" y="1"/>
                </a:moveTo>
                <a:cubicBezTo>
                  <a:pt x="31" y="1"/>
                  <a:pt x="0" y="924"/>
                  <a:pt x="400" y="1498"/>
                </a:cubicBezTo>
                <a:cubicBezTo>
                  <a:pt x="1097" y="2523"/>
                  <a:pt x="2963" y="2584"/>
                  <a:pt x="2963" y="2584"/>
                </a:cubicBezTo>
                <a:lnTo>
                  <a:pt x="3988" y="6429"/>
                </a:lnTo>
                <a:lnTo>
                  <a:pt x="5116" y="11729"/>
                </a:lnTo>
                <a:cubicBezTo>
                  <a:pt x="5116" y="11882"/>
                  <a:pt x="5490" y="11957"/>
                  <a:pt x="5877" y="11957"/>
                </a:cubicBezTo>
                <a:cubicBezTo>
                  <a:pt x="6289" y="11957"/>
                  <a:pt x="6715" y="11872"/>
                  <a:pt x="6715" y="11708"/>
                </a:cubicBezTo>
                <a:lnTo>
                  <a:pt x="6213" y="5824"/>
                </a:lnTo>
                <a:lnTo>
                  <a:pt x="5895" y="21"/>
                </a:lnTo>
                <a:lnTo>
                  <a:pt x="3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17"/>
          <p:cNvSpPr/>
          <p:nvPr/>
        </p:nvSpPr>
        <p:spPr>
          <a:xfrm>
            <a:off x="2778788" y="2501827"/>
            <a:ext cx="160069" cy="197482"/>
          </a:xfrm>
          <a:custGeom>
            <a:rect b="b" l="l" r="r" t="t"/>
            <a:pathLst>
              <a:path extrusionOk="0" h="4111" w="3332">
                <a:moveTo>
                  <a:pt x="974" y="2942"/>
                </a:moveTo>
                <a:lnTo>
                  <a:pt x="1456" y="62"/>
                </a:lnTo>
                <a:lnTo>
                  <a:pt x="3301" y="0"/>
                </a:lnTo>
                <a:cubicBezTo>
                  <a:pt x="3301" y="0"/>
                  <a:pt x="3332" y="1948"/>
                  <a:pt x="2953" y="2173"/>
                </a:cubicBezTo>
                <a:cubicBezTo>
                  <a:pt x="2768" y="2296"/>
                  <a:pt x="2543" y="2378"/>
                  <a:pt x="2317" y="2389"/>
                </a:cubicBezTo>
                <a:lnTo>
                  <a:pt x="2317" y="2983"/>
                </a:lnTo>
                <a:lnTo>
                  <a:pt x="3188" y="3281"/>
                </a:lnTo>
                <a:cubicBezTo>
                  <a:pt x="3188" y="3281"/>
                  <a:pt x="2758" y="4111"/>
                  <a:pt x="1507" y="4111"/>
                </a:cubicBezTo>
                <a:cubicBezTo>
                  <a:pt x="246" y="4111"/>
                  <a:pt x="0" y="3117"/>
                  <a:pt x="0" y="3117"/>
                </a:cubicBezTo>
                <a:close/>
              </a:path>
            </a:pathLst>
          </a:custGeom>
          <a:solidFill>
            <a:srgbClr val="A44F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17"/>
          <p:cNvSpPr/>
          <p:nvPr/>
        </p:nvSpPr>
        <p:spPr>
          <a:xfrm>
            <a:off x="2793056" y="2623605"/>
            <a:ext cx="119716" cy="19599"/>
          </a:xfrm>
          <a:custGeom>
            <a:rect b="b" l="l" r="r" t="t"/>
            <a:pathLst>
              <a:path extrusionOk="0" h="408" w="2492">
                <a:moveTo>
                  <a:pt x="1193" y="1"/>
                </a:moveTo>
                <a:cubicBezTo>
                  <a:pt x="803" y="1"/>
                  <a:pt x="411" y="25"/>
                  <a:pt x="349" y="59"/>
                </a:cubicBezTo>
                <a:cubicBezTo>
                  <a:pt x="216" y="161"/>
                  <a:pt x="93" y="274"/>
                  <a:pt x="1" y="407"/>
                </a:cubicBezTo>
                <a:cubicBezTo>
                  <a:pt x="308" y="394"/>
                  <a:pt x="810" y="390"/>
                  <a:pt x="1282" y="390"/>
                </a:cubicBezTo>
                <a:cubicBezTo>
                  <a:pt x="1913" y="390"/>
                  <a:pt x="2492" y="397"/>
                  <a:pt x="2492" y="397"/>
                </a:cubicBezTo>
                <a:cubicBezTo>
                  <a:pt x="2348" y="243"/>
                  <a:pt x="2164" y="131"/>
                  <a:pt x="1969" y="59"/>
                </a:cubicBezTo>
                <a:cubicBezTo>
                  <a:pt x="1835" y="17"/>
                  <a:pt x="1515" y="1"/>
                  <a:pt x="11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17"/>
          <p:cNvSpPr/>
          <p:nvPr/>
        </p:nvSpPr>
        <p:spPr>
          <a:xfrm>
            <a:off x="2682231" y="2636768"/>
            <a:ext cx="304910" cy="436229"/>
          </a:xfrm>
          <a:custGeom>
            <a:rect b="b" l="l" r="r" t="t"/>
            <a:pathLst>
              <a:path extrusionOk="0" h="9081" w="6347">
                <a:moveTo>
                  <a:pt x="3281" y="0"/>
                </a:moveTo>
                <a:cubicBezTo>
                  <a:pt x="2113" y="0"/>
                  <a:pt x="257" y="584"/>
                  <a:pt x="257" y="584"/>
                </a:cubicBezTo>
                <a:cubicBezTo>
                  <a:pt x="257" y="584"/>
                  <a:pt x="1" y="2870"/>
                  <a:pt x="626" y="4531"/>
                </a:cubicBezTo>
                <a:cubicBezTo>
                  <a:pt x="360" y="6981"/>
                  <a:pt x="134" y="8427"/>
                  <a:pt x="134" y="8427"/>
                </a:cubicBezTo>
                <a:cubicBezTo>
                  <a:pt x="501" y="8865"/>
                  <a:pt x="1813" y="9080"/>
                  <a:pt x="3150" y="9080"/>
                </a:cubicBezTo>
                <a:cubicBezTo>
                  <a:pt x="4503" y="9080"/>
                  <a:pt x="5883" y="8860"/>
                  <a:pt x="6336" y="8427"/>
                </a:cubicBezTo>
                <a:cubicBezTo>
                  <a:pt x="6336" y="8427"/>
                  <a:pt x="6234" y="7268"/>
                  <a:pt x="6019" y="5290"/>
                </a:cubicBezTo>
                <a:cubicBezTo>
                  <a:pt x="5967" y="4839"/>
                  <a:pt x="5988" y="4398"/>
                  <a:pt x="6080" y="3957"/>
                </a:cubicBezTo>
                <a:cubicBezTo>
                  <a:pt x="6326" y="2758"/>
                  <a:pt x="6347" y="1507"/>
                  <a:pt x="6131" y="297"/>
                </a:cubicBezTo>
                <a:cubicBezTo>
                  <a:pt x="6131" y="297"/>
                  <a:pt x="4450" y="0"/>
                  <a:pt x="32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17"/>
          <p:cNvSpPr/>
          <p:nvPr/>
        </p:nvSpPr>
        <p:spPr>
          <a:xfrm>
            <a:off x="2907820" y="2420162"/>
            <a:ext cx="271426" cy="354805"/>
          </a:xfrm>
          <a:custGeom>
            <a:rect b="b" l="l" r="r" t="t"/>
            <a:pathLst>
              <a:path extrusionOk="0" h="7386" w="5650">
                <a:moveTo>
                  <a:pt x="4774" y="1"/>
                </a:moveTo>
                <a:cubicBezTo>
                  <a:pt x="4541" y="1"/>
                  <a:pt x="4346" y="55"/>
                  <a:pt x="4326" y="183"/>
                </a:cubicBezTo>
                <a:lnTo>
                  <a:pt x="3537" y="2008"/>
                </a:lnTo>
                <a:cubicBezTo>
                  <a:pt x="3281" y="2592"/>
                  <a:pt x="2871" y="3115"/>
                  <a:pt x="2358" y="3504"/>
                </a:cubicBezTo>
                <a:cubicBezTo>
                  <a:pt x="1876" y="3863"/>
                  <a:pt x="1282" y="4314"/>
                  <a:pt x="831" y="4632"/>
                </a:cubicBezTo>
                <a:cubicBezTo>
                  <a:pt x="1" y="5228"/>
                  <a:pt x="259" y="7386"/>
                  <a:pt x="1401" y="7386"/>
                </a:cubicBezTo>
                <a:cubicBezTo>
                  <a:pt x="1458" y="7386"/>
                  <a:pt x="1518" y="7380"/>
                  <a:pt x="1579" y="7369"/>
                </a:cubicBezTo>
                <a:lnTo>
                  <a:pt x="3906" y="4550"/>
                </a:lnTo>
                <a:cubicBezTo>
                  <a:pt x="4183" y="4201"/>
                  <a:pt x="4398" y="3812"/>
                  <a:pt x="4542" y="3402"/>
                </a:cubicBezTo>
                <a:lnTo>
                  <a:pt x="5618" y="367"/>
                </a:lnTo>
                <a:cubicBezTo>
                  <a:pt x="5650" y="150"/>
                  <a:pt x="5160" y="1"/>
                  <a:pt x="47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17"/>
          <p:cNvSpPr/>
          <p:nvPr/>
        </p:nvSpPr>
        <p:spPr>
          <a:xfrm>
            <a:off x="2560116" y="3116385"/>
            <a:ext cx="35021" cy="29639"/>
          </a:xfrm>
          <a:custGeom>
            <a:rect b="b" l="l" r="r" t="t"/>
            <a:pathLst>
              <a:path extrusionOk="0" h="617" w="729">
                <a:moveTo>
                  <a:pt x="728" y="473"/>
                </a:moveTo>
                <a:cubicBezTo>
                  <a:pt x="728" y="473"/>
                  <a:pt x="544" y="503"/>
                  <a:pt x="390" y="514"/>
                </a:cubicBezTo>
                <a:cubicBezTo>
                  <a:pt x="236" y="524"/>
                  <a:pt x="185" y="401"/>
                  <a:pt x="124" y="339"/>
                </a:cubicBezTo>
                <a:cubicBezTo>
                  <a:pt x="124" y="339"/>
                  <a:pt x="124" y="134"/>
                  <a:pt x="42" y="93"/>
                </a:cubicBezTo>
                <a:cubicBezTo>
                  <a:pt x="124" y="42"/>
                  <a:pt x="226" y="52"/>
                  <a:pt x="298" y="124"/>
                </a:cubicBezTo>
                <a:cubicBezTo>
                  <a:pt x="318" y="165"/>
                  <a:pt x="349" y="206"/>
                  <a:pt x="370" y="257"/>
                </a:cubicBezTo>
                <a:cubicBezTo>
                  <a:pt x="421" y="206"/>
                  <a:pt x="482" y="165"/>
                  <a:pt x="554" y="124"/>
                </a:cubicBezTo>
                <a:cubicBezTo>
                  <a:pt x="482" y="124"/>
                  <a:pt x="421" y="144"/>
                  <a:pt x="370" y="185"/>
                </a:cubicBezTo>
                <a:cubicBezTo>
                  <a:pt x="298" y="52"/>
                  <a:pt x="134" y="1"/>
                  <a:pt x="1" y="73"/>
                </a:cubicBezTo>
                <a:cubicBezTo>
                  <a:pt x="31" y="155"/>
                  <a:pt x="52" y="247"/>
                  <a:pt x="52" y="339"/>
                </a:cubicBezTo>
                <a:cubicBezTo>
                  <a:pt x="52" y="339"/>
                  <a:pt x="267" y="616"/>
                  <a:pt x="359" y="596"/>
                </a:cubicBezTo>
                <a:cubicBezTo>
                  <a:pt x="452" y="565"/>
                  <a:pt x="728" y="473"/>
                  <a:pt x="728" y="473"/>
                </a:cubicBezTo>
                <a:close/>
              </a:path>
            </a:pathLst>
          </a:custGeom>
          <a:solidFill>
            <a:srgbClr val="A44F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17"/>
          <p:cNvSpPr/>
          <p:nvPr/>
        </p:nvSpPr>
        <p:spPr>
          <a:xfrm>
            <a:off x="2543399" y="3125272"/>
            <a:ext cx="18736" cy="27141"/>
          </a:xfrm>
          <a:custGeom>
            <a:rect b="b" l="l" r="r" t="t"/>
            <a:pathLst>
              <a:path extrusionOk="0" h="565" w="390">
                <a:moveTo>
                  <a:pt x="390" y="52"/>
                </a:moveTo>
                <a:cubicBezTo>
                  <a:pt x="390" y="52"/>
                  <a:pt x="195" y="62"/>
                  <a:pt x="164" y="134"/>
                </a:cubicBezTo>
                <a:cubicBezTo>
                  <a:pt x="123" y="277"/>
                  <a:pt x="123" y="421"/>
                  <a:pt x="154" y="564"/>
                </a:cubicBezTo>
                <a:cubicBezTo>
                  <a:pt x="123" y="493"/>
                  <a:pt x="62" y="431"/>
                  <a:pt x="0" y="380"/>
                </a:cubicBezTo>
                <a:cubicBezTo>
                  <a:pt x="0" y="380"/>
                  <a:pt x="62" y="400"/>
                  <a:pt x="92" y="277"/>
                </a:cubicBezTo>
                <a:cubicBezTo>
                  <a:pt x="133" y="154"/>
                  <a:pt x="103" y="103"/>
                  <a:pt x="154" y="62"/>
                </a:cubicBezTo>
                <a:cubicBezTo>
                  <a:pt x="226" y="31"/>
                  <a:pt x="308" y="11"/>
                  <a:pt x="390" y="0"/>
                </a:cubicBezTo>
                <a:close/>
              </a:path>
            </a:pathLst>
          </a:custGeom>
          <a:solidFill>
            <a:srgbClr val="A44F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17"/>
          <p:cNvSpPr/>
          <p:nvPr/>
        </p:nvSpPr>
        <p:spPr>
          <a:xfrm>
            <a:off x="2814721" y="2461475"/>
            <a:ext cx="135761" cy="127011"/>
          </a:xfrm>
          <a:custGeom>
            <a:rect b="b" l="l" r="r" t="t"/>
            <a:pathLst>
              <a:path extrusionOk="0" h="2644" w="2826">
                <a:moveTo>
                  <a:pt x="2199" y="0"/>
                </a:moveTo>
                <a:cubicBezTo>
                  <a:pt x="2130" y="0"/>
                  <a:pt x="2070" y="10"/>
                  <a:pt x="2030" y="30"/>
                </a:cubicBezTo>
                <a:cubicBezTo>
                  <a:pt x="1989" y="52"/>
                  <a:pt x="1907" y="58"/>
                  <a:pt x="1799" y="58"/>
                </a:cubicBezTo>
                <a:cubicBezTo>
                  <a:pt x="1680" y="58"/>
                  <a:pt x="1531" y="51"/>
                  <a:pt x="1373" y="51"/>
                </a:cubicBezTo>
                <a:cubicBezTo>
                  <a:pt x="995" y="51"/>
                  <a:pt x="567" y="90"/>
                  <a:pt x="390" y="358"/>
                </a:cubicBezTo>
                <a:cubicBezTo>
                  <a:pt x="83" y="420"/>
                  <a:pt x="1" y="727"/>
                  <a:pt x="93" y="1086"/>
                </a:cubicBezTo>
                <a:cubicBezTo>
                  <a:pt x="93" y="1086"/>
                  <a:pt x="226" y="2532"/>
                  <a:pt x="431" y="2593"/>
                </a:cubicBezTo>
                <a:cubicBezTo>
                  <a:pt x="538" y="2625"/>
                  <a:pt x="699" y="2643"/>
                  <a:pt x="846" y="2643"/>
                </a:cubicBezTo>
                <a:cubicBezTo>
                  <a:pt x="982" y="2643"/>
                  <a:pt x="1105" y="2628"/>
                  <a:pt x="1159" y="2593"/>
                </a:cubicBezTo>
                <a:cubicBezTo>
                  <a:pt x="1261" y="2522"/>
                  <a:pt x="1342" y="1516"/>
                  <a:pt x="1632" y="1516"/>
                </a:cubicBezTo>
                <a:cubicBezTo>
                  <a:pt x="1635" y="1516"/>
                  <a:pt x="1638" y="1517"/>
                  <a:pt x="1641" y="1517"/>
                </a:cubicBezTo>
                <a:cubicBezTo>
                  <a:pt x="1928" y="1527"/>
                  <a:pt x="1918" y="2091"/>
                  <a:pt x="1918" y="2091"/>
                </a:cubicBezTo>
                <a:lnTo>
                  <a:pt x="2092" y="2091"/>
                </a:lnTo>
                <a:cubicBezTo>
                  <a:pt x="2092" y="2091"/>
                  <a:pt x="2071" y="1537"/>
                  <a:pt x="2133" y="1404"/>
                </a:cubicBezTo>
                <a:cubicBezTo>
                  <a:pt x="2184" y="1281"/>
                  <a:pt x="2389" y="1250"/>
                  <a:pt x="2440" y="1107"/>
                </a:cubicBezTo>
                <a:cubicBezTo>
                  <a:pt x="2461" y="1025"/>
                  <a:pt x="2481" y="943"/>
                  <a:pt x="2492" y="861"/>
                </a:cubicBezTo>
                <a:lnTo>
                  <a:pt x="2543" y="861"/>
                </a:lnTo>
                <a:cubicBezTo>
                  <a:pt x="2543" y="861"/>
                  <a:pt x="2789" y="850"/>
                  <a:pt x="2810" y="451"/>
                </a:cubicBezTo>
                <a:cubicBezTo>
                  <a:pt x="2826" y="137"/>
                  <a:pt x="2451" y="0"/>
                  <a:pt x="21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17"/>
          <p:cNvSpPr/>
          <p:nvPr/>
        </p:nvSpPr>
        <p:spPr>
          <a:xfrm>
            <a:off x="2761543" y="3138578"/>
            <a:ext cx="70475" cy="111831"/>
          </a:xfrm>
          <a:custGeom>
            <a:rect b="b" l="l" r="r" t="t"/>
            <a:pathLst>
              <a:path extrusionOk="0" h="2328" w="1467">
                <a:moveTo>
                  <a:pt x="0" y="0"/>
                </a:moveTo>
                <a:lnTo>
                  <a:pt x="0" y="0"/>
                </a:lnTo>
                <a:cubicBezTo>
                  <a:pt x="595" y="513"/>
                  <a:pt x="954" y="1230"/>
                  <a:pt x="862" y="2327"/>
                </a:cubicBezTo>
                <a:lnTo>
                  <a:pt x="1466" y="554"/>
                </a:lnTo>
                <a:lnTo>
                  <a:pt x="0" y="0"/>
                </a:lnTo>
                <a:close/>
              </a:path>
            </a:pathLst>
          </a:custGeom>
          <a:solidFill>
            <a:srgbClr val="301A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0" name="Shape 2340"/>
        <p:cNvGrpSpPr/>
        <p:nvPr/>
      </p:nvGrpSpPr>
      <p:grpSpPr>
        <a:xfrm>
          <a:off x="0" y="0"/>
          <a:ext cx="0" cy="0"/>
          <a:chOff x="0" y="0"/>
          <a:chExt cx="0" cy="0"/>
        </a:xfrm>
      </p:grpSpPr>
      <p:pic>
        <p:nvPicPr>
          <p:cNvPr id="2341" name="Google Shape;2341;p18"/>
          <p:cNvPicPr preferRelativeResize="0"/>
          <p:nvPr/>
        </p:nvPicPr>
        <p:blipFill rotWithShape="1">
          <a:blip r:embed="rId3">
            <a:alphaModFix/>
          </a:blip>
          <a:srcRect b="0" l="0" r="0" t="0"/>
          <a:stretch/>
        </p:blipFill>
        <p:spPr>
          <a:xfrm>
            <a:off x="1009650" y="1247774"/>
            <a:ext cx="3038475" cy="2647951"/>
          </a:xfrm>
          <a:prstGeom prst="rect">
            <a:avLst/>
          </a:prstGeom>
          <a:noFill/>
          <a:ln>
            <a:noFill/>
          </a:ln>
        </p:spPr>
      </p:pic>
      <p:sp>
        <p:nvSpPr>
          <p:cNvPr id="2342" name="Google Shape;2342;p18"/>
          <p:cNvSpPr txBox="1"/>
          <p:nvPr/>
        </p:nvSpPr>
        <p:spPr>
          <a:xfrm>
            <a:off x="900112" y="3963543"/>
            <a:ext cx="7134226" cy="9002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Predicted true value for 1 matches perfectly with the machine’s prediction however, predicted 0 value and actual 0 value varies significantly. </a:t>
            </a:r>
            <a:endParaRPr b="0" i="0" sz="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The findings are not reliable given the factors: </a:t>
            </a:r>
            <a:r>
              <a:rPr b="1" i="0" lang="en-GB" sz="1050" u="none" cap="none" strike="noStrike">
                <a:solidFill>
                  <a:srgbClr val="212121"/>
                </a:solidFill>
                <a:latin typeface="Roboto"/>
                <a:ea typeface="Roboto"/>
                <a:cs typeface="Roboto"/>
                <a:sym typeface="Roboto"/>
              </a:rPr>
              <a:t>us_inflation_rate, au_inflation_rate, us_fed_rate, au_cash_rate, previous_close</a:t>
            </a:r>
            <a:endParaRPr b="0" i="0" sz="500" u="none" cap="none" strike="noStrike">
              <a:solidFill>
                <a:schemeClr val="dk1"/>
              </a:solidFill>
              <a:latin typeface="Arial"/>
              <a:ea typeface="Arial"/>
              <a:cs typeface="Arial"/>
              <a:sym typeface="Arial"/>
            </a:endParaRPr>
          </a:p>
        </p:txBody>
      </p:sp>
      <p:sp>
        <p:nvSpPr>
          <p:cNvPr id="2343" name="Google Shape;2343;p18"/>
          <p:cNvSpPr txBox="1"/>
          <p:nvPr/>
        </p:nvSpPr>
        <p:spPr>
          <a:xfrm>
            <a:off x="171450" y="279711"/>
            <a:ext cx="88011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GB" sz="3000" u="none" cap="none" strike="noStrike">
                <a:solidFill>
                  <a:schemeClr val="accent1"/>
                </a:solidFill>
                <a:latin typeface="Montserrat"/>
                <a:ea typeface="Montserrat"/>
                <a:cs typeface="Montserrat"/>
                <a:sym typeface="Montserrat"/>
              </a:rPr>
              <a:t>ADABOOST PERFORMANCE</a:t>
            </a:r>
            <a:endParaRPr/>
          </a:p>
          <a:p>
            <a:pPr indent="0" lvl="0" marL="0" marR="0" rtl="0" algn="ctr">
              <a:lnSpc>
                <a:spcPct val="100000"/>
              </a:lnSpc>
              <a:spcBef>
                <a:spcPts val="0"/>
              </a:spcBef>
              <a:spcAft>
                <a:spcPts val="0"/>
              </a:spcAft>
              <a:buClr>
                <a:schemeClr val="accent1"/>
              </a:buClr>
              <a:buSzPts val="3000"/>
              <a:buFont typeface="Montserrat"/>
              <a:buNone/>
            </a:pPr>
            <a:r>
              <a:t/>
            </a:r>
            <a:endParaRPr b="1" i="0" sz="3000" u="none" cap="none" strike="noStrike">
              <a:solidFill>
                <a:schemeClr val="accent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7" name="Shape 2347"/>
        <p:cNvGrpSpPr/>
        <p:nvPr/>
      </p:nvGrpSpPr>
      <p:grpSpPr>
        <a:xfrm>
          <a:off x="0" y="0"/>
          <a:ext cx="0" cy="0"/>
          <a:chOff x="0" y="0"/>
          <a:chExt cx="0" cy="0"/>
        </a:xfrm>
      </p:grpSpPr>
      <p:pic>
        <p:nvPicPr>
          <p:cNvPr id="2348" name="Google Shape;2348;p19"/>
          <p:cNvPicPr preferRelativeResize="0"/>
          <p:nvPr/>
        </p:nvPicPr>
        <p:blipFill rotWithShape="1">
          <a:blip r:embed="rId3">
            <a:alphaModFix/>
          </a:blip>
          <a:srcRect b="0" l="0" r="0" t="0"/>
          <a:stretch/>
        </p:blipFill>
        <p:spPr>
          <a:xfrm>
            <a:off x="1009650" y="1247774"/>
            <a:ext cx="3038475" cy="2647951"/>
          </a:xfrm>
          <a:prstGeom prst="rect">
            <a:avLst/>
          </a:prstGeom>
          <a:noFill/>
          <a:ln>
            <a:noFill/>
          </a:ln>
        </p:spPr>
      </p:pic>
      <p:sp>
        <p:nvSpPr>
          <p:cNvPr id="2349" name="Google Shape;2349;p19"/>
          <p:cNvSpPr txBox="1"/>
          <p:nvPr/>
        </p:nvSpPr>
        <p:spPr>
          <a:xfrm>
            <a:off x="900112" y="3963543"/>
            <a:ext cx="7134226" cy="9002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Predicted true value for 1 matches perfectly with the machine’s prediction however, predicted 0 value and actual 0 value varies significantly. </a:t>
            </a:r>
            <a:endParaRPr b="0" i="0" sz="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The findings are not reliable given the factors: </a:t>
            </a:r>
            <a:r>
              <a:rPr b="1" i="0" lang="en-GB" sz="1050" u="none" cap="none" strike="noStrike">
                <a:solidFill>
                  <a:srgbClr val="212121"/>
                </a:solidFill>
                <a:latin typeface="Roboto"/>
                <a:ea typeface="Roboto"/>
                <a:cs typeface="Roboto"/>
                <a:sym typeface="Roboto"/>
              </a:rPr>
              <a:t>us_inflation_rate, au_inflation_rate, us_fed_rate, au_cash_rate, previous_close</a:t>
            </a:r>
            <a:endParaRPr b="0" i="0" sz="500" u="none" cap="none" strike="noStrike">
              <a:solidFill>
                <a:schemeClr val="dk1"/>
              </a:solidFill>
              <a:latin typeface="Arial"/>
              <a:ea typeface="Arial"/>
              <a:cs typeface="Arial"/>
              <a:sym typeface="Arial"/>
            </a:endParaRPr>
          </a:p>
        </p:txBody>
      </p:sp>
      <p:sp>
        <p:nvSpPr>
          <p:cNvPr id="2350" name="Google Shape;2350;p19"/>
          <p:cNvSpPr txBox="1"/>
          <p:nvPr/>
        </p:nvSpPr>
        <p:spPr>
          <a:xfrm>
            <a:off x="171450" y="279711"/>
            <a:ext cx="88011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GB" sz="3000" u="none" cap="none" strike="noStrike">
                <a:solidFill>
                  <a:schemeClr val="accent1"/>
                </a:solidFill>
                <a:latin typeface="Montserrat"/>
                <a:ea typeface="Montserrat"/>
                <a:cs typeface="Montserrat"/>
                <a:sym typeface="Montserrat"/>
              </a:rPr>
              <a:t>LOGISTIC REGRESSION PERFORMANCE</a:t>
            </a:r>
            <a:endParaRPr/>
          </a:p>
          <a:p>
            <a:pPr indent="0" lvl="0" marL="0" marR="0" rtl="0" algn="ctr">
              <a:lnSpc>
                <a:spcPct val="100000"/>
              </a:lnSpc>
              <a:spcBef>
                <a:spcPts val="0"/>
              </a:spcBef>
              <a:spcAft>
                <a:spcPts val="0"/>
              </a:spcAft>
              <a:buClr>
                <a:schemeClr val="accent1"/>
              </a:buClr>
              <a:buSzPts val="3000"/>
              <a:buFont typeface="Montserrat"/>
              <a:buNone/>
            </a:pPr>
            <a:r>
              <a:t/>
            </a:r>
            <a:endParaRPr b="1" i="0" sz="3000" u="none" cap="none" strike="noStrike">
              <a:solidFill>
                <a:schemeClr val="accen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2"/>
          <p:cNvSpPr txBox="1"/>
          <p:nvPr>
            <p:ph type="title"/>
          </p:nvPr>
        </p:nvSpPr>
        <p:spPr>
          <a:xfrm>
            <a:off x="457200" y="445025"/>
            <a:ext cx="8229600" cy="484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TABLE OF CONTENTS</a:t>
            </a:r>
            <a:endParaRPr/>
          </a:p>
        </p:txBody>
      </p:sp>
      <p:sp>
        <p:nvSpPr>
          <p:cNvPr id="664" name="Google Shape;664;p2"/>
          <p:cNvSpPr txBox="1"/>
          <p:nvPr>
            <p:ph idx="2" type="title"/>
          </p:nvPr>
        </p:nvSpPr>
        <p:spPr>
          <a:xfrm>
            <a:off x="1120050" y="1827650"/>
            <a:ext cx="2240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BACKGROUND</a:t>
            </a:r>
            <a:endParaRPr/>
          </a:p>
        </p:txBody>
      </p:sp>
      <p:sp>
        <p:nvSpPr>
          <p:cNvPr id="665" name="Google Shape;665;p2"/>
          <p:cNvSpPr txBox="1"/>
          <p:nvPr>
            <p:ph idx="3" type="title"/>
          </p:nvPr>
        </p:nvSpPr>
        <p:spPr>
          <a:xfrm>
            <a:off x="1136550" y="1261027"/>
            <a:ext cx="2240100" cy="66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GB"/>
              <a:t>01</a:t>
            </a:r>
            <a:endParaRPr/>
          </a:p>
        </p:txBody>
      </p:sp>
      <p:sp>
        <p:nvSpPr>
          <p:cNvPr id="666" name="Google Shape;666;p2"/>
          <p:cNvSpPr txBox="1"/>
          <p:nvPr>
            <p:ph idx="4" type="title"/>
          </p:nvPr>
        </p:nvSpPr>
        <p:spPr>
          <a:xfrm>
            <a:off x="1051675" y="3604000"/>
            <a:ext cx="24099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MODEL EVALUATION</a:t>
            </a:r>
            <a:endParaRPr/>
          </a:p>
        </p:txBody>
      </p:sp>
      <p:sp>
        <p:nvSpPr>
          <p:cNvPr id="667" name="Google Shape;667;p2"/>
          <p:cNvSpPr txBox="1"/>
          <p:nvPr>
            <p:ph idx="6" type="title"/>
          </p:nvPr>
        </p:nvSpPr>
        <p:spPr>
          <a:xfrm>
            <a:off x="1136550" y="3036281"/>
            <a:ext cx="2240100" cy="63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GB"/>
              <a:t>04</a:t>
            </a:r>
            <a:endParaRPr/>
          </a:p>
        </p:txBody>
      </p:sp>
      <p:sp>
        <p:nvSpPr>
          <p:cNvPr id="668" name="Google Shape;668;p2"/>
          <p:cNvSpPr txBox="1"/>
          <p:nvPr>
            <p:ph idx="7" type="title"/>
          </p:nvPr>
        </p:nvSpPr>
        <p:spPr>
          <a:xfrm>
            <a:off x="3528725" y="1817425"/>
            <a:ext cx="2240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GOAL &amp; METHODOLOGY</a:t>
            </a:r>
            <a:endParaRPr/>
          </a:p>
        </p:txBody>
      </p:sp>
      <p:sp>
        <p:nvSpPr>
          <p:cNvPr id="669" name="Google Shape;669;p2"/>
          <p:cNvSpPr txBox="1"/>
          <p:nvPr>
            <p:ph idx="9" type="title"/>
          </p:nvPr>
        </p:nvSpPr>
        <p:spPr>
          <a:xfrm>
            <a:off x="3442327" y="1235450"/>
            <a:ext cx="2240100" cy="68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GB"/>
              <a:t>02</a:t>
            </a:r>
            <a:endParaRPr/>
          </a:p>
        </p:txBody>
      </p:sp>
      <p:sp>
        <p:nvSpPr>
          <p:cNvPr id="670" name="Google Shape;670;p2"/>
          <p:cNvSpPr txBox="1"/>
          <p:nvPr>
            <p:ph idx="13" type="title"/>
          </p:nvPr>
        </p:nvSpPr>
        <p:spPr>
          <a:xfrm>
            <a:off x="3442327" y="3604003"/>
            <a:ext cx="2240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SUMMARY</a:t>
            </a:r>
            <a:endParaRPr/>
          </a:p>
        </p:txBody>
      </p:sp>
      <p:sp>
        <p:nvSpPr>
          <p:cNvPr id="671" name="Google Shape;671;p2"/>
          <p:cNvSpPr txBox="1"/>
          <p:nvPr>
            <p:ph idx="15" type="title"/>
          </p:nvPr>
        </p:nvSpPr>
        <p:spPr>
          <a:xfrm>
            <a:off x="3442327" y="3012050"/>
            <a:ext cx="2240100" cy="65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GB"/>
              <a:t>05</a:t>
            </a:r>
            <a:endParaRPr/>
          </a:p>
        </p:txBody>
      </p:sp>
      <p:sp>
        <p:nvSpPr>
          <p:cNvPr id="672" name="Google Shape;672;p2"/>
          <p:cNvSpPr txBox="1"/>
          <p:nvPr>
            <p:ph idx="16" type="title"/>
          </p:nvPr>
        </p:nvSpPr>
        <p:spPr>
          <a:xfrm>
            <a:off x="5682425" y="1826175"/>
            <a:ext cx="24099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DATA PREP &amp; MODEL TRAINING</a:t>
            </a:r>
            <a:endParaRPr/>
          </a:p>
        </p:txBody>
      </p:sp>
      <p:sp>
        <p:nvSpPr>
          <p:cNvPr id="673" name="Google Shape;673;p2"/>
          <p:cNvSpPr txBox="1"/>
          <p:nvPr>
            <p:ph idx="18" type="title"/>
          </p:nvPr>
        </p:nvSpPr>
        <p:spPr>
          <a:xfrm>
            <a:off x="5768951" y="1264506"/>
            <a:ext cx="2240100" cy="66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GB"/>
              <a:t>03</a:t>
            </a:r>
            <a:endParaRPr/>
          </a:p>
        </p:txBody>
      </p:sp>
      <p:sp>
        <p:nvSpPr>
          <p:cNvPr id="674" name="Google Shape;674;p2"/>
          <p:cNvSpPr txBox="1"/>
          <p:nvPr>
            <p:ph idx="19" type="title"/>
          </p:nvPr>
        </p:nvSpPr>
        <p:spPr>
          <a:xfrm>
            <a:off x="5768952" y="3602543"/>
            <a:ext cx="2240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FUTURE EXPLORATION</a:t>
            </a:r>
            <a:endParaRPr/>
          </a:p>
        </p:txBody>
      </p:sp>
      <p:sp>
        <p:nvSpPr>
          <p:cNvPr id="675" name="Google Shape;675;p2"/>
          <p:cNvSpPr txBox="1"/>
          <p:nvPr>
            <p:ph idx="21" type="title"/>
          </p:nvPr>
        </p:nvSpPr>
        <p:spPr>
          <a:xfrm>
            <a:off x="5768951" y="3039614"/>
            <a:ext cx="2240100" cy="63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GB"/>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4" name="Shape 2354"/>
        <p:cNvGrpSpPr/>
        <p:nvPr/>
      </p:nvGrpSpPr>
      <p:grpSpPr>
        <a:xfrm>
          <a:off x="0" y="0"/>
          <a:ext cx="0" cy="0"/>
          <a:chOff x="0" y="0"/>
          <a:chExt cx="0" cy="0"/>
        </a:xfrm>
      </p:grpSpPr>
      <p:pic>
        <p:nvPicPr>
          <p:cNvPr id="2355" name="Google Shape;2355;p20"/>
          <p:cNvPicPr preferRelativeResize="0"/>
          <p:nvPr/>
        </p:nvPicPr>
        <p:blipFill rotWithShape="1">
          <a:blip r:embed="rId3">
            <a:alphaModFix/>
          </a:blip>
          <a:srcRect b="0" l="0" r="0" t="0"/>
          <a:stretch/>
        </p:blipFill>
        <p:spPr>
          <a:xfrm>
            <a:off x="1009650" y="1247774"/>
            <a:ext cx="3038475" cy="2647951"/>
          </a:xfrm>
          <a:prstGeom prst="rect">
            <a:avLst/>
          </a:prstGeom>
          <a:noFill/>
          <a:ln>
            <a:noFill/>
          </a:ln>
        </p:spPr>
      </p:pic>
      <p:sp>
        <p:nvSpPr>
          <p:cNvPr id="2356" name="Google Shape;2356;p20"/>
          <p:cNvSpPr txBox="1"/>
          <p:nvPr/>
        </p:nvSpPr>
        <p:spPr>
          <a:xfrm>
            <a:off x="900112" y="3963543"/>
            <a:ext cx="7134226" cy="9002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Predicted true value for 1 matches perfectly with the machine’s prediction however, predicted 0 value and actual 0 value varies significantly. </a:t>
            </a:r>
            <a:endParaRPr b="0" i="0" sz="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The findings are not reliable given the factors: </a:t>
            </a:r>
            <a:r>
              <a:rPr b="1" i="0" lang="en-GB" sz="1050" u="none" cap="none" strike="noStrike">
                <a:solidFill>
                  <a:srgbClr val="212121"/>
                </a:solidFill>
                <a:latin typeface="Roboto"/>
                <a:ea typeface="Roboto"/>
                <a:cs typeface="Roboto"/>
                <a:sym typeface="Roboto"/>
              </a:rPr>
              <a:t>us_inflation_rate, au_inflation_rate, us_fed_rate, au_cash_rate, previous_close</a:t>
            </a:r>
            <a:endParaRPr b="0" i="0" sz="500" u="none" cap="none" strike="noStrike">
              <a:solidFill>
                <a:schemeClr val="dk1"/>
              </a:solidFill>
              <a:latin typeface="Arial"/>
              <a:ea typeface="Arial"/>
              <a:cs typeface="Arial"/>
              <a:sym typeface="Arial"/>
            </a:endParaRPr>
          </a:p>
        </p:txBody>
      </p:sp>
      <p:sp>
        <p:nvSpPr>
          <p:cNvPr id="2357" name="Google Shape;2357;p20"/>
          <p:cNvSpPr txBox="1"/>
          <p:nvPr/>
        </p:nvSpPr>
        <p:spPr>
          <a:xfrm>
            <a:off x="171450" y="279711"/>
            <a:ext cx="88011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GB" sz="3000" u="none" cap="none" strike="noStrike">
                <a:solidFill>
                  <a:schemeClr val="accent1"/>
                </a:solidFill>
                <a:latin typeface="Montserrat"/>
                <a:ea typeface="Montserrat"/>
                <a:cs typeface="Montserrat"/>
                <a:sym typeface="Montserrat"/>
              </a:rPr>
              <a:t>NEURAL NETWORK PERFORMANCE</a:t>
            </a:r>
            <a:endParaRPr/>
          </a:p>
          <a:p>
            <a:pPr indent="0" lvl="0" marL="0" marR="0" rtl="0" algn="ctr">
              <a:lnSpc>
                <a:spcPct val="100000"/>
              </a:lnSpc>
              <a:spcBef>
                <a:spcPts val="0"/>
              </a:spcBef>
              <a:spcAft>
                <a:spcPts val="0"/>
              </a:spcAft>
              <a:buClr>
                <a:schemeClr val="accent1"/>
              </a:buClr>
              <a:buSzPts val="3000"/>
              <a:buFont typeface="Montserrat"/>
              <a:buNone/>
            </a:pPr>
            <a:r>
              <a:t/>
            </a:r>
            <a:endParaRPr b="1" i="0" sz="3000" u="none" cap="none" strike="noStrike">
              <a:solidFill>
                <a:schemeClr val="accent1"/>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1" name="Shape 2361"/>
        <p:cNvGrpSpPr/>
        <p:nvPr/>
      </p:nvGrpSpPr>
      <p:grpSpPr>
        <a:xfrm>
          <a:off x="0" y="0"/>
          <a:ext cx="0" cy="0"/>
          <a:chOff x="0" y="0"/>
          <a:chExt cx="0" cy="0"/>
        </a:xfrm>
      </p:grpSpPr>
      <p:sp>
        <p:nvSpPr>
          <p:cNvPr id="2362" name="Google Shape;2362;p21"/>
          <p:cNvSpPr txBox="1"/>
          <p:nvPr>
            <p:ph idx="15"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GB"/>
              <a:t>DIFFICULTIES FACED</a:t>
            </a:r>
            <a:endParaRPr/>
          </a:p>
          <a:p>
            <a:pPr indent="0" lvl="0" marL="0" rtl="0" algn="ctr">
              <a:lnSpc>
                <a:spcPct val="100000"/>
              </a:lnSpc>
              <a:spcBef>
                <a:spcPts val="0"/>
              </a:spcBef>
              <a:spcAft>
                <a:spcPts val="0"/>
              </a:spcAft>
              <a:buSzPts val="3000"/>
              <a:buNone/>
            </a:pPr>
            <a:r>
              <a:t/>
            </a:r>
            <a:endParaRPr/>
          </a:p>
        </p:txBody>
      </p:sp>
      <p:sp>
        <p:nvSpPr>
          <p:cNvPr id="2363" name="Google Shape;2363;p21"/>
          <p:cNvSpPr txBox="1"/>
          <p:nvPr/>
        </p:nvSpPr>
        <p:spPr>
          <a:xfrm>
            <a:off x="1924879" y="1483666"/>
            <a:ext cx="5591100" cy="27243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1400"/>
              <a:buFont typeface="Arial"/>
              <a:buAutoNum type="arabicPeriod"/>
            </a:pPr>
            <a:r>
              <a:rPr lang="en-GB">
                <a:solidFill>
                  <a:schemeClr val="dk1"/>
                </a:solidFill>
              </a:rPr>
              <a:t>The forex rate of two currencies is </a:t>
            </a:r>
            <a:r>
              <a:rPr lang="en-GB">
                <a:solidFill>
                  <a:schemeClr val="dk1"/>
                </a:solidFill>
              </a:rPr>
              <a:t>determined</a:t>
            </a:r>
            <a:r>
              <a:rPr lang="en-GB">
                <a:solidFill>
                  <a:schemeClr val="dk1"/>
                </a:solidFill>
              </a:rPr>
              <a:t> by numerous factors</a:t>
            </a:r>
            <a:r>
              <a:rPr b="0" i="0" lang="en-GB" sz="1400" u="none" cap="none" strike="noStrike">
                <a:solidFill>
                  <a:schemeClr val="dk1"/>
                </a:solidFill>
                <a:latin typeface="Arial"/>
                <a:ea typeface="Arial"/>
                <a:cs typeface="Arial"/>
                <a:sym typeface="Arial"/>
              </a:rPr>
              <a:t>. We tried</a:t>
            </a:r>
            <a:r>
              <a:rPr lang="en-GB">
                <a:solidFill>
                  <a:schemeClr val="dk1"/>
                </a:solidFill>
              </a:rPr>
              <a:t> few factors whereas had to let go many other factors affecting the exchange rate like trade news, balance of payment, war, etc. which we could not fit in the model.  </a:t>
            </a:r>
            <a:r>
              <a:rPr b="0" i="0" lang="en-GB" sz="1400" u="none" cap="none" strike="noStrike">
                <a:solidFill>
                  <a:schemeClr val="dk1"/>
                </a:solidFill>
                <a:latin typeface="Arial"/>
                <a:ea typeface="Arial"/>
                <a:cs typeface="Arial"/>
                <a:sym typeface="Arial"/>
              </a:rPr>
              <a:t> </a:t>
            </a:r>
            <a:endParaRPr/>
          </a:p>
          <a:p>
            <a:pPr indent="-342900" lvl="0" marL="342900" marR="0" rtl="0" algn="l">
              <a:lnSpc>
                <a:spcPct val="150000"/>
              </a:lnSpc>
              <a:spcBef>
                <a:spcPts val="0"/>
              </a:spcBef>
              <a:spcAft>
                <a:spcPts val="0"/>
              </a:spcAft>
              <a:buClr>
                <a:srgbClr val="000000"/>
              </a:buClr>
              <a:buSzPts val="1400"/>
              <a:buFont typeface="Arial"/>
              <a:buAutoNum type="arabicPeriod"/>
            </a:pPr>
            <a:r>
              <a:rPr lang="en-GB">
                <a:solidFill>
                  <a:schemeClr val="dk1"/>
                </a:solidFill>
              </a:rPr>
              <a:t>Different model has given different results git the same inputs</a:t>
            </a:r>
            <a:r>
              <a:rPr b="0" i="0" lang="en-GB" sz="1400" u="none" cap="none" strike="noStrike">
                <a:solidFill>
                  <a:schemeClr val="dk1"/>
                </a:solidFill>
                <a:latin typeface="Arial"/>
                <a:ea typeface="Arial"/>
                <a:cs typeface="Arial"/>
                <a:sym typeface="Arial"/>
              </a:rPr>
              <a:t>. Changes in the inputs had significant impact on the prediction</a:t>
            </a:r>
            <a:r>
              <a:rPr lang="en-GB">
                <a:solidFill>
                  <a:schemeClr val="dk1"/>
                </a:solidFill>
              </a:rPr>
              <a:t>. </a:t>
            </a:r>
            <a:r>
              <a:rPr b="0" i="0" lang="en-GB" sz="1400" u="none" cap="none" strike="noStrike">
                <a:solidFill>
                  <a:schemeClr val="dk1"/>
                </a:solidFill>
                <a:latin typeface="Arial"/>
                <a:ea typeface="Arial"/>
                <a:cs typeface="Arial"/>
                <a:sym typeface="Arial"/>
              </a:rPr>
              <a:t> </a:t>
            </a:r>
            <a:endParaRPr/>
          </a:p>
          <a:p>
            <a:pPr indent="-342900" lvl="0" marL="342900" marR="0" rtl="0" algn="l">
              <a:lnSpc>
                <a:spcPct val="150000"/>
              </a:lnSpc>
              <a:spcBef>
                <a:spcPts val="1200"/>
              </a:spcBef>
              <a:spcAft>
                <a:spcPts val="0"/>
              </a:spcAft>
              <a:buClr>
                <a:srgbClr val="000000"/>
              </a:buClr>
              <a:buSzPts val="1400"/>
              <a:buFont typeface="Arial"/>
              <a:buAutoNum type="arabicPeriod"/>
            </a:pPr>
            <a:r>
              <a:rPr b="0" i="0" lang="en-GB" sz="1400" u="none" cap="none" strike="noStrike">
                <a:solidFill>
                  <a:schemeClr val="dk1"/>
                </a:solidFill>
                <a:latin typeface="Arial"/>
                <a:ea typeface="Arial"/>
                <a:cs typeface="Arial"/>
                <a:sym typeface="Arial"/>
              </a:rPr>
              <a:t>The accuracy of the model in prediction whether the price is going to increase or decrease is 0.58 in case of ABC model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7" name="Shape 2367"/>
        <p:cNvGrpSpPr/>
        <p:nvPr/>
      </p:nvGrpSpPr>
      <p:grpSpPr>
        <a:xfrm>
          <a:off x="0" y="0"/>
          <a:ext cx="0" cy="0"/>
          <a:chOff x="0" y="0"/>
          <a:chExt cx="0" cy="0"/>
        </a:xfrm>
      </p:grpSpPr>
      <p:sp>
        <p:nvSpPr>
          <p:cNvPr id="2368" name="Google Shape;2368;p22"/>
          <p:cNvSpPr txBox="1"/>
          <p:nvPr>
            <p:ph idx="15"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GB"/>
              <a:t>CONCLUSION</a:t>
            </a:r>
            <a:endParaRPr/>
          </a:p>
          <a:p>
            <a:pPr indent="0" lvl="0" marL="0" rtl="0" algn="ctr">
              <a:lnSpc>
                <a:spcPct val="100000"/>
              </a:lnSpc>
              <a:spcBef>
                <a:spcPts val="0"/>
              </a:spcBef>
              <a:spcAft>
                <a:spcPts val="0"/>
              </a:spcAft>
              <a:buSzPts val="3000"/>
              <a:buNone/>
            </a:pPr>
            <a:r>
              <a:t/>
            </a:r>
            <a:endParaRPr/>
          </a:p>
        </p:txBody>
      </p:sp>
      <p:sp>
        <p:nvSpPr>
          <p:cNvPr id="2369" name="Google Shape;2369;p22"/>
          <p:cNvSpPr txBox="1"/>
          <p:nvPr/>
        </p:nvSpPr>
        <p:spPr>
          <a:xfrm>
            <a:off x="1667775" y="1549875"/>
            <a:ext cx="6741300" cy="630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chemeClr val="dk1"/>
                </a:solidFill>
                <a:latin typeface="Arial"/>
                <a:ea typeface="Arial"/>
                <a:cs typeface="Arial"/>
                <a:sym typeface="Arial"/>
              </a:rPr>
              <a:t>The models that we have tried based on the factors does not provide good results to predict accurately whether the price should increase or not.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3" name="Shape 2373"/>
        <p:cNvGrpSpPr/>
        <p:nvPr/>
      </p:nvGrpSpPr>
      <p:grpSpPr>
        <a:xfrm>
          <a:off x="0" y="0"/>
          <a:ext cx="0" cy="0"/>
          <a:chOff x="0" y="0"/>
          <a:chExt cx="0" cy="0"/>
        </a:xfrm>
      </p:grpSpPr>
      <p:sp>
        <p:nvSpPr>
          <p:cNvPr id="2374" name="Google Shape;2374;p23"/>
          <p:cNvSpPr txBox="1"/>
          <p:nvPr>
            <p:ph type="title"/>
          </p:nvPr>
        </p:nvSpPr>
        <p:spPr>
          <a:xfrm>
            <a:off x="4815308" y="1871700"/>
            <a:ext cx="4275145" cy="14001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4800"/>
              <a:buNone/>
            </a:pPr>
            <a:r>
              <a:rPr lang="en-GB"/>
              <a:t>06 FUTURE EXPLORATION</a:t>
            </a:r>
            <a:endParaRPr/>
          </a:p>
          <a:p>
            <a:pPr indent="0" lvl="0" marL="0" rtl="0" algn="r">
              <a:lnSpc>
                <a:spcPct val="100000"/>
              </a:lnSpc>
              <a:spcBef>
                <a:spcPts val="0"/>
              </a:spcBef>
              <a:spcAft>
                <a:spcPts val="0"/>
              </a:spcAft>
              <a:buSzPts val="4800"/>
              <a:buNone/>
            </a:pPr>
            <a:r>
              <a:t/>
            </a:r>
            <a:endParaRPr/>
          </a:p>
        </p:txBody>
      </p:sp>
      <p:sp>
        <p:nvSpPr>
          <p:cNvPr id="2375" name="Google Shape;2375;p23"/>
          <p:cNvSpPr/>
          <p:nvPr/>
        </p:nvSpPr>
        <p:spPr>
          <a:xfrm>
            <a:off x="696136" y="3909893"/>
            <a:ext cx="4079314" cy="53"/>
          </a:xfrm>
          <a:custGeom>
            <a:rect b="b" l="l" r="r" t="t"/>
            <a:pathLst>
              <a:path extrusionOk="0" fill="none" h="1" w="77399">
                <a:moveTo>
                  <a:pt x="0" y="1"/>
                </a:moveTo>
                <a:lnTo>
                  <a:pt x="77399" y="1"/>
                </a:lnTo>
              </a:path>
            </a:pathLst>
          </a:custGeom>
          <a:noFill/>
          <a:ln cap="flat" cmpd="sng" w="9525">
            <a:solidFill>
              <a:schemeClr val="accent4"/>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23"/>
          <p:cNvSpPr/>
          <p:nvPr/>
        </p:nvSpPr>
        <p:spPr>
          <a:xfrm>
            <a:off x="1485520" y="1337440"/>
            <a:ext cx="2500062" cy="1543223"/>
          </a:xfrm>
          <a:custGeom>
            <a:rect b="b" l="l" r="r" t="t"/>
            <a:pathLst>
              <a:path extrusionOk="0" h="29279" w="47435">
                <a:moveTo>
                  <a:pt x="2399" y="1"/>
                </a:moveTo>
                <a:cubicBezTo>
                  <a:pt x="1067" y="1"/>
                  <a:pt x="1" y="1067"/>
                  <a:pt x="1" y="2389"/>
                </a:cubicBezTo>
                <a:lnTo>
                  <a:pt x="1" y="26880"/>
                </a:lnTo>
                <a:cubicBezTo>
                  <a:pt x="1" y="28213"/>
                  <a:pt x="1067" y="29279"/>
                  <a:pt x="2399" y="29279"/>
                </a:cubicBezTo>
                <a:lnTo>
                  <a:pt x="45046" y="29279"/>
                </a:lnTo>
                <a:cubicBezTo>
                  <a:pt x="46368" y="29279"/>
                  <a:pt x="47434" y="28213"/>
                  <a:pt x="47434" y="26880"/>
                </a:cubicBezTo>
                <a:lnTo>
                  <a:pt x="47434" y="2389"/>
                </a:lnTo>
                <a:cubicBezTo>
                  <a:pt x="47434" y="1067"/>
                  <a:pt x="46368" y="1"/>
                  <a:pt x="450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23"/>
          <p:cNvSpPr/>
          <p:nvPr/>
        </p:nvSpPr>
        <p:spPr>
          <a:xfrm>
            <a:off x="1512558" y="1364478"/>
            <a:ext cx="2445986" cy="1489198"/>
          </a:xfrm>
          <a:custGeom>
            <a:rect b="b" l="l" r="r" t="t"/>
            <a:pathLst>
              <a:path extrusionOk="0" h="28254" w="46409">
                <a:moveTo>
                  <a:pt x="1927" y="0"/>
                </a:moveTo>
                <a:cubicBezTo>
                  <a:pt x="861" y="0"/>
                  <a:pt x="0" y="862"/>
                  <a:pt x="0" y="1917"/>
                </a:cubicBezTo>
                <a:lnTo>
                  <a:pt x="0" y="26244"/>
                </a:lnTo>
                <a:cubicBezTo>
                  <a:pt x="0" y="27351"/>
                  <a:pt x="902" y="28253"/>
                  <a:pt x="2009" y="28253"/>
                </a:cubicBezTo>
                <a:lnTo>
                  <a:pt x="44399" y="28253"/>
                </a:lnTo>
                <a:cubicBezTo>
                  <a:pt x="45507" y="28253"/>
                  <a:pt x="46409" y="27351"/>
                  <a:pt x="46409" y="26244"/>
                </a:cubicBezTo>
                <a:lnTo>
                  <a:pt x="46409" y="1917"/>
                </a:lnTo>
                <a:cubicBezTo>
                  <a:pt x="46409" y="862"/>
                  <a:pt x="45548" y="0"/>
                  <a:pt x="4448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23"/>
          <p:cNvSpPr/>
          <p:nvPr/>
        </p:nvSpPr>
        <p:spPr>
          <a:xfrm>
            <a:off x="1507657" y="1364478"/>
            <a:ext cx="2450888" cy="182684"/>
          </a:xfrm>
          <a:custGeom>
            <a:rect b="b" l="l" r="r" t="t"/>
            <a:pathLst>
              <a:path extrusionOk="0" h="3466" w="46502">
                <a:moveTo>
                  <a:pt x="1918" y="0"/>
                </a:moveTo>
                <a:cubicBezTo>
                  <a:pt x="852" y="0"/>
                  <a:pt x="1" y="862"/>
                  <a:pt x="1" y="1917"/>
                </a:cubicBezTo>
                <a:lnTo>
                  <a:pt x="1" y="3465"/>
                </a:lnTo>
                <a:lnTo>
                  <a:pt x="46502" y="3465"/>
                </a:lnTo>
                <a:lnTo>
                  <a:pt x="46502" y="1917"/>
                </a:lnTo>
                <a:cubicBezTo>
                  <a:pt x="46502" y="862"/>
                  <a:pt x="45641" y="0"/>
                  <a:pt x="4458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23"/>
          <p:cNvSpPr/>
          <p:nvPr/>
        </p:nvSpPr>
        <p:spPr>
          <a:xfrm>
            <a:off x="1621660" y="1432575"/>
            <a:ext cx="47066" cy="46488"/>
          </a:xfrm>
          <a:custGeom>
            <a:rect b="b" l="l" r="r" t="t"/>
            <a:pathLst>
              <a:path extrusionOk="0" h="882" w="893">
                <a:moveTo>
                  <a:pt x="452" y="0"/>
                </a:moveTo>
                <a:cubicBezTo>
                  <a:pt x="206" y="0"/>
                  <a:pt x="1" y="195"/>
                  <a:pt x="1" y="441"/>
                </a:cubicBezTo>
                <a:cubicBezTo>
                  <a:pt x="1" y="687"/>
                  <a:pt x="206" y="882"/>
                  <a:pt x="452" y="882"/>
                </a:cubicBezTo>
                <a:cubicBezTo>
                  <a:pt x="688" y="882"/>
                  <a:pt x="893" y="687"/>
                  <a:pt x="893" y="441"/>
                </a:cubicBezTo>
                <a:cubicBezTo>
                  <a:pt x="893" y="195"/>
                  <a:pt x="688" y="0"/>
                  <a:pt x="452" y="0"/>
                </a:cubicBezTo>
                <a:close/>
              </a:path>
            </a:pathLst>
          </a:custGeom>
          <a:solidFill>
            <a:srgbClr val="D5EC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23"/>
          <p:cNvSpPr/>
          <p:nvPr/>
        </p:nvSpPr>
        <p:spPr>
          <a:xfrm>
            <a:off x="1761069" y="1432575"/>
            <a:ext cx="46539" cy="46488"/>
          </a:xfrm>
          <a:custGeom>
            <a:rect b="b" l="l" r="r" t="t"/>
            <a:pathLst>
              <a:path extrusionOk="0" h="882" w="883">
                <a:moveTo>
                  <a:pt x="442" y="0"/>
                </a:moveTo>
                <a:cubicBezTo>
                  <a:pt x="196" y="0"/>
                  <a:pt x="1" y="195"/>
                  <a:pt x="1" y="441"/>
                </a:cubicBezTo>
                <a:cubicBezTo>
                  <a:pt x="1" y="687"/>
                  <a:pt x="196" y="882"/>
                  <a:pt x="442" y="882"/>
                </a:cubicBezTo>
                <a:cubicBezTo>
                  <a:pt x="688" y="882"/>
                  <a:pt x="882" y="687"/>
                  <a:pt x="882" y="441"/>
                </a:cubicBezTo>
                <a:cubicBezTo>
                  <a:pt x="882" y="195"/>
                  <a:pt x="688" y="0"/>
                  <a:pt x="442" y="0"/>
                </a:cubicBezTo>
                <a:close/>
              </a:path>
            </a:pathLst>
          </a:custGeom>
          <a:solidFill>
            <a:srgbClr val="D5EC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23"/>
          <p:cNvSpPr/>
          <p:nvPr/>
        </p:nvSpPr>
        <p:spPr>
          <a:xfrm>
            <a:off x="1892361" y="1432575"/>
            <a:ext cx="54655" cy="46857"/>
          </a:xfrm>
          <a:custGeom>
            <a:rect b="b" l="l" r="r" t="t"/>
            <a:pathLst>
              <a:path extrusionOk="0" h="889" w="1037">
                <a:moveTo>
                  <a:pt x="596" y="0"/>
                </a:moveTo>
                <a:cubicBezTo>
                  <a:pt x="196" y="0"/>
                  <a:pt x="1" y="472"/>
                  <a:pt x="278" y="759"/>
                </a:cubicBezTo>
                <a:cubicBezTo>
                  <a:pt x="370" y="848"/>
                  <a:pt x="482" y="888"/>
                  <a:pt x="591" y="888"/>
                </a:cubicBezTo>
                <a:cubicBezTo>
                  <a:pt x="820" y="888"/>
                  <a:pt x="1036" y="712"/>
                  <a:pt x="1036" y="441"/>
                </a:cubicBezTo>
                <a:cubicBezTo>
                  <a:pt x="1036" y="195"/>
                  <a:pt x="842" y="0"/>
                  <a:pt x="596" y="0"/>
                </a:cubicBezTo>
                <a:close/>
              </a:path>
            </a:pathLst>
          </a:custGeom>
          <a:solidFill>
            <a:srgbClr val="D5EC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23"/>
          <p:cNvSpPr/>
          <p:nvPr/>
        </p:nvSpPr>
        <p:spPr>
          <a:xfrm>
            <a:off x="1639001" y="2608303"/>
            <a:ext cx="1394574" cy="53"/>
          </a:xfrm>
          <a:custGeom>
            <a:rect b="b" l="l" r="r" t="t"/>
            <a:pathLst>
              <a:path extrusionOk="0" fill="none" h="1" w="26460">
                <a:moveTo>
                  <a:pt x="0" y="0"/>
                </a:moveTo>
                <a:lnTo>
                  <a:pt x="26459"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23"/>
          <p:cNvSpPr/>
          <p:nvPr/>
        </p:nvSpPr>
        <p:spPr>
          <a:xfrm>
            <a:off x="1639001" y="2688786"/>
            <a:ext cx="1089834" cy="53"/>
          </a:xfrm>
          <a:custGeom>
            <a:rect b="b" l="l" r="r" t="t"/>
            <a:pathLst>
              <a:path extrusionOk="0" fill="none" h="1" w="20678">
                <a:moveTo>
                  <a:pt x="0" y="1"/>
                </a:moveTo>
                <a:lnTo>
                  <a:pt x="20677" y="1"/>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23"/>
          <p:cNvSpPr/>
          <p:nvPr/>
        </p:nvSpPr>
        <p:spPr>
          <a:xfrm>
            <a:off x="1639001" y="2769321"/>
            <a:ext cx="678630" cy="53"/>
          </a:xfrm>
          <a:custGeom>
            <a:rect b="b" l="l" r="r" t="t"/>
            <a:pathLst>
              <a:path extrusionOk="0" fill="none" h="1" w="12876">
                <a:moveTo>
                  <a:pt x="0" y="0"/>
                </a:moveTo>
                <a:lnTo>
                  <a:pt x="12876"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23"/>
          <p:cNvSpPr/>
          <p:nvPr/>
        </p:nvSpPr>
        <p:spPr>
          <a:xfrm>
            <a:off x="3229680" y="2608303"/>
            <a:ext cx="129180" cy="53"/>
          </a:xfrm>
          <a:custGeom>
            <a:rect b="b" l="l" r="r" t="t"/>
            <a:pathLst>
              <a:path extrusionOk="0" fill="none" h="1" w="2451">
                <a:moveTo>
                  <a:pt x="0"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23"/>
          <p:cNvSpPr/>
          <p:nvPr/>
        </p:nvSpPr>
        <p:spPr>
          <a:xfrm>
            <a:off x="3229680" y="2688786"/>
            <a:ext cx="129180" cy="53"/>
          </a:xfrm>
          <a:custGeom>
            <a:rect b="b" l="l" r="r" t="t"/>
            <a:pathLst>
              <a:path extrusionOk="0" fill="none" h="1" w="2451">
                <a:moveTo>
                  <a:pt x="0" y="1"/>
                </a:moveTo>
                <a:lnTo>
                  <a:pt x="2451" y="1"/>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23"/>
          <p:cNvSpPr/>
          <p:nvPr/>
        </p:nvSpPr>
        <p:spPr>
          <a:xfrm>
            <a:off x="3229680" y="2769321"/>
            <a:ext cx="129180" cy="53"/>
          </a:xfrm>
          <a:custGeom>
            <a:rect b="b" l="l" r="r" t="t"/>
            <a:pathLst>
              <a:path extrusionOk="0" fill="none" h="1" w="2451">
                <a:moveTo>
                  <a:pt x="0"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23"/>
          <p:cNvSpPr/>
          <p:nvPr/>
        </p:nvSpPr>
        <p:spPr>
          <a:xfrm>
            <a:off x="3466332" y="2608303"/>
            <a:ext cx="129180" cy="53"/>
          </a:xfrm>
          <a:custGeom>
            <a:rect b="b" l="l" r="r" t="t"/>
            <a:pathLst>
              <a:path extrusionOk="0" fill="none" h="1" w="2451">
                <a:moveTo>
                  <a:pt x="1"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23"/>
          <p:cNvSpPr/>
          <p:nvPr/>
        </p:nvSpPr>
        <p:spPr>
          <a:xfrm>
            <a:off x="3466332" y="2688786"/>
            <a:ext cx="129180" cy="53"/>
          </a:xfrm>
          <a:custGeom>
            <a:rect b="b" l="l" r="r" t="t"/>
            <a:pathLst>
              <a:path extrusionOk="0" fill="none" h="1" w="2451">
                <a:moveTo>
                  <a:pt x="1" y="1"/>
                </a:moveTo>
                <a:lnTo>
                  <a:pt x="2451" y="1"/>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23"/>
          <p:cNvSpPr/>
          <p:nvPr/>
        </p:nvSpPr>
        <p:spPr>
          <a:xfrm>
            <a:off x="3466332" y="2769321"/>
            <a:ext cx="129180" cy="53"/>
          </a:xfrm>
          <a:custGeom>
            <a:rect b="b" l="l" r="r" t="t"/>
            <a:pathLst>
              <a:path extrusionOk="0" fill="none" h="1" w="2451">
                <a:moveTo>
                  <a:pt x="1" y="0"/>
                </a:moveTo>
                <a:lnTo>
                  <a:pt x="2451" y="0"/>
                </a:lnTo>
              </a:path>
            </a:pathLst>
          </a:custGeom>
          <a:noFill/>
          <a:ln cap="rnd" cmpd="sng" w="9750">
            <a:solidFill>
              <a:srgbClr val="B9DB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23"/>
          <p:cNvSpPr/>
          <p:nvPr/>
        </p:nvSpPr>
        <p:spPr>
          <a:xfrm>
            <a:off x="3702983" y="2608303"/>
            <a:ext cx="129180" cy="53"/>
          </a:xfrm>
          <a:custGeom>
            <a:rect b="b" l="l" r="r" t="t"/>
            <a:pathLst>
              <a:path extrusionOk="0" fill="none" h="1" w="2451">
                <a:moveTo>
                  <a:pt x="1"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23"/>
          <p:cNvSpPr/>
          <p:nvPr/>
        </p:nvSpPr>
        <p:spPr>
          <a:xfrm>
            <a:off x="3702983" y="2688786"/>
            <a:ext cx="129180" cy="53"/>
          </a:xfrm>
          <a:custGeom>
            <a:rect b="b" l="l" r="r" t="t"/>
            <a:pathLst>
              <a:path extrusionOk="0" fill="none" h="1" w="2451">
                <a:moveTo>
                  <a:pt x="1" y="1"/>
                </a:moveTo>
                <a:lnTo>
                  <a:pt x="2451" y="1"/>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23"/>
          <p:cNvSpPr/>
          <p:nvPr/>
        </p:nvSpPr>
        <p:spPr>
          <a:xfrm>
            <a:off x="3702983" y="2769321"/>
            <a:ext cx="129180" cy="53"/>
          </a:xfrm>
          <a:custGeom>
            <a:rect b="b" l="l" r="r" t="t"/>
            <a:pathLst>
              <a:path extrusionOk="0" fill="none" h="1" w="2451">
                <a:moveTo>
                  <a:pt x="1"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23"/>
          <p:cNvSpPr/>
          <p:nvPr/>
        </p:nvSpPr>
        <p:spPr>
          <a:xfrm>
            <a:off x="3822943" y="1592487"/>
            <a:ext cx="53" cy="309657"/>
          </a:xfrm>
          <a:custGeom>
            <a:rect b="b" l="l" r="r" t="t"/>
            <a:pathLst>
              <a:path extrusionOk="0" fill="none" h="5875" w="1">
                <a:moveTo>
                  <a:pt x="1" y="1"/>
                </a:moveTo>
                <a:lnTo>
                  <a:pt x="1"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23"/>
          <p:cNvSpPr/>
          <p:nvPr/>
        </p:nvSpPr>
        <p:spPr>
          <a:xfrm>
            <a:off x="3822943" y="1688677"/>
            <a:ext cx="53" cy="140518"/>
          </a:xfrm>
          <a:custGeom>
            <a:rect b="b" l="l" r="r" t="t"/>
            <a:pathLst>
              <a:path extrusionOk="0" fill="none" h="2666" w="1">
                <a:moveTo>
                  <a:pt x="1" y="0"/>
                </a:moveTo>
                <a:lnTo>
                  <a:pt x="1" y="2666"/>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23"/>
          <p:cNvSpPr/>
          <p:nvPr/>
        </p:nvSpPr>
        <p:spPr>
          <a:xfrm>
            <a:off x="3753792" y="1644878"/>
            <a:ext cx="53" cy="309657"/>
          </a:xfrm>
          <a:custGeom>
            <a:rect b="b" l="l" r="r" t="t"/>
            <a:pathLst>
              <a:path extrusionOk="0" fill="none" h="5875" w="1">
                <a:moveTo>
                  <a:pt x="0" y="1"/>
                </a:moveTo>
                <a:lnTo>
                  <a:pt x="0"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23"/>
          <p:cNvSpPr/>
          <p:nvPr/>
        </p:nvSpPr>
        <p:spPr>
          <a:xfrm>
            <a:off x="3753792" y="1789189"/>
            <a:ext cx="53" cy="92449"/>
          </a:xfrm>
          <a:custGeom>
            <a:rect b="b" l="l" r="r" t="t"/>
            <a:pathLst>
              <a:path extrusionOk="0" fill="none" h="1754" w="1">
                <a:moveTo>
                  <a:pt x="0" y="0"/>
                </a:moveTo>
                <a:lnTo>
                  <a:pt x="0" y="1753"/>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23"/>
          <p:cNvSpPr/>
          <p:nvPr/>
        </p:nvSpPr>
        <p:spPr>
          <a:xfrm>
            <a:off x="3685169" y="1671916"/>
            <a:ext cx="53" cy="309657"/>
          </a:xfrm>
          <a:custGeom>
            <a:rect b="b" l="l" r="r" t="t"/>
            <a:pathLst>
              <a:path extrusionOk="0" fill="none" h="5875" w="1">
                <a:moveTo>
                  <a:pt x="0" y="0"/>
                </a:moveTo>
                <a:lnTo>
                  <a:pt x="0"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23"/>
          <p:cNvSpPr/>
          <p:nvPr/>
        </p:nvSpPr>
        <p:spPr>
          <a:xfrm>
            <a:off x="3685169" y="1829667"/>
            <a:ext cx="53" cy="145420"/>
          </a:xfrm>
          <a:custGeom>
            <a:rect b="b" l="l" r="r" t="t"/>
            <a:pathLst>
              <a:path extrusionOk="0" fill="none" h="2759" w="1">
                <a:moveTo>
                  <a:pt x="0" y="1"/>
                </a:moveTo>
                <a:lnTo>
                  <a:pt x="0" y="2759"/>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23"/>
          <p:cNvSpPr/>
          <p:nvPr/>
        </p:nvSpPr>
        <p:spPr>
          <a:xfrm>
            <a:off x="3616545" y="1656790"/>
            <a:ext cx="53" cy="309657"/>
          </a:xfrm>
          <a:custGeom>
            <a:rect b="b" l="l" r="r" t="t"/>
            <a:pathLst>
              <a:path extrusionOk="0" fill="none" h="5875" w="1">
                <a:moveTo>
                  <a:pt x="0" y="0"/>
                </a:moveTo>
                <a:lnTo>
                  <a:pt x="0"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23"/>
          <p:cNvSpPr/>
          <p:nvPr/>
        </p:nvSpPr>
        <p:spPr>
          <a:xfrm>
            <a:off x="3616545" y="1702170"/>
            <a:ext cx="53" cy="191328"/>
          </a:xfrm>
          <a:custGeom>
            <a:rect b="b" l="l" r="r" t="t"/>
            <a:pathLst>
              <a:path extrusionOk="0" fill="none" h="3630" w="1">
                <a:moveTo>
                  <a:pt x="0" y="1"/>
                </a:moveTo>
                <a:lnTo>
                  <a:pt x="0" y="3630"/>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23"/>
          <p:cNvSpPr/>
          <p:nvPr/>
        </p:nvSpPr>
        <p:spPr>
          <a:xfrm>
            <a:off x="3547394" y="1762677"/>
            <a:ext cx="53" cy="232387"/>
          </a:xfrm>
          <a:custGeom>
            <a:rect b="b" l="l" r="r" t="t"/>
            <a:pathLst>
              <a:path extrusionOk="0" fill="none" h="4409" w="1">
                <a:moveTo>
                  <a:pt x="0" y="1"/>
                </a:moveTo>
                <a:lnTo>
                  <a:pt x="0" y="4409"/>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p23"/>
          <p:cNvSpPr/>
          <p:nvPr/>
        </p:nvSpPr>
        <p:spPr>
          <a:xfrm>
            <a:off x="3547394" y="1822657"/>
            <a:ext cx="53" cy="102200"/>
          </a:xfrm>
          <a:custGeom>
            <a:rect b="b" l="l" r="r" t="t"/>
            <a:pathLst>
              <a:path extrusionOk="0" fill="none" h="1939" w="1">
                <a:moveTo>
                  <a:pt x="0" y="1"/>
                </a:moveTo>
                <a:lnTo>
                  <a:pt x="0" y="1938"/>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23"/>
          <p:cNvSpPr/>
          <p:nvPr/>
        </p:nvSpPr>
        <p:spPr>
          <a:xfrm>
            <a:off x="3478770" y="1796199"/>
            <a:ext cx="53" cy="276135"/>
          </a:xfrm>
          <a:custGeom>
            <a:rect b="b" l="l" r="r" t="t"/>
            <a:pathLst>
              <a:path extrusionOk="0" fill="none" h="5239" w="1">
                <a:moveTo>
                  <a:pt x="0" y="0"/>
                </a:moveTo>
                <a:lnTo>
                  <a:pt x="0" y="5239"/>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23"/>
          <p:cNvSpPr/>
          <p:nvPr/>
        </p:nvSpPr>
        <p:spPr>
          <a:xfrm>
            <a:off x="3478770" y="1868618"/>
            <a:ext cx="53" cy="164289"/>
          </a:xfrm>
          <a:custGeom>
            <a:rect b="b" l="l" r="r" t="t"/>
            <a:pathLst>
              <a:path extrusionOk="0" fill="none" h="3117" w="1">
                <a:moveTo>
                  <a:pt x="0" y="0"/>
                </a:moveTo>
                <a:lnTo>
                  <a:pt x="0" y="3116"/>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23"/>
          <p:cNvSpPr/>
          <p:nvPr/>
        </p:nvSpPr>
        <p:spPr>
          <a:xfrm>
            <a:off x="3410147" y="1747023"/>
            <a:ext cx="53" cy="240504"/>
          </a:xfrm>
          <a:custGeom>
            <a:rect b="b" l="l" r="r" t="t"/>
            <a:pathLst>
              <a:path extrusionOk="0" fill="none" h="4563" w="1">
                <a:moveTo>
                  <a:pt x="0" y="0"/>
                </a:moveTo>
                <a:lnTo>
                  <a:pt x="0" y="4562"/>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23"/>
          <p:cNvSpPr/>
          <p:nvPr/>
        </p:nvSpPr>
        <p:spPr>
          <a:xfrm>
            <a:off x="3410147" y="1803736"/>
            <a:ext cx="53" cy="136249"/>
          </a:xfrm>
          <a:custGeom>
            <a:rect b="b" l="l" r="r" t="t"/>
            <a:pathLst>
              <a:path extrusionOk="0" fill="none" h="2585" w="1">
                <a:moveTo>
                  <a:pt x="0" y="1"/>
                </a:moveTo>
                <a:lnTo>
                  <a:pt x="0" y="2584"/>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23"/>
          <p:cNvSpPr/>
          <p:nvPr/>
        </p:nvSpPr>
        <p:spPr>
          <a:xfrm>
            <a:off x="3341523" y="1650834"/>
            <a:ext cx="53" cy="288046"/>
          </a:xfrm>
          <a:custGeom>
            <a:rect b="b" l="l" r="r" t="t"/>
            <a:pathLst>
              <a:path extrusionOk="0" fill="none" h="5465" w="1">
                <a:moveTo>
                  <a:pt x="0" y="1"/>
                </a:moveTo>
                <a:lnTo>
                  <a:pt x="0" y="546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23"/>
          <p:cNvSpPr/>
          <p:nvPr/>
        </p:nvSpPr>
        <p:spPr>
          <a:xfrm>
            <a:off x="3341523" y="1706492"/>
            <a:ext cx="53" cy="181050"/>
          </a:xfrm>
          <a:custGeom>
            <a:rect b="b" l="l" r="r" t="t"/>
            <a:pathLst>
              <a:path extrusionOk="0" fill="none" h="3435" w="1">
                <a:moveTo>
                  <a:pt x="0" y="1"/>
                </a:moveTo>
                <a:lnTo>
                  <a:pt x="0" y="3435"/>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23"/>
          <p:cNvSpPr/>
          <p:nvPr/>
        </p:nvSpPr>
        <p:spPr>
          <a:xfrm>
            <a:off x="3272372" y="1787028"/>
            <a:ext cx="53" cy="228592"/>
          </a:xfrm>
          <a:custGeom>
            <a:rect b="b" l="l" r="r" t="t"/>
            <a:pathLst>
              <a:path extrusionOk="0" fill="none" h="4337" w="1">
                <a:moveTo>
                  <a:pt x="0" y="0"/>
                </a:moveTo>
                <a:lnTo>
                  <a:pt x="0" y="4336"/>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23"/>
          <p:cNvSpPr/>
          <p:nvPr/>
        </p:nvSpPr>
        <p:spPr>
          <a:xfrm>
            <a:off x="3272372" y="1841579"/>
            <a:ext cx="53" cy="110791"/>
          </a:xfrm>
          <a:custGeom>
            <a:rect b="b" l="l" r="r" t="t"/>
            <a:pathLst>
              <a:path extrusionOk="0" fill="none" h="2102" w="1">
                <a:moveTo>
                  <a:pt x="0" y="0"/>
                </a:moveTo>
                <a:lnTo>
                  <a:pt x="0" y="2102"/>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23"/>
          <p:cNvSpPr/>
          <p:nvPr/>
        </p:nvSpPr>
        <p:spPr>
          <a:xfrm>
            <a:off x="3203748" y="1880477"/>
            <a:ext cx="53" cy="230226"/>
          </a:xfrm>
          <a:custGeom>
            <a:rect b="b" l="l" r="r" t="t"/>
            <a:pathLst>
              <a:path extrusionOk="0" fill="none" h="4368" w="1">
                <a:moveTo>
                  <a:pt x="0" y="1"/>
                </a:moveTo>
                <a:lnTo>
                  <a:pt x="0" y="4368"/>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23"/>
          <p:cNvSpPr/>
          <p:nvPr/>
        </p:nvSpPr>
        <p:spPr>
          <a:xfrm>
            <a:off x="3203748" y="1953422"/>
            <a:ext cx="53" cy="84332"/>
          </a:xfrm>
          <a:custGeom>
            <a:rect b="b" l="l" r="r" t="t"/>
            <a:pathLst>
              <a:path extrusionOk="0" fill="none" h="1600" w="1">
                <a:moveTo>
                  <a:pt x="0" y="0"/>
                </a:moveTo>
                <a:lnTo>
                  <a:pt x="0" y="1600"/>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23"/>
          <p:cNvSpPr/>
          <p:nvPr/>
        </p:nvSpPr>
        <p:spPr>
          <a:xfrm>
            <a:off x="3135125" y="1821023"/>
            <a:ext cx="53" cy="234548"/>
          </a:xfrm>
          <a:custGeom>
            <a:rect b="b" l="l" r="r" t="t"/>
            <a:pathLst>
              <a:path extrusionOk="0" fill="none" h="4450" w="1">
                <a:moveTo>
                  <a:pt x="0" y="1"/>
                </a:moveTo>
                <a:lnTo>
                  <a:pt x="0" y="4450"/>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23"/>
          <p:cNvSpPr/>
          <p:nvPr/>
        </p:nvSpPr>
        <p:spPr>
          <a:xfrm>
            <a:off x="3135125" y="1893442"/>
            <a:ext cx="53" cy="88654"/>
          </a:xfrm>
          <a:custGeom>
            <a:rect b="b" l="l" r="r" t="t"/>
            <a:pathLst>
              <a:path extrusionOk="0" fill="none" h="1682" w="1">
                <a:moveTo>
                  <a:pt x="0" y="1"/>
                </a:moveTo>
                <a:lnTo>
                  <a:pt x="0" y="1682"/>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23"/>
          <p:cNvSpPr/>
          <p:nvPr/>
        </p:nvSpPr>
        <p:spPr>
          <a:xfrm>
            <a:off x="3066501" y="1880477"/>
            <a:ext cx="53" cy="284831"/>
          </a:xfrm>
          <a:custGeom>
            <a:rect b="b" l="l" r="r" t="t"/>
            <a:pathLst>
              <a:path extrusionOk="0" fill="none" h="5404" w="1">
                <a:moveTo>
                  <a:pt x="0" y="1"/>
                </a:moveTo>
                <a:lnTo>
                  <a:pt x="0" y="5403"/>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23"/>
          <p:cNvSpPr/>
          <p:nvPr/>
        </p:nvSpPr>
        <p:spPr>
          <a:xfrm>
            <a:off x="3066501" y="1953422"/>
            <a:ext cx="53" cy="164289"/>
          </a:xfrm>
          <a:custGeom>
            <a:rect b="b" l="l" r="r" t="t"/>
            <a:pathLst>
              <a:path extrusionOk="0" fill="none" h="3117" w="1">
                <a:moveTo>
                  <a:pt x="0" y="0"/>
                </a:moveTo>
                <a:lnTo>
                  <a:pt x="0" y="3117"/>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23"/>
          <p:cNvSpPr/>
          <p:nvPr/>
        </p:nvSpPr>
        <p:spPr>
          <a:xfrm>
            <a:off x="2997350" y="1880477"/>
            <a:ext cx="53" cy="197284"/>
          </a:xfrm>
          <a:custGeom>
            <a:rect b="b" l="l" r="r" t="t"/>
            <a:pathLst>
              <a:path extrusionOk="0" fill="none" h="3743" w="1">
                <a:moveTo>
                  <a:pt x="0" y="1"/>
                </a:moveTo>
                <a:lnTo>
                  <a:pt x="0" y="3742"/>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23"/>
          <p:cNvSpPr/>
          <p:nvPr/>
        </p:nvSpPr>
        <p:spPr>
          <a:xfrm>
            <a:off x="2997350" y="1953422"/>
            <a:ext cx="53" cy="80010"/>
          </a:xfrm>
          <a:custGeom>
            <a:rect b="b" l="l" r="r" t="t"/>
            <a:pathLst>
              <a:path extrusionOk="0" fill="none" h="1518" w="1">
                <a:moveTo>
                  <a:pt x="0" y="0"/>
                </a:moveTo>
                <a:lnTo>
                  <a:pt x="0" y="1518"/>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23"/>
          <p:cNvSpPr/>
          <p:nvPr/>
        </p:nvSpPr>
        <p:spPr>
          <a:xfrm>
            <a:off x="2928726" y="1849696"/>
            <a:ext cx="53" cy="205875"/>
          </a:xfrm>
          <a:custGeom>
            <a:rect b="b" l="l" r="r" t="t"/>
            <a:pathLst>
              <a:path extrusionOk="0" fill="none" h="3906" w="1">
                <a:moveTo>
                  <a:pt x="0" y="0"/>
                </a:moveTo>
                <a:lnTo>
                  <a:pt x="0" y="3906"/>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23"/>
          <p:cNvSpPr/>
          <p:nvPr/>
        </p:nvSpPr>
        <p:spPr>
          <a:xfrm>
            <a:off x="2928726" y="1922062"/>
            <a:ext cx="53" cy="60034"/>
          </a:xfrm>
          <a:custGeom>
            <a:rect b="b" l="l" r="r" t="t"/>
            <a:pathLst>
              <a:path extrusionOk="0" fill="none" h="1139" w="1">
                <a:moveTo>
                  <a:pt x="0" y="1"/>
                </a:moveTo>
                <a:lnTo>
                  <a:pt x="0" y="1139"/>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23"/>
          <p:cNvSpPr/>
          <p:nvPr/>
        </p:nvSpPr>
        <p:spPr>
          <a:xfrm>
            <a:off x="2859576" y="1880477"/>
            <a:ext cx="53" cy="394516"/>
          </a:xfrm>
          <a:custGeom>
            <a:rect b="b" l="l" r="r" t="t"/>
            <a:pathLst>
              <a:path extrusionOk="0" fill="none" h="7485" w="1">
                <a:moveTo>
                  <a:pt x="0" y="1"/>
                </a:moveTo>
                <a:lnTo>
                  <a:pt x="0" y="748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23"/>
          <p:cNvSpPr/>
          <p:nvPr/>
        </p:nvSpPr>
        <p:spPr>
          <a:xfrm>
            <a:off x="2859576" y="1953422"/>
            <a:ext cx="53" cy="278296"/>
          </a:xfrm>
          <a:custGeom>
            <a:rect b="b" l="l" r="r" t="t"/>
            <a:pathLst>
              <a:path extrusionOk="0" fill="none" h="5280" w="1">
                <a:moveTo>
                  <a:pt x="0" y="0"/>
                </a:moveTo>
                <a:lnTo>
                  <a:pt x="0" y="5280"/>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23"/>
          <p:cNvSpPr/>
          <p:nvPr/>
        </p:nvSpPr>
        <p:spPr>
          <a:xfrm>
            <a:off x="2790952" y="1991266"/>
            <a:ext cx="53" cy="309657"/>
          </a:xfrm>
          <a:custGeom>
            <a:rect b="b" l="l" r="r" t="t"/>
            <a:pathLst>
              <a:path extrusionOk="0" fill="none" h="5875" w="1">
                <a:moveTo>
                  <a:pt x="0" y="0"/>
                </a:moveTo>
                <a:lnTo>
                  <a:pt x="0" y="587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23"/>
          <p:cNvSpPr/>
          <p:nvPr/>
        </p:nvSpPr>
        <p:spPr>
          <a:xfrm>
            <a:off x="2790952" y="2064212"/>
            <a:ext cx="53" cy="164289"/>
          </a:xfrm>
          <a:custGeom>
            <a:rect b="b" l="l" r="r" t="t"/>
            <a:pathLst>
              <a:path extrusionOk="0" fill="none" h="3117" w="1">
                <a:moveTo>
                  <a:pt x="0" y="0"/>
                </a:moveTo>
                <a:lnTo>
                  <a:pt x="0" y="3116"/>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23"/>
          <p:cNvSpPr/>
          <p:nvPr/>
        </p:nvSpPr>
        <p:spPr>
          <a:xfrm>
            <a:off x="2722328" y="2004232"/>
            <a:ext cx="53" cy="352877"/>
          </a:xfrm>
          <a:custGeom>
            <a:rect b="b" l="l" r="r" t="t"/>
            <a:pathLst>
              <a:path extrusionOk="0" fill="none" h="6695" w="1">
                <a:moveTo>
                  <a:pt x="0" y="0"/>
                </a:moveTo>
                <a:lnTo>
                  <a:pt x="0" y="669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23"/>
          <p:cNvSpPr/>
          <p:nvPr/>
        </p:nvSpPr>
        <p:spPr>
          <a:xfrm>
            <a:off x="2722328" y="2071222"/>
            <a:ext cx="53" cy="212938"/>
          </a:xfrm>
          <a:custGeom>
            <a:rect b="b" l="l" r="r" t="t"/>
            <a:pathLst>
              <a:path extrusionOk="0" fill="none" h="4040" w="1">
                <a:moveTo>
                  <a:pt x="0" y="0"/>
                </a:moveTo>
                <a:lnTo>
                  <a:pt x="0" y="4039"/>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23"/>
          <p:cNvSpPr/>
          <p:nvPr/>
        </p:nvSpPr>
        <p:spPr>
          <a:xfrm>
            <a:off x="2653704" y="2206836"/>
            <a:ext cx="53" cy="285885"/>
          </a:xfrm>
          <a:custGeom>
            <a:rect b="b" l="l" r="r" t="t"/>
            <a:pathLst>
              <a:path extrusionOk="0" fill="none" h="5424" w="1">
                <a:moveTo>
                  <a:pt x="0" y="0"/>
                </a:moveTo>
                <a:lnTo>
                  <a:pt x="0" y="5423"/>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23"/>
          <p:cNvSpPr/>
          <p:nvPr/>
        </p:nvSpPr>
        <p:spPr>
          <a:xfrm>
            <a:off x="2653704" y="2256011"/>
            <a:ext cx="53" cy="164289"/>
          </a:xfrm>
          <a:custGeom>
            <a:rect b="b" l="l" r="r" t="t"/>
            <a:pathLst>
              <a:path extrusionOk="0" fill="none" h="3117" w="1">
                <a:moveTo>
                  <a:pt x="0" y="0"/>
                </a:moveTo>
                <a:lnTo>
                  <a:pt x="0" y="3117"/>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23"/>
          <p:cNvSpPr/>
          <p:nvPr/>
        </p:nvSpPr>
        <p:spPr>
          <a:xfrm>
            <a:off x="2584554" y="1931286"/>
            <a:ext cx="53" cy="309657"/>
          </a:xfrm>
          <a:custGeom>
            <a:rect b="b" l="l" r="r" t="t"/>
            <a:pathLst>
              <a:path extrusionOk="0" fill="none" h="5875" w="1">
                <a:moveTo>
                  <a:pt x="0" y="0"/>
                </a:moveTo>
                <a:lnTo>
                  <a:pt x="0" y="587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23"/>
          <p:cNvSpPr/>
          <p:nvPr/>
        </p:nvSpPr>
        <p:spPr>
          <a:xfrm>
            <a:off x="2584554" y="2004232"/>
            <a:ext cx="53" cy="202660"/>
          </a:xfrm>
          <a:custGeom>
            <a:rect b="b" l="l" r="r" t="t"/>
            <a:pathLst>
              <a:path extrusionOk="0" fill="none" h="3845" w="1">
                <a:moveTo>
                  <a:pt x="0" y="0"/>
                </a:moveTo>
                <a:lnTo>
                  <a:pt x="0" y="3844"/>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23"/>
          <p:cNvSpPr/>
          <p:nvPr/>
        </p:nvSpPr>
        <p:spPr>
          <a:xfrm>
            <a:off x="2515930" y="1956638"/>
            <a:ext cx="53" cy="309709"/>
          </a:xfrm>
          <a:custGeom>
            <a:rect b="b" l="l" r="r" t="t"/>
            <a:pathLst>
              <a:path extrusionOk="0" fill="none" h="5876" w="1">
                <a:moveTo>
                  <a:pt x="0" y="1"/>
                </a:moveTo>
                <a:lnTo>
                  <a:pt x="0"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23"/>
          <p:cNvSpPr/>
          <p:nvPr/>
        </p:nvSpPr>
        <p:spPr>
          <a:xfrm>
            <a:off x="2515930" y="2073383"/>
            <a:ext cx="53" cy="120542"/>
          </a:xfrm>
          <a:custGeom>
            <a:rect b="b" l="l" r="r" t="t"/>
            <a:pathLst>
              <a:path extrusionOk="0" fill="none" h="2287" w="1">
                <a:moveTo>
                  <a:pt x="0" y="0"/>
                </a:moveTo>
                <a:lnTo>
                  <a:pt x="0" y="2286"/>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23"/>
          <p:cNvSpPr/>
          <p:nvPr/>
        </p:nvSpPr>
        <p:spPr>
          <a:xfrm>
            <a:off x="2447306" y="2073383"/>
            <a:ext cx="53" cy="309657"/>
          </a:xfrm>
          <a:custGeom>
            <a:rect b="b" l="l" r="r" t="t"/>
            <a:pathLst>
              <a:path extrusionOk="0" fill="none" h="5875" w="1">
                <a:moveTo>
                  <a:pt x="0" y="0"/>
                </a:moveTo>
                <a:lnTo>
                  <a:pt x="0" y="587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23"/>
          <p:cNvSpPr/>
          <p:nvPr/>
        </p:nvSpPr>
        <p:spPr>
          <a:xfrm>
            <a:off x="2447306" y="2205729"/>
            <a:ext cx="53" cy="104888"/>
          </a:xfrm>
          <a:custGeom>
            <a:rect b="b" l="l" r="r" t="t"/>
            <a:pathLst>
              <a:path extrusionOk="0" fill="none" h="1990" w="1">
                <a:moveTo>
                  <a:pt x="0" y="1"/>
                </a:moveTo>
                <a:lnTo>
                  <a:pt x="0" y="1990"/>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23"/>
          <p:cNvSpPr/>
          <p:nvPr/>
        </p:nvSpPr>
        <p:spPr>
          <a:xfrm>
            <a:off x="2378155" y="2146329"/>
            <a:ext cx="53" cy="309657"/>
          </a:xfrm>
          <a:custGeom>
            <a:rect b="b" l="l" r="r" t="t"/>
            <a:pathLst>
              <a:path extrusionOk="0" fill="none" h="5875" w="1">
                <a:moveTo>
                  <a:pt x="0" y="0"/>
                </a:moveTo>
                <a:lnTo>
                  <a:pt x="0" y="587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23"/>
          <p:cNvSpPr/>
          <p:nvPr/>
        </p:nvSpPr>
        <p:spPr>
          <a:xfrm>
            <a:off x="2378155" y="2300865"/>
            <a:ext cx="53" cy="82171"/>
          </a:xfrm>
          <a:custGeom>
            <a:rect b="b" l="l" r="r" t="t"/>
            <a:pathLst>
              <a:path extrusionOk="0" fill="none" h="1559" w="1">
                <a:moveTo>
                  <a:pt x="0" y="0"/>
                </a:moveTo>
                <a:lnTo>
                  <a:pt x="0" y="1558"/>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23"/>
          <p:cNvSpPr/>
          <p:nvPr/>
        </p:nvSpPr>
        <p:spPr>
          <a:xfrm>
            <a:off x="2309532" y="2103109"/>
            <a:ext cx="53" cy="309657"/>
          </a:xfrm>
          <a:custGeom>
            <a:rect b="b" l="l" r="r" t="t"/>
            <a:pathLst>
              <a:path extrusionOk="0" fill="none" h="5875" w="1">
                <a:moveTo>
                  <a:pt x="0" y="0"/>
                </a:moveTo>
                <a:lnTo>
                  <a:pt x="0" y="587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23"/>
          <p:cNvSpPr/>
          <p:nvPr/>
        </p:nvSpPr>
        <p:spPr>
          <a:xfrm>
            <a:off x="2309532" y="2240305"/>
            <a:ext cx="53" cy="100039"/>
          </a:xfrm>
          <a:custGeom>
            <a:rect b="b" l="l" r="r" t="t"/>
            <a:pathLst>
              <a:path extrusionOk="0" fill="none" h="1898" w="1">
                <a:moveTo>
                  <a:pt x="0" y="1"/>
                </a:moveTo>
                <a:lnTo>
                  <a:pt x="0" y="1898"/>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23"/>
          <p:cNvSpPr/>
          <p:nvPr/>
        </p:nvSpPr>
        <p:spPr>
          <a:xfrm>
            <a:off x="2240908" y="2073383"/>
            <a:ext cx="53" cy="309657"/>
          </a:xfrm>
          <a:custGeom>
            <a:rect b="b" l="l" r="r" t="t"/>
            <a:pathLst>
              <a:path extrusionOk="0" fill="none" h="5875" w="1">
                <a:moveTo>
                  <a:pt x="0" y="0"/>
                </a:moveTo>
                <a:lnTo>
                  <a:pt x="0" y="587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23"/>
          <p:cNvSpPr/>
          <p:nvPr/>
        </p:nvSpPr>
        <p:spPr>
          <a:xfrm>
            <a:off x="2240908" y="2185226"/>
            <a:ext cx="53" cy="125391"/>
          </a:xfrm>
          <a:custGeom>
            <a:rect b="b" l="l" r="r" t="t"/>
            <a:pathLst>
              <a:path extrusionOk="0" fill="none" h="2379" w="1">
                <a:moveTo>
                  <a:pt x="0" y="0"/>
                </a:moveTo>
                <a:lnTo>
                  <a:pt x="0" y="2379"/>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23"/>
          <p:cNvSpPr/>
          <p:nvPr/>
        </p:nvSpPr>
        <p:spPr>
          <a:xfrm>
            <a:off x="2172284" y="2149544"/>
            <a:ext cx="53" cy="310236"/>
          </a:xfrm>
          <a:custGeom>
            <a:rect b="b" l="l" r="r" t="t"/>
            <a:pathLst>
              <a:path extrusionOk="0" fill="none" h="5886" w="1">
                <a:moveTo>
                  <a:pt x="0" y="1"/>
                </a:moveTo>
                <a:lnTo>
                  <a:pt x="0" y="588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23"/>
          <p:cNvSpPr/>
          <p:nvPr/>
        </p:nvSpPr>
        <p:spPr>
          <a:xfrm>
            <a:off x="2172284" y="2193870"/>
            <a:ext cx="53" cy="192962"/>
          </a:xfrm>
          <a:custGeom>
            <a:rect b="b" l="l" r="r" t="t"/>
            <a:pathLst>
              <a:path extrusionOk="0" fill="none" h="3661" w="1">
                <a:moveTo>
                  <a:pt x="0" y="0"/>
                </a:moveTo>
                <a:lnTo>
                  <a:pt x="0" y="3660"/>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23"/>
          <p:cNvSpPr/>
          <p:nvPr/>
        </p:nvSpPr>
        <p:spPr>
          <a:xfrm>
            <a:off x="2103133" y="2020940"/>
            <a:ext cx="53" cy="309657"/>
          </a:xfrm>
          <a:custGeom>
            <a:rect b="b" l="l" r="r" t="t"/>
            <a:pathLst>
              <a:path extrusionOk="0" fill="none" h="5875" w="1">
                <a:moveTo>
                  <a:pt x="0" y="1"/>
                </a:moveTo>
                <a:lnTo>
                  <a:pt x="0"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23"/>
          <p:cNvSpPr/>
          <p:nvPr/>
        </p:nvSpPr>
        <p:spPr>
          <a:xfrm>
            <a:off x="2103133" y="2093886"/>
            <a:ext cx="53" cy="187006"/>
          </a:xfrm>
          <a:custGeom>
            <a:rect b="b" l="l" r="r" t="t"/>
            <a:pathLst>
              <a:path extrusionOk="0" fill="none" h="3548" w="1">
                <a:moveTo>
                  <a:pt x="0" y="1"/>
                </a:moveTo>
                <a:lnTo>
                  <a:pt x="0" y="3548"/>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23"/>
          <p:cNvSpPr/>
          <p:nvPr/>
        </p:nvSpPr>
        <p:spPr>
          <a:xfrm>
            <a:off x="2034510" y="1893442"/>
            <a:ext cx="53" cy="309657"/>
          </a:xfrm>
          <a:custGeom>
            <a:rect b="b" l="l" r="r" t="t"/>
            <a:pathLst>
              <a:path extrusionOk="0" fill="none" h="5875" w="1">
                <a:moveTo>
                  <a:pt x="0" y="1"/>
                </a:moveTo>
                <a:lnTo>
                  <a:pt x="0"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23"/>
          <p:cNvSpPr/>
          <p:nvPr/>
        </p:nvSpPr>
        <p:spPr>
          <a:xfrm>
            <a:off x="2034510" y="1966388"/>
            <a:ext cx="53" cy="189167"/>
          </a:xfrm>
          <a:custGeom>
            <a:rect b="b" l="l" r="r" t="t"/>
            <a:pathLst>
              <a:path extrusionOk="0" fill="none" h="3589" w="1">
                <a:moveTo>
                  <a:pt x="0" y="1"/>
                </a:moveTo>
                <a:lnTo>
                  <a:pt x="0" y="3589"/>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23"/>
          <p:cNvSpPr/>
          <p:nvPr/>
        </p:nvSpPr>
        <p:spPr>
          <a:xfrm>
            <a:off x="1965886" y="1945833"/>
            <a:ext cx="53" cy="309709"/>
          </a:xfrm>
          <a:custGeom>
            <a:rect b="b" l="l" r="r" t="t"/>
            <a:pathLst>
              <a:path extrusionOk="0" fill="none" h="5876" w="1">
                <a:moveTo>
                  <a:pt x="0" y="1"/>
                </a:moveTo>
                <a:lnTo>
                  <a:pt x="0"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23"/>
          <p:cNvSpPr/>
          <p:nvPr/>
        </p:nvSpPr>
        <p:spPr>
          <a:xfrm>
            <a:off x="1965886" y="1998276"/>
            <a:ext cx="53" cy="184845"/>
          </a:xfrm>
          <a:custGeom>
            <a:rect b="b" l="l" r="r" t="t"/>
            <a:pathLst>
              <a:path extrusionOk="0" fill="none" h="3507" w="1">
                <a:moveTo>
                  <a:pt x="0" y="0"/>
                </a:moveTo>
                <a:lnTo>
                  <a:pt x="0" y="3506"/>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23"/>
          <p:cNvSpPr/>
          <p:nvPr/>
        </p:nvSpPr>
        <p:spPr>
          <a:xfrm>
            <a:off x="1897262" y="1881583"/>
            <a:ext cx="53" cy="309657"/>
          </a:xfrm>
          <a:custGeom>
            <a:rect b="b" l="l" r="r" t="t"/>
            <a:pathLst>
              <a:path extrusionOk="0" fill="none" h="5875" w="1">
                <a:moveTo>
                  <a:pt x="0" y="0"/>
                </a:moveTo>
                <a:lnTo>
                  <a:pt x="0" y="587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23"/>
          <p:cNvSpPr/>
          <p:nvPr/>
        </p:nvSpPr>
        <p:spPr>
          <a:xfrm>
            <a:off x="1897262" y="1954477"/>
            <a:ext cx="53" cy="51390"/>
          </a:xfrm>
          <a:custGeom>
            <a:rect b="b" l="l" r="r" t="t"/>
            <a:pathLst>
              <a:path extrusionOk="0" fill="none" h="975" w="1">
                <a:moveTo>
                  <a:pt x="0" y="1"/>
                </a:moveTo>
                <a:lnTo>
                  <a:pt x="0" y="975"/>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23"/>
          <p:cNvSpPr/>
          <p:nvPr/>
        </p:nvSpPr>
        <p:spPr>
          <a:xfrm>
            <a:off x="1828111" y="1811325"/>
            <a:ext cx="53" cy="309657"/>
          </a:xfrm>
          <a:custGeom>
            <a:rect b="b" l="l" r="r" t="t"/>
            <a:pathLst>
              <a:path extrusionOk="0" fill="none" h="5875" w="1">
                <a:moveTo>
                  <a:pt x="0" y="0"/>
                </a:moveTo>
                <a:lnTo>
                  <a:pt x="0" y="587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23"/>
          <p:cNvSpPr/>
          <p:nvPr/>
        </p:nvSpPr>
        <p:spPr>
          <a:xfrm>
            <a:off x="1828111" y="1884271"/>
            <a:ext cx="53" cy="82171"/>
          </a:xfrm>
          <a:custGeom>
            <a:rect b="b" l="l" r="r" t="t"/>
            <a:pathLst>
              <a:path extrusionOk="0" fill="none" h="1559" w="1">
                <a:moveTo>
                  <a:pt x="0" y="0"/>
                </a:moveTo>
                <a:lnTo>
                  <a:pt x="0" y="1559"/>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23"/>
          <p:cNvSpPr/>
          <p:nvPr/>
        </p:nvSpPr>
        <p:spPr>
          <a:xfrm>
            <a:off x="1759488" y="1960960"/>
            <a:ext cx="53" cy="367477"/>
          </a:xfrm>
          <a:custGeom>
            <a:rect b="b" l="l" r="r" t="t"/>
            <a:pathLst>
              <a:path extrusionOk="0" fill="none" h="6972" w="1">
                <a:moveTo>
                  <a:pt x="0" y="1"/>
                </a:moveTo>
                <a:lnTo>
                  <a:pt x="0" y="6972"/>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23"/>
          <p:cNvSpPr/>
          <p:nvPr/>
        </p:nvSpPr>
        <p:spPr>
          <a:xfrm>
            <a:off x="1759488" y="1999330"/>
            <a:ext cx="53" cy="256738"/>
          </a:xfrm>
          <a:custGeom>
            <a:rect b="b" l="l" r="r" t="t"/>
            <a:pathLst>
              <a:path extrusionOk="0" fill="none" h="4871" w="1">
                <a:moveTo>
                  <a:pt x="0" y="1"/>
                </a:moveTo>
                <a:lnTo>
                  <a:pt x="0" y="4870"/>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23"/>
          <p:cNvSpPr/>
          <p:nvPr/>
        </p:nvSpPr>
        <p:spPr>
          <a:xfrm>
            <a:off x="1690284" y="2171154"/>
            <a:ext cx="53" cy="309657"/>
          </a:xfrm>
          <a:custGeom>
            <a:rect b="b" l="l" r="r" t="t"/>
            <a:pathLst>
              <a:path extrusionOk="0" fill="none" h="5875" w="1">
                <a:moveTo>
                  <a:pt x="1" y="1"/>
                </a:moveTo>
                <a:lnTo>
                  <a:pt x="1"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23"/>
          <p:cNvSpPr/>
          <p:nvPr/>
        </p:nvSpPr>
        <p:spPr>
          <a:xfrm>
            <a:off x="1690284" y="2092832"/>
            <a:ext cx="53" cy="138884"/>
          </a:xfrm>
          <a:custGeom>
            <a:rect b="b" l="l" r="r" t="t"/>
            <a:pathLst>
              <a:path extrusionOk="0" fill="none" h="2635" w="1">
                <a:moveTo>
                  <a:pt x="1" y="0"/>
                </a:moveTo>
                <a:lnTo>
                  <a:pt x="1" y="2635"/>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23"/>
          <p:cNvSpPr/>
          <p:nvPr/>
        </p:nvSpPr>
        <p:spPr>
          <a:xfrm>
            <a:off x="1621660" y="2149544"/>
            <a:ext cx="53" cy="309657"/>
          </a:xfrm>
          <a:custGeom>
            <a:rect b="b" l="l" r="r" t="t"/>
            <a:pathLst>
              <a:path extrusionOk="0" fill="none" h="5875" w="1">
                <a:moveTo>
                  <a:pt x="1" y="1"/>
                </a:moveTo>
                <a:lnTo>
                  <a:pt x="1"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23"/>
          <p:cNvSpPr/>
          <p:nvPr/>
        </p:nvSpPr>
        <p:spPr>
          <a:xfrm>
            <a:off x="1621660" y="2205729"/>
            <a:ext cx="53" cy="181103"/>
          </a:xfrm>
          <a:custGeom>
            <a:rect b="b" l="l" r="r" t="t"/>
            <a:pathLst>
              <a:path extrusionOk="0" fill="none" h="3436" w="1">
                <a:moveTo>
                  <a:pt x="1" y="1"/>
                </a:moveTo>
                <a:lnTo>
                  <a:pt x="1" y="3435"/>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23"/>
          <p:cNvSpPr/>
          <p:nvPr/>
        </p:nvSpPr>
        <p:spPr>
          <a:xfrm>
            <a:off x="918663" y="1440067"/>
            <a:ext cx="258887" cy="163499"/>
          </a:xfrm>
          <a:custGeom>
            <a:rect b="b" l="l" r="r" t="t"/>
            <a:pathLst>
              <a:path extrusionOk="0" h="3102" w="4912">
                <a:moveTo>
                  <a:pt x="3293" y="0"/>
                </a:moveTo>
                <a:cubicBezTo>
                  <a:pt x="1641" y="0"/>
                  <a:pt x="109" y="1272"/>
                  <a:pt x="1" y="3101"/>
                </a:cubicBezTo>
                <a:lnTo>
                  <a:pt x="3179" y="3101"/>
                </a:lnTo>
                <a:lnTo>
                  <a:pt x="4911" y="436"/>
                </a:lnTo>
                <a:cubicBezTo>
                  <a:pt x="4389" y="137"/>
                  <a:pt x="3835" y="0"/>
                  <a:pt x="329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23"/>
          <p:cNvSpPr/>
          <p:nvPr/>
        </p:nvSpPr>
        <p:spPr>
          <a:xfrm>
            <a:off x="1105613" y="1474379"/>
            <a:ext cx="160012" cy="229120"/>
          </a:xfrm>
          <a:custGeom>
            <a:rect b="b" l="l" r="r" t="t"/>
            <a:pathLst>
              <a:path extrusionOk="0" h="4347" w="3036">
                <a:moveTo>
                  <a:pt x="1692" y="0"/>
                </a:moveTo>
                <a:lnTo>
                  <a:pt x="1" y="2594"/>
                </a:lnTo>
                <a:lnTo>
                  <a:pt x="2553" y="4347"/>
                </a:lnTo>
                <a:cubicBezTo>
                  <a:pt x="2861" y="3834"/>
                  <a:pt x="3035" y="3250"/>
                  <a:pt x="3025" y="2645"/>
                </a:cubicBezTo>
                <a:cubicBezTo>
                  <a:pt x="3025" y="1599"/>
                  <a:pt x="2533" y="615"/>
                  <a:pt x="16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23"/>
          <p:cNvSpPr/>
          <p:nvPr/>
        </p:nvSpPr>
        <p:spPr>
          <a:xfrm>
            <a:off x="918663" y="1624013"/>
            <a:ext cx="310169" cy="163604"/>
          </a:xfrm>
          <a:custGeom>
            <a:rect b="b" l="l" r="r" t="t"/>
            <a:pathLst>
              <a:path extrusionOk="0" h="3104" w="5885">
                <a:moveTo>
                  <a:pt x="1" y="1"/>
                </a:moveTo>
                <a:cubicBezTo>
                  <a:pt x="83" y="1375"/>
                  <a:pt x="995" y="2543"/>
                  <a:pt x="2307" y="2953"/>
                </a:cubicBezTo>
                <a:cubicBezTo>
                  <a:pt x="2631" y="3054"/>
                  <a:pt x="2961" y="3103"/>
                  <a:pt x="3287" y="3103"/>
                </a:cubicBezTo>
                <a:cubicBezTo>
                  <a:pt x="4286" y="3103"/>
                  <a:pt x="5251" y="2647"/>
                  <a:pt x="5885" y="1836"/>
                </a:cubicBezTo>
                <a:lnTo>
                  <a:pt x="323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23"/>
          <p:cNvSpPr/>
          <p:nvPr/>
        </p:nvSpPr>
        <p:spPr>
          <a:xfrm>
            <a:off x="4456210" y="3117818"/>
            <a:ext cx="268585" cy="622528"/>
          </a:xfrm>
          <a:custGeom>
            <a:rect b="b" l="l" r="r" t="t"/>
            <a:pathLst>
              <a:path extrusionOk="0" h="11811" w="5096">
                <a:moveTo>
                  <a:pt x="3645" y="1"/>
                </a:moveTo>
                <a:cubicBezTo>
                  <a:pt x="3334" y="1"/>
                  <a:pt x="3014" y="99"/>
                  <a:pt x="2748" y="287"/>
                </a:cubicBezTo>
                <a:cubicBezTo>
                  <a:pt x="1928" y="872"/>
                  <a:pt x="2502" y="1887"/>
                  <a:pt x="2174" y="2676"/>
                </a:cubicBezTo>
                <a:cubicBezTo>
                  <a:pt x="1856" y="3476"/>
                  <a:pt x="677" y="3742"/>
                  <a:pt x="472" y="4726"/>
                </a:cubicBezTo>
                <a:cubicBezTo>
                  <a:pt x="277" y="5721"/>
                  <a:pt x="1343" y="6541"/>
                  <a:pt x="1353" y="7258"/>
                </a:cubicBezTo>
                <a:cubicBezTo>
                  <a:pt x="1364" y="7976"/>
                  <a:pt x="0" y="8776"/>
                  <a:pt x="0" y="9831"/>
                </a:cubicBezTo>
                <a:cubicBezTo>
                  <a:pt x="0" y="10898"/>
                  <a:pt x="1999" y="11800"/>
                  <a:pt x="2461" y="11810"/>
                </a:cubicBezTo>
                <a:cubicBezTo>
                  <a:pt x="2461" y="11810"/>
                  <a:pt x="4829" y="11144"/>
                  <a:pt x="4675" y="9626"/>
                </a:cubicBezTo>
                <a:cubicBezTo>
                  <a:pt x="4521" y="8119"/>
                  <a:pt x="2707" y="7822"/>
                  <a:pt x="3763" y="6490"/>
                </a:cubicBezTo>
                <a:cubicBezTo>
                  <a:pt x="4808" y="5157"/>
                  <a:pt x="5095" y="4470"/>
                  <a:pt x="4367" y="3763"/>
                </a:cubicBezTo>
                <a:cubicBezTo>
                  <a:pt x="3629" y="3066"/>
                  <a:pt x="4972" y="2584"/>
                  <a:pt x="4911" y="1282"/>
                </a:cubicBezTo>
                <a:cubicBezTo>
                  <a:pt x="4876" y="408"/>
                  <a:pt x="4279" y="1"/>
                  <a:pt x="36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23"/>
          <p:cNvSpPr/>
          <p:nvPr/>
        </p:nvSpPr>
        <p:spPr>
          <a:xfrm>
            <a:off x="4571268" y="3195613"/>
            <a:ext cx="85962" cy="570084"/>
          </a:xfrm>
          <a:custGeom>
            <a:rect b="b" l="l" r="r" t="t"/>
            <a:pathLst>
              <a:path extrusionOk="0" h="10816" w="1631">
                <a:moveTo>
                  <a:pt x="1631" y="1"/>
                </a:moveTo>
                <a:cubicBezTo>
                  <a:pt x="1211" y="821"/>
                  <a:pt x="882" y="1682"/>
                  <a:pt x="647" y="2574"/>
                </a:cubicBezTo>
                <a:cubicBezTo>
                  <a:pt x="411" y="3466"/>
                  <a:pt x="247" y="4378"/>
                  <a:pt x="144" y="5290"/>
                </a:cubicBezTo>
                <a:cubicBezTo>
                  <a:pt x="42" y="6203"/>
                  <a:pt x="1" y="7125"/>
                  <a:pt x="11" y="8048"/>
                </a:cubicBezTo>
                <a:cubicBezTo>
                  <a:pt x="11" y="8981"/>
                  <a:pt x="73" y="9903"/>
                  <a:pt x="196" y="10816"/>
                </a:cubicBezTo>
                <a:lnTo>
                  <a:pt x="483" y="10775"/>
                </a:lnTo>
                <a:cubicBezTo>
                  <a:pt x="349" y="9873"/>
                  <a:pt x="257" y="8960"/>
                  <a:pt x="226" y="8048"/>
                </a:cubicBezTo>
                <a:cubicBezTo>
                  <a:pt x="196" y="7136"/>
                  <a:pt x="216" y="6213"/>
                  <a:pt x="288" y="5301"/>
                </a:cubicBezTo>
                <a:cubicBezTo>
                  <a:pt x="360" y="4388"/>
                  <a:pt x="503" y="3486"/>
                  <a:pt x="718" y="2594"/>
                </a:cubicBezTo>
                <a:cubicBezTo>
                  <a:pt x="934" y="1702"/>
                  <a:pt x="1241" y="831"/>
                  <a:pt x="1631" y="1"/>
                </a:cubicBezTo>
                <a:close/>
              </a:path>
            </a:pathLst>
          </a:custGeom>
          <a:solidFill>
            <a:srgbClr val="FF7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23"/>
          <p:cNvSpPr/>
          <p:nvPr/>
        </p:nvSpPr>
        <p:spPr>
          <a:xfrm>
            <a:off x="4481035" y="3403593"/>
            <a:ext cx="457163" cy="449648"/>
          </a:xfrm>
          <a:custGeom>
            <a:rect b="b" l="l" r="r" t="t"/>
            <a:pathLst>
              <a:path extrusionOk="0" h="8531" w="8674">
                <a:moveTo>
                  <a:pt x="7495" y="0"/>
                </a:moveTo>
                <a:cubicBezTo>
                  <a:pt x="7273" y="0"/>
                  <a:pt x="7018" y="45"/>
                  <a:pt x="6736" y="135"/>
                </a:cubicBezTo>
                <a:cubicBezTo>
                  <a:pt x="5865" y="401"/>
                  <a:pt x="5168" y="1027"/>
                  <a:pt x="3456" y="1191"/>
                </a:cubicBezTo>
                <a:cubicBezTo>
                  <a:pt x="1744" y="1365"/>
                  <a:pt x="1170" y="2277"/>
                  <a:pt x="1200" y="3856"/>
                </a:cubicBezTo>
                <a:cubicBezTo>
                  <a:pt x="1231" y="5424"/>
                  <a:pt x="852" y="5178"/>
                  <a:pt x="431" y="6316"/>
                </a:cubicBezTo>
                <a:cubicBezTo>
                  <a:pt x="1" y="7454"/>
                  <a:pt x="1569" y="8531"/>
                  <a:pt x="1569" y="8531"/>
                </a:cubicBezTo>
                <a:cubicBezTo>
                  <a:pt x="4060" y="8213"/>
                  <a:pt x="2830" y="5660"/>
                  <a:pt x="3855" y="5465"/>
                </a:cubicBezTo>
                <a:cubicBezTo>
                  <a:pt x="4881" y="5271"/>
                  <a:pt x="5403" y="4973"/>
                  <a:pt x="5516" y="3825"/>
                </a:cubicBezTo>
                <a:cubicBezTo>
                  <a:pt x="5629" y="2667"/>
                  <a:pt x="6213" y="2328"/>
                  <a:pt x="7331" y="2175"/>
                </a:cubicBezTo>
                <a:cubicBezTo>
                  <a:pt x="8438" y="2021"/>
                  <a:pt x="8674" y="1139"/>
                  <a:pt x="8438" y="575"/>
                </a:cubicBezTo>
                <a:cubicBezTo>
                  <a:pt x="8285" y="194"/>
                  <a:pt x="7959" y="0"/>
                  <a:pt x="749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23"/>
          <p:cNvSpPr/>
          <p:nvPr/>
        </p:nvSpPr>
        <p:spPr>
          <a:xfrm>
            <a:off x="4561571" y="3457670"/>
            <a:ext cx="266424" cy="384238"/>
          </a:xfrm>
          <a:custGeom>
            <a:rect b="b" l="l" r="r" t="t"/>
            <a:pathLst>
              <a:path extrusionOk="0" h="7290" w="5055">
                <a:moveTo>
                  <a:pt x="5054" y="1"/>
                </a:moveTo>
                <a:lnTo>
                  <a:pt x="5054" y="1"/>
                </a:lnTo>
                <a:cubicBezTo>
                  <a:pt x="3588" y="554"/>
                  <a:pt x="2327" y="1559"/>
                  <a:pt x="1456" y="2861"/>
                </a:cubicBezTo>
                <a:cubicBezTo>
                  <a:pt x="574" y="4173"/>
                  <a:pt x="72" y="5700"/>
                  <a:pt x="0" y="7279"/>
                </a:cubicBezTo>
                <a:lnTo>
                  <a:pt x="257" y="7289"/>
                </a:lnTo>
                <a:cubicBezTo>
                  <a:pt x="298" y="5752"/>
                  <a:pt x="749" y="4245"/>
                  <a:pt x="1569" y="2932"/>
                </a:cubicBezTo>
                <a:cubicBezTo>
                  <a:pt x="2399" y="1620"/>
                  <a:pt x="3619" y="595"/>
                  <a:pt x="5054" y="1"/>
                </a:cubicBezTo>
                <a:close/>
              </a:path>
            </a:pathLst>
          </a:custGeom>
          <a:solidFill>
            <a:srgbClr val="F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23"/>
          <p:cNvSpPr/>
          <p:nvPr/>
        </p:nvSpPr>
        <p:spPr>
          <a:xfrm>
            <a:off x="4172703" y="3349832"/>
            <a:ext cx="442933" cy="415968"/>
          </a:xfrm>
          <a:custGeom>
            <a:rect b="b" l="l" r="r" t="t"/>
            <a:pathLst>
              <a:path extrusionOk="0" h="7892" w="8404">
                <a:moveTo>
                  <a:pt x="1113" y="0"/>
                </a:moveTo>
                <a:cubicBezTo>
                  <a:pt x="420" y="0"/>
                  <a:pt x="1" y="924"/>
                  <a:pt x="705" y="1298"/>
                </a:cubicBezTo>
                <a:cubicBezTo>
                  <a:pt x="1514" y="1729"/>
                  <a:pt x="1832" y="2436"/>
                  <a:pt x="2037" y="3461"/>
                </a:cubicBezTo>
                <a:cubicBezTo>
                  <a:pt x="2242" y="4486"/>
                  <a:pt x="3001" y="4353"/>
                  <a:pt x="4026" y="4743"/>
                </a:cubicBezTo>
                <a:cubicBezTo>
                  <a:pt x="5051" y="5132"/>
                  <a:pt x="4323" y="5522"/>
                  <a:pt x="4631" y="6578"/>
                </a:cubicBezTo>
                <a:cubicBezTo>
                  <a:pt x="4938" y="7644"/>
                  <a:pt x="6763" y="7890"/>
                  <a:pt x="6763" y="7890"/>
                </a:cubicBezTo>
                <a:cubicBezTo>
                  <a:pt x="6763" y="7890"/>
                  <a:pt x="6770" y="7891"/>
                  <a:pt x="6782" y="7891"/>
                </a:cubicBezTo>
                <a:cubicBezTo>
                  <a:pt x="6862" y="7891"/>
                  <a:pt x="7188" y="7830"/>
                  <a:pt x="7614" y="6916"/>
                </a:cubicBezTo>
                <a:cubicBezTo>
                  <a:pt x="8106" y="5860"/>
                  <a:pt x="8403" y="4281"/>
                  <a:pt x="6866" y="3635"/>
                </a:cubicBezTo>
                <a:cubicBezTo>
                  <a:pt x="5964" y="3266"/>
                  <a:pt x="5759" y="3154"/>
                  <a:pt x="5861" y="2313"/>
                </a:cubicBezTo>
                <a:cubicBezTo>
                  <a:pt x="5970" y="1364"/>
                  <a:pt x="5369" y="981"/>
                  <a:pt x="4276" y="981"/>
                </a:cubicBezTo>
                <a:cubicBezTo>
                  <a:pt x="4130" y="981"/>
                  <a:pt x="3974" y="988"/>
                  <a:pt x="3811" y="1001"/>
                </a:cubicBezTo>
                <a:cubicBezTo>
                  <a:pt x="3719" y="1009"/>
                  <a:pt x="3633" y="1013"/>
                  <a:pt x="3551" y="1013"/>
                </a:cubicBezTo>
                <a:cubicBezTo>
                  <a:pt x="2536" y="1013"/>
                  <a:pt x="2240" y="400"/>
                  <a:pt x="1443" y="68"/>
                </a:cubicBezTo>
                <a:cubicBezTo>
                  <a:pt x="1329" y="21"/>
                  <a:pt x="1218" y="0"/>
                  <a:pt x="11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23"/>
          <p:cNvSpPr/>
          <p:nvPr/>
        </p:nvSpPr>
        <p:spPr>
          <a:xfrm>
            <a:off x="4246544" y="3394475"/>
            <a:ext cx="277755" cy="357199"/>
          </a:xfrm>
          <a:custGeom>
            <a:rect b="b" l="l" r="r" t="t"/>
            <a:pathLst>
              <a:path extrusionOk="0" h="6777" w="5270">
                <a:moveTo>
                  <a:pt x="1" y="0"/>
                </a:moveTo>
                <a:lnTo>
                  <a:pt x="1" y="0"/>
                </a:lnTo>
                <a:cubicBezTo>
                  <a:pt x="667" y="338"/>
                  <a:pt x="1303" y="738"/>
                  <a:pt x="1887" y="1200"/>
                </a:cubicBezTo>
                <a:cubicBezTo>
                  <a:pt x="2471" y="1651"/>
                  <a:pt x="3004" y="2163"/>
                  <a:pt x="3476" y="2737"/>
                </a:cubicBezTo>
                <a:cubicBezTo>
                  <a:pt x="3948" y="3301"/>
                  <a:pt x="4337" y="3937"/>
                  <a:pt x="4624" y="4613"/>
                </a:cubicBezTo>
                <a:cubicBezTo>
                  <a:pt x="4921" y="5290"/>
                  <a:pt x="5044" y="6018"/>
                  <a:pt x="5003" y="6746"/>
                </a:cubicBezTo>
                <a:lnTo>
                  <a:pt x="5249" y="6776"/>
                </a:lnTo>
                <a:cubicBezTo>
                  <a:pt x="5270" y="6007"/>
                  <a:pt x="5116" y="5249"/>
                  <a:pt x="4798" y="4562"/>
                </a:cubicBezTo>
                <a:cubicBezTo>
                  <a:pt x="4481" y="3875"/>
                  <a:pt x="4071" y="3229"/>
                  <a:pt x="3578" y="2665"/>
                </a:cubicBezTo>
                <a:cubicBezTo>
                  <a:pt x="3086" y="2102"/>
                  <a:pt x="2533" y="1599"/>
                  <a:pt x="1928" y="1148"/>
                </a:cubicBezTo>
                <a:cubicBezTo>
                  <a:pt x="1323" y="707"/>
                  <a:pt x="677" y="318"/>
                  <a:pt x="1" y="0"/>
                </a:cubicBezTo>
                <a:close/>
              </a:path>
            </a:pathLst>
          </a:custGeom>
          <a:solidFill>
            <a:srgbClr val="FF7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23"/>
          <p:cNvSpPr/>
          <p:nvPr/>
        </p:nvSpPr>
        <p:spPr>
          <a:xfrm>
            <a:off x="4436762" y="3733800"/>
            <a:ext cx="243181" cy="176148"/>
          </a:xfrm>
          <a:custGeom>
            <a:rect b="b" l="l" r="r" t="t"/>
            <a:pathLst>
              <a:path extrusionOk="0" h="3342" w="4614">
                <a:moveTo>
                  <a:pt x="328" y="0"/>
                </a:moveTo>
                <a:cubicBezTo>
                  <a:pt x="328" y="0"/>
                  <a:pt x="0" y="1722"/>
                  <a:pt x="913" y="3342"/>
                </a:cubicBezTo>
                <a:lnTo>
                  <a:pt x="3701" y="3342"/>
                </a:lnTo>
                <a:cubicBezTo>
                  <a:pt x="4613" y="1722"/>
                  <a:pt x="4285" y="0"/>
                  <a:pt x="42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23"/>
          <p:cNvSpPr/>
          <p:nvPr/>
        </p:nvSpPr>
        <p:spPr>
          <a:xfrm>
            <a:off x="4439977" y="3733800"/>
            <a:ext cx="236698" cy="37317"/>
          </a:xfrm>
          <a:custGeom>
            <a:rect b="b" l="l" r="r" t="t"/>
            <a:pathLst>
              <a:path extrusionOk="0" h="708" w="4491">
                <a:moveTo>
                  <a:pt x="62" y="0"/>
                </a:moveTo>
                <a:cubicBezTo>
                  <a:pt x="62" y="0"/>
                  <a:pt x="21" y="267"/>
                  <a:pt x="1" y="707"/>
                </a:cubicBezTo>
                <a:lnTo>
                  <a:pt x="4491" y="707"/>
                </a:lnTo>
                <a:cubicBezTo>
                  <a:pt x="4481" y="267"/>
                  <a:pt x="4440" y="0"/>
                  <a:pt x="444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23"/>
          <p:cNvSpPr/>
          <p:nvPr/>
        </p:nvSpPr>
        <p:spPr>
          <a:xfrm>
            <a:off x="482675" y="3346828"/>
            <a:ext cx="469602" cy="430778"/>
          </a:xfrm>
          <a:custGeom>
            <a:rect b="b" l="l" r="r" t="t"/>
            <a:pathLst>
              <a:path extrusionOk="0" h="8173" w="891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23"/>
          <p:cNvSpPr/>
          <p:nvPr/>
        </p:nvSpPr>
        <p:spPr>
          <a:xfrm>
            <a:off x="592937" y="3397690"/>
            <a:ext cx="296097" cy="369111"/>
          </a:xfrm>
          <a:custGeom>
            <a:rect b="b" l="l" r="r" t="t"/>
            <a:pathLst>
              <a:path extrusionOk="0" h="7003" w="5618">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23"/>
          <p:cNvSpPr/>
          <p:nvPr/>
        </p:nvSpPr>
        <p:spPr>
          <a:xfrm>
            <a:off x="755589" y="3126831"/>
            <a:ext cx="342003" cy="636707"/>
          </a:xfrm>
          <a:custGeom>
            <a:rect b="b" l="l" r="r" t="t"/>
            <a:pathLst>
              <a:path extrusionOk="0" h="12080" w="6489">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23"/>
          <p:cNvSpPr/>
          <p:nvPr/>
        </p:nvSpPr>
        <p:spPr>
          <a:xfrm>
            <a:off x="821472" y="3209106"/>
            <a:ext cx="154057" cy="580942"/>
          </a:xfrm>
          <a:custGeom>
            <a:rect b="b" l="l" r="r" t="t"/>
            <a:pathLst>
              <a:path extrusionOk="0" h="11022" w="2923">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23"/>
          <p:cNvSpPr/>
          <p:nvPr/>
        </p:nvSpPr>
        <p:spPr>
          <a:xfrm>
            <a:off x="881452" y="3340240"/>
            <a:ext cx="466228" cy="461138"/>
          </a:xfrm>
          <a:custGeom>
            <a:rect b="b" l="l" r="r" t="t"/>
            <a:pathLst>
              <a:path extrusionOk="0" h="8749" w="8846">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23"/>
          <p:cNvSpPr/>
          <p:nvPr/>
        </p:nvSpPr>
        <p:spPr>
          <a:xfrm>
            <a:off x="993295" y="3388519"/>
            <a:ext cx="276121" cy="401526"/>
          </a:xfrm>
          <a:custGeom>
            <a:rect b="b" l="l" r="r" t="t"/>
            <a:pathLst>
              <a:path extrusionOk="0" h="7618" w="5239">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23"/>
          <p:cNvSpPr/>
          <p:nvPr/>
        </p:nvSpPr>
        <p:spPr>
          <a:xfrm>
            <a:off x="833384" y="3733800"/>
            <a:ext cx="243181" cy="176148"/>
          </a:xfrm>
          <a:custGeom>
            <a:rect b="b" l="l" r="r" t="t"/>
            <a:pathLst>
              <a:path extrusionOk="0" h="3342" w="4614">
                <a:moveTo>
                  <a:pt x="328" y="0"/>
                </a:moveTo>
                <a:cubicBezTo>
                  <a:pt x="328" y="0"/>
                  <a:pt x="0" y="1722"/>
                  <a:pt x="912" y="3342"/>
                </a:cubicBezTo>
                <a:lnTo>
                  <a:pt x="3701" y="3342"/>
                </a:lnTo>
                <a:cubicBezTo>
                  <a:pt x="4613" y="1722"/>
                  <a:pt x="4285" y="0"/>
                  <a:pt x="42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23"/>
          <p:cNvSpPr/>
          <p:nvPr/>
        </p:nvSpPr>
        <p:spPr>
          <a:xfrm>
            <a:off x="836599" y="3733800"/>
            <a:ext cx="236698" cy="37317"/>
          </a:xfrm>
          <a:custGeom>
            <a:rect b="b" l="l" r="r" t="t"/>
            <a:pathLst>
              <a:path extrusionOk="0" h="708" w="4491">
                <a:moveTo>
                  <a:pt x="52" y="0"/>
                </a:moveTo>
                <a:cubicBezTo>
                  <a:pt x="52" y="0"/>
                  <a:pt x="11" y="267"/>
                  <a:pt x="1" y="707"/>
                </a:cubicBezTo>
                <a:lnTo>
                  <a:pt x="4491" y="707"/>
                </a:lnTo>
                <a:cubicBezTo>
                  <a:pt x="4470" y="267"/>
                  <a:pt x="4429" y="0"/>
                  <a:pt x="442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23"/>
          <p:cNvSpPr/>
          <p:nvPr/>
        </p:nvSpPr>
        <p:spPr>
          <a:xfrm>
            <a:off x="3749470" y="2063632"/>
            <a:ext cx="437715" cy="314558"/>
          </a:xfrm>
          <a:custGeom>
            <a:rect b="b" l="l" r="r" t="t"/>
            <a:pathLst>
              <a:path extrusionOk="0" h="5968" w="8305">
                <a:moveTo>
                  <a:pt x="431" y="1"/>
                </a:moveTo>
                <a:cubicBezTo>
                  <a:pt x="185" y="1"/>
                  <a:pt x="0" y="196"/>
                  <a:pt x="0" y="431"/>
                </a:cubicBezTo>
                <a:lnTo>
                  <a:pt x="0" y="5537"/>
                </a:lnTo>
                <a:cubicBezTo>
                  <a:pt x="0" y="5772"/>
                  <a:pt x="185" y="5967"/>
                  <a:pt x="431" y="5967"/>
                </a:cubicBezTo>
                <a:lnTo>
                  <a:pt x="7873" y="5967"/>
                </a:lnTo>
                <a:cubicBezTo>
                  <a:pt x="8109" y="5967"/>
                  <a:pt x="8304" y="5772"/>
                  <a:pt x="8304" y="5537"/>
                </a:cubicBezTo>
                <a:lnTo>
                  <a:pt x="8304" y="431"/>
                </a:lnTo>
                <a:cubicBezTo>
                  <a:pt x="8304" y="196"/>
                  <a:pt x="8109" y="1"/>
                  <a:pt x="7873" y="1"/>
                </a:cubicBezTo>
                <a:close/>
              </a:path>
            </a:pathLst>
          </a:custGeom>
          <a:solidFill>
            <a:srgbClr val="FFFFFF"/>
          </a:solidFill>
          <a:ln cap="flat" cmpd="sng" w="9525">
            <a:solidFill>
              <a:schemeClr val="accent5"/>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23"/>
          <p:cNvSpPr/>
          <p:nvPr/>
        </p:nvSpPr>
        <p:spPr>
          <a:xfrm>
            <a:off x="3781358" y="2141427"/>
            <a:ext cx="374469" cy="197284"/>
          </a:xfrm>
          <a:custGeom>
            <a:rect b="b" l="l" r="r" t="t"/>
            <a:pathLst>
              <a:path extrusionOk="0" fill="none" h="3743" w="7105">
                <a:moveTo>
                  <a:pt x="0" y="3743"/>
                </a:moveTo>
                <a:cubicBezTo>
                  <a:pt x="585" y="3743"/>
                  <a:pt x="585" y="2933"/>
                  <a:pt x="1179" y="2933"/>
                </a:cubicBezTo>
                <a:cubicBezTo>
                  <a:pt x="1774" y="2933"/>
                  <a:pt x="1774" y="1508"/>
                  <a:pt x="2358" y="1508"/>
                </a:cubicBezTo>
                <a:cubicBezTo>
                  <a:pt x="2953" y="1508"/>
                  <a:pt x="2789" y="2441"/>
                  <a:pt x="3383" y="2441"/>
                </a:cubicBezTo>
                <a:cubicBezTo>
                  <a:pt x="3988" y="2441"/>
                  <a:pt x="4142" y="1"/>
                  <a:pt x="4736" y="1"/>
                </a:cubicBezTo>
                <a:cubicBezTo>
                  <a:pt x="5331" y="1"/>
                  <a:pt x="5331" y="1067"/>
                  <a:pt x="5915" y="1067"/>
                </a:cubicBezTo>
                <a:cubicBezTo>
                  <a:pt x="6510" y="1067"/>
                  <a:pt x="6510" y="1"/>
                  <a:pt x="7104" y="1"/>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23"/>
          <p:cNvSpPr/>
          <p:nvPr/>
        </p:nvSpPr>
        <p:spPr>
          <a:xfrm>
            <a:off x="4093116" y="1658423"/>
            <a:ext cx="293988" cy="293950"/>
          </a:xfrm>
          <a:custGeom>
            <a:rect b="b" l="l" r="r" t="t"/>
            <a:pathLst>
              <a:path extrusionOk="0" h="5577" w="5578">
                <a:moveTo>
                  <a:pt x="2779" y="1728"/>
                </a:moveTo>
                <a:cubicBezTo>
                  <a:pt x="3319" y="1728"/>
                  <a:pt x="3834" y="2148"/>
                  <a:pt x="3834" y="2778"/>
                </a:cubicBezTo>
                <a:cubicBezTo>
                  <a:pt x="3834" y="3363"/>
                  <a:pt x="3363" y="3834"/>
                  <a:pt x="2789" y="3834"/>
                </a:cubicBezTo>
                <a:cubicBezTo>
                  <a:pt x="1846" y="3834"/>
                  <a:pt x="1384" y="2696"/>
                  <a:pt x="2040" y="2040"/>
                </a:cubicBezTo>
                <a:cubicBezTo>
                  <a:pt x="2256" y="1824"/>
                  <a:pt x="2521" y="1728"/>
                  <a:pt x="2779" y="1728"/>
                </a:cubicBezTo>
                <a:close/>
                <a:moveTo>
                  <a:pt x="2532" y="0"/>
                </a:moveTo>
                <a:cubicBezTo>
                  <a:pt x="2420" y="0"/>
                  <a:pt x="2327" y="92"/>
                  <a:pt x="2327" y="205"/>
                </a:cubicBezTo>
                <a:lnTo>
                  <a:pt x="2327" y="708"/>
                </a:lnTo>
                <a:cubicBezTo>
                  <a:pt x="2327" y="800"/>
                  <a:pt x="2266" y="882"/>
                  <a:pt x="2184" y="913"/>
                </a:cubicBezTo>
                <a:cubicBezTo>
                  <a:pt x="2081" y="943"/>
                  <a:pt x="1989" y="984"/>
                  <a:pt x="1897" y="1025"/>
                </a:cubicBezTo>
                <a:cubicBezTo>
                  <a:pt x="1864" y="1042"/>
                  <a:pt x="1828" y="1050"/>
                  <a:pt x="1792" y="1050"/>
                </a:cubicBezTo>
                <a:cubicBezTo>
                  <a:pt x="1739" y="1050"/>
                  <a:pt x="1688" y="1031"/>
                  <a:pt x="1651" y="995"/>
                </a:cubicBezTo>
                <a:lnTo>
                  <a:pt x="1292" y="636"/>
                </a:lnTo>
                <a:cubicBezTo>
                  <a:pt x="1251" y="595"/>
                  <a:pt x="1197" y="574"/>
                  <a:pt x="1143" y="574"/>
                </a:cubicBezTo>
                <a:cubicBezTo>
                  <a:pt x="1089" y="574"/>
                  <a:pt x="1036" y="595"/>
                  <a:pt x="995" y="636"/>
                </a:cubicBezTo>
                <a:lnTo>
                  <a:pt x="646" y="995"/>
                </a:lnTo>
                <a:cubicBezTo>
                  <a:pt x="554" y="1077"/>
                  <a:pt x="554" y="1210"/>
                  <a:pt x="646" y="1292"/>
                </a:cubicBezTo>
                <a:lnTo>
                  <a:pt x="995" y="1651"/>
                </a:lnTo>
                <a:cubicBezTo>
                  <a:pt x="1056" y="1712"/>
                  <a:pt x="1077" y="1804"/>
                  <a:pt x="1036" y="1886"/>
                </a:cubicBezTo>
                <a:cubicBezTo>
                  <a:pt x="984" y="1979"/>
                  <a:pt x="954" y="2081"/>
                  <a:pt x="913" y="2173"/>
                </a:cubicBezTo>
                <a:cubicBezTo>
                  <a:pt x="892" y="2266"/>
                  <a:pt x="810" y="2317"/>
                  <a:pt x="718" y="2317"/>
                </a:cubicBezTo>
                <a:lnTo>
                  <a:pt x="216" y="2317"/>
                </a:lnTo>
                <a:cubicBezTo>
                  <a:pt x="103" y="2317"/>
                  <a:pt x="0" y="2409"/>
                  <a:pt x="0" y="2532"/>
                </a:cubicBezTo>
                <a:lnTo>
                  <a:pt x="0" y="3045"/>
                </a:lnTo>
                <a:cubicBezTo>
                  <a:pt x="0" y="3158"/>
                  <a:pt x="103" y="3250"/>
                  <a:pt x="216" y="3250"/>
                </a:cubicBezTo>
                <a:lnTo>
                  <a:pt x="718" y="3250"/>
                </a:lnTo>
                <a:cubicBezTo>
                  <a:pt x="810" y="3250"/>
                  <a:pt x="892" y="3311"/>
                  <a:pt x="913" y="3393"/>
                </a:cubicBezTo>
                <a:cubicBezTo>
                  <a:pt x="954" y="3496"/>
                  <a:pt x="984" y="3588"/>
                  <a:pt x="1036" y="3680"/>
                </a:cubicBezTo>
                <a:cubicBezTo>
                  <a:pt x="1077" y="3762"/>
                  <a:pt x="1056" y="3865"/>
                  <a:pt x="995" y="3926"/>
                </a:cubicBezTo>
                <a:lnTo>
                  <a:pt x="646" y="4285"/>
                </a:lnTo>
                <a:cubicBezTo>
                  <a:pt x="554" y="4367"/>
                  <a:pt x="554" y="4501"/>
                  <a:pt x="646" y="4583"/>
                </a:cubicBezTo>
                <a:lnTo>
                  <a:pt x="995" y="4941"/>
                </a:lnTo>
                <a:cubicBezTo>
                  <a:pt x="1036" y="4982"/>
                  <a:pt x="1089" y="5003"/>
                  <a:pt x="1143" y="5003"/>
                </a:cubicBezTo>
                <a:cubicBezTo>
                  <a:pt x="1197" y="5003"/>
                  <a:pt x="1251" y="4982"/>
                  <a:pt x="1292" y="4941"/>
                </a:cubicBezTo>
                <a:lnTo>
                  <a:pt x="1651" y="4583"/>
                </a:lnTo>
                <a:cubicBezTo>
                  <a:pt x="1690" y="4543"/>
                  <a:pt x="1747" y="4520"/>
                  <a:pt x="1805" y="4520"/>
                </a:cubicBezTo>
                <a:cubicBezTo>
                  <a:pt x="1836" y="4520"/>
                  <a:pt x="1868" y="4527"/>
                  <a:pt x="1897" y="4542"/>
                </a:cubicBezTo>
                <a:cubicBezTo>
                  <a:pt x="1989" y="4593"/>
                  <a:pt x="2081" y="4634"/>
                  <a:pt x="2184" y="4665"/>
                </a:cubicBezTo>
                <a:cubicBezTo>
                  <a:pt x="2266" y="4685"/>
                  <a:pt x="2327" y="4767"/>
                  <a:pt x="2327" y="4859"/>
                </a:cubicBezTo>
                <a:lnTo>
                  <a:pt x="2327" y="5362"/>
                </a:lnTo>
                <a:cubicBezTo>
                  <a:pt x="2327" y="5474"/>
                  <a:pt x="2420" y="5577"/>
                  <a:pt x="2532" y="5577"/>
                </a:cubicBezTo>
                <a:lnTo>
                  <a:pt x="3045" y="5577"/>
                </a:lnTo>
                <a:cubicBezTo>
                  <a:pt x="3158" y="5577"/>
                  <a:pt x="3250" y="5474"/>
                  <a:pt x="3250" y="5362"/>
                </a:cubicBezTo>
                <a:lnTo>
                  <a:pt x="3250" y="4859"/>
                </a:lnTo>
                <a:cubicBezTo>
                  <a:pt x="3250" y="4767"/>
                  <a:pt x="3312" y="4685"/>
                  <a:pt x="3394" y="4665"/>
                </a:cubicBezTo>
                <a:cubicBezTo>
                  <a:pt x="3496" y="4634"/>
                  <a:pt x="3588" y="4593"/>
                  <a:pt x="3681" y="4542"/>
                </a:cubicBezTo>
                <a:cubicBezTo>
                  <a:pt x="3710" y="4527"/>
                  <a:pt x="3741" y="4520"/>
                  <a:pt x="3773" y="4520"/>
                </a:cubicBezTo>
                <a:cubicBezTo>
                  <a:pt x="3830" y="4520"/>
                  <a:pt x="3887" y="4543"/>
                  <a:pt x="3927" y="4583"/>
                </a:cubicBezTo>
                <a:lnTo>
                  <a:pt x="4285" y="4941"/>
                </a:lnTo>
                <a:cubicBezTo>
                  <a:pt x="4326" y="4982"/>
                  <a:pt x="4380" y="5003"/>
                  <a:pt x="4434" y="5003"/>
                </a:cubicBezTo>
                <a:cubicBezTo>
                  <a:pt x="4488" y="5003"/>
                  <a:pt x="4542" y="4982"/>
                  <a:pt x="4583" y="4941"/>
                </a:cubicBezTo>
                <a:lnTo>
                  <a:pt x="4941" y="4583"/>
                </a:lnTo>
                <a:cubicBezTo>
                  <a:pt x="5024" y="4501"/>
                  <a:pt x="5024" y="4367"/>
                  <a:pt x="4941" y="4285"/>
                </a:cubicBezTo>
                <a:lnTo>
                  <a:pt x="4583" y="3926"/>
                </a:lnTo>
                <a:cubicBezTo>
                  <a:pt x="4521" y="3865"/>
                  <a:pt x="4501" y="3762"/>
                  <a:pt x="4542" y="3680"/>
                </a:cubicBezTo>
                <a:cubicBezTo>
                  <a:pt x="4593" y="3588"/>
                  <a:pt x="4624" y="3496"/>
                  <a:pt x="4665" y="3393"/>
                </a:cubicBezTo>
                <a:cubicBezTo>
                  <a:pt x="4685" y="3311"/>
                  <a:pt x="4767" y="3250"/>
                  <a:pt x="4859" y="3250"/>
                </a:cubicBezTo>
                <a:lnTo>
                  <a:pt x="5362" y="3250"/>
                </a:lnTo>
                <a:cubicBezTo>
                  <a:pt x="5475" y="3250"/>
                  <a:pt x="5577" y="3158"/>
                  <a:pt x="5577" y="3035"/>
                </a:cubicBezTo>
                <a:lnTo>
                  <a:pt x="5577" y="2522"/>
                </a:lnTo>
                <a:cubicBezTo>
                  <a:pt x="5567" y="2409"/>
                  <a:pt x="5475" y="2317"/>
                  <a:pt x="5362" y="2317"/>
                </a:cubicBezTo>
                <a:lnTo>
                  <a:pt x="4859" y="2317"/>
                </a:lnTo>
                <a:cubicBezTo>
                  <a:pt x="4767" y="2317"/>
                  <a:pt x="4685" y="2266"/>
                  <a:pt x="4665" y="2173"/>
                </a:cubicBezTo>
                <a:cubicBezTo>
                  <a:pt x="4624" y="2081"/>
                  <a:pt x="4593" y="1979"/>
                  <a:pt x="4542" y="1886"/>
                </a:cubicBezTo>
                <a:cubicBezTo>
                  <a:pt x="4501" y="1804"/>
                  <a:pt x="4521" y="1712"/>
                  <a:pt x="4583" y="1651"/>
                </a:cubicBezTo>
                <a:lnTo>
                  <a:pt x="4941" y="1292"/>
                </a:lnTo>
                <a:cubicBezTo>
                  <a:pt x="5024" y="1210"/>
                  <a:pt x="5024" y="1077"/>
                  <a:pt x="4941" y="995"/>
                </a:cubicBezTo>
                <a:lnTo>
                  <a:pt x="4583" y="636"/>
                </a:lnTo>
                <a:cubicBezTo>
                  <a:pt x="4542" y="595"/>
                  <a:pt x="4488" y="574"/>
                  <a:pt x="4434" y="574"/>
                </a:cubicBezTo>
                <a:cubicBezTo>
                  <a:pt x="4380" y="574"/>
                  <a:pt x="4326" y="595"/>
                  <a:pt x="4285" y="636"/>
                </a:cubicBezTo>
                <a:lnTo>
                  <a:pt x="3927" y="995"/>
                </a:lnTo>
                <a:cubicBezTo>
                  <a:pt x="3890" y="1031"/>
                  <a:pt x="3838" y="1050"/>
                  <a:pt x="3785" y="1050"/>
                </a:cubicBezTo>
                <a:cubicBezTo>
                  <a:pt x="3749" y="1050"/>
                  <a:pt x="3713" y="1042"/>
                  <a:pt x="3681" y="1025"/>
                </a:cubicBezTo>
                <a:cubicBezTo>
                  <a:pt x="3588" y="984"/>
                  <a:pt x="3496" y="943"/>
                  <a:pt x="3394" y="913"/>
                </a:cubicBezTo>
                <a:cubicBezTo>
                  <a:pt x="3312" y="882"/>
                  <a:pt x="3250" y="800"/>
                  <a:pt x="3250" y="708"/>
                </a:cubicBezTo>
                <a:lnTo>
                  <a:pt x="3250" y="205"/>
                </a:lnTo>
                <a:cubicBezTo>
                  <a:pt x="3250" y="92"/>
                  <a:pt x="3158" y="0"/>
                  <a:pt x="304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23"/>
          <p:cNvSpPr/>
          <p:nvPr/>
        </p:nvSpPr>
        <p:spPr>
          <a:xfrm>
            <a:off x="4387060" y="1824291"/>
            <a:ext cx="184257" cy="184318"/>
          </a:xfrm>
          <a:custGeom>
            <a:rect b="b" l="l" r="r" t="t"/>
            <a:pathLst>
              <a:path extrusionOk="0" h="3497" w="3496">
                <a:moveTo>
                  <a:pt x="1741" y="1085"/>
                </a:moveTo>
                <a:cubicBezTo>
                  <a:pt x="2081" y="1085"/>
                  <a:pt x="2409" y="1351"/>
                  <a:pt x="2409" y="1753"/>
                </a:cubicBezTo>
                <a:cubicBezTo>
                  <a:pt x="2409" y="2112"/>
                  <a:pt x="2112" y="2409"/>
                  <a:pt x="1743" y="2409"/>
                </a:cubicBezTo>
                <a:cubicBezTo>
                  <a:pt x="1159" y="2409"/>
                  <a:pt x="861" y="1702"/>
                  <a:pt x="1282" y="1282"/>
                </a:cubicBezTo>
                <a:cubicBezTo>
                  <a:pt x="1414" y="1146"/>
                  <a:pt x="1579" y="1085"/>
                  <a:pt x="1741" y="1085"/>
                </a:cubicBezTo>
                <a:close/>
                <a:moveTo>
                  <a:pt x="1589" y="0"/>
                </a:moveTo>
                <a:cubicBezTo>
                  <a:pt x="1517" y="0"/>
                  <a:pt x="1466" y="52"/>
                  <a:pt x="1466" y="123"/>
                </a:cubicBezTo>
                <a:lnTo>
                  <a:pt x="1466" y="441"/>
                </a:lnTo>
                <a:cubicBezTo>
                  <a:pt x="1466" y="503"/>
                  <a:pt x="1425" y="554"/>
                  <a:pt x="1374" y="574"/>
                </a:cubicBezTo>
                <a:cubicBezTo>
                  <a:pt x="1312" y="595"/>
                  <a:pt x="1251" y="615"/>
                  <a:pt x="1189" y="646"/>
                </a:cubicBezTo>
                <a:cubicBezTo>
                  <a:pt x="1169" y="658"/>
                  <a:pt x="1147" y="664"/>
                  <a:pt x="1126" y="664"/>
                </a:cubicBezTo>
                <a:cubicBezTo>
                  <a:pt x="1093" y="664"/>
                  <a:pt x="1060" y="651"/>
                  <a:pt x="1035" y="626"/>
                </a:cubicBezTo>
                <a:lnTo>
                  <a:pt x="810" y="400"/>
                </a:lnTo>
                <a:cubicBezTo>
                  <a:pt x="784" y="369"/>
                  <a:pt x="751" y="354"/>
                  <a:pt x="718" y="354"/>
                </a:cubicBezTo>
                <a:cubicBezTo>
                  <a:pt x="684" y="354"/>
                  <a:pt x="651" y="369"/>
                  <a:pt x="625" y="400"/>
                </a:cubicBezTo>
                <a:lnTo>
                  <a:pt x="400" y="626"/>
                </a:lnTo>
                <a:cubicBezTo>
                  <a:pt x="349" y="677"/>
                  <a:pt x="349" y="759"/>
                  <a:pt x="400" y="810"/>
                </a:cubicBezTo>
                <a:lnTo>
                  <a:pt x="625" y="1036"/>
                </a:lnTo>
                <a:cubicBezTo>
                  <a:pt x="666" y="1077"/>
                  <a:pt x="677" y="1138"/>
                  <a:pt x="646" y="1190"/>
                </a:cubicBezTo>
                <a:cubicBezTo>
                  <a:pt x="615" y="1241"/>
                  <a:pt x="595" y="1302"/>
                  <a:pt x="574" y="1364"/>
                </a:cubicBezTo>
                <a:cubicBezTo>
                  <a:pt x="554" y="1425"/>
                  <a:pt x="502" y="1456"/>
                  <a:pt x="451" y="1456"/>
                </a:cubicBezTo>
                <a:lnTo>
                  <a:pt x="133" y="1456"/>
                </a:lnTo>
                <a:cubicBezTo>
                  <a:pt x="62" y="1456"/>
                  <a:pt x="0" y="1518"/>
                  <a:pt x="0" y="1589"/>
                </a:cubicBezTo>
                <a:lnTo>
                  <a:pt x="0" y="1907"/>
                </a:lnTo>
                <a:cubicBezTo>
                  <a:pt x="0" y="1979"/>
                  <a:pt x="62" y="2030"/>
                  <a:pt x="133" y="2030"/>
                </a:cubicBezTo>
                <a:lnTo>
                  <a:pt x="451" y="2030"/>
                </a:lnTo>
                <a:cubicBezTo>
                  <a:pt x="502" y="2030"/>
                  <a:pt x="554" y="2071"/>
                  <a:pt x="574" y="2122"/>
                </a:cubicBezTo>
                <a:cubicBezTo>
                  <a:pt x="595" y="2184"/>
                  <a:pt x="615" y="2245"/>
                  <a:pt x="646" y="2307"/>
                </a:cubicBezTo>
                <a:cubicBezTo>
                  <a:pt x="677" y="2358"/>
                  <a:pt x="666" y="2420"/>
                  <a:pt x="625" y="2461"/>
                </a:cubicBezTo>
                <a:lnTo>
                  <a:pt x="400" y="2676"/>
                </a:lnTo>
                <a:cubicBezTo>
                  <a:pt x="349" y="2727"/>
                  <a:pt x="349" y="2820"/>
                  <a:pt x="400" y="2871"/>
                </a:cubicBezTo>
                <a:lnTo>
                  <a:pt x="625" y="3096"/>
                </a:lnTo>
                <a:cubicBezTo>
                  <a:pt x="651" y="3122"/>
                  <a:pt x="684" y="3135"/>
                  <a:pt x="718" y="3135"/>
                </a:cubicBezTo>
                <a:cubicBezTo>
                  <a:pt x="751" y="3135"/>
                  <a:pt x="784" y="3122"/>
                  <a:pt x="810" y="3096"/>
                </a:cubicBezTo>
                <a:lnTo>
                  <a:pt x="1035" y="2871"/>
                </a:lnTo>
                <a:cubicBezTo>
                  <a:pt x="1063" y="2843"/>
                  <a:pt x="1099" y="2830"/>
                  <a:pt x="1136" y="2830"/>
                </a:cubicBezTo>
                <a:cubicBezTo>
                  <a:pt x="1154" y="2830"/>
                  <a:pt x="1172" y="2833"/>
                  <a:pt x="1189" y="2840"/>
                </a:cubicBezTo>
                <a:cubicBezTo>
                  <a:pt x="1251" y="2871"/>
                  <a:pt x="1312" y="2902"/>
                  <a:pt x="1374" y="2922"/>
                </a:cubicBezTo>
                <a:cubicBezTo>
                  <a:pt x="1425" y="2932"/>
                  <a:pt x="1466" y="2994"/>
                  <a:pt x="1466" y="3045"/>
                </a:cubicBezTo>
                <a:lnTo>
                  <a:pt x="1466" y="3363"/>
                </a:lnTo>
                <a:cubicBezTo>
                  <a:pt x="1466" y="3435"/>
                  <a:pt x="1517" y="3496"/>
                  <a:pt x="1589" y="3496"/>
                </a:cubicBezTo>
                <a:lnTo>
                  <a:pt x="1907" y="3496"/>
                </a:lnTo>
                <a:cubicBezTo>
                  <a:pt x="1979" y="3496"/>
                  <a:pt x="2040" y="3435"/>
                  <a:pt x="2040" y="3363"/>
                </a:cubicBezTo>
                <a:lnTo>
                  <a:pt x="2040" y="3055"/>
                </a:lnTo>
                <a:cubicBezTo>
                  <a:pt x="2030" y="2994"/>
                  <a:pt x="2071" y="2943"/>
                  <a:pt x="2122" y="2922"/>
                </a:cubicBezTo>
                <a:cubicBezTo>
                  <a:pt x="2184" y="2902"/>
                  <a:pt x="2245" y="2881"/>
                  <a:pt x="2307" y="2850"/>
                </a:cubicBezTo>
                <a:cubicBezTo>
                  <a:pt x="2327" y="2838"/>
                  <a:pt x="2349" y="2832"/>
                  <a:pt x="2370" y="2832"/>
                </a:cubicBezTo>
                <a:cubicBezTo>
                  <a:pt x="2403" y="2832"/>
                  <a:pt x="2436" y="2846"/>
                  <a:pt x="2460" y="2871"/>
                </a:cubicBezTo>
                <a:lnTo>
                  <a:pt x="2686" y="3096"/>
                </a:lnTo>
                <a:cubicBezTo>
                  <a:pt x="2712" y="3122"/>
                  <a:pt x="2745" y="3135"/>
                  <a:pt x="2778" y="3135"/>
                </a:cubicBezTo>
                <a:cubicBezTo>
                  <a:pt x="2812" y="3135"/>
                  <a:pt x="2845" y="3122"/>
                  <a:pt x="2871" y="3096"/>
                </a:cubicBezTo>
                <a:lnTo>
                  <a:pt x="3096" y="2871"/>
                </a:lnTo>
                <a:cubicBezTo>
                  <a:pt x="3147" y="2820"/>
                  <a:pt x="3147" y="2738"/>
                  <a:pt x="3096" y="2686"/>
                </a:cubicBezTo>
                <a:lnTo>
                  <a:pt x="2871" y="2461"/>
                </a:lnTo>
                <a:cubicBezTo>
                  <a:pt x="2829" y="2420"/>
                  <a:pt x="2819" y="2358"/>
                  <a:pt x="2850" y="2307"/>
                </a:cubicBezTo>
                <a:cubicBezTo>
                  <a:pt x="2881" y="2245"/>
                  <a:pt x="2901" y="2184"/>
                  <a:pt x="2922" y="2122"/>
                </a:cubicBezTo>
                <a:cubicBezTo>
                  <a:pt x="2940" y="2077"/>
                  <a:pt x="2983" y="2039"/>
                  <a:pt x="3036" y="2039"/>
                </a:cubicBezTo>
                <a:cubicBezTo>
                  <a:pt x="3042" y="2039"/>
                  <a:pt x="3049" y="2039"/>
                  <a:pt x="3055" y="2040"/>
                </a:cubicBezTo>
                <a:lnTo>
                  <a:pt x="3373" y="2040"/>
                </a:lnTo>
                <a:cubicBezTo>
                  <a:pt x="3434" y="2040"/>
                  <a:pt x="3496" y="1979"/>
                  <a:pt x="3496" y="1907"/>
                </a:cubicBezTo>
                <a:lnTo>
                  <a:pt x="3496" y="1589"/>
                </a:lnTo>
                <a:cubicBezTo>
                  <a:pt x="3496" y="1518"/>
                  <a:pt x="3434" y="1456"/>
                  <a:pt x="3363" y="1456"/>
                </a:cubicBezTo>
                <a:lnTo>
                  <a:pt x="3045" y="1456"/>
                </a:lnTo>
                <a:cubicBezTo>
                  <a:pt x="2994" y="1456"/>
                  <a:pt x="2942" y="1425"/>
                  <a:pt x="2922" y="1364"/>
                </a:cubicBezTo>
                <a:cubicBezTo>
                  <a:pt x="2901" y="1302"/>
                  <a:pt x="2871" y="1241"/>
                  <a:pt x="2840" y="1190"/>
                </a:cubicBezTo>
                <a:cubicBezTo>
                  <a:pt x="2819" y="1138"/>
                  <a:pt x="2829" y="1077"/>
                  <a:pt x="2871" y="1036"/>
                </a:cubicBezTo>
                <a:lnTo>
                  <a:pt x="3096" y="810"/>
                </a:lnTo>
                <a:cubicBezTo>
                  <a:pt x="3147" y="759"/>
                  <a:pt x="3147" y="677"/>
                  <a:pt x="3096" y="626"/>
                </a:cubicBezTo>
                <a:lnTo>
                  <a:pt x="2871" y="400"/>
                </a:lnTo>
                <a:cubicBezTo>
                  <a:pt x="2845" y="369"/>
                  <a:pt x="2812" y="354"/>
                  <a:pt x="2778" y="354"/>
                </a:cubicBezTo>
                <a:cubicBezTo>
                  <a:pt x="2745" y="354"/>
                  <a:pt x="2712" y="369"/>
                  <a:pt x="2686" y="400"/>
                </a:cubicBezTo>
                <a:lnTo>
                  <a:pt x="2460" y="626"/>
                </a:lnTo>
                <a:cubicBezTo>
                  <a:pt x="2436" y="651"/>
                  <a:pt x="2403" y="664"/>
                  <a:pt x="2370" y="664"/>
                </a:cubicBezTo>
                <a:cubicBezTo>
                  <a:pt x="2349" y="664"/>
                  <a:pt x="2327" y="658"/>
                  <a:pt x="2307" y="646"/>
                </a:cubicBezTo>
                <a:cubicBezTo>
                  <a:pt x="2245" y="615"/>
                  <a:pt x="2184" y="595"/>
                  <a:pt x="2122" y="574"/>
                </a:cubicBezTo>
                <a:cubicBezTo>
                  <a:pt x="2071" y="554"/>
                  <a:pt x="2030" y="503"/>
                  <a:pt x="2040" y="441"/>
                </a:cubicBezTo>
                <a:lnTo>
                  <a:pt x="2040" y="123"/>
                </a:lnTo>
                <a:cubicBezTo>
                  <a:pt x="2040" y="52"/>
                  <a:pt x="1979" y="0"/>
                  <a:pt x="19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23"/>
          <p:cNvSpPr/>
          <p:nvPr/>
        </p:nvSpPr>
        <p:spPr>
          <a:xfrm>
            <a:off x="4293031" y="1556805"/>
            <a:ext cx="114054" cy="114059"/>
          </a:xfrm>
          <a:custGeom>
            <a:rect b="b" l="l" r="r" t="t"/>
            <a:pathLst>
              <a:path extrusionOk="0" h="2164" w="2164">
                <a:moveTo>
                  <a:pt x="1074" y="671"/>
                </a:moveTo>
                <a:cubicBezTo>
                  <a:pt x="1284" y="671"/>
                  <a:pt x="1487" y="834"/>
                  <a:pt x="1487" y="1077"/>
                </a:cubicBezTo>
                <a:cubicBezTo>
                  <a:pt x="1487" y="1303"/>
                  <a:pt x="1302" y="1487"/>
                  <a:pt x="1077" y="1487"/>
                </a:cubicBezTo>
                <a:cubicBezTo>
                  <a:pt x="718" y="1487"/>
                  <a:pt x="533" y="1047"/>
                  <a:pt x="790" y="790"/>
                </a:cubicBezTo>
                <a:cubicBezTo>
                  <a:pt x="872" y="708"/>
                  <a:pt x="974" y="671"/>
                  <a:pt x="1074" y="671"/>
                </a:cubicBezTo>
                <a:close/>
                <a:moveTo>
                  <a:pt x="984" y="1"/>
                </a:moveTo>
                <a:cubicBezTo>
                  <a:pt x="933" y="1"/>
                  <a:pt x="902" y="32"/>
                  <a:pt x="902" y="83"/>
                </a:cubicBezTo>
                <a:lnTo>
                  <a:pt x="902" y="278"/>
                </a:lnTo>
                <a:cubicBezTo>
                  <a:pt x="902" y="308"/>
                  <a:pt x="882" y="339"/>
                  <a:pt x="841" y="349"/>
                </a:cubicBezTo>
                <a:cubicBezTo>
                  <a:pt x="810" y="370"/>
                  <a:pt x="769" y="380"/>
                  <a:pt x="728" y="401"/>
                </a:cubicBezTo>
                <a:cubicBezTo>
                  <a:pt x="717" y="404"/>
                  <a:pt x="706" y="407"/>
                  <a:pt x="694" y="407"/>
                </a:cubicBezTo>
                <a:cubicBezTo>
                  <a:pt x="675" y="407"/>
                  <a:pt x="655" y="400"/>
                  <a:pt x="636" y="380"/>
                </a:cubicBezTo>
                <a:lnTo>
                  <a:pt x="503" y="247"/>
                </a:lnTo>
                <a:cubicBezTo>
                  <a:pt x="487" y="232"/>
                  <a:pt x="467" y="224"/>
                  <a:pt x="445" y="224"/>
                </a:cubicBezTo>
                <a:cubicBezTo>
                  <a:pt x="423" y="224"/>
                  <a:pt x="400" y="232"/>
                  <a:pt x="380" y="247"/>
                </a:cubicBezTo>
                <a:lnTo>
                  <a:pt x="246" y="390"/>
                </a:lnTo>
                <a:cubicBezTo>
                  <a:pt x="216" y="421"/>
                  <a:pt x="216" y="472"/>
                  <a:pt x="246" y="503"/>
                </a:cubicBezTo>
                <a:lnTo>
                  <a:pt x="380" y="637"/>
                </a:lnTo>
                <a:cubicBezTo>
                  <a:pt x="410" y="667"/>
                  <a:pt x="410" y="698"/>
                  <a:pt x="400" y="739"/>
                </a:cubicBezTo>
                <a:cubicBezTo>
                  <a:pt x="380" y="770"/>
                  <a:pt x="369" y="811"/>
                  <a:pt x="349" y="842"/>
                </a:cubicBezTo>
                <a:cubicBezTo>
                  <a:pt x="339" y="883"/>
                  <a:pt x="308" y="903"/>
                  <a:pt x="277" y="903"/>
                </a:cubicBezTo>
                <a:lnTo>
                  <a:pt x="82" y="903"/>
                </a:lnTo>
                <a:cubicBezTo>
                  <a:pt x="31" y="903"/>
                  <a:pt x="0" y="934"/>
                  <a:pt x="0" y="985"/>
                </a:cubicBezTo>
                <a:lnTo>
                  <a:pt x="0" y="1180"/>
                </a:lnTo>
                <a:cubicBezTo>
                  <a:pt x="0" y="1221"/>
                  <a:pt x="31" y="1262"/>
                  <a:pt x="82" y="1262"/>
                </a:cubicBezTo>
                <a:lnTo>
                  <a:pt x="277" y="1262"/>
                </a:lnTo>
                <a:cubicBezTo>
                  <a:pt x="308" y="1262"/>
                  <a:pt x="339" y="1282"/>
                  <a:pt x="349" y="1313"/>
                </a:cubicBezTo>
                <a:cubicBezTo>
                  <a:pt x="369" y="1354"/>
                  <a:pt x="380" y="1395"/>
                  <a:pt x="400" y="1426"/>
                </a:cubicBezTo>
                <a:cubicBezTo>
                  <a:pt x="410" y="1457"/>
                  <a:pt x="410" y="1498"/>
                  <a:pt x="380" y="1528"/>
                </a:cubicBezTo>
                <a:lnTo>
                  <a:pt x="246" y="1662"/>
                </a:lnTo>
                <a:cubicBezTo>
                  <a:pt x="216" y="1692"/>
                  <a:pt x="216" y="1744"/>
                  <a:pt x="246" y="1774"/>
                </a:cubicBezTo>
                <a:lnTo>
                  <a:pt x="380" y="1918"/>
                </a:lnTo>
                <a:cubicBezTo>
                  <a:pt x="400" y="1933"/>
                  <a:pt x="423" y="1941"/>
                  <a:pt x="445" y="1941"/>
                </a:cubicBezTo>
                <a:cubicBezTo>
                  <a:pt x="467" y="1941"/>
                  <a:pt x="487" y="1933"/>
                  <a:pt x="503" y="1918"/>
                </a:cubicBezTo>
                <a:lnTo>
                  <a:pt x="636" y="1774"/>
                </a:lnTo>
                <a:cubicBezTo>
                  <a:pt x="655" y="1762"/>
                  <a:pt x="674" y="1753"/>
                  <a:pt x="693" y="1753"/>
                </a:cubicBezTo>
                <a:cubicBezTo>
                  <a:pt x="705" y="1753"/>
                  <a:pt x="716" y="1756"/>
                  <a:pt x="728" y="1764"/>
                </a:cubicBezTo>
                <a:cubicBezTo>
                  <a:pt x="769" y="1785"/>
                  <a:pt x="810" y="1795"/>
                  <a:pt x="841" y="1805"/>
                </a:cubicBezTo>
                <a:cubicBezTo>
                  <a:pt x="882" y="1815"/>
                  <a:pt x="902" y="1846"/>
                  <a:pt x="902" y="1887"/>
                </a:cubicBezTo>
                <a:lnTo>
                  <a:pt x="902" y="2082"/>
                </a:lnTo>
                <a:cubicBezTo>
                  <a:pt x="902" y="2123"/>
                  <a:pt x="933" y="2164"/>
                  <a:pt x="984" y="2164"/>
                </a:cubicBezTo>
                <a:lnTo>
                  <a:pt x="1179" y="2164"/>
                </a:lnTo>
                <a:cubicBezTo>
                  <a:pt x="1220" y="2164"/>
                  <a:pt x="1261" y="2123"/>
                  <a:pt x="1261" y="2082"/>
                </a:cubicBezTo>
                <a:lnTo>
                  <a:pt x="1261" y="1887"/>
                </a:lnTo>
                <a:cubicBezTo>
                  <a:pt x="1261" y="1846"/>
                  <a:pt x="1282" y="1815"/>
                  <a:pt x="1313" y="1805"/>
                </a:cubicBezTo>
                <a:cubicBezTo>
                  <a:pt x="1354" y="1795"/>
                  <a:pt x="1395" y="1785"/>
                  <a:pt x="1425" y="1764"/>
                </a:cubicBezTo>
                <a:cubicBezTo>
                  <a:pt x="1437" y="1756"/>
                  <a:pt x="1450" y="1753"/>
                  <a:pt x="1463" y="1753"/>
                </a:cubicBezTo>
                <a:cubicBezTo>
                  <a:pt x="1484" y="1753"/>
                  <a:pt x="1505" y="1762"/>
                  <a:pt x="1518" y="1774"/>
                </a:cubicBezTo>
                <a:lnTo>
                  <a:pt x="1661" y="1918"/>
                </a:lnTo>
                <a:cubicBezTo>
                  <a:pt x="1676" y="1933"/>
                  <a:pt x="1697" y="1941"/>
                  <a:pt x="1717" y="1941"/>
                </a:cubicBezTo>
                <a:cubicBezTo>
                  <a:pt x="1738" y="1941"/>
                  <a:pt x="1758" y="1933"/>
                  <a:pt x="1774" y="1918"/>
                </a:cubicBezTo>
                <a:lnTo>
                  <a:pt x="1917" y="1774"/>
                </a:lnTo>
                <a:cubicBezTo>
                  <a:pt x="1948" y="1744"/>
                  <a:pt x="1948" y="1692"/>
                  <a:pt x="1917" y="1662"/>
                </a:cubicBezTo>
                <a:lnTo>
                  <a:pt x="1774" y="1528"/>
                </a:lnTo>
                <a:cubicBezTo>
                  <a:pt x="1753" y="1498"/>
                  <a:pt x="1743" y="1457"/>
                  <a:pt x="1764" y="1426"/>
                </a:cubicBezTo>
                <a:cubicBezTo>
                  <a:pt x="1784" y="1395"/>
                  <a:pt x="1794" y="1354"/>
                  <a:pt x="1805" y="1313"/>
                </a:cubicBezTo>
                <a:cubicBezTo>
                  <a:pt x="1815" y="1282"/>
                  <a:pt x="1846" y="1262"/>
                  <a:pt x="1887" y="1262"/>
                </a:cubicBezTo>
                <a:lnTo>
                  <a:pt x="2081" y="1262"/>
                </a:lnTo>
                <a:cubicBezTo>
                  <a:pt x="2122" y="1262"/>
                  <a:pt x="2163" y="1221"/>
                  <a:pt x="2163" y="1180"/>
                </a:cubicBezTo>
                <a:lnTo>
                  <a:pt x="2163" y="985"/>
                </a:lnTo>
                <a:cubicBezTo>
                  <a:pt x="2163" y="934"/>
                  <a:pt x="2122" y="903"/>
                  <a:pt x="2081" y="903"/>
                </a:cubicBezTo>
                <a:lnTo>
                  <a:pt x="1887" y="903"/>
                </a:lnTo>
                <a:cubicBezTo>
                  <a:pt x="1846" y="903"/>
                  <a:pt x="1815" y="883"/>
                  <a:pt x="1805" y="842"/>
                </a:cubicBezTo>
                <a:cubicBezTo>
                  <a:pt x="1794" y="811"/>
                  <a:pt x="1784" y="770"/>
                  <a:pt x="1764" y="739"/>
                </a:cubicBezTo>
                <a:cubicBezTo>
                  <a:pt x="1743" y="698"/>
                  <a:pt x="1753" y="667"/>
                  <a:pt x="1774" y="637"/>
                </a:cubicBezTo>
                <a:lnTo>
                  <a:pt x="1917" y="503"/>
                </a:lnTo>
                <a:cubicBezTo>
                  <a:pt x="1948" y="472"/>
                  <a:pt x="1948" y="421"/>
                  <a:pt x="1917" y="390"/>
                </a:cubicBezTo>
                <a:lnTo>
                  <a:pt x="1774" y="247"/>
                </a:lnTo>
                <a:cubicBezTo>
                  <a:pt x="1758" y="232"/>
                  <a:pt x="1738" y="224"/>
                  <a:pt x="1717" y="224"/>
                </a:cubicBezTo>
                <a:cubicBezTo>
                  <a:pt x="1697" y="224"/>
                  <a:pt x="1676" y="232"/>
                  <a:pt x="1661" y="247"/>
                </a:cubicBezTo>
                <a:lnTo>
                  <a:pt x="1518" y="380"/>
                </a:lnTo>
                <a:cubicBezTo>
                  <a:pt x="1505" y="400"/>
                  <a:pt x="1483" y="407"/>
                  <a:pt x="1462" y="407"/>
                </a:cubicBezTo>
                <a:cubicBezTo>
                  <a:pt x="1449" y="407"/>
                  <a:pt x="1437" y="404"/>
                  <a:pt x="1425" y="401"/>
                </a:cubicBezTo>
                <a:cubicBezTo>
                  <a:pt x="1395" y="380"/>
                  <a:pt x="1354" y="370"/>
                  <a:pt x="1313" y="349"/>
                </a:cubicBezTo>
                <a:cubicBezTo>
                  <a:pt x="1282" y="339"/>
                  <a:pt x="1261" y="308"/>
                  <a:pt x="1261" y="278"/>
                </a:cubicBezTo>
                <a:lnTo>
                  <a:pt x="1261" y="83"/>
                </a:lnTo>
                <a:cubicBezTo>
                  <a:pt x="1261" y="32"/>
                  <a:pt x="1220" y="1"/>
                  <a:pt x="117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23"/>
          <p:cNvSpPr/>
          <p:nvPr/>
        </p:nvSpPr>
        <p:spPr>
          <a:xfrm>
            <a:off x="2645588" y="3261865"/>
            <a:ext cx="229161" cy="223269"/>
          </a:xfrm>
          <a:custGeom>
            <a:rect b="b" l="l" r="r" t="t"/>
            <a:pathLst>
              <a:path extrusionOk="0" h="4236" w="4348">
                <a:moveTo>
                  <a:pt x="1006" y="1"/>
                </a:moveTo>
                <a:cubicBezTo>
                  <a:pt x="799" y="1"/>
                  <a:pt x="593" y="53"/>
                  <a:pt x="411" y="148"/>
                </a:cubicBezTo>
                <a:cubicBezTo>
                  <a:pt x="175" y="281"/>
                  <a:pt x="11" y="527"/>
                  <a:pt x="1" y="804"/>
                </a:cubicBezTo>
                <a:cubicBezTo>
                  <a:pt x="1" y="1132"/>
                  <a:pt x="226" y="1419"/>
                  <a:pt x="482" y="1624"/>
                </a:cubicBezTo>
                <a:cubicBezTo>
                  <a:pt x="749" y="1829"/>
                  <a:pt x="1046" y="1993"/>
                  <a:pt x="1241" y="2250"/>
                </a:cubicBezTo>
                <a:cubicBezTo>
                  <a:pt x="1497" y="2588"/>
                  <a:pt x="1569" y="3039"/>
                  <a:pt x="1784" y="3408"/>
                </a:cubicBezTo>
                <a:cubicBezTo>
                  <a:pt x="1989" y="3767"/>
                  <a:pt x="2317" y="4033"/>
                  <a:pt x="2717" y="4156"/>
                </a:cubicBezTo>
                <a:cubicBezTo>
                  <a:pt x="2869" y="4201"/>
                  <a:pt x="3066" y="4236"/>
                  <a:pt x="3263" y="4236"/>
                </a:cubicBezTo>
                <a:cubicBezTo>
                  <a:pt x="3520" y="4236"/>
                  <a:pt x="3776" y="4177"/>
                  <a:pt x="3927" y="4003"/>
                </a:cubicBezTo>
                <a:cubicBezTo>
                  <a:pt x="4214" y="3664"/>
                  <a:pt x="4347" y="3223"/>
                  <a:pt x="4296" y="2783"/>
                </a:cubicBezTo>
                <a:cubicBezTo>
                  <a:pt x="4224" y="2332"/>
                  <a:pt x="4019" y="1922"/>
                  <a:pt x="3722" y="1593"/>
                </a:cubicBezTo>
                <a:cubicBezTo>
                  <a:pt x="3425" y="1265"/>
                  <a:pt x="3086" y="978"/>
                  <a:pt x="2717" y="732"/>
                </a:cubicBezTo>
                <a:cubicBezTo>
                  <a:pt x="2256" y="394"/>
                  <a:pt x="1754" y="76"/>
                  <a:pt x="1190" y="15"/>
                </a:cubicBezTo>
                <a:cubicBezTo>
                  <a:pt x="1129" y="5"/>
                  <a:pt x="1068" y="1"/>
                  <a:pt x="10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23"/>
          <p:cNvSpPr/>
          <p:nvPr/>
        </p:nvSpPr>
        <p:spPr>
          <a:xfrm>
            <a:off x="2868219" y="3218118"/>
            <a:ext cx="147521" cy="234074"/>
          </a:xfrm>
          <a:custGeom>
            <a:rect b="b" l="l" r="r" t="t"/>
            <a:pathLst>
              <a:path extrusionOk="0" h="4441" w="2799">
                <a:moveTo>
                  <a:pt x="1776" y="1"/>
                </a:moveTo>
                <a:cubicBezTo>
                  <a:pt x="1425" y="1"/>
                  <a:pt x="1091" y="173"/>
                  <a:pt x="892" y="476"/>
                </a:cubicBezTo>
                <a:cubicBezTo>
                  <a:pt x="677" y="804"/>
                  <a:pt x="666" y="1234"/>
                  <a:pt x="533" y="1593"/>
                </a:cubicBezTo>
                <a:cubicBezTo>
                  <a:pt x="400" y="1962"/>
                  <a:pt x="154" y="2280"/>
                  <a:pt x="62" y="2659"/>
                </a:cubicBezTo>
                <a:cubicBezTo>
                  <a:pt x="0" y="2987"/>
                  <a:pt x="31" y="3336"/>
                  <a:pt x="164" y="3643"/>
                </a:cubicBezTo>
                <a:cubicBezTo>
                  <a:pt x="246" y="3859"/>
                  <a:pt x="431" y="4351"/>
                  <a:pt x="677" y="4433"/>
                </a:cubicBezTo>
                <a:cubicBezTo>
                  <a:pt x="697" y="4438"/>
                  <a:pt x="718" y="4440"/>
                  <a:pt x="739" y="4440"/>
                </a:cubicBezTo>
                <a:cubicBezTo>
                  <a:pt x="843" y="4440"/>
                  <a:pt x="950" y="4383"/>
                  <a:pt x="1036" y="4340"/>
                </a:cubicBezTo>
                <a:cubicBezTo>
                  <a:pt x="1210" y="4279"/>
                  <a:pt x="1384" y="4238"/>
                  <a:pt x="1548" y="4166"/>
                </a:cubicBezTo>
                <a:cubicBezTo>
                  <a:pt x="1907" y="4012"/>
                  <a:pt x="2173" y="3715"/>
                  <a:pt x="2286" y="3346"/>
                </a:cubicBezTo>
                <a:cubicBezTo>
                  <a:pt x="2419" y="2916"/>
                  <a:pt x="2317" y="2444"/>
                  <a:pt x="2450" y="2003"/>
                </a:cubicBezTo>
                <a:cubicBezTo>
                  <a:pt x="2532" y="1696"/>
                  <a:pt x="2717" y="1419"/>
                  <a:pt x="2758" y="1101"/>
                </a:cubicBezTo>
                <a:cubicBezTo>
                  <a:pt x="2799" y="640"/>
                  <a:pt x="2522" y="199"/>
                  <a:pt x="2081" y="45"/>
                </a:cubicBezTo>
                <a:cubicBezTo>
                  <a:pt x="1980" y="15"/>
                  <a:pt x="1877" y="1"/>
                  <a:pt x="177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23"/>
          <p:cNvSpPr/>
          <p:nvPr/>
        </p:nvSpPr>
        <p:spPr>
          <a:xfrm>
            <a:off x="2911439" y="3527875"/>
            <a:ext cx="168076" cy="87653"/>
          </a:xfrm>
          <a:custGeom>
            <a:rect b="b" l="l" r="r" t="t"/>
            <a:pathLst>
              <a:path extrusionOk="0" h="1663" w="3189">
                <a:moveTo>
                  <a:pt x="1091" y="0"/>
                </a:moveTo>
                <a:cubicBezTo>
                  <a:pt x="1076" y="0"/>
                  <a:pt x="1061" y="1"/>
                  <a:pt x="1046" y="1"/>
                </a:cubicBezTo>
                <a:cubicBezTo>
                  <a:pt x="687" y="22"/>
                  <a:pt x="359" y="227"/>
                  <a:pt x="185" y="545"/>
                </a:cubicBezTo>
                <a:cubicBezTo>
                  <a:pt x="41" y="811"/>
                  <a:pt x="0" y="1242"/>
                  <a:pt x="154" y="1498"/>
                </a:cubicBezTo>
                <a:cubicBezTo>
                  <a:pt x="225" y="1621"/>
                  <a:pt x="345" y="1663"/>
                  <a:pt x="476" y="1663"/>
                </a:cubicBezTo>
                <a:cubicBezTo>
                  <a:pt x="629" y="1663"/>
                  <a:pt x="796" y="1605"/>
                  <a:pt x="913" y="1549"/>
                </a:cubicBezTo>
                <a:cubicBezTo>
                  <a:pt x="1128" y="1436"/>
                  <a:pt x="1333" y="1272"/>
                  <a:pt x="1569" y="1211"/>
                </a:cubicBezTo>
                <a:cubicBezTo>
                  <a:pt x="1687" y="1186"/>
                  <a:pt x="1812" y="1172"/>
                  <a:pt x="1936" y="1172"/>
                </a:cubicBezTo>
                <a:cubicBezTo>
                  <a:pt x="2017" y="1172"/>
                  <a:pt x="2097" y="1178"/>
                  <a:pt x="2174" y="1190"/>
                </a:cubicBezTo>
                <a:cubicBezTo>
                  <a:pt x="2227" y="1196"/>
                  <a:pt x="2280" y="1198"/>
                  <a:pt x="2334" y="1198"/>
                </a:cubicBezTo>
                <a:cubicBezTo>
                  <a:pt x="2488" y="1198"/>
                  <a:pt x="2644" y="1177"/>
                  <a:pt x="2789" y="1139"/>
                </a:cubicBezTo>
                <a:cubicBezTo>
                  <a:pt x="2983" y="1078"/>
                  <a:pt x="3137" y="903"/>
                  <a:pt x="3168" y="698"/>
                </a:cubicBezTo>
                <a:cubicBezTo>
                  <a:pt x="3188" y="411"/>
                  <a:pt x="2922" y="186"/>
                  <a:pt x="2645" y="124"/>
                </a:cubicBezTo>
                <a:cubicBezTo>
                  <a:pt x="2531" y="99"/>
                  <a:pt x="2416" y="93"/>
                  <a:pt x="2300" y="93"/>
                </a:cubicBezTo>
                <a:cubicBezTo>
                  <a:pt x="2187" y="93"/>
                  <a:pt x="2074" y="99"/>
                  <a:pt x="1962" y="99"/>
                </a:cubicBezTo>
                <a:cubicBezTo>
                  <a:pt x="1909" y="99"/>
                  <a:pt x="1857" y="97"/>
                  <a:pt x="1805" y="93"/>
                </a:cubicBezTo>
                <a:cubicBezTo>
                  <a:pt x="1563" y="74"/>
                  <a:pt x="1331" y="0"/>
                  <a:pt x="109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23"/>
          <p:cNvSpPr/>
          <p:nvPr/>
        </p:nvSpPr>
        <p:spPr>
          <a:xfrm>
            <a:off x="2882239" y="3554914"/>
            <a:ext cx="107571" cy="187586"/>
          </a:xfrm>
          <a:custGeom>
            <a:rect b="b" l="l" r="r" t="t"/>
            <a:pathLst>
              <a:path extrusionOk="0" fill="none" h="3559" w="2041">
                <a:moveTo>
                  <a:pt x="1" y="3558"/>
                </a:moveTo>
                <a:cubicBezTo>
                  <a:pt x="1" y="3558"/>
                  <a:pt x="277" y="185"/>
                  <a:pt x="2041" y="1"/>
                </a:cubicBezTo>
              </a:path>
            </a:pathLst>
          </a:custGeom>
          <a:noFill/>
          <a:ln cap="flat" cmpd="sng" w="9525">
            <a:solidFill>
              <a:srgbClr val="FF7900"/>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23"/>
          <p:cNvSpPr/>
          <p:nvPr/>
        </p:nvSpPr>
        <p:spPr>
          <a:xfrm>
            <a:off x="2868747" y="3307456"/>
            <a:ext cx="73523" cy="476107"/>
          </a:xfrm>
          <a:custGeom>
            <a:rect b="b" l="l" r="r" t="t"/>
            <a:pathLst>
              <a:path extrusionOk="0" fill="none" h="9033" w="1395">
                <a:moveTo>
                  <a:pt x="287" y="9032"/>
                </a:moveTo>
                <a:cubicBezTo>
                  <a:pt x="287" y="9032"/>
                  <a:pt x="0" y="3773"/>
                  <a:pt x="1395" y="1"/>
                </a:cubicBezTo>
              </a:path>
            </a:pathLst>
          </a:custGeom>
          <a:noFill/>
          <a:ln cap="flat" cmpd="sng" w="9525">
            <a:solidFill>
              <a:srgbClr val="FF7900"/>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23"/>
          <p:cNvSpPr/>
          <p:nvPr/>
        </p:nvSpPr>
        <p:spPr>
          <a:xfrm>
            <a:off x="2727177" y="3322056"/>
            <a:ext cx="161594" cy="296691"/>
          </a:xfrm>
          <a:custGeom>
            <a:rect b="b" l="l" r="r" t="t"/>
            <a:pathLst>
              <a:path extrusionOk="0" fill="none" h="5629" w="3066">
                <a:moveTo>
                  <a:pt x="3004" y="5628"/>
                </a:moveTo>
                <a:cubicBezTo>
                  <a:pt x="3004" y="5628"/>
                  <a:pt x="3066" y="2010"/>
                  <a:pt x="1" y="0"/>
                </a:cubicBezTo>
              </a:path>
            </a:pathLst>
          </a:custGeom>
          <a:noFill/>
          <a:ln cap="flat" cmpd="sng" w="9525">
            <a:solidFill>
              <a:srgbClr val="FF7900"/>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23"/>
          <p:cNvSpPr/>
          <p:nvPr/>
        </p:nvSpPr>
        <p:spPr>
          <a:xfrm>
            <a:off x="2762280" y="3735961"/>
            <a:ext cx="239966" cy="173987"/>
          </a:xfrm>
          <a:custGeom>
            <a:rect b="b" l="l" r="r" t="t"/>
            <a:pathLst>
              <a:path extrusionOk="0" h="3301" w="4553">
                <a:moveTo>
                  <a:pt x="329" y="0"/>
                </a:moveTo>
                <a:cubicBezTo>
                  <a:pt x="329" y="0"/>
                  <a:pt x="1" y="1691"/>
                  <a:pt x="903" y="3301"/>
                </a:cubicBezTo>
                <a:lnTo>
                  <a:pt x="3661" y="3301"/>
                </a:lnTo>
                <a:cubicBezTo>
                  <a:pt x="4553" y="1691"/>
                  <a:pt x="4235" y="0"/>
                  <a:pt x="42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23"/>
          <p:cNvSpPr/>
          <p:nvPr/>
        </p:nvSpPr>
        <p:spPr>
          <a:xfrm>
            <a:off x="2765547" y="3735961"/>
            <a:ext cx="234010" cy="36790"/>
          </a:xfrm>
          <a:custGeom>
            <a:rect b="b" l="l" r="r" t="t"/>
            <a:pathLst>
              <a:path extrusionOk="0" h="698" w="4440">
                <a:moveTo>
                  <a:pt x="52" y="0"/>
                </a:moveTo>
                <a:cubicBezTo>
                  <a:pt x="21" y="226"/>
                  <a:pt x="0" y="461"/>
                  <a:pt x="0" y="697"/>
                </a:cubicBezTo>
                <a:lnTo>
                  <a:pt x="4439" y="697"/>
                </a:lnTo>
                <a:cubicBezTo>
                  <a:pt x="4419" y="256"/>
                  <a:pt x="4388" y="0"/>
                  <a:pt x="438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23"/>
          <p:cNvSpPr/>
          <p:nvPr/>
        </p:nvSpPr>
        <p:spPr>
          <a:xfrm>
            <a:off x="3280489" y="1078650"/>
            <a:ext cx="126439" cy="195123"/>
          </a:xfrm>
          <a:custGeom>
            <a:rect b="b" l="l" r="r" t="t"/>
            <a:pathLst>
              <a:path extrusionOk="0" h="3702" w="2399">
                <a:moveTo>
                  <a:pt x="0" y="0"/>
                </a:moveTo>
                <a:lnTo>
                  <a:pt x="0" y="3701"/>
                </a:lnTo>
                <a:lnTo>
                  <a:pt x="2399" y="3701"/>
                </a:lnTo>
                <a:lnTo>
                  <a:pt x="239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23"/>
          <p:cNvSpPr/>
          <p:nvPr/>
        </p:nvSpPr>
        <p:spPr>
          <a:xfrm>
            <a:off x="3228046" y="955475"/>
            <a:ext cx="231322" cy="143733"/>
          </a:xfrm>
          <a:custGeom>
            <a:rect b="b" l="l" r="r" t="t"/>
            <a:pathLst>
              <a:path extrusionOk="0" h="2727" w="4389">
                <a:moveTo>
                  <a:pt x="2194" y="0"/>
                </a:moveTo>
                <a:lnTo>
                  <a:pt x="1" y="2727"/>
                </a:lnTo>
                <a:lnTo>
                  <a:pt x="4388" y="2727"/>
                </a:lnTo>
                <a:lnTo>
                  <a:pt x="219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23"/>
          <p:cNvSpPr/>
          <p:nvPr/>
        </p:nvSpPr>
        <p:spPr>
          <a:xfrm>
            <a:off x="2274376" y="1615204"/>
            <a:ext cx="127019" cy="195070"/>
          </a:xfrm>
          <a:custGeom>
            <a:rect b="b" l="l" r="r" t="t"/>
            <a:pathLst>
              <a:path extrusionOk="0" h="3701" w="2410">
                <a:moveTo>
                  <a:pt x="1" y="0"/>
                </a:moveTo>
                <a:lnTo>
                  <a:pt x="1" y="3701"/>
                </a:lnTo>
                <a:lnTo>
                  <a:pt x="2410" y="3701"/>
                </a:lnTo>
                <a:lnTo>
                  <a:pt x="241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23"/>
          <p:cNvSpPr/>
          <p:nvPr/>
        </p:nvSpPr>
        <p:spPr>
          <a:xfrm>
            <a:off x="2222513" y="1789716"/>
            <a:ext cx="230742" cy="143786"/>
          </a:xfrm>
          <a:custGeom>
            <a:rect b="b" l="l" r="r" t="t"/>
            <a:pathLst>
              <a:path extrusionOk="0" h="2728" w="4378">
                <a:moveTo>
                  <a:pt x="1" y="0"/>
                </a:moveTo>
                <a:lnTo>
                  <a:pt x="2184" y="2727"/>
                </a:lnTo>
                <a:lnTo>
                  <a:pt x="437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23"/>
          <p:cNvSpPr/>
          <p:nvPr/>
        </p:nvSpPr>
        <p:spPr>
          <a:xfrm>
            <a:off x="4041253" y="1112699"/>
            <a:ext cx="261522" cy="261008"/>
          </a:xfrm>
          <a:custGeom>
            <a:rect b="b" l="l" r="r" t="t"/>
            <a:pathLst>
              <a:path extrusionOk="0" fill="none" h="4952" w="4962">
                <a:moveTo>
                  <a:pt x="2850" y="205"/>
                </a:moveTo>
                <a:cubicBezTo>
                  <a:pt x="4101" y="410"/>
                  <a:pt x="4962" y="1589"/>
                  <a:pt x="4757" y="2850"/>
                </a:cubicBezTo>
                <a:cubicBezTo>
                  <a:pt x="4552" y="4101"/>
                  <a:pt x="3363" y="4952"/>
                  <a:pt x="2112" y="4747"/>
                </a:cubicBezTo>
                <a:cubicBezTo>
                  <a:pt x="861" y="4542"/>
                  <a:pt x="0" y="3363"/>
                  <a:pt x="205" y="2112"/>
                </a:cubicBezTo>
                <a:cubicBezTo>
                  <a:pt x="410" y="851"/>
                  <a:pt x="1599" y="0"/>
                  <a:pt x="2850" y="205"/>
                </a:cubicBezTo>
                <a:close/>
              </a:path>
            </a:pathLst>
          </a:custGeom>
          <a:noFill/>
          <a:ln cap="flat" cmpd="sng" w="274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23"/>
          <p:cNvSpPr/>
          <p:nvPr/>
        </p:nvSpPr>
        <p:spPr>
          <a:xfrm>
            <a:off x="4049897" y="1242884"/>
            <a:ext cx="60558" cy="105415"/>
          </a:xfrm>
          <a:custGeom>
            <a:rect b="b" l="l" r="r" t="t"/>
            <a:pathLst>
              <a:path extrusionOk="0" fill="none" h="2000" w="1149">
                <a:moveTo>
                  <a:pt x="1148" y="2000"/>
                </a:moveTo>
                <a:cubicBezTo>
                  <a:pt x="441" y="1590"/>
                  <a:pt x="0" y="831"/>
                  <a:pt x="0" y="1"/>
                </a:cubicBezTo>
              </a:path>
            </a:pathLst>
          </a:custGeom>
          <a:noFill/>
          <a:ln cap="flat" cmpd="sng" w="27425">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23"/>
          <p:cNvSpPr/>
          <p:nvPr/>
        </p:nvSpPr>
        <p:spPr>
          <a:xfrm>
            <a:off x="4049897" y="1121343"/>
            <a:ext cx="121590" cy="121596"/>
          </a:xfrm>
          <a:custGeom>
            <a:rect b="b" l="l" r="r" t="t"/>
            <a:pathLst>
              <a:path extrusionOk="0" fill="none" h="2307" w="2307">
                <a:moveTo>
                  <a:pt x="0" y="2307"/>
                </a:moveTo>
                <a:cubicBezTo>
                  <a:pt x="0" y="1036"/>
                  <a:pt x="1036" y="0"/>
                  <a:pt x="2307" y="0"/>
                </a:cubicBezTo>
              </a:path>
            </a:pathLst>
          </a:custGeom>
          <a:solidFill>
            <a:schemeClr val="accent5"/>
          </a:solidFill>
          <a:ln cap="flat" cmpd="sng" w="27425">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23"/>
          <p:cNvSpPr/>
          <p:nvPr/>
        </p:nvSpPr>
        <p:spPr>
          <a:xfrm>
            <a:off x="1449311" y="1148908"/>
            <a:ext cx="109732" cy="109737"/>
          </a:xfrm>
          <a:custGeom>
            <a:rect b="b" l="l" r="r" t="t"/>
            <a:pathLst>
              <a:path extrusionOk="0" h="2082" w="2082">
                <a:moveTo>
                  <a:pt x="288" y="0"/>
                </a:moveTo>
                <a:cubicBezTo>
                  <a:pt x="134" y="0"/>
                  <a:pt x="1" y="133"/>
                  <a:pt x="1" y="297"/>
                </a:cubicBezTo>
                <a:lnTo>
                  <a:pt x="1" y="1784"/>
                </a:lnTo>
                <a:cubicBezTo>
                  <a:pt x="1" y="1948"/>
                  <a:pt x="134" y="2081"/>
                  <a:pt x="288" y="2081"/>
                </a:cubicBezTo>
                <a:lnTo>
                  <a:pt x="1784" y="2081"/>
                </a:lnTo>
                <a:cubicBezTo>
                  <a:pt x="1949" y="2081"/>
                  <a:pt x="2082" y="1948"/>
                  <a:pt x="2082" y="1784"/>
                </a:cubicBezTo>
                <a:lnTo>
                  <a:pt x="2082" y="297"/>
                </a:lnTo>
                <a:cubicBezTo>
                  <a:pt x="2082" y="133"/>
                  <a:pt x="1949" y="0"/>
                  <a:pt x="178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23"/>
          <p:cNvSpPr/>
          <p:nvPr/>
        </p:nvSpPr>
        <p:spPr>
          <a:xfrm>
            <a:off x="1477983" y="1184011"/>
            <a:ext cx="52441" cy="39478"/>
          </a:xfrm>
          <a:custGeom>
            <a:rect b="b" l="l" r="r" t="t"/>
            <a:pathLst>
              <a:path extrusionOk="0" fill="none" h="749" w="995">
                <a:moveTo>
                  <a:pt x="0" y="482"/>
                </a:moveTo>
                <a:lnTo>
                  <a:pt x="236" y="749"/>
                </a:lnTo>
                <a:lnTo>
                  <a:pt x="99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23"/>
          <p:cNvSpPr/>
          <p:nvPr/>
        </p:nvSpPr>
        <p:spPr>
          <a:xfrm>
            <a:off x="4351904" y="2799575"/>
            <a:ext cx="109732" cy="109737"/>
          </a:xfrm>
          <a:custGeom>
            <a:rect b="b" l="l" r="r" t="t"/>
            <a:pathLst>
              <a:path extrusionOk="0" h="2082" w="2082">
                <a:moveTo>
                  <a:pt x="288" y="0"/>
                </a:moveTo>
                <a:cubicBezTo>
                  <a:pt x="134" y="0"/>
                  <a:pt x="1" y="134"/>
                  <a:pt x="1" y="298"/>
                </a:cubicBezTo>
                <a:lnTo>
                  <a:pt x="1" y="1784"/>
                </a:lnTo>
                <a:cubicBezTo>
                  <a:pt x="1" y="1948"/>
                  <a:pt x="134" y="2081"/>
                  <a:pt x="288" y="2081"/>
                </a:cubicBezTo>
                <a:lnTo>
                  <a:pt x="1784" y="2081"/>
                </a:lnTo>
                <a:cubicBezTo>
                  <a:pt x="1949" y="2081"/>
                  <a:pt x="2082" y="1948"/>
                  <a:pt x="2082" y="1784"/>
                </a:cubicBezTo>
                <a:lnTo>
                  <a:pt x="2082" y="298"/>
                </a:lnTo>
                <a:cubicBezTo>
                  <a:pt x="2082" y="134"/>
                  <a:pt x="1949" y="0"/>
                  <a:pt x="178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23"/>
          <p:cNvSpPr/>
          <p:nvPr/>
        </p:nvSpPr>
        <p:spPr>
          <a:xfrm>
            <a:off x="4380577" y="2834678"/>
            <a:ext cx="52441" cy="39478"/>
          </a:xfrm>
          <a:custGeom>
            <a:rect b="b" l="l" r="r" t="t"/>
            <a:pathLst>
              <a:path extrusionOk="0" fill="none" h="749" w="995">
                <a:moveTo>
                  <a:pt x="0" y="482"/>
                </a:moveTo>
                <a:lnTo>
                  <a:pt x="236" y="749"/>
                </a:lnTo>
                <a:lnTo>
                  <a:pt x="994"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23"/>
          <p:cNvSpPr/>
          <p:nvPr/>
        </p:nvSpPr>
        <p:spPr>
          <a:xfrm>
            <a:off x="913866" y="2153866"/>
            <a:ext cx="163227" cy="163762"/>
          </a:xfrm>
          <a:custGeom>
            <a:rect b="b" l="l" r="r" t="t"/>
            <a:pathLst>
              <a:path extrusionOk="0" h="3107" w="3097">
                <a:moveTo>
                  <a:pt x="431" y="1"/>
                </a:moveTo>
                <a:cubicBezTo>
                  <a:pt x="195" y="1"/>
                  <a:pt x="1" y="196"/>
                  <a:pt x="1" y="442"/>
                </a:cubicBezTo>
                <a:lnTo>
                  <a:pt x="1" y="2666"/>
                </a:lnTo>
                <a:cubicBezTo>
                  <a:pt x="1" y="2912"/>
                  <a:pt x="195" y="3107"/>
                  <a:pt x="431" y="3107"/>
                </a:cubicBezTo>
                <a:lnTo>
                  <a:pt x="2666" y="3107"/>
                </a:lnTo>
                <a:cubicBezTo>
                  <a:pt x="2902" y="3107"/>
                  <a:pt x="3096" y="2912"/>
                  <a:pt x="3096" y="2666"/>
                </a:cubicBezTo>
                <a:lnTo>
                  <a:pt x="3096" y="442"/>
                </a:lnTo>
                <a:cubicBezTo>
                  <a:pt x="3096" y="196"/>
                  <a:pt x="2902" y="1"/>
                  <a:pt x="266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23"/>
          <p:cNvSpPr/>
          <p:nvPr/>
        </p:nvSpPr>
        <p:spPr>
          <a:xfrm>
            <a:off x="956558" y="2206309"/>
            <a:ext cx="77845" cy="58400"/>
          </a:xfrm>
          <a:custGeom>
            <a:rect b="b" l="l" r="r" t="t"/>
            <a:pathLst>
              <a:path extrusionOk="0" fill="none" h="1108" w="1477">
                <a:moveTo>
                  <a:pt x="0" y="718"/>
                </a:moveTo>
                <a:lnTo>
                  <a:pt x="349" y="1107"/>
                </a:lnTo>
                <a:lnTo>
                  <a:pt x="1477" y="0"/>
                </a:lnTo>
              </a:path>
            </a:pathLst>
          </a:custGeom>
          <a:noFill/>
          <a:ln cap="rnd" cmpd="sng" w="105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23"/>
          <p:cNvSpPr/>
          <p:nvPr/>
        </p:nvSpPr>
        <p:spPr>
          <a:xfrm>
            <a:off x="2106876" y="1247786"/>
            <a:ext cx="43851" cy="46488"/>
          </a:xfrm>
          <a:custGeom>
            <a:rect b="b" l="l" r="r" t="t"/>
            <a:pathLst>
              <a:path extrusionOk="0" h="882" w="832">
                <a:moveTo>
                  <a:pt x="1" y="0"/>
                </a:moveTo>
                <a:lnTo>
                  <a:pt x="1" y="882"/>
                </a:lnTo>
                <a:lnTo>
                  <a:pt x="831" y="882"/>
                </a:lnTo>
                <a:lnTo>
                  <a:pt x="8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23"/>
          <p:cNvSpPr/>
          <p:nvPr/>
        </p:nvSpPr>
        <p:spPr>
          <a:xfrm>
            <a:off x="2169016" y="1220220"/>
            <a:ext cx="43851" cy="74054"/>
          </a:xfrm>
          <a:custGeom>
            <a:rect b="b" l="l" r="r" t="t"/>
            <a:pathLst>
              <a:path extrusionOk="0" h="1405" w="832">
                <a:moveTo>
                  <a:pt x="1" y="0"/>
                </a:moveTo>
                <a:lnTo>
                  <a:pt x="1" y="1405"/>
                </a:lnTo>
                <a:lnTo>
                  <a:pt x="831" y="1405"/>
                </a:lnTo>
                <a:lnTo>
                  <a:pt x="8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23"/>
          <p:cNvSpPr/>
          <p:nvPr/>
        </p:nvSpPr>
        <p:spPr>
          <a:xfrm>
            <a:off x="2231684" y="1184538"/>
            <a:ext cx="43851" cy="109737"/>
          </a:xfrm>
          <a:custGeom>
            <a:rect b="b" l="l" r="r" t="t"/>
            <a:pathLst>
              <a:path extrusionOk="0" h="2082" w="832">
                <a:moveTo>
                  <a:pt x="1" y="1"/>
                </a:moveTo>
                <a:lnTo>
                  <a:pt x="1" y="2082"/>
                </a:lnTo>
                <a:lnTo>
                  <a:pt x="831" y="2082"/>
                </a:lnTo>
                <a:lnTo>
                  <a:pt x="83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23"/>
          <p:cNvSpPr/>
          <p:nvPr/>
        </p:nvSpPr>
        <p:spPr>
          <a:xfrm>
            <a:off x="2294405" y="1139685"/>
            <a:ext cx="43271" cy="154591"/>
          </a:xfrm>
          <a:custGeom>
            <a:rect b="b" l="l" r="r" t="t"/>
            <a:pathLst>
              <a:path extrusionOk="0" h="2933" w="821">
                <a:moveTo>
                  <a:pt x="0" y="1"/>
                </a:moveTo>
                <a:lnTo>
                  <a:pt x="0" y="2933"/>
                </a:lnTo>
                <a:lnTo>
                  <a:pt x="820" y="2933"/>
                </a:lnTo>
                <a:lnTo>
                  <a:pt x="82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23"/>
          <p:cNvSpPr/>
          <p:nvPr/>
        </p:nvSpPr>
        <p:spPr>
          <a:xfrm>
            <a:off x="1591987" y="3733800"/>
            <a:ext cx="74578" cy="113479"/>
          </a:xfrm>
          <a:custGeom>
            <a:rect b="b" l="l" r="r" t="t"/>
            <a:pathLst>
              <a:path extrusionOk="0" h="2153" w="1415">
                <a:moveTo>
                  <a:pt x="1251" y="0"/>
                </a:moveTo>
                <a:lnTo>
                  <a:pt x="0" y="82"/>
                </a:lnTo>
                <a:lnTo>
                  <a:pt x="123" y="2153"/>
                </a:lnTo>
                <a:lnTo>
                  <a:pt x="1415" y="2153"/>
                </a:lnTo>
                <a:lnTo>
                  <a:pt x="1251" y="0"/>
                </a:ln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23"/>
          <p:cNvSpPr/>
          <p:nvPr/>
        </p:nvSpPr>
        <p:spPr>
          <a:xfrm>
            <a:off x="1240224" y="3746766"/>
            <a:ext cx="72996" cy="98352"/>
          </a:xfrm>
          <a:custGeom>
            <a:rect b="b" l="l" r="r" t="t"/>
            <a:pathLst>
              <a:path extrusionOk="0" h="1866" w="1385">
                <a:moveTo>
                  <a:pt x="226" y="0"/>
                </a:moveTo>
                <a:lnTo>
                  <a:pt x="0" y="1825"/>
                </a:lnTo>
                <a:lnTo>
                  <a:pt x="1251" y="1866"/>
                </a:lnTo>
                <a:lnTo>
                  <a:pt x="1384" y="185"/>
                </a:lnTo>
                <a:lnTo>
                  <a:pt x="226" y="0"/>
                </a:ln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23"/>
          <p:cNvSpPr/>
          <p:nvPr/>
        </p:nvSpPr>
        <p:spPr>
          <a:xfrm>
            <a:off x="1233214" y="2706600"/>
            <a:ext cx="435501" cy="1097476"/>
          </a:xfrm>
          <a:custGeom>
            <a:rect b="b" l="l" r="r" t="t"/>
            <a:pathLst>
              <a:path extrusionOk="0" h="20822" w="8263">
                <a:moveTo>
                  <a:pt x="2512" y="1"/>
                </a:moveTo>
                <a:lnTo>
                  <a:pt x="0" y="20822"/>
                </a:lnTo>
                <a:lnTo>
                  <a:pt x="1538" y="20822"/>
                </a:lnTo>
                <a:lnTo>
                  <a:pt x="5187" y="5670"/>
                </a:lnTo>
                <a:lnTo>
                  <a:pt x="6746" y="20822"/>
                </a:lnTo>
                <a:lnTo>
                  <a:pt x="8263" y="20822"/>
                </a:lnTo>
                <a:lnTo>
                  <a:pt x="78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23"/>
          <p:cNvSpPr/>
          <p:nvPr/>
        </p:nvSpPr>
        <p:spPr>
          <a:xfrm>
            <a:off x="1848087" y="2200880"/>
            <a:ext cx="114581" cy="113532"/>
          </a:xfrm>
          <a:custGeom>
            <a:rect b="b" l="l" r="r" t="t"/>
            <a:pathLst>
              <a:path extrusionOk="0" h="2154" w="2174">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23"/>
          <p:cNvSpPr/>
          <p:nvPr/>
        </p:nvSpPr>
        <p:spPr>
          <a:xfrm>
            <a:off x="1302892" y="2184699"/>
            <a:ext cx="357762" cy="521962"/>
          </a:xfrm>
          <a:custGeom>
            <a:rect b="b" l="l" r="r" t="t"/>
            <a:pathLst>
              <a:path extrusionOk="0" h="9903" w="6788">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23"/>
          <p:cNvSpPr/>
          <p:nvPr/>
        </p:nvSpPr>
        <p:spPr>
          <a:xfrm>
            <a:off x="1430389" y="2087403"/>
            <a:ext cx="83801" cy="145420"/>
          </a:xfrm>
          <a:custGeom>
            <a:rect b="b" l="l" r="r" t="t"/>
            <a:pathLst>
              <a:path extrusionOk="0" h="2759" w="159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23"/>
          <p:cNvSpPr/>
          <p:nvPr/>
        </p:nvSpPr>
        <p:spPr>
          <a:xfrm>
            <a:off x="1406091" y="1967495"/>
            <a:ext cx="76791" cy="106575"/>
          </a:xfrm>
          <a:custGeom>
            <a:rect b="b" l="l" r="r" t="t"/>
            <a:pathLst>
              <a:path extrusionOk="0" h="2022" w="1457">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23"/>
          <p:cNvSpPr/>
          <p:nvPr/>
        </p:nvSpPr>
        <p:spPr>
          <a:xfrm>
            <a:off x="1438506" y="1977193"/>
            <a:ext cx="132448" cy="178837"/>
          </a:xfrm>
          <a:custGeom>
            <a:rect b="b" l="l" r="r" t="t"/>
            <a:pathLst>
              <a:path extrusionOk="0" h="3393" w="2513">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23"/>
          <p:cNvSpPr/>
          <p:nvPr/>
        </p:nvSpPr>
        <p:spPr>
          <a:xfrm>
            <a:off x="1414735" y="2049032"/>
            <a:ext cx="31939" cy="40585"/>
          </a:xfrm>
          <a:custGeom>
            <a:rect b="b" l="l" r="r" t="t"/>
            <a:pathLst>
              <a:path extrusionOk="0" h="770" w="606">
                <a:moveTo>
                  <a:pt x="381" y="1"/>
                </a:moveTo>
                <a:cubicBezTo>
                  <a:pt x="311" y="1"/>
                  <a:pt x="242" y="32"/>
                  <a:pt x="195" y="93"/>
                </a:cubicBezTo>
                <a:cubicBezTo>
                  <a:pt x="1" y="309"/>
                  <a:pt x="349" y="749"/>
                  <a:pt x="605" y="770"/>
                </a:cubicBezTo>
                <a:lnTo>
                  <a:pt x="575" y="93"/>
                </a:lnTo>
                <a:cubicBezTo>
                  <a:pt x="523" y="32"/>
                  <a:pt x="452" y="1"/>
                  <a:pt x="381" y="1"/>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23"/>
          <p:cNvSpPr/>
          <p:nvPr/>
        </p:nvSpPr>
        <p:spPr>
          <a:xfrm>
            <a:off x="1429335" y="1931707"/>
            <a:ext cx="188631" cy="85597"/>
          </a:xfrm>
          <a:custGeom>
            <a:rect b="b" l="l" r="r" t="t"/>
            <a:pathLst>
              <a:path extrusionOk="0" h="1624" w="3579">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23"/>
          <p:cNvSpPr/>
          <p:nvPr/>
        </p:nvSpPr>
        <p:spPr>
          <a:xfrm>
            <a:off x="1422852" y="2174421"/>
            <a:ext cx="60031" cy="77269"/>
          </a:xfrm>
          <a:custGeom>
            <a:rect b="b" l="l" r="r" t="t"/>
            <a:pathLst>
              <a:path extrusionOk="0" h="1466" w="1139">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23"/>
          <p:cNvSpPr/>
          <p:nvPr/>
        </p:nvSpPr>
        <p:spPr>
          <a:xfrm>
            <a:off x="1482832" y="2174949"/>
            <a:ext cx="47593" cy="74528"/>
          </a:xfrm>
          <a:custGeom>
            <a:rect b="b" l="l" r="r" t="t"/>
            <a:pathLst>
              <a:path extrusionOk="0" h="1414" w="903">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23"/>
          <p:cNvSpPr/>
          <p:nvPr/>
        </p:nvSpPr>
        <p:spPr>
          <a:xfrm>
            <a:off x="1307741" y="2710975"/>
            <a:ext cx="101088" cy="133508"/>
          </a:xfrm>
          <a:custGeom>
            <a:rect b="b" l="l" r="r" t="t"/>
            <a:pathLst>
              <a:path extrusionOk="0" h="2533" w="1918">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23"/>
          <p:cNvSpPr/>
          <p:nvPr/>
        </p:nvSpPr>
        <p:spPr>
          <a:xfrm>
            <a:off x="1202381" y="2218695"/>
            <a:ext cx="166495" cy="559332"/>
          </a:xfrm>
          <a:custGeom>
            <a:rect b="b" l="l" r="r" t="t"/>
            <a:pathLst>
              <a:path extrusionOk="0" h="10612" w="3159">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23"/>
          <p:cNvSpPr/>
          <p:nvPr/>
        </p:nvSpPr>
        <p:spPr>
          <a:xfrm>
            <a:off x="1566213" y="2248211"/>
            <a:ext cx="326771" cy="360203"/>
          </a:xfrm>
          <a:custGeom>
            <a:rect b="b" l="l" r="r" t="t"/>
            <a:pathLst>
              <a:path extrusionOk="0" h="6834" w="620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23"/>
          <p:cNvSpPr/>
          <p:nvPr/>
        </p:nvSpPr>
        <p:spPr>
          <a:xfrm>
            <a:off x="1575226" y="3839688"/>
            <a:ext cx="217250" cy="65937"/>
          </a:xfrm>
          <a:custGeom>
            <a:rect b="b" l="l" r="r" t="t"/>
            <a:pathLst>
              <a:path extrusionOk="0" h="1251" w="4122">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23"/>
          <p:cNvSpPr/>
          <p:nvPr/>
        </p:nvSpPr>
        <p:spPr>
          <a:xfrm>
            <a:off x="1209971" y="3827038"/>
            <a:ext cx="107044" cy="78587"/>
          </a:xfrm>
          <a:custGeom>
            <a:rect b="b" l="l" r="r" t="t"/>
            <a:pathLst>
              <a:path extrusionOk="0" h="1491" w="2031">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23"/>
          <p:cNvSpPr/>
          <p:nvPr/>
        </p:nvSpPr>
        <p:spPr>
          <a:xfrm>
            <a:off x="1357443" y="2768215"/>
            <a:ext cx="69254" cy="91395"/>
          </a:xfrm>
          <a:custGeom>
            <a:rect b="b" l="l" r="r" t="t"/>
            <a:pathLst>
              <a:path extrusionOk="0" h="1734" w="1314">
                <a:moveTo>
                  <a:pt x="1067" y="1"/>
                </a:moveTo>
                <a:lnTo>
                  <a:pt x="1" y="1569"/>
                </a:lnTo>
                <a:lnTo>
                  <a:pt x="247" y="1733"/>
                </a:lnTo>
                <a:lnTo>
                  <a:pt x="1313" y="175"/>
                </a:lnTo>
                <a:lnTo>
                  <a:pt x="1067" y="1"/>
                </a:lnTo>
                <a:close/>
              </a:path>
            </a:pathLst>
          </a:custGeom>
          <a:solidFill>
            <a:srgbClr val="003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23"/>
          <p:cNvSpPr/>
          <p:nvPr/>
        </p:nvSpPr>
        <p:spPr>
          <a:xfrm>
            <a:off x="1365560" y="2706600"/>
            <a:ext cx="283711" cy="20609"/>
          </a:xfrm>
          <a:custGeom>
            <a:rect b="b" l="l" r="r" t="t"/>
            <a:pathLst>
              <a:path extrusionOk="0" h="391" w="5383">
                <a:moveTo>
                  <a:pt x="1" y="1"/>
                </a:moveTo>
                <a:lnTo>
                  <a:pt x="1" y="391"/>
                </a:lnTo>
                <a:lnTo>
                  <a:pt x="5383" y="391"/>
                </a:lnTo>
                <a:lnTo>
                  <a:pt x="5383" y="1"/>
                </a:lnTo>
                <a:close/>
              </a:path>
            </a:pathLst>
          </a:custGeom>
          <a:solidFill>
            <a:srgbClr val="003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23"/>
          <p:cNvSpPr/>
          <p:nvPr/>
        </p:nvSpPr>
        <p:spPr>
          <a:xfrm>
            <a:off x="1506602" y="2857921"/>
            <a:ext cx="39476" cy="278875"/>
          </a:xfrm>
          <a:custGeom>
            <a:rect b="b" l="l" r="r" t="t"/>
            <a:pathLst>
              <a:path extrusionOk="0" h="5291" w="749">
                <a:moveTo>
                  <a:pt x="749" y="0"/>
                </a:moveTo>
                <a:lnTo>
                  <a:pt x="0" y="2799"/>
                </a:lnTo>
                <a:lnTo>
                  <a:pt x="257" y="5290"/>
                </a:lnTo>
                <a:lnTo>
                  <a:pt x="749" y="0"/>
                </a:lnTo>
                <a:close/>
              </a:path>
            </a:pathLst>
          </a:custGeom>
          <a:solidFill>
            <a:srgbClr val="003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23"/>
          <p:cNvSpPr/>
          <p:nvPr/>
        </p:nvSpPr>
        <p:spPr>
          <a:xfrm>
            <a:off x="1654655" y="2329484"/>
            <a:ext cx="26511" cy="144840"/>
          </a:xfrm>
          <a:custGeom>
            <a:rect b="b" l="l" r="r" t="t"/>
            <a:pathLst>
              <a:path extrusionOk="0" h="2748" w="503">
                <a:moveTo>
                  <a:pt x="31" y="0"/>
                </a:moveTo>
                <a:lnTo>
                  <a:pt x="0" y="2051"/>
                </a:lnTo>
                <a:lnTo>
                  <a:pt x="503" y="2748"/>
                </a:lnTo>
                <a:lnTo>
                  <a:pt x="3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23"/>
          <p:cNvSpPr/>
          <p:nvPr/>
        </p:nvSpPr>
        <p:spPr>
          <a:xfrm>
            <a:off x="1339629" y="2366221"/>
            <a:ext cx="18447" cy="130293"/>
          </a:xfrm>
          <a:custGeom>
            <a:rect b="b" l="l" r="r" t="t"/>
            <a:pathLst>
              <a:path extrusionOk="0" h="2472" w="350">
                <a:moveTo>
                  <a:pt x="349" y="1"/>
                </a:moveTo>
                <a:lnTo>
                  <a:pt x="1" y="1262"/>
                </a:lnTo>
                <a:cubicBezTo>
                  <a:pt x="11" y="1395"/>
                  <a:pt x="226" y="2471"/>
                  <a:pt x="226" y="2471"/>
                </a:cubicBezTo>
                <a:lnTo>
                  <a:pt x="34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23"/>
          <p:cNvSpPr/>
          <p:nvPr/>
        </p:nvSpPr>
        <p:spPr>
          <a:xfrm>
            <a:off x="3929937" y="3322583"/>
            <a:ext cx="150262" cy="581996"/>
          </a:xfrm>
          <a:custGeom>
            <a:rect b="b" l="l" r="r" t="t"/>
            <a:pathLst>
              <a:path extrusionOk="0" h="11042" w="2851">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23"/>
          <p:cNvSpPr/>
          <p:nvPr/>
        </p:nvSpPr>
        <p:spPr>
          <a:xfrm>
            <a:off x="3598730" y="3322583"/>
            <a:ext cx="150262" cy="581996"/>
          </a:xfrm>
          <a:custGeom>
            <a:rect b="b" l="l" r="r" t="t"/>
            <a:pathLst>
              <a:path extrusionOk="0" h="11042" w="2851">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23"/>
          <p:cNvSpPr/>
          <p:nvPr/>
        </p:nvSpPr>
        <p:spPr>
          <a:xfrm>
            <a:off x="3256666" y="3322583"/>
            <a:ext cx="150262" cy="581996"/>
          </a:xfrm>
          <a:custGeom>
            <a:rect b="b" l="l" r="r" t="t"/>
            <a:pathLst>
              <a:path extrusionOk="0" h="11042" w="2851">
                <a:moveTo>
                  <a:pt x="1928" y="1"/>
                </a:moveTo>
                <a:lnTo>
                  <a:pt x="1" y="10888"/>
                </a:lnTo>
                <a:cubicBezTo>
                  <a:pt x="21" y="10990"/>
                  <a:pt x="103" y="11041"/>
                  <a:pt x="184" y="11041"/>
                </a:cubicBezTo>
                <a:cubicBezTo>
                  <a:pt x="265" y="11041"/>
                  <a:pt x="344" y="10990"/>
                  <a:pt x="360" y="10888"/>
                </a:cubicBezTo>
                <a:lnTo>
                  <a:pt x="285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23"/>
          <p:cNvSpPr/>
          <p:nvPr/>
        </p:nvSpPr>
        <p:spPr>
          <a:xfrm>
            <a:off x="3665720" y="2867619"/>
            <a:ext cx="493319" cy="440424"/>
          </a:xfrm>
          <a:custGeom>
            <a:rect b="b" l="l" r="r" t="t"/>
            <a:pathLst>
              <a:path extrusionOk="0" h="8356" w="9360">
                <a:moveTo>
                  <a:pt x="3383" y="1"/>
                </a:moveTo>
                <a:cubicBezTo>
                  <a:pt x="3066" y="1"/>
                  <a:pt x="2768" y="206"/>
                  <a:pt x="2655" y="514"/>
                </a:cubicBezTo>
                <a:lnTo>
                  <a:pt x="185" y="7310"/>
                </a:lnTo>
                <a:cubicBezTo>
                  <a:pt x="0" y="7823"/>
                  <a:pt x="369" y="8356"/>
                  <a:pt x="913" y="8356"/>
                </a:cubicBezTo>
                <a:lnTo>
                  <a:pt x="5977" y="8356"/>
                </a:lnTo>
                <a:cubicBezTo>
                  <a:pt x="6305" y="8356"/>
                  <a:pt x="6592" y="8151"/>
                  <a:pt x="6705" y="7843"/>
                </a:cubicBezTo>
                <a:lnTo>
                  <a:pt x="9175" y="1047"/>
                </a:lnTo>
                <a:cubicBezTo>
                  <a:pt x="9360" y="534"/>
                  <a:pt x="8991" y="1"/>
                  <a:pt x="84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23"/>
          <p:cNvSpPr/>
          <p:nvPr/>
        </p:nvSpPr>
        <p:spPr>
          <a:xfrm>
            <a:off x="3306420" y="3307983"/>
            <a:ext cx="714311" cy="28726"/>
          </a:xfrm>
          <a:custGeom>
            <a:rect b="b" l="l" r="r" t="t"/>
            <a:pathLst>
              <a:path extrusionOk="0" h="545" w="13553">
                <a:moveTo>
                  <a:pt x="277" y="1"/>
                </a:moveTo>
                <a:cubicBezTo>
                  <a:pt x="123" y="1"/>
                  <a:pt x="0" y="124"/>
                  <a:pt x="0" y="267"/>
                </a:cubicBezTo>
                <a:cubicBezTo>
                  <a:pt x="0" y="421"/>
                  <a:pt x="123" y="544"/>
                  <a:pt x="277" y="544"/>
                </a:cubicBezTo>
                <a:lnTo>
                  <a:pt x="13276" y="544"/>
                </a:lnTo>
                <a:cubicBezTo>
                  <a:pt x="13430" y="544"/>
                  <a:pt x="13553" y="421"/>
                  <a:pt x="13553" y="267"/>
                </a:cubicBezTo>
                <a:cubicBezTo>
                  <a:pt x="13553" y="124"/>
                  <a:pt x="13430" y="1"/>
                  <a:pt x="132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23"/>
          <p:cNvSpPr/>
          <p:nvPr/>
        </p:nvSpPr>
        <p:spPr>
          <a:xfrm>
            <a:off x="3715422" y="3307983"/>
            <a:ext cx="305320" cy="28726"/>
          </a:xfrm>
          <a:custGeom>
            <a:rect b="b" l="l" r="r" t="t"/>
            <a:pathLst>
              <a:path extrusionOk="0" h="545" w="5793">
                <a:moveTo>
                  <a:pt x="277" y="1"/>
                </a:moveTo>
                <a:cubicBezTo>
                  <a:pt x="124" y="1"/>
                  <a:pt x="0" y="124"/>
                  <a:pt x="0" y="267"/>
                </a:cubicBezTo>
                <a:cubicBezTo>
                  <a:pt x="0" y="421"/>
                  <a:pt x="124" y="544"/>
                  <a:pt x="277" y="544"/>
                </a:cubicBezTo>
                <a:lnTo>
                  <a:pt x="5516" y="544"/>
                </a:lnTo>
                <a:cubicBezTo>
                  <a:pt x="5670" y="544"/>
                  <a:pt x="5793" y="421"/>
                  <a:pt x="5793" y="267"/>
                </a:cubicBezTo>
                <a:cubicBezTo>
                  <a:pt x="5793" y="124"/>
                  <a:pt x="5670" y="1"/>
                  <a:pt x="55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23"/>
          <p:cNvSpPr/>
          <p:nvPr/>
        </p:nvSpPr>
        <p:spPr>
          <a:xfrm>
            <a:off x="3566316" y="3322583"/>
            <a:ext cx="150209" cy="581996"/>
          </a:xfrm>
          <a:custGeom>
            <a:rect b="b" l="l" r="r" t="t"/>
            <a:pathLst>
              <a:path extrusionOk="0" h="11042" w="2850">
                <a:moveTo>
                  <a:pt x="1927" y="1"/>
                </a:moveTo>
                <a:lnTo>
                  <a:pt x="0" y="10888"/>
                </a:lnTo>
                <a:cubicBezTo>
                  <a:pt x="15" y="10990"/>
                  <a:pt x="97" y="11041"/>
                  <a:pt x="181" y="11041"/>
                </a:cubicBezTo>
                <a:cubicBezTo>
                  <a:pt x="264" y="11041"/>
                  <a:pt x="349" y="10990"/>
                  <a:pt x="369" y="10888"/>
                </a:cubicBezTo>
                <a:lnTo>
                  <a:pt x="285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23"/>
          <p:cNvSpPr/>
          <p:nvPr/>
        </p:nvSpPr>
        <p:spPr>
          <a:xfrm>
            <a:off x="3714315" y="2467049"/>
            <a:ext cx="301051" cy="312766"/>
          </a:xfrm>
          <a:custGeom>
            <a:rect b="b" l="l" r="r" t="t"/>
            <a:pathLst>
              <a:path extrusionOk="0" h="5934" w="5712">
                <a:moveTo>
                  <a:pt x="2819" y="0"/>
                </a:moveTo>
                <a:cubicBezTo>
                  <a:pt x="2414" y="0"/>
                  <a:pt x="2050" y="175"/>
                  <a:pt x="1703" y="599"/>
                </a:cubicBezTo>
                <a:cubicBezTo>
                  <a:pt x="1252" y="630"/>
                  <a:pt x="903" y="999"/>
                  <a:pt x="893" y="1440"/>
                </a:cubicBezTo>
                <a:cubicBezTo>
                  <a:pt x="831" y="2250"/>
                  <a:pt x="975" y="2670"/>
                  <a:pt x="626" y="3480"/>
                </a:cubicBezTo>
                <a:cubicBezTo>
                  <a:pt x="278" y="4290"/>
                  <a:pt x="1" y="5387"/>
                  <a:pt x="1457" y="5479"/>
                </a:cubicBezTo>
                <a:cubicBezTo>
                  <a:pt x="2912" y="5581"/>
                  <a:pt x="3363" y="5520"/>
                  <a:pt x="3815" y="5868"/>
                </a:cubicBezTo>
                <a:cubicBezTo>
                  <a:pt x="3872" y="5913"/>
                  <a:pt x="3948" y="5933"/>
                  <a:pt x="4036" y="5933"/>
                </a:cubicBezTo>
                <a:cubicBezTo>
                  <a:pt x="4619" y="5933"/>
                  <a:pt x="5712" y="5029"/>
                  <a:pt x="5239" y="4218"/>
                </a:cubicBezTo>
                <a:cubicBezTo>
                  <a:pt x="4696" y="3285"/>
                  <a:pt x="4481" y="2752"/>
                  <a:pt x="4706" y="2024"/>
                </a:cubicBezTo>
                <a:cubicBezTo>
                  <a:pt x="4932" y="1307"/>
                  <a:pt x="4460" y="517"/>
                  <a:pt x="3589" y="169"/>
                </a:cubicBezTo>
                <a:cubicBezTo>
                  <a:pt x="3314" y="62"/>
                  <a:pt x="3059" y="0"/>
                  <a:pt x="28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23"/>
          <p:cNvSpPr/>
          <p:nvPr/>
        </p:nvSpPr>
        <p:spPr>
          <a:xfrm>
            <a:off x="3518195" y="2719514"/>
            <a:ext cx="276701" cy="310816"/>
          </a:xfrm>
          <a:custGeom>
            <a:rect b="b" l="l" r="r" t="t"/>
            <a:pathLst>
              <a:path extrusionOk="0" h="5897" w="5250">
                <a:moveTo>
                  <a:pt x="4652" y="0"/>
                </a:moveTo>
                <a:cubicBezTo>
                  <a:pt x="4598" y="0"/>
                  <a:pt x="4538" y="13"/>
                  <a:pt x="4470" y="43"/>
                </a:cubicBezTo>
                <a:cubicBezTo>
                  <a:pt x="4009" y="248"/>
                  <a:pt x="3794" y="1263"/>
                  <a:pt x="3660" y="1653"/>
                </a:cubicBezTo>
                <a:cubicBezTo>
                  <a:pt x="3291" y="2790"/>
                  <a:pt x="2922" y="4605"/>
                  <a:pt x="2922" y="4605"/>
                </a:cubicBezTo>
                <a:lnTo>
                  <a:pt x="1" y="4953"/>
                </a:lnTo>
                <a:lnTo>
                  <a:pt x="1" y="5897"/>
                </a:lnTo>
                <a:cubicBezTo>
                  <a:pt x="1" y="5897"/>
                  <a:pt x="3322" y="5897"/>
                  <a:pt x="3609" y="5681"/>
                </a:cubicBezTo>
                <a:cubicBezTo>
                  <a:pt x="4081" y="5333"/>
                  <a:pt x="4245" y="4728"/>
                  <a:pt x="4747" y="2903"/>
                </a:cubicBezTo>
                <a:cubicBezTo>
                  <a:pt x="5249" y="1078"/>
                  <a:pt x="5044" y="433"/>
                  <a:pt x="5044" y="433"/>
                </a:cubicBezTo>
                <a:cubicBezTo>
                  <a:pt x="5044" y="433"/>
                  <a:pt x="4962" y="0"/>
                  <a:pt x="465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23"/>
          <p:cNvSpPr/>
          <p:nvPr/>
        </p:nvSpPr>
        <p:spPr>
          <a:xfrm>
            <a:off x="3708939" y="2705441"/>
            <a:ext cx="304793" cy="389719"/>
          </a:xfrm>
          <a:custGeom>
            <a:rect b="b" l="l" r="r" t="t"/>
            <a:pathLst>
              <a:path extrusionOk="0" h="7394" w="5783">
                <a:moveTo>
                  <a:pt x="2570" y="0"/>
                </a:moveTo>
                <a:cubicBezTo>
                  <a:pt x="2141" y="0"/>
                  <a:pt x="1063" y="33"/>
                  <a:pt x="810" y="351"/>
                </a:cubicBezTo>
                <a:cubicBezTo>
                  <a:pt x="482" y="741"/>
                  <a:pt x="226" y="2176"/>
                  <a:pt x="52" y="2832"/>
                </a:cubicBezTo>
                <a:cubicBezTo>
                  <a:pt x="11" y="2945"/>
                  <a:pt x="0" y="3068"/>
                  <a:pt x="0" y="3201"/>
                </a:cubicBezTo>
                <a:cubicBezTo>
                  <a:pt x="0" y="3693"/>
                  <a:pt x="267" y="4144"/>
                  <a:pt x="575" y="4626"/>
                </a:cubicBezTo>
                <a:cubicBezTo>
                  <a:pt x="636" y="4739"/>
                  <a:pt x="687" y="4872"/>
                  <a:pt x="708" y="5005"/>
                </a:cubicBezTo>
                <a:cubicBezTo>
                  <a:pt x="903" y="5846"/>
                  <a:pt x="780" y="7394"/>
                  <a:pt x="780" y="7394"/>
                </a:cubicBezTo>
                <a:lnTo>
                  <a:pt x="4655" y="7394"/>
                </a:lnTo>
                <a:cubicBezTo>
                  <a:pt x="4655" y="7394"/>
                  <a:pt x="5034" y="4862"/>
                  <a:pt x="5167" y="3826"/>
                </a:cubicBezTo>
                <a:cubicBezTo>
                  <a:pt x="5270" y="3047"/>
                  <a:pt x="5782" y="1714"/>
                  <a:pt x="5741" y="915"/>
                </a:cubicBezTo>
                <a:cubicBezTo>
                  <a:pt x="5731" y="669"/>
                  <a:pt x="5659" y="454"/>
                  <a:pt x="5495" y="361"/>
                </a:cubicBezTo>
                <a:cubicBezTo>
                  <a:pt x="4860" y="2"/>
                  <a:pt x="2748" y="2"/>
                  <a:pt x="2748" y="2"/>
                </a:cubicBezTo>
                <a:cubicBezTo>
                  <a:pt x="2748" y="2"/>
                  <a:pt x="2680" y="0"/>
                  <a:pt x="257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23"/>
          <p:cNvSpPr/>
          <p:nvPr/>
        </p:nvSpPr>
        <p:spPr>
          <a:xfrm>
            <a:off x="3708939" y="2874102"/>
            <a:ext cx="239386" cy="95190"/>
          </a:xfrm>
          <a:custGeom>
            <a:rect b="b" l="l" r="r" t="t"/>
            <a:pathLst>
              <a:path extrusionOk="0" h="1806" w="4542">
                <a:moveTo>
                  <a:pt x="0" y="1"/>
                </a:moveTo>
                <a:cubicBezTo>
                  <a:pt x="0" y="493"/>
                  <a:pt x="277" y="944"/>
                  <a:pt x="575" y="1426"/>
                </a:cubicBezTo>
                <a:cubicBezTo>
                  <a:pt x="636" y="1539"/>
                  <a:pt x="687" y="1672"/>
                  <a:pt x="708" y="1805"/>
                </a:cubicBezTo>
                <a:cubicBezTo>
                  <a:pt x="1589" y="1200"/>
                  <a:pt x="4541" y="965"/>
                  <a:pt x="4542" y="965"/>
                </a:cubicBezTo>
                <a:lnTo>
                  <a:pt x="4542" y="965"/>
                </a:lnTo>
                <a:cubicBezTo>
                  <a:pt x="4542" y="965"/>
                  <a:pt x="4305" y="978"/>
                  <a:pt x="3543" y="978"/>
                </a:cubicBezTo>
                <a:cubicBezTo>
                  <a:pt x="3161" y="978"/>
                  <a:pt x="2649" y="975"/>
                  <a:pt x="1969" y="965"/>
                </a:cubicBezTo>
                <a:cubicBezTo>
                  <a:pt x="698" y="944"/>
                  <a:pt x="195" y="401"/>
                  <a:pt x="0" y="1"/>
                </a:cubicBezTo>
                <a:close/>
              </a:path>
            </a:pathLst>
          </a:custGeom>
          <a:solidFill>
            <a:srgbClr val="FF7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23"/>
          <p:cNvSpPr/>
          <p:nvPr/>
        </p:nvSpPr>
        <p:spPr>
          <a:xfrm>
            <a:off x="3954235" y="2754195"/>
            <a:ext cx="59504" cy="340965"/>
          </a:xfrm>
          <a:custGeom>
            <a:rect b="b" l="l" r="r" t="t"/>
            <a:pathLst>
              <a:path extrusionOk="0" h="6469" w="1129">
                <a:moveTo>
                  <a:pt x="1087" y="0"/>
                </a:moveTo>
                <a:lnTo>
                  <a:pt x="185" y="492"/>
                </a:lnTo>
                <a:lnTo>
                  <a:pt x="1" y="6469"/>
                </a:lnTo>
                <a:cubicBezTo>
                  <a:pt x="1" y="6469"/>
                  <a:pt x="380" y="3937"/>
                  <a:pt x="513" y="2901"/>
                </a:cubicBezTo>
                <a:cubicBezTo>
                  <a:pt x="616" y="2122"/>
                  <a:pt x="1128" y="789"/>
                  <a:pt x="1087" y="0"/>
                </a:cubicBezTo>
                <a:close/>
              </a:path>
            </a:pathLst>
          </a:custGeom>
          <a:solidFill>
            <a:srgbClr val="FF7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23"/>
          <p:cNvSpPr/>
          <p:nvPr/>
        </p:nvSpPr>
        <p:spPr>
          <a:xfrm>
            <a:off x="3673837" y="2980991"/>
            <a:ext cx="229109" cy="49334"/>
          </a:xfrm>
          <a:custGeom>
            <a:rect b="b" l="l" r="r" t="t"/>
            <a:pathLst>
              <a:path extrusionOk="0" h="936" w="4347">
                <a:moveTo>
                  <a:pt x="998" y="0"/>
                </a:moveTo>
                <a:cubicBezTo>
                  <a:pt x="530" y="0"/>
                  <a:pt x="118" y="473"/>
                  <a:pt x="0" y="936"/>
                </a:cubicBezTo>
                <a:lnTo>
                  <a:pt x="4275" y="936"/>
                </a:lnTo>
                <a:lnTo>
                  <a:pt x="4347" y="115"/>
                </a:lnTo>
                <a:lnTo>
                  <a:pt x="4347" y="115"/>
                </a:lnTo>
                <a:cubicBezTo>
                  <a:pt x="4346" y="116"/>
                  <a:pt x="2501" y="187"/>
                  <a:pt x="1917" y="218"/>
                </a:cubicBezTo>
                <a:cubicBezTo>
                  <a:pt x="1640" y="115"/>
                  <a:pt x="1353" y="44"/>
                  <a:pt x="1056" y="3"/>
                </a:cubicBezTo>
                <a:cubicBezTo>
                  <a:pt x="1037" y="1"/>
                  <a:pt x="1017" y="0"/>
                  <a:pt x="998" y="0"/>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23"/>
          <p:cNvSpPr/>
          <p:nvPr/>
        </p:nvSpPr>
        <p:spPr>
          <a:xfrm>
            <a:off x="3895889" y="2734640"/>
            <a:ext cx="203230" cy="301118"/>
          </a:xfrm>
          <a:custGeom>
            <a:rect b="b" l="l" r="r" t="t"/>
            <a:pathLst>
              <a:path extrusionOk="0" h="5713" w="3856">
                <a:moveTo>
                  <a:pt x="2008" y="0"/>
                </a:moveTo>
                <a:cubicBezTo>
                  <a:pt x="1907" y="0"/>
                  <a:pt x="1728" y="25"/>
                  <a:pt x="1456" y="146"/>
                </a:cubicBezTo>
                <a:cubicBezTo>
                  <a:pt x="995" y="340"/>
                  <a:pt x="1097" y="1499"/>
                  <a:pt x="1231" y="1868"/>
                </a:cubicBezTo>
                <a:cubicBezTo>
                  <a:pt x="1364" y="2247"/>
                  <a:pt x="2184" y="4318"/>
                  <a:pt x="2184" y="4318"/>
                </a:cubicBezTo>
                <a:lnTo>
                  <a:pt x="0" y="4677"/>
                </a:lnTo>
                <a:lnTo>
                  <a:pt x="72" y="5681"/>
                </a:lnTo>
                <a:cubicBezTo>
                  <a:pt x="72" y="5681"/>
                  <a:pt x="650" y="5712"/>
                  <a:pt x="1328" y="5712"/>
                </a:cubicBezTo>
                <a:cubicBezTo>
                  <a:pt x="2165" y="5712"/>
                  <a:pt x="3155" y="5665"/>
                  <a:pt x="3404" y="5456"/>
                </a:cubicBezTo>
                <a:cubicBezTo>
                  <a:pt x="3855" y="5087"/>
                  <a:pt x="3363" y="3723"/>
                  <a:pt x="3014" y="2370"/>
                </a:cubicBezTo>
                <a:cubicBezTo>
                  <a:pt x="2789" y="1560"/>
                  <a:pt x="2492" y="761"/>
                  <a:pt x="2112" y="12"/>
                </a:cubicBezTo>
                <a:cubicBezTo>
                  <a:pt x="2112" y="12"/>
                  <a:pt x="2079" y="0"/>
                  <a:pt x="200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23"/>
          <p:cNvSpPr/>
          <p:nvPr/>
        </p:nvSpPr>
        <p:spPr>
          <a:xfrm>
            <a:off x="3411201" y="3793728"/>
            <a:ext cx="42744" cy="55712"/>
          </a:xfrm>
          <a:custGeom>
            <a:rect b="b" l="l" r="r" t="t"/>
            <a:pathLst>
              <a:path extrusionOk="0" h="1057" w="811">
                <a:moveTo>
                  <a:pt x="811" y="1"/>
                </a:moveTo>
                <a:lnTo>
                  <a:pt x="1" y="83"/>
                </a:lnTo>
                <a:lnTo>
                  <a:pt x="83" y="1057"/>
                </a:lnTo>
                <a:lnTo>
                  <a:pt x="749" y="1057"/>
                </a:lnTo>
                <a:lnTo>
                  <a:pt x="811" y="1"/>
                </a:ln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23"/>
          <p:cNvSpPr/>
          <p:nvPr/>
        </p:nvSpPr>
        <p:spPr>
          <a:xfrm>
            <a:off x="3311269" y="3849386"/>
            <a:ext cx="152423" cy="56292"/>
          </a:xfrm>
          <a:custGeom>
            <a:rect b="b" l="l" r="r" t="t"/>
            <a:pathLst>
              <a:path extrusionOk="0" h="1068" w="2892">
                <a:moveTo>
                  <a:pt x="1979" y="1"/>
                </a:moveTo>
                <a:cubicBezTo>
                  <a:pt x="1466" y="257"/>
                  <a:pt x="933" y="462"/>
                  <a:pt x="380" y="616"/>
                </a:cubicBezTo>
                <a:cubicBezTo>
                  <a:pt x="287" y="647"/>
                  <a:pt x="205" y="688"/>
                  <a:pt x="123" y="749"/>
                </a:cubicBezTo>
                <a:cubicBezTo>
                  <a:pt x="0" y="862"/>
                  <a:pt x="72" y="1067"/>
                  <a:pt x="236" y="1067"/>
                </a:cubicBezTo>
                <a:lnTo>
                  <a:pt x="1210" y="1067"/>
                </a:lnTo>
                <a:cubicBezTo>
                  <a:pt x="1340" y="1067"/>
                  <a:pt x="1463" y="1067"/>
                  <a:pt x="1578" y="1067"/>
                </a:cubicBezTo>
                <a:cubicBezTo>
                  <a:pt x="2330" y="1067"/>
                  <a:pt x="2774" y="1052"/>
                  <a:pt x="2809" y="821"/>
                </a:cubicBezTo>
                <a:cubicBezTo>
                  <a:pt x="2891" y="257"/>
                  <a:pt x="2645" y="1"/>
                  <a:pt x="26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23"/>
          <p:cNvSpPr/>
          <p:nvPr/>
        </p:nvSpPr>
        <p:spPr>
          <a:xfrm>
            <a:off x="3288026" y="3095101"/>
            <a:ext cx="615436" cy="740857"/>
          </a:xfrm>
          <a:custGeom>
            <a:rect b="b" l="l" r="r" t="t"/>
            <a:pathLst>
              <a:path extrusionOk="0" h="14056" w="11677">
                <a:moveTo>
                  <a:pt x="8776" y="1"/>
                </a:moveTo>
                <a:cubicBezTo>
                  <a:pt x="8776" y="1"/>
                  <a:pt x="2963" y="1498"/>
                  <a:pt x="1436" y="2225"/>
                </a:cubicBezTo>
                <a:cubicBezTo>
                  <a:pt x="1" y="2912"/>
                  <a:pt x="749" y="4214"/>
                  <a:pt x="1251" y="7525"/>
                </a:cubicBezTo>
                <a:cubicBezTo>
                  <a:pt x="1579" y="9658"/>
                  <a:pt x="2348" y="14056"/>
                  <a:pt x="2348" y="14056"/>
                </a:cubicBezTo>
                <a:lnTo>
                  <a:pt x="3220" y="14056"/>
                </a:lnTo>
                <a:cubicBezTo>
                  <a:pt x="3363" y="9822"/>
                  <a:pt x="3845" y="6685"/>
                  <a:pt x="3281" y="4839"/>
                </a:cubicBezTo>
                <a:cubicBezTo>
                  <a:pt x="3035" y="4060"/>
                  <a:pt x="3230" y="4050"/>
                  <a:pt x="3640" y="4040"/>
                </a:cubicBezTo>
                <a:cubicBezTo>
                  <a:pt x="3814" y="4033"/>
                  <a:pt x="4283" y="4031"/>
                  <a:pt x="4906" y="4031"/>
                </a:cubicBezTo>
                <a:cubicBezTo>
                  <a:pt x="6150" y="4031"/>
                  <a:pt x="8007" y="4040"/>
                  <a:pt x="9340" y="4040"/>
                </a:cubicBezTo>
                <a:cubicBezTo>
                  <a:pt x="10795" y="4040"/>
                  <a:pt x="11421" y="3322"/>
                  <a:pt x="11523" y="2594"/>
                </a:cubicBezTo>
                <a:cubicBezTo>
                  <a:pt x="11677" y="1477"/>
                  <a:pt x="10898" y="339"/>
                  <a:pt x="1090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23"/>
          <p:cNvSpPr/>
          <p:nvPr/>
        </p:nvSpPr>
        <p:spPr>
          <a:xfrm>
            <a:off x="3510078" y="3793728"/>
            <a:ext cx="42744" cy="55712"/>
          </a:xfrm>
          <a:custGeom>
            <a:rect b="b" l="l" r="r" t="t"/>
            <a:pathLst>
              <a:path extrusionOk="0" h="1057" w="811">
                <a:moveTo>
                  <a:pt x="811" y="1"/>
                </a:moveTo>
                <a:lnTo>
                  <a:pt x="1" y="83"/>
                </a:lnTo>
                <a:lnTo>
                  <a:pt x="93" y="1057"/>
                </a:lnTo>
                <a:lnTo>
                  <a:pt x="749" y="1057"/>
                </a:lnTo>
                <a:lnTo>
                  <a:pt x="811" y="1"/>
                </a:ln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23"/>
          <p:cNvSpPr/>
          <p:nvPr/>
        </p:nvSpPr>
        <p:spPr>
          <a:xfrm>
            <a:off x="3410147" y="3849386"/>
            <a:ext cx="152423" cy="56292"/>
          </a:xfrm>
          <a:custGeom>
            <a:rect b="b" l="l" r="r" t="t"/>
            <a:pathLst>
              <a:path extrusionOk="0" h="1068" w="2892">
                <a:moveTo>
                  <a:pt x="1979" y="1"/>
                </a:moveTo>
                <a:cubicBezTo>
                  <a:pt x="1466" y="257"/>
                  <a:pt x="933" y="462"/>
                  <a:pt x="380" y="616"/>
                </a:cubicBezTo>
                <a:cubicBezTo>
                  <a:pt x="287" y="647"/>
                  <a:pt x="205" y="688"/>
                  <a:pt x="123" y="749"/>
                </a:cubicBezTo>
                <a:cubicBezTo>
                  <a:pt x="0" y="862"/>
                  <a:pt x="72" y="1067"/>
                  <a:pt x="246" y="1067"/>
                </a:cubicBezTo>
                <a:lnTo>
                  <a:pt x="1210" y="1067"/>
                </a:lnTo>
                <a:cubicBezTo>
                  <a:pt x="1341" y="1067"/>
                  <a:pt x="1465" y="1067"/>
                  <a:pt x="1582" y="1067"/>
                </a:cubicBezTo>
                <a:cubicBezTo>
                  <a:pt x="2338" y="1067"/>
                  <a:pt x="2774" y="1052"/>
                  <a:pt x="2809" y="821"/>
                </a:cubicBezTo>
                <a:cubicBezTo>
                  <a:pt x="2891" y="257"/>
                  <a:pt x="2645" y="1"/>
                  <a:pt x="264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23"/>
          <p:cNvSpPr/>
          <p:nvPr/>
        </p:nvSpPr>
        <p:spPr>
          <a:xfrm>
            <a:off x="3379366" y="3095101"/>
            <a:ext cx="615436" cy="740857"/>
          </a:xfrm>
          <a:custGeom>
            <a:rect b="b" l="l" r="r" t="t"/>
            <a:pathLst>
              <a:path extrusionOk="0" h="14056" w="11677">
                <a:moveTo>
                  <a:pt x="8345" y="1"/>
                </a:moveTo>
                <a:cubicBezTo>
                  <a:pt x="8345" y="1"/>
                  <a:pt x="2963" y="1498"/>
                  <a:pt x="1446" y="2225"/>
                </a:cubicBezTo>
                <a:cubicBezTo>
                  <a:pt x="0" y="2912"/>
                  <a:pt x="759" y="4214"/>
                  <a:pt x="1251" y="7525"/>
                </a:cubicBezTo>
                <a:cubicBezTo>
                  <a:pt x="1579" y="9658"/>
                  <a:pt x="2440" y="14056"/>
                  <a:pt x="2440" y="14056"/>
                </a:cubicBezTo>
                <a:lnTo>
                  <a:pt x="3311" y="14056"/>
                </a:lnTo>
                <a:cubicBezTo>
                  <a:pt x="3598" y="9852"/>
                  <a:pt x="3855" y="6685"/>
                  <a:pt x="3281" y="4839"/>
                </a:cubicBezTo>
                <a:cubicBezTo>
                  <a:pt x="3034" y="4060"/>
                  <a:pt x="3240" y="4040"/>
                  <a:pt x="3650" y="4040"/>
                </a:cubicBezTo>
                <a:lnTo>
                  <a:pt x="9339" y="4040"/>
                </a:lnTo>
                <a:cubicBezTo>
                  <a:pt x="10795" y="4040"/>
                  <a:pt x="11420" y="3322"/>
                  <a:pt x="11523" y="2594"/>
                </a:cubicBezTo>
                <a:cubicBezTo>
                  <a:pt x="11677" y="1477"/>
                  <a:pt x="10908" y="339"/>
                  <a:pt x="1090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23"/>
          <p:cNvSpPr/>
          <p:nvPr/>
        </p:nvSpPr>
        <p:spPr>
          <a:xfrm>
            <a:off x="3797539" y="2705388"/>
            <a:ext cx="115160" cy="71524"/>
          </a:xfrm>
          <a:custGeom>
            <a:rect b="b" l="l" r="r" t="t"/>
            <a:pathLst>
              <a:path extrusionOk="0" h="1357" w="2185">
                <a:moveTo>
                  <a:pt x="1094" y="1"/>
                </a:moveTo>
                <a:cubicBezTo>
                  <a:pt x="731" y="1"/>
                  <a:pt x="370" y="19"/>
                  <a:pt x="11" y="55"/>
                </a:cubicBezTo>
                <a:cubicBezTo>
                  <a:pt x="11" y="55"/>
                  <a:pt x="1" y="875"/>
                  <a:pt x="565" y="1357"/>
                </a:cubicBezTo>
                <a:cubicBezTo>
                  <a:pt x="565" y="1357"/>
                  <a:pt x="1754" y="793"/>
                  <a:pt x="2184" y="55"/>
                </a:cubicBezTo>
                <a:cubicBezTo>
                  <a:pt x="1820" y="19"/>
                  <a:pt x="1456" y="1"/>
                  <a:pt x="1094" y="1"/>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23"/>
          <p:cNvSpPr/>
          <p:nvPr/>
        </p:nvSpPr>
        <p:spPr>
          <a:xfrm>
            <a:off x="3811031" y="2634761"/>
            <a:ext cx="89230" cy="86493"/>
          </a:xfrm>
          <a:custGeom>
            <a:rect b="b" l="l" r="r" t="t"/>
            <a:pathLst>
              <a:path extrusionOk="0" h="1641" w="1693">
                <a:moveTo>
                  <a:pt x="329" y="1"/>
                </a:moveTo>
                <a:cubicBezTo>
                  <a:pt x="329" y="1"/>
                  <a:pt x="288" y="646"/>
                  <a:pt x="288" y="995"/>
                </a:cubicBezTo>
                <a:cubicBezTo>
                  <a:pt x="309" y="1179"/>
                  <a:pt x="175" y="1343"/>
                  <a:pt x="1" y="1364"/>
                </a:cubicBezTo>
                <a:cubicBezTo>
                  <a:pt x="84" y="1583"/>
                  <a:pt x="467" y="1640"/>
                  <a:pt x="849" y="1640"/>
                </a:cubicBezTo>
                <a:cubicBezTo>
                  <a:pt x="1272" y="1640"/>
                  <a:pt x="1692" y="1569"/>
                  <a:pt x="1692" y="1569"/>
                </a:cubicBezTo>
                <a:lnTo>
                  <a:pt x="1518" y="1374"/>
                </a:lnTo>
                <a:cubicBezTo>
                  <a:pt x="1334" y="1169"/>
                  <a:pt x="1426" y="93"/>
                  <a:pt x="1426" y="93"/>
                </a:cubicBezTo>
                <a:lnTo>
                  <a:pt x="329" y="1"/>
                </a:ln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23"/>
          <p:cNvSpPr/>
          <p:nvPr/>
        </p:nvSpPr>
        <p:spPr>
          <a:xfrm>
            <a:off x="3826211" y="2639610"/>
            <a:ext cx="59978" cy="41481"/>
          </a:xfrm>
          <a:custGeom>
            <a:rect b="b" l="l" r="r" t="t"/>
            <a:pathLst>
              <a:path extrusionOk="0" h="787" w="1138">
                <a:moveTo>
                  <a:pt x="1138" y="1"/>
                </a:moveTo>
                <a:lnTo>
                  <a:pt x="0" y="247"/>
                </a:lnTo>
                <a:lnTo>
                  <a:pt x="0" y="770"/>
                </a:lnTo>
                <a:cubicBezTo>
                  <a:pt x="0" y="770"/>
                  <a:pt x="116" y="786"/>
                  <a:pt x="281" y="786"/>
                </a:cubicBezTo>
                <a:cubicBezTo>
                  <a:pt x="528" y="786"/>
                  <a:pt x="884" y="749"/>
                  <a:pt x="1117" y="565"/>
                </a:cubicBezTo>
                <a:lnTo>
                  <a:pt x="1138" y="1"/>
                </a:lnTo>
                <a:close/>
              </a:path>
            </a:pathLst>
          </a:custGeom>
          <a:solidFill>
            <a:srgbClr val="FFAA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23"/>
          <p:cNvSpPr/>
          <p:nvPr/>
        </p:nvSpPr>
        <p:spPr>
          <a:xfrm>
            <a:off x="3741354" y="2497935"/>
            <a:ext cx="181516" cy="179574"/>
          </a:xfrm>
          <a:custGeom>
            <a:rect b="b" l="l" r="r" t="t"/>
            <a:pathLst>
              <a:path extrusionOk="0" h="3407" w="3444">
                <a:moveTo>
                  <a:pt x="1732" y="1"/>
                </a:moveTo>
                <a:cubicBezTo>
                  <a:pt x="1341" y="1"/>
                  <a:pt x="1076" y="169"/>
                  <a:pt x="974" y="403"/>
                </a:cubicBezTo>
                <a:cubicBezTo>
                  <a:pt x="974" y="403"/>
                  <a:pt x="1" y="3068"/>
                  <a:pt x="1364" y="3365"/>
                </a:cubicBezTo>
                <a:cubicBezTo>
                  <a:pt x="1494" y="3394"/>
                  <a:pt x="1614" y="3406"/>
                  <a:pt x="1724" y="3406"/>
                </a:cubicBezTo>
                <a:cubicBezTo>
                  <a:pt x="2779" y="3406"/>
                  <a:pt x="3014" y="2248"/>
                  <a:pt x="3014" y="2248"/>
                </a:cubicBezTo>
                <a:cubicBezTo>
                  <a:pt x="3014" y="2248"/>
                  <a:pt x="3363" y="2166"/>
                  <a:pt x="3414" y="1858"/>
                </a:cubicBezTo>
                <a:cubicBezTo>
                  <a:pt x="3443" y="1689"/>
                  <a:pt x="3323" y="1653"/>
                  <a:pt x="3214" y="1653"/>
                </a:cubicBezTo>
                <a:cubicBezTo>
                  <a:pt x="3132" y="1653"/>
                  <a:pt x="3055" y="1674"/>
                  <a:pt x="3055" y="1674"/>
                </a:cubicBezTo>
                <a:cubicBezTo>
                  <a:pt x="3055" y="1674"/>
                  <a:pt x="3425" y="587"/>
                  <a:pt x="2594" y="218"/>
                </a:cubicBezTo>
                <a:cubicBezTo>
                  <a:pt x="2265" y="65"/>
                  <a:pt x="1974" y="1"/>
                  <a:pt x="1732" y="1"/>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23"/>
          <p:cNvSpPr/>
          <p:nvPr/>
        </p:nvSpPr>
        <p:spPr>
          <a:xfrm>
            <a:off x="3799700" y="2482228"/>
            <a:ext cx="125438" cy="103939"/>
          </a:xfrm>
          <a:custGeom>
            <a:rect b="b" l="l" r="r" t="t"/>
            <a:pathLst>
              <a:path extrusionOk="0" h="1972" w="2380">
                <a:moveTo>
                  <a:pt x="912" y="0"/>
                </a:moveTo>
                <a:cubicBezTo>
                  <a:pt x="553" y="0"/>
                  <a:pt x="203" y="106"/>
                  <a:pt x="1" y="373"/>
                </a:cubicBezTo>
                <a:cubicBezTo>
                  <a:pt x="1" y="373"/>
                  <a:pt x="308" y="1869"/>
                  <a:pt x="1948" y="1972"/>
                </a:cubicBezTo>
                <a:cubicBezTo>
                  <a:pt x="1948" y="1972"/>
                  <a:pt x="2379" y="916"/>
                  <a:pt x="2092" y="465"/>
                </a:cubicBezTo>
                <a:cubicBezTo>
                  <a:pt x="1925" y="203"/>
                  <a:pt x="1410" y="0"/>
                  <a:pt x="9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23"/>
          <p:cNvSpPr/>
          <p:nvPr/>
        </p:nvSpPr>
        <p:spPr>
          <a:xfrm>
            <a:off x="3292348" y="2769321"/>
            <a:ext cx="427965" cy="244826"/>
          </a:xfrm>
          <a:custGeom>
            <a:rect b="b" l="l" r="r" t="t"/>
            <a:pathLst>
              <a:path extrusionOk="0" h="4645" w="8120">
                <a:moveTo>
                  <a:pt x="329" y="0"/>
                </a:moveTo>
                <a:cubicBezTo>
                  <a:pt x="134" y="0"/>
                  <a:pt x="1" y="185"/>
                  <a:pt x="72" y="369"/>
                </a:cubicBezTo>
                <a:lnTo>
                  <a:pt x="1631" y="4644"/>
                </a:lnTo>
                <a:lnTo>
                  <a:pt x="8120" y="4644"/>
                </a:lnTo>
                <a:lnTo>
                  <a:pt x="6490" y="174"/>
                </a:lnTo>
                <a:cubicBezTo>
                  <a:pt x="6449" y="72"/>
                  <a:pt x="6346" y="0"/>
                  <a:pt x="6233" y="0"/>
                </a:cubicBezTo>
                <a:close/>
              </a:path>
            </a:pathLst>
          </a:custGeom>
          <a:solidFill>
            <a:srgbClr val="0E2E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23"/>
          <p:cNvSpPr/>
          <p:nvPr/>
        </p:nvSpPr>
        <p:spPr>
          <a:xfrm>
            <a:off x="3572799" y="3014091"/>
            <a:ext cx="361504" cy="21663"/>
          </a:xfrm>
          <a:custGeom>
            <a:rect b="b" l="l" r="r" t="t"/>
            <a:pathLst>
              <a:path extrusionOk="0" h="411" w="6859">
                <a:moveTo>
                  <a:pt x="205" y="0"/>
                </a:moveTo>
                <a:cubicBezTo>
                  <a:pt x="92" y="0"/>
                  <a:pt x="0" y="92"/>
                  <a:pt x="0" y="205"/>
                </a:cubicBezTo>
                <a:cubicBezTo>
                  <a:pt x="0" y="318"/>
                  <a:pt x="92" y="410"/>
                  <a:pt x="205" y="410"/>
                </a:cubicBezTo>
                <a:lnTo>
                  <a:pt x="6664" y="410"/>
                </a:lnTo>
                <a:cubicBezTo>
                  <a:pt x="6766" y="410"/>
                  <a:pt x="6858" y="318"/>
                  <a:pt x="6858" y="205"/>
                </a:cubicBezTo>
                <a:cubicBezTo>
                  <a:pt x="6858" y="92"/>
                  <a:pt x="6766" y="0"/>
                  <a:pt x="6664" y="0"/>
                </a:cubicBezTo>
                <a:close/>
              </a:path>
            </a:pathLst>
          </a:custGeom>
          <a:solidFill>
            <a:srgbClr val="0E2E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23"/>
          <p:cNvSpPr/>
          <p:nvPr/>
        </p:nvSpPr>
        <p:spPr>
          <a:xfrm>
            <a:off x="3368561" y="3014091"/>
            <a:ext cx="361504" cy="21663"/>
          </a:xfrm>
          <a:custGeom>
            <a:rect b="b" l="l" r="r" t="t"/>
            <a:pathLst>
              <a:path extrusionOk="0" h="411" w="6859">
                <a:moveTo>
                  <a:pt x="195" y="0"/>
                </a:moveTo>
                <a:cubicBezTo>
                  <a:pt x="82" y="0"/>
                  <a:pt x="0" y="92"/>
                  <a:pt x="0" y="205"/>
                </a:cubicBezTo>
                <a:cubicBezTo>
                  <a:pt x="0" y="318"/>
                  <a:pt x="92" y="410"/>
                  <a:pt x="195" y="410"/>
                </a:cubicBezTo>
                <a:lnTo>
                  <a:pt x="6653" y="410"/>
                </a:lnTo>
                <a:cubicBezTo>
                  <a:pt x="6766" y="410"/>
                  <a:pt x="6858" y="318"/>
                  <a:pt x="6858" y="205"/>
                </a:cubicBezTo>
                <a:cubicBezTo>
                  <a:pt x="6858" y="92"/>
                  <a:pt x="6766" y="0"/>
                  <a:pt x="6653" y="0"/>
                </a:cubicBezTo>
                <a:close/>
              </a:path>
            </a:pathLst>
          </a:custGeom>
          <a:solidFill>
            <a:srgbClr val="0E2E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23"/>
          <p:cNvSpPr/>
          <p:nvPr/>
        </p:nvSpPr>
        <p:spPr>
          <a:xfrm>
            <a:off x="4336251" y="3055677"/>
            <a:ext cx="219411" cy="849434"/>
          </a:xfrm>
          <a:custGeom>
            <a:rect b="b" l="l" r="r" t="t"/>
            <a:pathLst>
              <a:path extrusionOk="0" h="16116" w="4163">
                <a:moveTo>
                  <a:pt x="0" y="0"/>
                </a:moveTo>
                <a:lnTo>
                  <a:pt x="3629" y="15870"/>
                </a:lnTo>
                <a:cubicBezTo>
                  <a:pt x="3640" y="16034"/>
                  <a:pt x="3768" y="16116"/>
                  <a:pt x="3896" y="16116"/>
                </a:cubicBezTo>
                <a:cubicBezTo>
                  <a:pt x="4024" y="16116"/>
                  <a:pt x="4152" y="16034"/>
                  <a:pt x="4163" y="15870"/>
                </a:cubicBezTo>
                <a:lnTo>
                  <a:pt x="135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23"/>
          <p:cNvSpPr/>
          <p:nvPr/>
        </p:nvSpPr>
        <p:spPr>
          <a:xfrm>
            <a:off x="2406775" y="3055677"/>
            <a:ext cx="219411" cy="849434"/>
          </a:xfrm>
          <a:custGeom>
            <a:rect b="b" l="l" r="r" t="t"/>
            <a:pathLst>
              <a:path extrusionOk="0" h="16116" w="4163">
                <a:moveTo>
                  <a:pt x="0" y="0"/>
                </a:moveTo>
                <a:lnTo>
                  <a:pt x="3629" y="15870"/>
                </a:lnTo>
                <a:cubicBezTo>
                  <a:pt x="3640" y="16034"/>
                  <a:pt x="3768" y="16116"/>
                  <a:pt x="3896" y="16116"/>
                </a:cubicBezTo>
                <a:cubicBezTo>
                  <a:pt x="4024" y="16116"/>
                  <a:pt x="4152" y="16034"/>
                  <a:pt x="4162" y="15870"/>
                </a:cubicBezTo>
                <a:lnTo>
                  <a:pt x="136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23"/>
          <p:cNvSpPr/>
          <p:nvPr/>
        </p:nvSpPr>
        <p:spPr>
          <a:xfrm>
            <a:off x="1814039" y="3055677"/>
            <a:ext cx="219411" cy="849434"/>
          </a:xfrm>
          <a:custGeom>
            <a:rect b="b" l="l" r="r" t="t"/>
            <a:pathLst>
              <a:path extrusionOk="0" h="16116" w="4163">
                <a:moveTo>
                  <a:pt x="2809" y="0"/>
                </a:moveTo>
                <a:lnTo>
                  <a:pt x="0" y="15870"/>
                </a:lnTo>
                <a:cubicBezTo>
                  <a:pt x="11" y="16034"/>
                  <a:pt x="139" y="16116"/>
                  <a:pt x="267" y="16116"/>
                </a:cubicBezTo>
                <a:cubicBezTo>
                  <a:pt x="395" y="16116"/>
                  <a:pt x="523" y="16034"/>
                  <a:pt x="534" y="15870"/>
                </a:cubicBezTo>
                <a:lnTo>
                  <a:pt x="416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23"/>
          <p:cNvSpPr/>
          <p:nvPr/>
        </p:nvSpPr>
        <p:spPr>
          <a:xfrm>
            <a:off x="3650066" y="3055677"/>
            <a:ext cx="219411" cy="849434"/>
          </a:xfrm>
          <a:custGeom>
            <a:rect b="b" l="l" r="r" t="t"/>
            <a:pathLst>
              <a:path extrusionOk="0" h="16116" w="4163">
                <a:moveTo>
                  <a:pt x="2799" y="0"/>
                </a:moveTo>
                <a:lnTo>
                  <a:pt x="0" y="15870"/>
                </a:lnTo>
                <a:cubicBezTo>
                  <a:pt x="10" y="16034"/>
                  <a:pt x="138" y="16116"/>
                  <a:pt x="267" y="16116"/>
                </a:cubicBezTo>
                <a:cubicBezTo>
                  <a:pt x="395" y="16116"/>
                  <a:pt x="523" y="16034"/>
                  <a:pt x="533" y="15870"/>
                </a:cubicBezTo>
                <a:lnTo>
                  <a:pt x="416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23"/>
          <p:cNvSpPr/>
          <p:nvPr/>
        </p:nvSpPr>
        <p:spPr>
          <a:xfrm>
            <a:off x="1814039" y="3035701"/>
            <a:ext cx="2760477" cy="40005"/>
          </a:xfrm>
          <a:custGeom>
            <a:rect b="b" l="l" r="r" t="t"/>
            <a:pathLst>
              <a:path extrusionOk="0" h="759" w="52376">
                <a:moveTo>
                  <a:pt x="329" y="0"/>
                </a:moveTo>
                <a:cubicBezTo>
                  <a:pt x="144" y="0"/>
                  <a:pt x="0" y="144"/>
                  <a:pt x="0" y="328"/>
                </a:cubicBezTo>
                <a:lnTo>
                  <a:pt x="0" y="431"/>
                </a:lnTo>
                <a:cubicBezTo>
                  <a:pt x="0" y="605"/>
                  <a:pt x="144" y="759"/>
                  <a:pt x="329" y="759"/>
                </a:cubicBezTo>
                <a:lnTo>
                  <a:pt x="52058" y="759"/>
                </a:lnTo>
                <a:cubicBezTo>
                  <a:pt x="52232" y="759"/>
                  <a:pt x="52375" y="605"/>
                  <a:pt x="52375" y="431"/>
                </a:cubicBezTo>
                <a:lnTo>
                  <a:pt x="52375" y="328"/>
                </a:lnTo>
                <a:cubicBezTo>
                  <a:pt x="52375" y="144"/>
                  <a:pt x="52232" y="0"/>
                  <a:pt x="5205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23"/>
          <p:cNvSpPr/>
          <p:nvPr/>
        </p:nvSpPr>
        <p:spPr>
          <a:xfrm>
            <a:off x="3928303" y="3035701"/>
            <a:ext cx="646796" cy="40005"/>
          </a:xfrm>
          <a:custGeom>
            <a:rect b="b" l="l" r="r" t="t"/>
            <a:pathLst>
              <a:path extrusionOk="0" h="759" w="12272">
                <a:moveTo>
                  <a:pt x="380" y="0"/>
                </a:moveTo>
                <a:cubicBezTo>
                  <a:pt x="175" y="0"/>
                  <a:pt x="1" y="164"/>
                  <a:pt x="1" y="379"/>
                </a:cubicBezTo>
                <a:cubicBezTo>
                  <a:pt x="1" y="584"/>
                  <a:pt x="175" y="748"/>
                  <a:pt x="380" y="759"/>
                </a:cubicBezTo>
                <a:lnTo>
                  <a:pt x="11892" y="759"/>
                </a:lnTo>
                <a:cubicBezTo>
                  <a:pt x="12097" y="759"/>
                  <a:pt x="12272" y="584"/>
                  <a:pt x="12272" y="379"/>
                </a:cubicBezTo>
                <a:cubicBezTo>
                  <a:pt x="12272" y="164"/>
                  <a:pt x="12097" y="0"/>
                  <a:pt x="1189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23"/>
          <p:cNvSpPr/>
          <p:nvPr/>
        </p:nvSpPr>
        <p:spPr>
          <a:xfrm>
            <a:off x="2411097" y="2769321"/>
            <a:ext cx="427965" cy="244826"/>
          </a:xfrm>
          <a:custGeom>
            <a:rect b="b" l="l" r="r" t="t"/>
            <a:pathLst>
              <a:path extrusionOk="0" h="4645" w="8120">
                <a:moveTo>
                  <a:pt x="1897" y="0"/>
                </a:moveTo>
                <a:cubicBezTo>
                  <a:pt x="1774" y="0"/>
                  <a:pt x="1671" y="72"/>
                  <a:pt x="1641" y="174"/>
                </a:cubicBezTo>
                <a:lnTo>
                  <a:pt x="0" y="4644"/>
                </a:lnTo>
                <a:lnTo>
                  <a:pt x="6490" y="4644"/>
                </a:lnTo>
                <a:lnTo>
                  <a:pt x="8048" y="369"/>
                </a:lnTo>
                <a:cubicBezTo>
                  <a:pt x="8120" y="185"/>
                  <a:pt x="7986" y="0"/>
                  <a:pt x="7792" y="0"/>
                </a:cubicBezTo>
                <a:close/>
              </a:path>
            </a:pathLst>
          </a:custGeom>
          <a:solidFill>
            <a:srgbClr val="0E2E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23"/>
          <p:cNvSpPr/>
          <p:nvPr/>
        </p:nvSpPr>
        <p:spPr>
          <a:xfrm>
            <a:off x="2197109" y="3014091"/>
            <a:ext cx="361556" cy="21663"/>
          </a:xfrm>
          <a:custGeom>
            <a:rect b="b" l="l" r="r" t="t"/>
            <a:pathLst>
              <a:path extrusionOk="0" h="411" w="6860">
                <a:moveTo>
                  <a:pt x="196" y="0"/>
                </a:moveTo>
                <a:cubicBezTo>
                  <a:pt x="83" y="0"/>
                  <a:pt x="1" y="92"/>
                  <a:pt x="1" y="205"/>
                </a:cubicBezTo>
                <a:cubicBezTo>
                  <a:pt x="1" y="318"/>
                  <a:pt x="93" y="410"/>
                  <a:pt x="196" y="410"/>
                </a:cubicBezTo>
                <a:lnTo>
                  <a:pt x="6654" y="410"/>
                </a:lnTo>
                <a:cubicBezTo>
                  <a:pt x="6767" y="410"/>
                  <a:pt x="6859" y="318"/>
                  <a:pt x="6859" y="205"/>
                </a:cubicBezTo>
                <a:cubicBezTo>
                  <a:pt x="6859" y="92"/>
                  <a:pt x="6767" y="0"/>
                  <a:pt x="6654" y="0"/>
                </a:cubicBezTo>
                <a:close/>
              </a:path>
            </a:pathLst>
          </a:custGeom>
          <a:solidFill>
            <a:srgbClr val="0E2E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23"/>
          <p:cNvSpPr/>
          <p:nvPr/>
        </p:nvSpPr>
        <p:spPr>
          <a:xfrm>
            <a:off x="2401346" y="3014091"/>
            <a:ext cx="361556" cy="21663"/>
          </a:xfrm>
          <a:custGeom>
            <a:rect b="b" l="l" r="r" t="t"/>
            <a:pathLst>
              <a:path extrusionOk="0" h="411" w="6860">
                <a:moveTo>
                  <a:pt x="206" y="0"/>
                </a:moveTo>
                <a:cubicBezTo>
                  <a:pt x="93" y="0"/>
                  <a:pt x="1" y="92"/>
                  <a:pt x="1" y="205"/>
                </a:cubicBezTo>
                <a:cubicBezTo>
                  <a:pt x="1" y="318"/>
                  <a:pt x="93" y="410"/>
                  <a:pt x="206" y="410"/>
                </a:cubicBezTo>
                <a:lnTo>
                  <a:pt x="6664" y="410"/>
                </a:lnTo>
                <a:cubicBezTo>
                  <a:pt x="6767" y="410"/>
                  <a:pt x="6859" y="318"/>
                  <a:pt x="6859" y="205"/>
                </a:cubicBezTo>
                <a:cubicBezTo>
                  <a:pt x="6859" y="92"/>
                  <a:pt x="6777" y="0"/>
                  <a:pt x="6664" y="0"/>
                </a:cubicBezTo>
                <a:close/>
              </a:path>
            </a:pathLst>
          </a:custGeom>
          <a:solidFill>
            <a:srgbClr val="0E2E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1" name="Shape 2571"/>
        <p:cNvGrpSpPr/>
        <p:nvPr/>
      </p:nvGrpSpPr>
      <p:grpSpPr>
        <a:xfrm>
          <a:off x="0" y="0"/>
          <a:ext cx="0" cy="0"/>
          <a:chOff x="0" y="0"/>
          <a:chExt cx="0" cy="0"/>
        </a:xfrm>
      </p:grpSpPr>
      <p:sp>
        <p:nvSpPr>
          <p:cNvPr id="2572" name="Google Shape;2572;p24"/>
          <p:cNvSpPr txBox="1"/>
          <p:nvPr>
            <p:ph type="title"/>
          </p:nvPr>
        </p:nvSpPr>
        <p:spPr>
          <a:xfrm>
            <a:off x="644750" y="1536700"/>
            <a:ext cx="6993300" cy="289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None/>
            </a:pPr>
            <a:r>
              <a:rPr b="0" lang="en-GB" sz="1400">
                <a:latin typeface="Arial"/>
                <a:ea typeface="Arial"/>
                <a:cs typeface="Arial"/>
                <a:sym typeface="Arial"/>
              </a:rPr>
              <a:t>1. Add more factors into the datasets e.g Gross Domestic Product (GDP), Gross National Income (GNI), Balance of Payment (BOP), Export &amp; Import Figures which may influence the FX rate</a:t>
            </a:r>
            <a:br>
              <a:rPr b="0" lang="en-GB" sz="1400">
                <a:latin typeface="Arial"/>
                <a:ea typeface="Arial"/>
                <a:cs typeface="Arial"/>
                <a:sym typeface="Arial"/>
              </a:rPr>
            </a:br>
            <a:br>
              <a:rPr b="0" lang="en-GB" sz="1400">
                <a:latin typeface="Arial"/>
                <a:ea typeface="Arial"/>
                <a:cs typeface="Arial"/>
                <a:sym typeface="Arial"/>
              </a:rPr>
            </a:br>
            <a:r>
              <a:rPr b="0" lang="en-GB" sz="1400">
                <a:latin typeface="Arial"/>
                <a:ea typeface="Arial"/>
                <a:cs typeface="Arial"/>
                <a:sym typeface="Arial"/>
              </a:rPr>
              <a:t>2. Try different split of the training/testing dataset</a:t>
            </a:r>
            <a:br>
              <a:rPr b="0" lang="en-GB" sz="1400">
                <a:latin typeface="Arial"/>
                <a:ea typeface="Arial"/>
                <a:cs typeface="Arial"/>
                <a:sym typeface="Arial"/>
              </a:rPr>
            </a:br>
            <a:br>
              <a:rPr b="0" lang="en-GB" sz="1400">
                <a:latin typeface="Arial"/>
                <a:ea typeface="Arial"/>
                <a:cs typeface="Arial"/>
                <a:sym typeface="Arial"/>
              </a:rPr>
            </a:br>
            <a:r>
              <a:rPr b="0" lang="en-GB" sz="1400">
                <a:latin typeface="Arial"/>
                <a:ea typeface="Arial"/>
                <a:cs typeface="Arial"/>
                <a:sym typeface="Arial"/>
              </a:rPr>
              <a:t>3. Use more models for prediction, e.g. ARIMA</a:t>
            </a:r>
            <a:br>
              <a:rPr b="0" lang="en-GB" sz="1400">
                <a:latin typeface="Arial"/>
                <a:ea typeface="Arial"/>
                <a:cs typeface="Arial"/>
                <a:sym typeface="Arial"/>
              </a:rPr>
            </a:br>
            <a:br>
              <a:rPr b="0" lang="en-GB" sz="1400">
                <a:latin typeface="Arial"/>
                <a:ea typeface="Arial"/>
                <a:cs typeface="Arial"/>
                <a:sym typeface="Arial"/>
              </a:rPr>
            </a:br>
            <a:r>
              <a:rPr b="0" lang="en-GB" sz="1400">
                <a:latin typeface="Arial"/>
                <a:ea typeface="Arial"/>
                <a:cs typeface="Arial"/>
                <a:sym typeface="Arial"/>
              </a:rPr>
              <a:t>4. Acquire larger dataset, e.g. 20 years of data instead of 10 years and check if this can improve the accuracy of the predictions</a:t>
            </a:r>
            <a:br>
              <a:rPr b="0" lang="en-GB" sz="1400">
                <a:latin typeface="Arial"/>
                <a:ea typeface="Arial"/>
                <a:cs typeface="Arial"/>
                <a:sym typeface="Arial"/>
              </a:rPr>
            </a:br>
            <a:br>
              <a:rPr b="0" lang="en-GB" sz="1400">
                <a:latin typeface="Arial"/>
                <a:ea typeface="Arial"/>
                <a:cs typeface="Arial"/>
                <a:sym typeface="Arial"/>
              </a:rPr>
            </a:br>
            <a:r>
              <a:rPr b="0" lang="en-GB" sz="1400">
                <a:latin typeface="Arial"/>
                <a:ea typeface="Arial"/>
                <a:cs typeface="Arial"/>
                <a:sym typeface="Arial"/>
              </a:rPr>
              <a:t>5. Find enough number of features that can optimize the neural network model</a:t>
            </a:r>
            <a:br>
              <a:rPr lang="en-GB" sz="1400"/>
            </a:br>
            <a:endParaRPr sz="1400"/>
          </a:p>
          <a:p>
            <a:pPr indent="-330200" lvl="0" marL="457200" rtl="0" algn="ctr">
              <a:lnSpc>
                <a:spcPct val="100000"/>
              </a:lnSpc>
              <a:spcBef>
                <a:spcPts val="0"/>
              </a:spcBef>
              <a:spcAft>
                <a:spcPts val="0"/>
              </a:spcAft>
              <a:buSzPts val="2000"/>
              <a:buFont typeface="Arial"/>
              <a:buNone/>
            </a:pPr>
            <a:r>
              <a:t/>
            </a:r>
            <a:endParaRPr sz="1400"/>
          </a:p>
        </p:txBody>
      </p:sp>
      <p:grpSp>
        <p:nvGrpSpPr>
          <p:cNvPr id="2573" name="Google Shape;2573;p24"/>
          <p:cNvGrpSpPr/>
          <p:nvPr/>
        </p:nvGrpSpPr>
        <p:grpSpPr>
          <a:xfrm>
            <a:off x="7456285" y="3244549"/>
            <a:ext cx="1597610" cy="1898949"/>
            <a:chOff x="6596575" y="1370725"/>
            <a:chExt cx="1792851" cy="1344579"/>
          </a:xfrm>
        </p:grpSpPr>
        <p:sp>
          <p:nvSpPr>
            <p:cNvPr id="2574" name="Google Shape;2574;p24"/>
            <p:cNvSpPr/>
            <p:nvPr/>
          </p:nvSpPr>
          <p:spPr>
            <a:xfrm>
              <a:off x="7861988" y="1380295"/>
              <a:ext cx="375840" cy="479153"/>
            </a:xfrm>
            <a:custGeom>
              <a:rect b="b" l="l" r="r" t="t"/>
              <a:pathLst>
                <a:path extrusionOk="0" h="4406" w="3456">
                  <a:moveTo>
                    <a:pt x="1512" y="1"/>
                  </a:moveTo>
                  <a:cubicBezTo>
                    <a:pt x="786" y="1"/>
                    <a:pt x="0" y="695"/>
                    <a:pt x="0" y="695"/>
                  </a:cubicBezTo>
                  <a:lnTo>
                    <a:pt x="154" y="1156"/>
                  </a:lnTo>
                  <a:cubicBezTo>
                    <a:pt x="290" y="1120"/>
                    <a:pt x="397" y="1103"/>
                    <a:pt x="480" y="1103"/>
                  </a:cubicBezTo>
                  <a:cubicBezTo>
                    <a:pt x="1124" y="1103"/>
                    <a:pt x="333" y="2098"/>
                    <a:pt x="451" y="2571"/>
                  </a:cubicBezTo>
                  <a:cubicBezTo>
                    <a:pt x="544" y="2940"/>
                    <a:pt x="954" y="3001"/>
                    <a:pt x="1364" y="3319"/>
                  </a:cubicBezTo>
                  <a:cubicBezTo>
                    <a:pt x="1774" y="3647"/>
                    <a:pt x="1436" y="4406"/>
                    <a:pt x="1436" y="4406"/>
                  </a:cubicBezTo>
                  <a:lnTo>
                    <a:pt x="3455" y="3585"/>
                  </a:lnTo>
                  <a:cubicBezTo>
                    <a:pt x="3137" y="3421"/>
                    <a:pt x="2891" y="3145"/>
                    <a:pt x="2778" y="2806"/>
                  </a:cubicBezTo>
                  <a:cubicBezTo>
                    <a:pt x="2707" y="2581"/>
                    <a:pt x="2686" y="2355"/>
                    <a:pt x="2707" y="2119"/>
                  </a:cubicBezTo>
                  <a:cubicBezTo>
                    <a:pt x="2737" y="1730"/>
                    <a:pt x="2737" y="746"/>
                    <a:pt x="2112" y="213"/>
                  </a:cubicBezTo>
                  <a:cubicBezTo>
                    <a:pt x="1931" y="60"/>
                    <a:pt x="1724" y="1"/>
                    <a:pt x="151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24"/>
            <p:cNvSpPr/>
            <p:nvPr/>
          </p:nvSpPr>
          <p:spPr>
            <a:xfrm>
              <a:off x="7808483" y="1428471"/>
              <a:ext cx="106031" cy="105488"/>
            </a:xfrm>
            <a:custGeom>
              <a:rect b="b" l="l" r="r" t="t"/>
              <a:pathLst>
                <a:path extrusionOk="0" h="970" w="975">
                  <a:moveTo>
                    <a:pt x="416" y="1"/>
                  </a:moveTo>
                  <a:cubicBezTo>
                    <a:pt x="204" y="1"/>
                    <a:pt x="0" y="149"/>
                    <a:pt x="0" y="149"/>
                  </a:cubicBezTo>
                  <a:cubicBezTo>
                    <a:pt x="0" y="149"/>
                    <a:pt x="180" y="969"/>
                    <a:pt x="521" y="969"/>
                  </a:cubicBezTo>
                  <a:cubicBezTo>
                    <a:pt x="525" y="969"/>
                    <a:pt x="529" y="969"/>
                    <a:pt x="533" y="969"/>
                  </a:cubicBezTo>
                  <a:cubicBezTo>
                    <a:pt x="882" y="949"/>
                    <a:pt x="974" y="703"/>
                    <a:pt x="790" y="282"/>
                  </a:cubicBezTo>
                  <a:cubicBezTo>
                    <a:pt x="700" y="66"/>
                    <a:pt x="556" y="1"/>
                    <a:pt x="41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24"/>
            <p:cNvSpPr/>
            <p:nvPr/>
          </p:nvSpPr>
          <p:spPr>
            <a:xfrm>
              <a:off x="7595551" y="1637487"/>
              <a:ext cx="158340" cy="325598"/>
            </a:xfrm>
            <a:custGeom>
              <a:rect b="b" l="l" r="r" t="t"/>
              <a:pathLst>
                <a:path extrusionOk="0" h="2994" w="1456">
                  <a:moveTo>
                    <a:pt x="1323" y="1"/>
                  </a:moveTo>
                  <a:lnTo>
                    <a:pt x="0" y="944"/>
                  </a:lnTo>
                  <a:lnTo>
                    <a:pt x="31" y="2881"/>
                  </a:lnTo>
                  <a:lnTo>
                    <a:pt x="1456" y="2994"/>
                  </a:lnTo>
                  <a:lnTo>
                    <a:pt x="1323" y="1"/>
                  </a:ln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24"/>
            <p:cNvSpPr/>
            <p:nvPr/>
          </p:nvSpPr>
          <p:spPr>
            <a:xfrm>
              <a:off x="7595551" y="1731121"/>
              <a:ext cx="111577" cy="119408"/>
            </a:xfrm>
            <a:custGeom>
              <a:rect b="b" l="l" r="r" t="t"/>
              <a:pathLst>
                <a:path extrusionOk="0" h="1098" w="1026">
                  <a:moveTo>
                    <a:pt x="1025" y="1"/>
                  </a:moveTo>
                  <a:lnTo>
                    <a:pt x="0" y="83"/>
                  </a:lnTo>
                  <a:lnTo>
                    <a:pt x="10" y="1098"/>
                  </a:lnTo>
                  <a:lnTo>
                    <a:pt x="102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24"/>
            <p:cNvSpPr/>
            <p:nvPr/>
          </p:nvSpPr>
          <p:spPr>
            <a:xfrm>
              <a:off x="7446129" y="1404655"/>
              <a:ext cx="352241" cy="378341"/>
            </a:xfrm>
            <a:custGeom>
              <a:rect b="b" l="l" r="r" t="t"/>
              <a:pathLst>
                <a:path extrusionOk="0" h="3479" w="3239">
                  <a:moveTo>
                    <a:pt x="1579" y="0"/>
                  </a:moveTo>
                  <a:cubicBezTo>
                    <a:pt x="1287" y="0"/>
                    <a:pt x="983" y="87"/>
                    <a:pt x="708" y="265"/>
                  </a:cubicBezTo>
                  <a:cubicBezTo>
                    <a:pt x="585" y="348"/>
                    <a:pt x="482" y="471"/>
                    <a:pt x="441" y="624"/>
                  </a:cubicBezTo>
                  <a:cubicBezTo>
                    <a:pt x="298" y="1055"/>
                    <a:pt x="1" y="1947"/>
                    <a:pt x="103" y="2439"/>
                  </a:cubicBezTo>
                  <a:cubicBezTo>
                    <a:pt x="220" y="3050"/>
                    <a:pt x="621" y="3478"/>
                    <a:pt x="1360" y="3478"/>
                  </a:cubicBezTo>
                  <a:cubicBezTo>
                    <a:pt x="1401" y="3478"/>
                    <a:pt x="1444" y="3477"/>
                    <a:pt x="1487" y="3474"/>
                  </a:cubicBezTo>
                  <a:cubicBezTo>
                    <a:pt x="1487" y="3474"/>
                    <a:pt x="2481" y="3413"/>
                    <a:pt x="2830" y="2213"/>
                  </a:cubicBezTo>
                  <a:cubicBezTo>
                    <a:pt x="3238" y="789"/>
                    <a:pt x="2460" y="0"/>
                    <a:pt x="1579" y="0"/>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24"/>
            <p:cNvSpPr/>
            <p:nvPr/>
          </p:nvSpPr>
          <p:spPr>
            <a:xfrm>
              <a:off x="7495175" y="1373009"/>
              <a:ext cx="446093" cy="386063"/>
            </a:xfrm>
            <a:custGeom>
              <a:rect b="b" l="l" r="r" t="t"/>
              <a:pathLst>
                <a:path extrusionOk="0" h="3550" w="4102">
                  <a:moveTo>
                    <a:pt x="1374" y="0"/>
                  </a:moveTo>
                  <a:cubicBezTo>
                    <a:pt x="264" y="0"/>
                    <a:pt x="1" y="854"/>
                    <a:pt x="1" y="854"/>
                  </a:cubicBezTo>
                  <a:cubicBezTo>
                    <a:pt x="636" y="977"/>
                    <a:pt x="1272" y="1069"/>
                    <a:pt x="1907" y="1110"/>
                  </a:cubicBezTo>
                  <a:cubicBezTo>
                    <a:pt x="1702" y="1930"/>
                    <a:pt x="2010" y="2392"/>
                    <a:pt x="2010" y="2392"/>
                  </a:cubicBezTo>
                  <a:lnTo>
                    <a:pt x="2297" y="3550"/>
                  </a:lnTo>
                  <a:cubicBezTo>
                    <a:pt x="3814" y="2935"/>
                    <a:pt x="4101" y="710"/>
                    <a:pt x="2215" y="136"/>
                  </a:cubicBezTo>
                  <a:cubicBezTo>
                    <a:pt x="1891" y="40"/>
                    <a:pt x="1613" y="0"/>
                    <a:pt x="13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24"/>
            <p:cNvSpPr/>
            <p:nvPr/>
          </p:nvSpPr>
          <p:spPr>
            <a:xfrm>
              <a:off x="7683638" y="1591813"/>
              <a:ext cx="143876" cy="123431"/>
            </a:xfrm>
            <a:custGeom>
              <a:rect b="b" l="l" r="r" t="t"/>
              <a:pathLst>
                <a:path extrusionOk="0" h="1135" w="1323">
                  <a:moveTo>
                    <a:pt x="678" y="1"/>
                  </a:moveTo>
                  <a:cubicBezTo>
                    <a:pt x="306" y="1"/>
                    <a:pt x="1" y="378"/>
                    <a:pt x="154" y="769"/>
                  </a:cubicBezTo>
                  <a:cubicBezTo>
                    <a:pt x="243" y="1011"/>
                    <a:pt x="463" y="1135"/>
                    <a:pt x="683" y="1135"/>
                  </a:cubicBezTo>
                  <a:cubicBezTo>
                    <a:pt x="891" y="1135"/>
                    <a:pt x="1100" y="1024"/>
                    <a:pt x="1200" y="800"/>
                  </a:cubicBezTo>
                  <a:cubicBezTo>
                    <a:pt x="1323" y="513"/>
                    <a:pt x="1200" y="185"/>
                    <a:pt x="912" y="51"/>
                  </a:cubicBezTo>
                  <a:cubicBezTo>
                    <a:pt x="834" y="17"/>
                    <a:pt x="755" y="1"/>
                    <a:pt x="678" y="1"/>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24"/>
            <p:cNvSpPr/>
            <p:nvPr/>
          </p:nvSpPr>
          <p:spPr>
            <a:xfrm>
              <a:off x="7420464" y="1370725"/>
              <a:ext cx="325706" cy="156383"/>
            </a:xfrm>
            <a:custGeom>
              <a:rect b="b" l="l" r="r" t="t"/>
              <a:pathLst>
                <a:path extrusionOk="0" h="1438" w="2995">
                  <a:moveTo>
                    <a:pt x="1730" y="1"/>
                  </a:moveTo>
                  <a:cubicBezTo>
                    <a:pt x="1270" y="1"/>
                    <a:pt x="589" y="69"/>
                    <a:pt x="206" y="475"/>
                  </a:cubicBezTo>
                  <a:cubicBezTo>
                    <a:pt x="1" y="690"/>
                    <a:pt x="155" y="1029"/>
                    <a:pt x="472" y="1080"/>
                  </a:cubicBezTo>
                  <a:lnTo>
                    <a:pt x="2410" y="1428"/>
                  </a:lnTo>
                  <a:cubicBezTo>
                    <a:pt x="2437" y="1434"/>
                    <a:pt x="2465" y="1437"/>
                    <a:pt x="2492" y="1437"/>
                  </a:cubicBezTo>
                  <a:cubicBezTo>
                    <a:pt x="2649" y="1437"/>
                    <a:pt x="2798" y="1341"/>
                    <a:pt x="2851" y="1193"/>
                  </a:cubicBezTo>
                  <a:lnTo>
                    <a:pt x="2953" y="895"/>
                  </a:lnTo>
                  <a:cubicBezTo>
                    <a:pt x="2994" y="742"/>
                    <a:pt x="2933" y="577"/>
                    <a:pt x="2799" y="485"/>
                  </a:cubicBezTo>
                  <a:lnTo>
                    <a:pt x="2410" y="157"/>
                  </a:lnTo>
                  <a:cubicBezTo>
                    <a:pt x="2318" y="96"/>
                    <a:pt x="2215" y="44"/>
                    <a:pt x="2102" y="14"/>
                  </a:cubicBezTo>
                  <a:cubicBezTo>
                    <a:pt x="2017" y="8"/>
                    <a:pt x="1886" y="1"/>
                    <a:pt x="17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24"/>
            <p:cNvSpPr/>
            <p:nvPr/>
          </p:nvSpPr>
          <p:spPr>
            <a:xfrm>
              <a:off x="6727075" y="1872712"/>
              <a:ext cx="449355" cy="397046"/>
            </a:xfrm>
            <a:custGeom>
              <a:rect b="b" l="l" r="r" t="t"/>
              <a:pathLst>
                <a:path extrusionOk="0" h="3651" w="4132">
                  <a:moveTo>
                    <a:pt x="349" y="1"/>
                  </a:moveTo>
                  <a:lnTo>
                    <a:pt x="0" y="872"/>
                  </a:lnTo>
                  <a:lnTo>
                    <a:pt x="2717" y="3445"/>
                  </a:lnTo>
                  <a:cubicBezTo>
                    <a:pt x="2860" y="3584"/>
                    <a:pt x="3042" y="3650"/>
                    <a:pt x="3222" y="3650"/>
                  </a:cubicBezTo>
                  <a:cubicBezTo>
                    <a:pt x="3480" y="3650"/>
                    <a:pt x="3736" y="3514"/>
                    <a:pt x="3875" y="3261"/>
                  </a:cubicBezTo>
                  <a:lnTo>
                    <a:pt x="4132" y="2543"/>
                  </a:lnTo>
                  <a:lnTo>
                    <a:pt x="349" y="1"/>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24"/>
            <p:cNvSpPr/>
            <p:nvPr/>
          </p:nvSpPr>
          <p:spPr>
            <a:xfrm>
              <a:off x="6596575" y="1810508"/>
              <a:ext cx="205320" cy="180199"/>
            </a:xfrm>
            <a:custGeom>
              <a:rect b="b" l="l" r="r" t="t"/>
              <a:pathLst>
                <a:path extrusionOk="0" h="1657" w="1888">
                  <a:moveTo>
                    <a:pt x="943" y="1"/>
                  </a:moveTo>
                  <a:cubicBezTo>
                    <a:pt x="784" y="1"/>
                    <a:pt x="624" y="46"/>
                    <a:pt x="483" y="142"/>
                  </a:cubicBezTo>
                  <a:cubicBezTo>
                    <a:pt x="103" y="398"/>
                    <a:pt x="1" y="911"/>
                    <a:pt x="257" y="1290"/>
                  </a:cubicBezTo>
                  <a:cubicBezTo>
                    <a:pt x="418" y="1528"/>
                    <a:pt x="683" y="1657"/>
                    <a:pt x="952" y="1657"/>
                  </a:cubicBezTo>
                  <a:cubicBezTo>
                    <a:pt x="1113" y="1657"/>
                    <a:pt x="1274" y="1611"/>
                    <a:pt x="1416" y="1516"/>
                  </a:cubicBezTo>
                  <a:cubicBezTo>
                    <a:pt x="1785" y="1259"/>
                    <a:pt x="1887" y="737"/>
                    <a:pt x="1631" y="368"/>
                  </a:cubicBezTo>
                  <a:cubicBezTo>
                    <a:pt x="1470" y="130"/>
                    <a:pt x="1209" y="1"/>
                    <a:pt x="943" y="1"/>
                  </a:cubicBez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24"/>
            <p:cNvSpPr/>
            <p:nvPr/>
          </p:nvSpPr>
          <p:spPr>
            <a:xfrm>
              <a:off x="6601034" y="1746346"/>
              <a:ext cx="121691" cy="107554"/>
            </a:xfrm>
            <a:custGeom>
              <a:rect b="b" l="l" r="r" t="t"/>
              <a:pathLst>
                <a:path extrusionOk="0" h="989" w="1119">
                  <a:moveTo>
                    <a:pt x="153" y="0"/>
                  </a:moveTo>
                  <a:cubicBezTo>
                    <a:pt x="110" y="0"/>
                    <a:pt x="67" y="19"/>
                    <a:pt x="42" y="55"/>
                  </a:cubicBezTo>
                  <a:cubicBezTo>
                    <a:pt x="1" y="107"/>
                    <a:pt x="11" y="178"/>
                    <a:pt x="62" y="219"/>
                  </a:cubicBezTo>
                  <a:lnTo>
                    <a:pt x="903" y="988"/>
                  </a:lnTo>
                  <a:lnTo>
                    <a:pt x="1118" y="619"/>
                  </a:lnTo>
                  <a:lnTo>
                    <a:pt x="237" y="25"/>
                  </a:lnTo>
                  <a:cubicBezTo>
                    <a:pt x="212" y="8"/>
                    <a:pt x="183" y="0"/>
                    <a:pt x="153" y="0"/>
                  </a:cubicBez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24"/>
            <p:cNvSpPr/>
            <p:nvPr/>
          </p:nvSpPr>
          <p:spPr>
            <a:xfrm>
              <a:off x="6978831" y="1979722"/>
              <a:ext cx="468495" cy="289384"/>
            </a:xfrm>
            <a:custGeom>
              <a:rect b="b" l="l" r="r" t="t"/>
              <a:pathLst>
                <a:path extrusionOk="0" h="2661" w="4308">
                  <a:moveTo>
                    <a:pt x="4308" y="1"/>
                  </a:moveTo>
                  <a:lnTo>
                    <a:pt x="822" y="1282"/>
                  </a:lnTo>
                  <a:cubicBezTo>
                    <a:pt x="822" y="1282"/>
                    <a:pt x="1" y="2661"/>
                    <a:pt x="899" y="2661"/>
                  </a:cubicBezTo>
                  <a:cubicBezTo>
                    <a:pt x="953" y="2661"/>
                    <a:pt x="1012" y="2656"/>
                    <a:pt x="1079" y="2646"/>
                  </a:cubicBezTo>
                  <a:cubicBezTo>
                    <a:pt x="2268" y="2461"/>
                    <a:pt x="4144" y="1651"/>
                    <a:pt x="4144" y="1651"/>
                  </a:cubicBezTo>
                  <a:lnTo>
                    <a:pt x="4308" y="1"/>
                  </a:ln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24"/>
            <p:cNvSpPr/>
            <p:nvPr/>
          </p:nvSpPr>
          <p:spPr>
            <a:xfrm>
              <a:off x="7168490" y="1938941"/>
              <a:ext cx="412598" cy="355286"/>
            </a:xfrm>
            <a:custGeom>
              <a:rect b="b" l="l" r="r" t="t"/>
              <a:pathLst>
                <a:path extrusionOk="0" h="3267" w="3794">
                  <a:moveTo>
                    <a:pt x="2925" y="0"/>
                  </a:moveTo>
                  <a:cubicBezTo>
                    <a:pt x="2824" y="0"/>
                    <a:pt x="2705" y="11"/>
                    <a:pt x="2564" y="37"/>
                  </a:cubicBezTo>
                  <a:cubicBezTo>
                    <a:pt x="1436" y="263"/>
                    <a:pt x="1" y="1011"/>
                    <a:pt x="1" y="1011"/>
                  </a:cubicBezTo>
                  <a:lnTo>
                    <a:pt x="1303" y="3267"/>
                  </a:lnTo>
                  <a:lnTo>
                    <a:pt x="3794" y="2334"/>
                  </a:lnTo>
                  <a:lnTo>
                    <a:pt x="3476" y="304"/>
                  </a:lnTo>
                  <a:cubicBezTo>
                    <a:pt x="3476" y="304"/>
                    <a:pt x="3454" y="0"/>
                    <a:pt x="292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24"/>
            <p:cNvSpPr/>
            <p:nvPr/>
          </p:nvSpPr>
          <p:spPr>
            <a:xfrm>
              <a:off x="7439495" y="1899465"/>
              <a:ext cx="521782" cy="650108"/>
            </a:xfrm>
            <a:custGeom>
              <a:rect b="b" l="l" r="r" t="t"/>
              <a:pathLst>
                <a:path extrusionOk="0" h="5978" w="4798">
                  <a:moveTo>
                    <a:pt x="2471" y="1"/>
                  </a:moveTo>
                  <a:lnTo>
                    <a:pt x="185" y="390"/>
                  </a:lnTo>
                  <a:cubicBezTo>
                    <a:pt x="185" y="390"/>
                    <a:pt x="0" y="3742"/>
                    <a:pt x="390" y="5454"/>
                  </a:cubicBezTo>
                  <a:cubicBezTo>
                    <a:pt x="448" y="5738"/>
                    <a:pt x="693" y="5938"/>
                    <a:pt x="983" y="5938"/>
                  </a:cubicBezTo>
                  <a:cubicBezTo>
                    <a:pt x="997" y="5938"/>
                    <a:pt x="1011" y="5937"/>
                    <a:pt x="1025" y="5936"/>
                  </a:cubicBezTo>
                  <a:lnTo>
                    <a:pt x="4326" y="5977"/>
                  </a:lnTo>
                  <a:cubicBezTo>
                    <a:pt x="4623" y="5731"/>
                    <a:pt x="4798" y="5362"/>
                    <a:pt x="4798" y="4973"/>
                  </a:cubicBezTo>
                  <a:lnTo>
                    <a:pt x="4552" y="441"/>
                  </a:lnTo>
                  <a:cubicBezTo>
                    <a:pt x="4562" y="298"/>
                    <a:pt x="4029" y="134"/>
                    <a:pt x="3885" y="113"/>
                  </a:cubicBezTo>
                  <a:lnTo>
                    <a:pt x="247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24"/>
            <p:cNvSpPr/>
            <p:nvPr/>
          </p:nvSpPr>
          <p:spPr>
            <a:xfrm>
              <a:off x="7455046" y="2097933"/>
              <a:ext cx="1196" cy="140614"/>
            </a:xfrm>
            <a:custGeom>
              <a:rect b="b" l="l" r="r" t="t"/>
              <a:pathLst>
                <a:path extrusionOk="0" fill="none" h="1293" w="11">
                  <a:moveTo>
                    <a:pt x="11" y="1292"/>
                  </a:moveTo>
                  <a:lnTo>
                    <a:pt x="1"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24"/>
            <p:cNvSpPr/>
            <p:nvPr/>
          </p:nvSpPr>
          <p:spPr>
            <a:xfrm>
              <a:off x="7546505" y="1896094"/>
              <a:ext cx="259804" cy="132022"/>
            </a:xfrm>
            <a:custGeom>
              <a:rect b="b" l="l" r="r" t="t"/>
              <a:pathLst>
                <a:path extrusionOk="0" h="1214" w="2389">
                  <a:moveTo>
                    <a:pt x="1364" y="1"/>
                  </a:moveTo>
                  <a:lnTo>
                    <a:pt x="0" y="278"/>
                  </a:lnTo>
                  <a:cubicBezTo>
                    <a:pt x="0" y="278"/>
                    <a:pt x="0" y="1213"/>
                    <a:pt x="1011" y="1213"/>
                  </a:cubicBezTo>
                  <a:cubicBezTo>
                    <a:pt x="1042" y="1213"/>
                    <a:pt x="1074" y="1212"/>
                    <a:pt x="1107" y="1211"/>
                  </a:cubicBezTo>
                  <a:cubicBezTo>
                    <a:pt x="2214" y="1139"/>
                    <a:pt x="2389" y="103"/>
                    <a:pt x="2389" y="103"/>
                  </a:cubicBezTo>
                  <a:lnTo>
                    <a:pt x="1364" y="1"/>
                  </a:ln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24"/>
            <p:cNvSpPr/>
            <p:nvPr/>
          </p:nvSpPr>
          <p:spPr>
            <a:xfrm>
              <a:off x="7871993" y="1952208"/>
              <a:ext cx="481763" cy="464689"/>
            </a:xfrm>
            <a:custGeom>
              <a:rect b="b" l="l" r="r" t="t"/>
              <a:pathLst>
                <a:path extrusionOk="0" h="4273" w="4430">
                  <a:moveTo>
                    <a:pt x="426" y="1"/>
                  </a:moveTo>
                  <a:cubicBezTo>
                    <a:pt x="338" y="1"/>
                    <a:pt x="269" y="28"/>
                    <a:pt x="226" y="90"/>
                  </a:cubicBezTo>
                  <a:cubicBezTo>
                    <a:pt x="1" y="407"/>
                    <a:pt x="862" y="2150"/>
                    <a:pt x="1149" y="2417"/>
                  </a:cubicBezTo>
                  <a:lnTo>
                    <a:pt x="3199" y="4272"/>
                  </a:lnTo>
                  <a:lnTo>
                    <a:pt x="4029" y="4016"/>
                  </a:lnTo>
                  <a:lnTo>
                    <a:pt x="4429" y="3247"/>
                  </a:lnTo>
                  <a:lnTo>
                    <a:pt x="2430" y="1320"/>
                  </a:lnTo>
                  <a:cubicBezTo>
                    <a:pt x="2149" y="969"/>
                    <a:pt x="951" y="1"/>
                    <a:pt x="426" y="1"/>
                  </a:cubicBez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24"/>
            <p:cNvSpPr/>
            <p:nvPr/>
          </p:nvSpPr>
          <p:spPr>
            <a:xfrm>
              <a:off x="7766071" y="1908382"/>
              <a:ext cx="459469" cy="400309"/>
            </a:xfrm>
            <a:custGeom>
              <a:rect b="b" l="l" r="r" t="t"/>
              <a:pathLst>
                <a:path extrusionOk="0" h="3681" w="4225">
                  <a:moveTo>
                    <a:pt x="370" y="1"/>
                  </a:moveTo>
                  <a:lnTo>
                    <a:pt x="1" y="1702"/>
                  </a:lnTo>
                  <a:lnTo>
                    <a:pt x="2441" y="3681"/>
                  </a:lnTo>
                  <a:lnTo>
                    <a:pt x="4224" y="2164"/>
                  </a:lnTo>
                  <a:cubicBezTo>
                    <a:pt x="4224" y="2164"/>
                    <a:pt x="3394" y="903"/>
                    <a:pt x="2030" y="308"/>
                  </a:cubicBezTo>
                  <a:cubicBezTo>
                    <a:pt x="1323" y="1"/>
                    <a:pt x="370" y="1"/>
                    <a:pt x="37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24"/>
            <p:cNvSpPr/>
            <p:nvPr/>
          </p:nvSpPr>
          <p:spPr>
            <a:xfrm>
              <a:off x="7840782" y="2159267"/>
              <a:ext cx="111577" cy="84825"/>
            </a:xfrm>
            <a:custGeom>
              <a:rect b="b" l="l" r="r" t="t"/>
              <a:pathLst>
                <a:path extrusionOk="0" fill="none" h="780" w="1026">
                  <a:moveTo>
                    <a:pt x="1026" y="779"/>
                  </a:moveTo>
                  <a:lnTo>
                    <a:pt x="1"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24"/>
            <p:cNvSpPr/>
            <p:nvPr/>
          </p:nvSpPr>
          <p:spPr>
            <a:xfrm>
              <a:off x="7952251" y="2282372"/>
              <a:ext cx="437175" cy="367466"/>
            </a:xfrm>
            <a:custGeom>
              <a:rect b="b" l="l" r="r" t="t"/>
              <a:pathLst>
                <a:path extrusionOk="0" h="3379" w="4020">
                  <a:moveTo>
                    <a:pt x="3154" y="1"/>
                  </a:moveTo>
                  <a:cubicBezTo>
                    <a:pt x="2916" y="1"/>
                    <a:pt x="2678" y="110"/>
                    <a:pt x="2523" y="324"/>
                  </a:cubicBezTo>
                  <a:lnTo>
                    <a:pt x="1" y="2712"/>
                  </a:lnTo>
                  <a:lnTo>
                    <a:pt x="575" y="3379"/>
                  </a:lnTo>
                  <a:lnTo>
                    <a:pt x="3691" y="1339"/>
                  </a:lnTo>
                  <a:cubicBezTo>
                    <a:pt x="4019" y="1031"/>
                    <a:pt x="4009" y="498"/>
                    <a:pt x="3671" y="201"/>
                  </a:cubicBezTo>
                  <a:cubicBezTo>
                    <a:pt x="3523" y="67"/>
                    <a:pt x="3338" y="1"/>
                    <a:pt x="3154" y="1"/>
                  </a:cubicBez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24"/>
            <p:cNvSpPr/>
            <p:nvPr/>
          </p:nvSpPr>
          <p:spPr>
            <a:xfrm>
              <a:off x="7734860" y="2505090"/>
              <a:ext cx="279923" cy="210214"/>
            </a:xfrm>
            <a:custGeom>
              <a:rect b="b" l="l" r="r" t="t"/>
              <a:pathLst>
                <a:path extrusionOk="0" h="1933" w="2574">
                  <a:moveTo>
                    <a:pt x="1046" y="1"/>
                  </a:moveTo>
                  <a:cubicBezTo>
                    <a:pt x="1010" y="1"/>
                    <a:pt x="975" y="14"/>
                    <a:pt x="944" y="39"/>
                  </a:cubicBezTo>
                  <a:cubicBezTo>
                    <a:pt x="882" y="90"/>
                    <a:pt x="862" y="172"/>
                    <a:pt x="893" y="244"/>
                  </a:cubicBezTo>
                  <a:lnTo>
                    <a:pt x="985" y="439"/>
                  </a:lnTo>
                  <a:lnTo>
                    <a:pt x="113" y="900"/>
                  </a:lnTo>
                  <a:cubicBezTo>
                    <a:pt x="42" y="941"/>
                    <a:pt x="1" y="1023"/>
                    <a:pt x="21" y="1105"/>
                  </a:cubicBezTo>
                  <a:cubicBezTo>
                    <a:pt x="46" y="1171"/>
                    <a:pt x="110" y="1217"/>
                    <a:pt x="182" y="1217"/>
                  </a:cubicBezTo>
                  <a:cubicBezTo>
                    <a:pt x="200" y="1217"/>
                    <a:pt x="218" y="1214"/>
                    <a:pt x="236" y="1208"/>
                  </a:cubicBezTo>
                  <a:lnTo>
                    <a:pt x="421" y="1157"/>
                  </a:lnTo>
                  <a:lnTo>
                    <a:pt x="267" y="1239"/>
                  </a:lnTo>
                  <a:cubicBezTo>
                    <a:pt x="195" y="1269"/>
                    <a:pt x="165" y="1351"/>
                    <a:pt x="185" y="1423"/>
                  </a:cubicBezTo>
                  <a:cubicBezTo>
                    <a:pt x="208" y="1483"/>
                    <a:pt x="263" y="1521"/>
                    <a:pt x="323" y="1521"/>
                  </a:cubicBezTo>
                  <a:cubicBezTo>
                    <a:pt x="346" y="1521"/>
                    <a:pt x="368" y="1516"/>
                    <a:pt x="390" y="1505"/>
                  </a:cubicBezTo>
                  <a:lnTo>
                    <a:pt x="493" y="1464"/>
                  </a:lnTo>
                  <a:lnTo>
                    <a:pt x="493" y="1464"/>
                  </a:lnTo>
                  <a:cubicBezTo>
                    <a:pt x="411" y="1526"/>
                    <a:pt x="380" y="1608"/>
                    <a:pt x="411" y="1669"/>
                  </a:cubicBezTo>
                  <a:cubicBezTo>
                    <a:pt x="433" y="1714"/>
                    <a:pt x="489" y="1743"/>
                    <a:pt x="545" y="1743"/>
                  </a:cubicBezTo>
                  <a:cubicBezTo>
                    <a:pt x="566" y="1743"/>
                    <a:pt x="586" y="1739"/>
                    <a:pt x="605" y="1731"/>
                  </a:cubicBezTo>
                  <a:lnTo>
                    <a:pt x="739" y="1659"/>
                  </a:lnTo>
                  <a:lnTo>
                    <a:pt x="739" y="1659"/>
                  </a:lnTo>
                  <a:cubicBezTo>
                    <a:pt x="605" y="1731"/>
                    <a:pt x="605" y="1813"/>
                    <a:pt x="636" y="1854"/>
                  </a:cubicBezTo>
                  <a:cubicBezTo>
                    <a:pt x="660" y="1908"/>
                    <a:pt x="712" y="1933"/>
                    <a:pt x="768" y="1933"/>
                  </a:cubicBezTo>
                  <a:cubicBezTo>
                    <a:pt x="785" y="1933"/>
                    <a:pt x="803" y="1930"/>
                    <a:pt x="821" y="1925"/>
                  </a:cubicBezTo>
                  <a:lnTo>
                    <a:pt x="1549" y="1700"/>
                  </a:lnTo>
                  <a:lnTo>
                    <a:pt x="1610" y="1669"/>
                  </a:lnTo>
                  <a:cubicBezTo>
                    <a:pt x="1667" y="1694"/>
                    <a:pt x="1735" y="1712"/>
                    <a:pt x="1816" y="1712"/>
                  </a:cubicBezTo>
                  <a:cubicBezTo>
                    <a:pt x="1999" y="1712"/>
                    <a:pt x="2247" y="1622"/>
                    <a:pt x="2574" y="1331"/>
                  </a:cubicBezTo>
                  <a:lnTo>
                    <a:pt x="2000" y="664"/>
                  </a:lnTo>
                  <a:lnTo>
                    <a:pt x="1149" y="39"/>
                  </a:lnTo>
                  <a:cubicBezTo>
                    <a:pt x="1118" y="14"/>
                    <a:pt x="1082" y="1"/>
                    <a:pt x="1046" y="1"/>
                  </a:cubicBez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95" name="Google Shape;2595;p24"/>
          <p:cNvSpPr txBox="1"/>
          <p:nvPr/>
        </p:nvSpPr>
        <p:spPr>
          <a:xfrm>
            <a:off x="228600" y="414300"/>
            <a:ext cx="8507100" cy="696300"/>
          </a:xfrm>
          <a:prstGeom prst="rect">
            <a:avLst/>
          </a:prstGeom>
          <a:noFill/>
          <a:ln>
            <a:noFill/>
          </a:ln>
        </p:spPr>
        <p:txBody>
          <a:bodyPr anchorCtr="0" anchor="t" bIns="91425" lIns="91425" spcFirstLastPara="1" rIns="91425" wrap="square" tIns="91425">
            <a:noAutofit/>
          </a:bodyPr>
          <a:lstStyle/>
          <a:p>
            <a:pPr indent="457200" lvl="0" marL="0" marR="0" rtl="0" algn="l">
              <a:lnSpc>
                <a:spcPct val="100000"/>
              </a:lnSpc>
              <a:spcBef>
                <a:spcPts val="0"/>
              </a:spcBef>
              <a:spcAft>
                <a:spcPts val="0"/>
              </a:spcAft>
              <a:buClr>
                <a:schemeClr val="dk1"/>
              </a:buClr>
              <a:buSzPts val="1100"/>
              <a:buFont typeface="Arial"/>
              <a:buNone/>
            </a:pPr>
            <a:r>
              <a:rPr b="1" i="0" lang="en-GB" sz="4000" u="none" cap="none" strike="noStrike">
                <a:solidFill>
                  <a:schemeClr val="accent1"/>
                </a:solidFill>
                <a:latin typeface="Montserrat"/>
                <a:ea typeface="Montserrat"/>
                <a:cs typeface="Montserrat"/>
                <a:sym typeface="Montserrat"/>
              </a:rPr>
              <a:t>FURTHER</a:t>
            </a:r>
            <a:r>
              <a:rPr b="1" i="0" lang="en-GB" sz="4000" u="none" cap="none" strike="noStrike">
                <a:solidFill>
                  <a:schemeClr val="accent1"/>
                </a:solidFill>
                <a:latin typeface="Montserrat Black"/>
                <a:ea typeface="Montserrat Black"/>
                <a:cs typeface="Montserrat Black"/>
                <a:sym typeface="Montserrat Black"/>
              </a:rPr>
              <a:t> </a:t>
            </a:r>
            <a:r>
              <a:rPr b="1" i="0" lang="en-GB" sz="4000" u="none" cap="none" strike="noStrike">
                <a:solidFill>
                  <a:schemeClr val="accent1"/>
                </a:solidFill>
                <a:latin typeface="Montserrat"/>
                <a:ea typeface="Montserrat"/>
                <a:cs typeface="Montserrat"/>
                <a:sym typeface="Montserrat"/>
              </a:rPr>
              <a:t>EXPLORATIO</a:t>
            </a:r>
            <a:r>
              <a:rPr b="1" lang="en-GB" sz="4000">
                <a:solidFill>
                  <a:schemeClr val="accent1"/>
                </a:solidFill>
                <a:latin typeface="Montserrat"/>
                <a:ea typeface="Montserrat"/>
                <a:cs typeface="Montserrat"/>
                <a:sym typeface="Montserrat"/>
              </a:rPr>
              <a:t>N</a:t>
            </a:r>
            <a:endParaRPr b="1" i="0" sz="2000" u="none" cap="none" strike="noStrike">
              <a:solidFill>
                <a:schemeClr val="accent1"/>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9" name="Shape 2599"/>
        <p:cNvGrpSpPr/>
        <p:nvPr/>
      </p:nvGrpSpPr>
      <p:grpSpPr>
        <a:xfrm>
          <a:off x="0" y="0"/>
          <a:ext cx="0" cy="0"/>
          <a:chOff x="0" y="0"/>
          <a:chExt cx="0" cy="0"/>
        </a:xfrm>
      </p:grpSpPr>
      <p:sp>
        <p:nvSpPr>
          <p:cNvPr id="2600" name="Google Shape;2600;p25"/>
          <p:cNvSpPr txBox="1"/>
          <p:nvPr>
            <p:ph type="title"/>
          </p:nvPr>
        </p:nvSpPr>
        <p:spPr>
          <a:xfrm>
            <a:off x="457200" y="409575"/>
            <a:ext cx="6086936" cy="11141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APPENDIX</a:t>
            </a:r>
            <a:endParaRPr/>
          </a:p>
        </p:txBody>
      </p:sp>
      <p:sp>
        <p:nvSpPr>
          <p:cNvPr id="2601" name="Google Shape;2601;p25"/>
          <p:cNvSpPr txBox="1"/>
          <p:nvPr>
            <p:ph idx="1" type="subTitle"/>
          </p:nvPr>
        </p:nvSpPr>
        <p:spPr>
          <a:xfrm>
            <a:off x="482762" y="1330196"/>
            <a:ext cx="3677400" cy="3813303"/>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400"/>
              <a:buNone/>
            </a:pPr>
            <a:r>
              <a:rPr b="1" lang="en-GB" sz="1600">
                <a:solidFill>
                  <a:srgbClr val="FF0000"/>
                </a:solidFill>
              </a:rPr>
              <a:t>NEW</a:t>
            </a:r>
            <a:r>
              <a:rPr b="1" lang="en-GB" sz="1600"/>
              <a:t> MACHINE LEARNING MODEL</a:t>
            </a:r>
            <a:endParaRPr/>
          </a:p>
          <a:p>
            <a:pPr indent="-285750" lvl="0" marL="285750" rtl="0" algn="l">
              <a:lnSpc>
                <a:spcPct val="150000"/>
              </a:lnSpc>
              <a:spcBef>
                <a:spcPts val="0"/>
              </a:spcBef>
              <a:spcAft>
                <a:spcPts val="0"/>
              </a:spcAft>
              <a:buSzPts val="1400"/>
              <a:buFont typeface="Open Sans"/>
              <a:buChar char="-"/>
            </a:pPr>
            <a:r>
              <a:rPr lang="en-GB"/>
              <a:t>AdaBoost</a:t>
            </a:r>
            <a:endParaRPr/>
          </a:p>
          <a:p>
            <a:pPr indent="-196850" lvl="0" marL="285750" rtl="0" algn="l">
              <a:lnSpc>
                <a:spcPct val="150000"/>
              </a:lnSpc>
              <a:spcBef>
                <a:spcPts val="0"/>
              </a:spcBef>
              <a:spcAft>
                <a:spcPts val="0"/>
              </a:spcAft>
              <a:buSzPts val="1400"/>
              <a:buFont typeface="Open Sans"/>
              <a:buNone/>
            </a:pPr>
            <a:r>
              <a:t/>
            </a:r>
            <a:endParaRPr sz="1200"/>
          </a:p>
          <a:p>
            <a:pPr indent="0" lvl="0" marL="0" rtl="0" algn="l">
              <a:lnSpc>
                <a:spcPct val="150000"/>
              </a:lnSpc>
              <a:spcBef>
                <a:spcPts val="0"/>
              </a:spcBef>
              <a:spcAft>
                <a:spcPts val="0"/>
              </a:spcAft>
              <a:buSzPts val="1400"/>
              <a:buNone/>
            </a:pPr>
            <a:r>
              <a:rPr b="1" lang="en-GB" sz="1600">
                <a:solidFill>
                  <a:srgbClr val="FF0000"/>
                </a:solidFill>
              </a:rPr>
              <a:t>NEW</a:t>
            </a:r>
            <a:r>
              <a:rPr b="1" lang="en-GB" sz="1600"/>
              <a:t> LIBRARIES USED</a:t>
            </a:r>
            <a:endParaRPr/>
          </a:p>
          <a:p>
            <a:pPr indent="-285750" lvl="0" marL="285750" rtl="0" algn="l">
              <a:lnSpc>
                <a:spcPct val="150000"/>
              </a:lnSpc>
              <a:spcBef>
                <a:spcPts val="0"/>
              </a:spcBef>
              <a:spcAft>
                <a:spcPts val="0"/>
              </a:spcAft>
              <a:buSzPts val="1400"/>
              <a:buFont typeface="Open Sans"/>
              <a:buChar char="-"/>
            </a:pPr>
            <a:r>
              <a:rPr b="1" lang="en-GB"/>
              <a:t>Scikitplot</a:t>
            </a:r>
            <a:r>
              <a:rPr lang="en-GB"/>
              <a:t> : to plot the confusion metrics</a:t>
            </a:r>
            <a:endParaRPr/>
          </a:p>
          <a:p>
            <a:pPr indent="-196850" lvl="0" marL="285750" rtl="0" algn="l">
              <a:lnSpc>
                <a:spcPct val="150000"/>
              </a:lnSpc>
              <a:spcBef>
                <a:spcPts val="0"/>
              </a:spcBef>
              <a:spcAft>
                <a:spcPts val="0"/>
              </a:spcAft>
              <a:buSzPts val="1400"/>
              <a:buFont typeface="Open Sans"/>
              <a:buNone/>
            </a:pPr>
            <a:r>
              <a:t/>
            </a:r>
            <a:endParaRPr/>
          </a:p>
          <a:p>
            <a:pPr indent="0" lvl="0" marL="0" rtl="0" algn="l">
              <a:lnSpc>
                <a:spcPct val="150000"/>
              </a:lnSpc>
              <a:spcBef>
                <a:spcPts val="0"/>
              </a:spcBef>
              <a:spcAft>
                <a:spcPts val="0"/>
              </a:spcAft>
              <a:buSzPts val="1400"/>
              <a:buNone/>
            </a:pPr>
            <a:r>
              <a:rPr b="1" lang="en-GB" sz="1600">
                <a:solidFill>
                  <a:srgbClr val="FF0000"/>
                </a:solidFill>
              </a:rPr>
              <a:t>NEW</a:t>
            </a:r>
            <a:r>
              <a:rPr b="1" lang="en-GB" sz="1600"/>
              <a:t> API USED</a:t>
            </a:r>
            <a:endParaRPr/>
          </a:p>
          <a:p>
            <a:pPr indent="-342900" lvl="0" marL="457200" rtl="0" algn="l">
              <a:lnSpc>
                <a:spcPct val="100000"/>
              </a:lnSpc>
              <a:spcBef>
                <a:spcPts val="0"/>
              </a:spcBef>
              <a:spcAft>
                <a:spcPts val="0"/>
              </a:spcAft>
              <a:buSzPts val="1400"/>
              <a:buChar char="●"/>
            </a:pPr>
            <a:r>
              <a:rPr lang="en-GB"/>
              <a:t>tradermade</a:t>
            </a:r>
            <a:endParaRPr/>
          </a:p>
          <a:p>
            <a:pPr indent="0" lvl="0" marL="0" rtl="0" algn="l">
              <a:lnSpc>
                <a:spcPct val="150000"/>
              </a:lnSpc>
              <a:spcBef>
                <a:spcPts val="0"/>
              </a:spcBef>
              <a:spcAft>
                <a:spcPts val="0"/>
              </a:spcAft>
              <a:buSzPts val="1400"/>
              <a:buNone/>
            </a:pPr>
            <a:r>
              <a:t/>
            </a:r>
            <a:endParaRPr b="1" sz="1600"/>
          </a:p>
          <a:p>
            <a:pPr indent="0" lvl="0" marL="0" rtl="0" algn="l">
              <a:lnSpc>
                <a:spcPct val="150000"/>
              </a:lnSpc>
              <a:spcBef>
                <a:spcPts val="0"/>
              </a:spcBef>
              <a:spcAft>
                <a:spcPts val="0"/>
              </a:spcAft>
              <a:buSzPts val="1400"/>
              <a:buNone/>
            </a:pPr>
            <a:r>
              <a:t/>
            </a:r>
            <a:endParaRPr b="1" sz="1400"/>
          </a:p>
          <a:p>
            <a:pPr indent="0" lvl="0" marL="0" rtl="0" algn="l">
              <a:lnSpc>
                <a:spcPct val="150000"/>
              </a:lnSpc>
              <a:spcBef>
                <a:spcPts val="0"/>
              </a:spcBef>
              <a:spcAft>
                <a:spcPts val="0"/>
              </a:spcAft>
              <a:buSzPts val="1400"/>
              <a:buNone/>
            </a:pPr>
            <a:r>
              <a:t/>
            </a:r>
            <a:endParaRPr/>
          </a:p>
        </p:txBody>
      </p:sp>
      <p:grpSp>
        <p:nvGrpSpPr>
          <p:cNvPr id="2602" name="Google Shape;2602;p25"/>
          <p:cNvGrpSpPr/>
          <p:nvPr/>
        </p:nvGrpSpPr>
        <p:grpSpPr>
          <a:xfrm>
            <a:off x="6027614" y="1272692"/>
            <a:ext cx="2378081" cy="3178713"/>
            <a:chOff x="5593226" y="692187"/>
            <a:chExt cx="2812301" cy="3759121"/>
          </a:xfrm>
        </p:grpSpPr>
        <p:sp>
          <p:nvSpPr>
            <p:cNvPr id="2603" name="Google Shape;2603;p25"/>
            <p:cNvSpPr/>
            <p:nvPr/>
          </p:nvSpPr>
          <p:spPr>
            <a:xfrm flipH="1">
              <a:off x="7513168" y="3381251"/>
              <a:ext cx="892359" cy="818567"/>
            </a:xfrm>
            <a:custGeom>
              <a:rect b="b" l="l" r="r" t="t"/>
              <a:pathLst>
                <a:path extrusionOk="0" h="8173" w="891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25"/>
            <p:cNvSpPr/>
            <p:nvPr/>
          </p:nvSpPr>
          <p:spPr>
            <a:xfrm flipH="1">
              <a:off x="7633350" y="3477901"/>
              <a:ext cx="562657" cy="701385"/>
            </a:xfrm>
            <a:custGeom>
              <a:rect b="b" l="l" r="r" t="t"/>
              <a:pathLst>
                <a:path extrusionOk="0" h="7003" w="5618">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25"/>
            <p:cNvSpPr/>
            <p:nvPr/>
          </p:nvSpPr>
          <p:spPr>
            <a:xfrm flipH="1">
              <a:off x="7237044" y="2963204"/>
              <a:ext cx="649890" cy="1209872"/>
            </a:xfrm>
            <a:custGeom>
              <a:rect b="b" l="l" r="r" t="t"/>
              <a:pathLst>
                <a:path extrusionOk="0" h="12080" w="6489">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25"/>
            <p:cNvSpPr/>
            <p:nvPr/>
          </p:nvSpPr>
          <p:spPr>
            <a:xfrm flipH="1">
              <a:off x="7468996" y="3119546"/>
              <a:ext cx="292746" cy="1103908"/>
            </a:xfrm>
            <a:custGeom>
              <a:rect b="b" l="l" r="r" t="t"/>
              <a:pathLst>
                <a:path extrusionOk="0" h="11022" w="2923">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25"/>
            <p:cNvSpPr/>
            <p:nvPr/>
          </p:nvSpPr>
          <p:spPr>
            <a:xfrm flipH="1">
              <a:off x="6761819" y="3368732"/>
              <a:ext cx="885949" cy="876256"/>
            </a:xfrm>
            <a:custGeom>
              <a:rect b="b" l="l" r="r" t="t"/>
              <a:pathLst>
                <a:path extrusionOk="0" h="8749" w="8846">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25"/>
            <p:cNvSpPr/>
            <p:nvPr/>
          </p:nvSpPr>
          <p:spPr>
            <a:xfrm flipH="1">
              <a:off x="6910543" y="3460474"/>
              <a:ext cx="524699" cy="762981"/>
            </a:xfrm>
            <a:custGeom>
              <a:rect b="b" l="l" r="r" t="t"/>
              <a:pathLst>
                <a:path extrusionOk="0" h="7618" w="5239">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25"/>
            <p:cNvSpPr/>
            <p:nvPr/>
          </p:nvSpPr>
          <p:spPr>
            <a:xfrm flipH="1">
              <a:off x="7277004" y="4116590"/>
              <a:ext cx="462104" cy="334718"/>
            </a:xfrm>
            <a:custGeom>
              <a:rect b="b" l="l" r="r" t="t"/>
              <a:pathLst>
                <a:path extrusionOk="0" h="3342" w="4614">
                  <a:moveTo>
                    <a:pt x="328" y="0"/>
                  </a:moveTo>
                  <a:cubicBezTo>
                    <a:pt x="328" y="0"/>
                    <a:pt x="0" y="1722"/>
                    <a:pt x="912" y="3342"/>
                  </a:cubicBezTo>
                  <a:lnTo>
                    <a:pt x="3701" y="3342"/>
                  </a:lnTo>
                  <a:cubicBezTo>
                    <a:pt x="4613" y="1722"/>
                    <a:pt x="4285" y="0"/>
                    <a:pt x="42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25"/>
            <p:cNvSpPr/>
            <p:nvPr/>
          </p:nvSpPr>
          <p:spPr>
            <a:xfrm flipH="1">
              <a:off x="7283213" y="4116590"/>
              <a:ext cx="449785" cy="70910"/>
            </a:xfrm>
            <a:custGeom>
              <a:rect b="b" l="l" r="r" t="t"/>
              <a:pathLst>
                <a:path extrusionOk="0" h="708" w="4491">
                  <a:moveTo>
                    <a:pt x="52" y="0"/>
                  </a:moveTo>
                  <a:cubicBezTo>
                    <a:pt x="52" y="0"/>
                    <a:pt x="11" y="267"/>
                    <a:pt x="1" y="707"/>
                  </a:cubicBezTo>
                  <a:lnTo>
                    <a:pt x="4491" y="707"/>
                  </a:lnTo>
                  <a:cubicBezTo>
                    <a:pt x="4470" y="267"/>
                    <a:pt x="4429" y="0"/>
                    <a:pt x="44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25"/>
            <p:cNvSpPr/>
            <p:nvPr/>
          </p:nvSpPr>
          <p:spPr>
            <a:xfrm flipH="1">
              <a:off x="6155886" y="4116590"/>
              <a:ext cx="141716" cy="215634"/>
            </a:xfrm>
            <a:custGeom>
              <a:rect b="b" l="l" r="r" t="t"/>
              <a:pathLst>
                <a:path extrusionOk="0" h="2153" w="1415">
                  <a:moveTo>
                    <a:pt x="1251" y="0"/>
                  </a:moveTo>
                  <a:lnTo>
                    <a:pt x="0" y="82"/>
                  </a:lnTo>
                  <a:lnTo>
                    <a:pt x="123" y="2153"/>
                  </a:lnTo>
                  <a:lnTo>
                    <a:pt x="1415" y="2153"/>
                  </a:lnTo>
                  <a:lnTo>
                    <a:pt x="1251" y="0"/>
                  </a:ln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25"/>
            <p:cNvSpPr/>
            <p:nvPr/>
          </p:nvSpPr>
          <p:spPr>
            <a:xfrm flipH="1">
              <a:off x="6827313" y="4141228"/>
              <a:ext cx="138711" cy="186889"/>
            </a:xfrm>
            <a:custGeom>
              <a:rect b="b" l="l" r="r" t="t"/>
              <a:pathLst>
                <a:path extrusionOk="0" h="1866" w="1385">
                  <a:moveTo>
                    <a:pt x="226" y="0"/>
                  </a:moveTo>
                  <a:lnTo>
                    <a:pt x="0" y="1825"/>
                  </a:lnTo>
                  <a:lnTo>
                    <a:pt x="1251" y="1866"/>
                  </a:lnTo>
                  <a:lnTo>
                    <a:pt x="1384" y="185"/>
                  </a:lnTo>
                  <a:lnTo>
                    <a:pt x="226" y="0"/>
                  </a:ln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25"/>
            <p:cNvSpPr/>
            <p:nvPr/>
          </p:nvSpPr>
          <p:spPr>
            <a:xfrm flipH="1">
              <a:off x="6151785" y="2164667"/>
              <a:ext cx="827560" cy="2085427"/>
            </a:xfrm>
            <a:custGeom>
              <a:rect b="b" l="l" r="r" t="t"/>
              <a:pathLst>
                <a:path extrusionOk="0" h="20822" w="8263">
                  <a:moveTo>
                    <a:pt x="2512" y="1"/>
                  </a:moveTo>
                  <a:lnTo>
                    <a:pt x="0" y="20822"/>
                  </a:lnTo>
                  <a:lnTo>
                    <a:pt x="1538" y="20822"/>
                  </a:lnTo>
                  <a:lnTo>
                    <a:pt x="5187" y="5670"/>
                  </a:lnTo>
                  <a:lnTo>
                    <a:pt x="6746" y="20822"/>
                  </a:lnTo>
                  <a:lnTo>
                    <a:pt x="8263" y="20822"/>
                  </a:lnTo>
                  <a:lnTo>
                    <a:pt x="788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25"/>
            <p:cNvSpPr/>
            <p:nvPr/>
          </p:nvSpPr>
          <p:spPr>
            <a:xfrm flipH="1">
              <a:off x="5593226" y="1203679"/>
              <a:ext cx="217732" cy="215734"/>
            </a:xfrm>
            <a:custGeom>
              <a:rect b="b" l="l" r="r" t="t"/>
              <a:pathLst>
                <a:path extrusionOk="0" h="2154" w="2174">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25"/>
            <p:cNvSpPr/>
            <p:nvPr/>
          </p:nvSpPr>
          <p:spPr>
            <a:xfrm flipH="1">
              <a:off x="6167107" y="1172931"/>
              <a:ext cx="679835" cy="991835"/>
            </a:xfrm>
            <a:custGeom>
              <a:rect b="b" l="l" r="r" t="t"/>
              <a:pathLst>
                <a:path extrusionOk="0" h="9903" w="6788">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25"/>
            <p:cNvSpPr/>
            <p:nvPr/>
          </p:nvSpPr>
          <p:spPr>
            <a:xfrm flipH="1">
              <a:off x="6445429" y="988045"/>
              <a:ext cx="159242" cy="276328"/>
            </a:xfrm>
            <a:custGeom>
              <a:rect b="b" l="l" r="r" t="t"/>
              <a:pathLst>
                <a:path extrusionOk="0" h="2759" w="159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25"/>
            <p:cNvSpPr/>
            <p:nvPr/>
          </p:nvSpPr>
          <p:spPr>
            <a:xfrm flipH="1">
              <a:off x="6504920" y="760192"/>
              <a:ext cx="145922" cy="202513"/>
            </a:xfrm>
            <a:custGeom>
              <a:rect b="b" l="l" r="r" t="t"/>
              <a:pathLst>
                <a:path extrusionOk="0" h="2022" w="1457">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25"/>
            <p:cNvSpPr/>
            <p:nvPr/>
          </p:nvSpPr>
          <p:spPr>
            <a:xfrm flipH="1">
              <a:off x="6337565" y="778621"/>
              <a:ext cx="251683" cy="339826"/>
            </a:xfrm>
            <a:custGeom>
              <a:rect b="b" l="l" r="r" t="t"/>
              <a:pathLst>
                <a:path extrusionOk="0" h="3393" w="2513">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25"/>
            <p:cNvSpPr/>
            <p:nvPr/>
          </p:nvSpPr>
          <p:spPr>
            <a:xfrm flipH="1">
              <a:off x="6248229" y="692187"/>
              <a:ext cx="358446" cy="162652"/>
            </a:xfrm>
            <a:custGeom>
              <a:rect b="b" l="l" r="r" t="t"/>
              <a:pathLst>
                <a:path extrusionOk="0" h="1624" w="3579">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25"/>
            <p:cNvSpPr/>
            <p:nvPr/>
          </p:nvSpPr>
          <p:spPr>
            <a:xfrm flipH="1">
              <a:off x="6504920" y="1153401"/>
              <a:ext cx="114074" cy="146827"/>
            </a:xfrm>
            <a:custGeom>
              <a:rect b="b" l="l" r="r" t="t"/>
              <a:pathLst>
                <a:path extrusionOk="0" h="1466" w="1139">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p25"/>
            <p:cNvSpPr/>
            <p:nvPr/>
          </p:nvSpPr>
          <p:spPr>
            <a:xfrm flipH="1">
              <a:off x="6414581" y="1154403"/>
              <a:ext cx="90438" cy="141619"/>
            </a:xfrm>
            <a:custGeom>
              <a:rect b="b" l="l" r="r" t="t"/>
              <a:pathLst>
                <a:path extrusionOk="0" h="1414" w="903">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25"/>
            <p:cNvSpPr/>
            <p:nvPr/>
          </p:nvSpPr>
          <p:spPr>
            <a:xfrm flipH="1">
              <a:off x="6645636" y="2172980"/>
              <a:ext cx="192092" cy="253693"/>
            </a:xfrm>
            <a:custGeom>
              <a:rect b="b" l="l" r="r" t="t"/>
              <a:pathLst>
                <a:path extrusionOk="0" h="2533" w="1918">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25"/>
            <p:cNvSpPr/>
            <p:nvPr/>
          </p:nvSpPr>
          <p:spPr>
            <a:xfrm flipH="1">
              <a:off x="6721553" y="1237531"/>
              <a:ext cx="316382" cy="1062845"/>
            </a:xfrm>
            <a:custGeom>
              <a:rect b="b" l="l" r="r" t="t"/>
              <a:pathLst>
                <a:path extrusionOk="0" h="10612" w="3159">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25"/>
            <p:cNvSpPr/>
            <p:nvPr/>
          </p:nvSpPr>
          <p:spPr>
            <a:xfrm flipH="1">
              <a:off x="5725631" y="1293618"/>
              <a:ext cx="620946" cy="684459"/>
            </a:xfrm>
            <a:custGeom>
              <a:rect b="b" l="l" r="r" t="t"/>
              <a:pathLst>
                <a:path extrusionOk="0" h="6834" w="620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25"/>
            <p:cNvSpPr/>
            <p:nvPr/>
          </p:nvSpPr>
          <p:spPr>
            <a:xfrm flipH="1">
              <a:off x="5916622" y="4317801"/>
              <a:ext cx="412829" cy="125294"/>
            </a:xfrm>
            <a:custGeom>
              <a:rect b="b" l="l" r="r" t="t"/>
              <a:pathLst>
                <a:path extrusionOk="0" h="1251" w="4122">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25"/>
            <p:cNvSpPr/>
            <p:nvPr/>
          </p:nvSpPr>
          <p:spPr>
            <a:xfrm flipH="1">
              <a:off x="6820103" y="4293764"/>
              <a:ext cx="203410" cy="149331"/>
            </a:xfrm>
            <a:custGeom>
              <a:rect b="b" l="l" r="r" t="t"/>
              <a:pathLst>
                <a:path extrusionOk="0" h="1491" w="2031">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25"/>
            <p:cNvSpPr/>
            <p:nvPr/>
          </p:nvSpPr>
          <p:spPr>
            <a:xfrm flipH="1">
              <a:off x="6611683" y="2281748"/>
              <a:ext cx="131600" cy="173669"/>
            </a:xfrm>
            <a:custGeom>
              <a:rect b="b" l="l" r="r" t="t"/>
              <a:pathLst>
                <a:path extrusionOk="0" h="1734" w="1314">
                  <a:moveTo>
                    <a:pt x="1067" y="1"/>
                  </a:moveTo>
                  <a:lnTo>
                    <a:pt x="1" y="1569"/>
                  </a:lnTo>
                  <a:lnTo>
                    <a:pt x="247" y="1733"/>
                  </a:lnTo>
                  <a:lnTo>
                    <a:pt x="1313" y="175"/>
                  </a:lnTo>
                  <a:lnTo>
                    <a:pt x="1067" y="1"/>
                  </a:lnTo>
                  <a:close/>
                </a:path>
              </a:pathLst>
            </a:custGeom>
            <a:solidFill>
              <a:srgbClr val="003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25"/>
            <p:cNvSpPr/>
            <p:nvPr/>
          </p:nvSpPr>
          <p:spPr>
            <a:xfrm flipH="1">
              <a:off x="6188739" y="2164667"/>
              <a:ext cx="539121" cy="39161"/>
            </a:xfrm>
            <a:custGeom>
              <a:rect b="b" l="l" r="r" t="t"/>
              <a:pathLst>
                <a:path extrusionOk="0" h="391" w="5383">
                  <a:moveTo>
                    <a:pt x="1" y="1"/>
                  </a:moveTo>
                  <a:lnTo>
                    <a:pt x="1" y="391"/>
                  </a:lnTo>
                  <a:lnTo>
                    <a:pt x="5383" y="391"/>
                  </a:lnTo>
                  <a:lnTo>
                    <a:pt x="5383" y="1"/>
                  </a:lnTo>
                  <a:close/>
                </a:path>
              </a:pathLst>
            </a:custGeom>
            <a:solidFill>
              <a:srgbClr val="003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25"/>
            <p:cNvSpPr/>
            <p:nvPr/>
          </p:nvSpPr>
          <p:spPr>
            <a:xfrm flipH="1">
              <a:off x="6384836" y="2452212"/>
              <a:ext cx="75014" cy="529920"/>
            </a:xfrm>
            <a:custGeom>
              <a:rect b="b" l="l" r="r" t="t"/>
              <a:pathLst>
                <a:path extrusionOk="0" h="5291" w="749">
                  <a:moveTo>
                    <a:pt x="749" y="0"/>
                  </a:moveTo>
                  <a:lnTo>
                    <a:pt x="0" y="2799"/>
                  </a:lnTo>
                  <a:lnTo>
                    <a:pt x="257" y="5290"/>
                  </a:lnTo>
                  <a:lnTo>
                    <a:pt x="7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25"/>
            <p:cNvSpPr/>
            <p:nvPr/>
          </p:nvSpPr>
          <p:spPr>
            <a:xfrm flipH="1">
              <a:off x="6128143" y="1448057"/>
              <a:ext cx="50377" cy="275226"/>
            </a:xfrm>
            <a:custGeom>
              <a:rect b="b" l="l" r="r" t="t"/>
              <a:pathLst>
                <a:path extrusionOk="0" h="2748" w="503">
                  <a:moveTo>
                    <a:pt x="31" y="0"/>
                  </a:moveTo>
                  <a:lnTo>
                    <a:pt x="0" y="2051"/>
                  </a:lnTo>
                  <a:lnTo>
                    <a:pt x="503" y="2748"/>
                  </a:lnTo>
                  <a:lnTo>
                    <a:pt x="31" y="0"/>
                  </a:lnTo>
                  <a:close/>
                </a:path>
              </a:pathLst>
            </a:custGeom>
            <a:solidFill>
              <a:srgbClr val="FF7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25"/>
            <p:cNvSpPr/>
            <p:nvPr/>
          </p:nvSpPr>
          <p:spPr>
            <a:xfrm flipH="1">
              <a:off x="6742082" y="1517866"/>
              <a:ext cx="35053" cy="247583"/>
            </a:xfrm>
            <a:custGeom>
              <a:rect b="b" l="l" r="r" t="t"/>
              <a:pathLst>
                <a:path extrusionOk="0" h="2472" w="350">
                  <a:moveTo>
                    <a:pt x="349" y="1"/>
                  </a:moveTo>
                  <a:lnTo>
                    <a:pt x="1" y="1262"/>
                  </a:lnTo>
                  <a:cubicBezTo>
                    <a:pt x="11" y="1395"/>
                    <a:pt x="226" y="2471"/>
                    <a:pt x="226" y="2471"/>
                  </a:cubicBezTo>
                  <a:lnTo>
                    <a:pt x="349" y="1"/>
                  </a:lnTo>
                  <a:close/>
                </a:path>
              </a:pathLst>
            </a:custGeom>
            <a:solidFill>
              <a:srgbClr val="FF7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5" name="Shape 2635"/>
        <p:cNvGrpSpPr/>
        <p:nvPr/>
      </p:nvGrpSpPr>
      <p:grpSpPr>
        <a:xfrm>
          <a:off x="0" y="0"/>
          <a:ext cx="0" cy="0"/>
          <a:chOff x="0" y="0"/>
          <a:chExt cx="0" cy="0"/>
        </a:xfrm>
      </p:grpSpPr>
      <p:sp>
        <p:nvSpPr>
          <p:cNvPr id="2636" name="Google Shape;2636;p26"/>
          <p:cNvSpPr txBox="1"/>
          <p:nvPr>
            <p:ph type="title"/>
          </p:nvPr>
        </p:nvSpPr>
        <p:spPr>
          <a:xfrm>
            <a:off x="1262962" y="1086675"/>
            <a:ext cx="6547538" cy="1129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000"/>
              <a:buNone/>
            </a:pPr>
            <a:r>
              <a:rPr i="1" lang="en-GB" sz="8000"/>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3"/>
          <p:cNvSpPr txBox="1"/>
          <p:nvPr>
            <p:ph type="title"/>
          </p:nvPr>
        </p:nvSpPr>
        <p:spPr>
          <a:xfrm>
            <a:off x="4815300" y="1973225"/>
            <a:ext cx="3871500" cy="572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4800"/>
              <a:buNone/>
            </a:pPr>
            <a:r>
              <a:rPr lang="en-GB" sz="2800"/>
              <a:t>01 BACKGROUND</a:t>
            </a:r>
            <a:endParaRPr sz="2800"/>
          </a:p>
        </p:txBody>
      </p:sp>
      <p:grpSp>
        <p:nvGrpSpPr>
          <p:cNvPr id="681" name="Google Shape;681;p3"/>
          <p:cNvGrpSpPr/>
          <p:nvPr/>
        </p:nvGrpSpPr>
        <p:grpSpPr>
          <a:xfrm>
            <a:off x="457198" y="740196"/>
            <a:ext cx="4176135" cy="3663093"/>
            <a:chOff x="457198" y="740196"/>
            <a:chExt cx="4176135" cy="3663093"/>
          </a:xfrm>
        </p:grpSpPr>
        <p:sp>
          <p:nvSpPr>
            <p:cNvPr id="682" name="Google Shape;682;p3"/>
            <p:cNvSpPr/>
            <p:nvPr/>
          </p:nvSpPr>
          <p:spPr>
            <a:xfrm>
              <a:off x="4633259" y="4224847"/>
              <a:ext cx="67" cy="3467"/>
            </a:xfrm>
            <a:custGeom>
              <a:rect b="b" l="l" r="r" t="t"/>
              <a:pathLst>
                <a:path extrusionOk="0" h="52" w="1">
                  <a:moveTo>
                    <a:pt x="0" y="51"/>
                  </a:moveTo>
                  <a:cubicBezTo>
                    <a:pt x="0" y="41"/>
                    <a:pt x="0" y="31"/>
                    <a:pt x="0" y="21"/>
                  </a:cubicBezTo>
                  <a:lnTo>
                    <a:pt x="0" y="0"/>
                  </a:lnTo>
                  <a:lnTo>
                    <a:pt x="0" y="0"/>
                  </a:lnTo>
                  <a:lnTo>
                    <a:pt x="0" y="5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
            <p:cNvSpPr/>
            <p:nvPr/>
          </p:nvSpPr>
          <p:spPr>
            <a:xfrm>
              <a:off x="4608653" y="4267857"/>
              <a:ext cx="16471" cy="69150"/>
            </a:xfrm>
            <a:custGeom>
              <a:rect b="b" l="l" r="r" t="t"/>
              <a:pathLst>
                <a:path extrusionOk="0" h="1037" w="247">
                  <a:moveTo>
                    <a:pt x="123" y="1"/>
                  </a:moveTo>
                  <a:cubicBezTo>
                    <a:pt x="51" y="1"/>
                    <a:pt x="0" y="52"/>
                    <a:pt x="0" y="124"/>
                  </a:cubicBezTo>
                  <a:lnTo>
                    <a:pt x="0" y="903"/>
                  </a:lnTo>
                  <a:cubicBezTo>
                    <a:pt x="0" y="975"/>
                    <a:pt x="51" y="1026"/>
                    <a:pt x="123" y="1036"/>
                  </a:cubicBezTo>
                  <a:cubicBezTo>
                    <a:pt x="185" y="1026"/>
                    <a:pt x="246" y="975"/>
                    <a:pt x="246" y="903"/>
                  </a:cubicBezTo>
                  <a:lnTo>
                    <a:pt x="246" y="124"/>
                  </a:lnTo>
                  <a:cubicBezTo>
                    <a:pt x="24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
            <p:cNvSpPr/>
            <p:nvPr/>
          </p:nvSpPr>
          <p:spPr>
            <a:xfrm>
              <a:off x="4583313" y="4282261"/>
              <a:ext cx="15804" cy="71150"/>
            </a:xfrm>
            <a:custGeom>
              <a:rect b="b" l="l" r="r" t="t"/>
              <a:pathLst>
                <a:path extrusionOk="0" h="1067" w="237">
                  <a:moveTo>
                    <a:pt x="124" y="0"/>
                  </a:moveTo>
                  <a:cubicBezTo>
                    <a:pt x="52" y="0"/>
                    <a:pt x="1" y="51"/>
                    <a:pt x="1" y="113"/>
                  </a:cubicBezTo>
                  <a:lnTo>
                    <a:pt x="1" y="943"/>
                  </a:lnTo>
                  <a:cubicBezTo>
                    <a:pt x="1" y="1005"/>
                    <a:pt x="52" y="1066"/>
                    <a:pt x="124" y="1066"/>
                  </a:cubicBezTo>
                  <a:cubicBezTo>
                    <a:pt x="185" y="1066"/>
                    <a:pt x="237" y="1005"/>
                    <a:pt x="237" y="943"/>
                  </a:cubicBezTo>
                  <a:lnTo>
                    <a:pt x="237" y="113"/>
                  </a:lnTo>
                  <a:cubicBezTo>
                    <a:pt x="23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3"/>
            <p:cNvSpPr/>
            <p:nvPr/>
          </p:nvSpPr>
          <p:spPr>
            <a:xfrm>
              <a:off x="4625057" y="4086078"/>
              <a:ext cx="67" cy="3467"/>
            </a:xfrm>
            <a:custGeom>
              <a:rect b="b" l="l" r="r" t="t"/>
              <a:pathLst>
                <a:path extrusionOk="0" h="52" w="1">
                  <a:moveTo>
                    <a:pt x="0" y="51"/>
                  </a:moveTo>
                  <a:lnTo>
                    <a:pt x="0" y="21"/>
                  </a:lnTo>
                  <a:lnTo>
                    <a:pt x="0" y="0"/>
                  </a:lnTo>
                  <a:lnTo>
                    <a:pt x="0" y="0"/>
                  </a:lnTo>
                  <a:lnTo>
                    <a:pt x="0" y="5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3"/>
            <p:cNvSpPr/>
            <p:nvPr/>
          </p:nvSpPr>
          <p:spPr>
            <a:xfrm>
              <a:off x="4599717" y="4129089"/>
              <a:ext cx="16471" cy="68483"/>
            </a:xfrm>
            <a:custGeom>
              <a:rect b="b" l="l" r="r" t="t"/>
              <a:pathLst>
                <a:path extrusionOk="0" h="1027" w="247">
                  <a:moveTo>
                    <a:pt x="124" y="1"/>
                  </a:moveTo>
                  <a:cubicBezTo>
                    <a:pt x="62" y="1"/>
                    <a:pt x="1" y="52"/>
                    <a:pt x="1" y="124"/>
                  </a:cubicBezTo>
                  <a:lnTo>
                    <a:pt x="1" y="903"/>
                  </a:lnTo>
                  <a:cubicBezTo>
                    <a:pt x="1" y="965"/>
                    <a:pt x="62" y="1026"/>
                    <a:pt x="124" y="1026"/>
                  </a:cubicBezTo>
                  <a:cubicBezTo>
                    <a:pt x="196" y="1026"/>
                    <a:pt x="247" y="965"/>
                    <a:pt x="247" y="903"/>
                  </a:cubicBezTo>
                  <a:lnTo>
                    <a:pt x="247" y="124"/>
                  </a:lnTo>
                  <a:cubicBezTo>
                    <a:pt x="247" y="52"/>
                    <a:pt x="196"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7" name="Google Shape;687;p3"/>
            <p:cNvGrpSpPr/>
            <p:nvPr/>
          </p:nvGrpSpPr>
          <p:grpSpPr>
            <a:xfrm>
              <a:off x="457198" y="740196"/>
              <a:ext cx="4176135" cy="3663093"/>
              <a:chOff x="457198" y="740196"/>
              <a:chExt cx="4176135" cy="3663093"/>
            </a:xfrm>
          </p:grpSpPr>
          <p:sp>
            <p:nvSpPr>
              <p:cNvPr id="688" name="Google Shape;688;p3"/>
              <p:cNvSpPr/>
              <p:nvPr/>
            </p:nvSpPr>
            <p:spPr>
              <a:xfrm>
                <a:off x="1926811" y="2569164"/>
                <a:ext cx="170980" cy="1112264"/>
              </a:xfrm>
              <a:custGeom>
                <a:rect b="b" l="l" r="r" t="t"/>
                <a:pathLst>
                  <a:path extrusionOk="0" h="16680" w="2564">
                    <a:moveTo>
                      <a:pt x="0" y="0"/>
                    </a:moveTo>
                    <a:lnTo>
                      <a:pt x="0" y="16679"/>
                    </a:lnTo>
                    <a:lnTo>
                      <a:pt x="2563" y="16679"/>
                    </a:lnTo>
                    <a:lnTo>
                      <a:pt x="256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3"/>
              <p:cNvSpPr/>
              <p:nvPr/>
            </p:nvSpPr>
            <p:spPr>
              <a:xfrm>
                <a:off x="2200950" y="2338773"/>
                <a:ext cx="170980" cy="1342652"/>
              </a:xfrm>
              <a:custGeom>
                <a:rect b="b" l="l" r="r" t="t"/>
                <a:pathLst>
                  <a:path extrusionOk="0" h="20135" w="2564">
                    <a:moveTo>
                      <a:pt x="0" y="0"/>
                    </a:moveTo>
                    <a:lnTo>
                      <a:pt x="0" y="20134"/>
                    </a:lnTo>
                    <a:lnTo>
                      <a:pt x="2563" y="20134"/>
                    </a:lnTo>
                    <a:lnTo>
                      <a:pt x="256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3"/>
              <p:cNvSpPr/>
              <p:nvPr/>
            </p:nvSpPr>
            <p:spPr>
              <a:xfrm>
                <a:off x="2496961" y="2061904"/>
                <a:ext cx="171647" cy="1619518"/>
              </a:xfrm>
              <a:custGeom>
                <a:rect b="b" l="l" r="r" t="t"/>
                <a:pathLst>
                  <a:path extrusionOk="0" h="24287" w="2574">
                    <a:moveTo>
                      <a:pt x="0" y="1"/>
                    </a:moveTo>
                    <a:lnTo>
                      <a:pt x="0" y="24286"/>
                    </a:lnTo>
                    <a:lnTo>
                      <a:pt x="2573" y="24286"/>
                    </a:lnTo>
                    <a:lnTo>
                      <a:pt x="25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3"/>
              <p:cNvSpPr/>
              <p:nvPr/>
            </p:nvSpPr>
            <p:spPr>
              <a:xfrm>
                <a:off x="2771101" y="1782300"/>
                <a:ext cx="171647" cy="1899118"/>
              </a:xfrm>
              <a:custGeom>
                <a:rect b="b" l="l" r="r" t="t"/>
                <a:pathLst>
                  <a:path extrusionOk="0" h="28480" w="2574">
                    <a:moveTo>
                      <a:pt x="0" y="1"/>
                    </a:moveTo>
                    <a:lnTo>
                      <a:pt x="0" y="28479"/>
                    </a:lnTo>
                    <a:lnTo>
                      <a:pt x="2573" y="28479"/>
                    </a:lnTo>
                    <a:lnTo>
                      <a:pt x="257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3"/>
              <p:cNvSpPr/>
              <p:nvPr/>
            </p:nvSpPr>
            <p:spPr>
              <a:xfrm>
                <a:off x="3087584" y="1590252"/>
                <a:ext cx="171647" cy="2091163"/>
              </a:xfrm>
              <a:custGeom>
                <a:rect b="b" l="l" r="r" t="t"/>
                <a:pathLst>
                  <a:path extrusionOk="0" h="31360" w="2574">
                    <a:moveTo>
                      <a:pt x="1" y="0"/>
                    </a:moveTo>
                    <a:lnTo>
                      <a:pt x="1" y="31359"/>
                    </a:lnTo>
                    <a:lnTo>
                      <a:pt x="2574" y="31359"/>
                    </a:lnTo>
                    <a:lnTo>
                      <a:pt x="25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3"/>
              <p:cNvSpPr/>
              <p:nvPr/>
            </p:nvSpPr>
            <p:spPr>
              <a:xfrm>
                <a:off x="3423940" y="1256635"/>
                <a:ext cx="171647" cy="2424776"/>
              </a:xfrm>
              <a:custGeom>
                <a:rect b="b" l="l" r="r" t="t"/>
                <a:pathLst>
                  <a:path extrusionOk="0" h="36363" w="2574">
                    <a:moveTo>
                      <a:pt x="0" y="0"/>
                    </a:moveTo>
                    <a:lnTo>
                      <a:pt x="0" y="36362"/>
                    </a:lnTo>
                    <a:lnTo>
                      <a:pt x="2573" y="36362"/>
                    </a:lnTo>
                    <a:lnTo>
                      <a:pt x="257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3"/>
              <p:cNvSpPr/>
              <p:nvPr/>
            </p:nvSpPr>
            <p:spPr>
              <a:xfrm>
                <a:off x="1898803" y="897078"/>
                <a:ext cx="1737811" cy="1420537"/>
              </a:xfrm>
              <a:custGeom>
                <a:rect b="b" l="l" r="r" t="t"/>
                <a:pathLst>
                  <a:path extrusionOk="0" fill="none" h="21303" w="26060">
                    <a:moveTo>
                      <a:pt x="0" y="21303"/>
                    </a:moveTo>
                    <a:lnTo>
                      <a:pt x="1651" y="19078"/>
                    </a:lnTo>
                    <a:lnTo>
                      <a:pt x="5362" y="19078"/>
                    </a:lnTo>
                    <a:lnTo>
                      <a:pt x="12702" y="10908"/>
                    </a:lnTo>
                    <a:lnTo>
                      <a:pt x="16126" y="10908"/>
                    </a:lnTo>
                    <a:lnTo>
                      <a:pt x="26059" y="0"/>
                    </a:lnTo>
                  </a:path>
                </a:pathLst>
              </a:custGeom>
              <a:noFill/>
              <a:ln cap="flat" cmpd="sng" w="128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
              <p:cNvSpPr/>
              <p:nvPr/>
            </p:nvSpPr>
            <p:spPr>
              <a:xfrm>
                <a:off x="3547639" y="868337"/>
                <a:ext cx="119033" cy="118295"/>
              </a:xfrm>
              <a:custGeom>
                <a:rect b="b" l="l" r="r" t="t"/>
                <a:pathLst>
                  <a:path extrusionOk="0" h="1774" w="1785">
                    <a:moveTo>
                      <a:pt x="1723" y="1"/>
                    </a:moveTo>
                    <a:lnTo>
                      <a:pt x="493" y="52"/>
                    </a:lnTo>
                    <a:lnTo>
                      <a:pt x="1" y="605"/>
                    </a:lnTo>
                    <a:lnTo>
                      <a:pt x="1231" y="544"/>
                    </a:lnTo>
                    <a:lnTo>
                      <a:pt x="1282" y="1774"/>
                    </a:lnTo>
                    <a:lnTo>
                      <a:pt x="1785" y="1231"/>
                    </a:lnTo>
                    <a:lnTo>
                      <a:pt x="1723" y="1"/>
                    </a:lnTo>
                    <a:close/>
                  </a:path>
                </a:pathLst>
              </a:custGeom>
              <a:solidFill>
                <a:srgbClr val="F792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3"/>
              <p:cNvSpPr/>
              <p:nvPr/>
            </p:nvSpPr>
            <p:spPr>
              <a:xfrm>
                <a:off x="1853658" y="2301164"/>
                <a:ext cx="62951" cy="53879"/>
              </a:xfrm>
              <a:custGeom>
                <a:rect b="b" l="l" r="r" t="t"/>
                <a:pathLst>
                  <a:path extrusionOk="0" h="808" w="944">
                    <a:moveTo>
                      <a:pt x="534" y="1"/>
                    </a:moveTo>
                    <a:cubicBezTo>
                      <a:pt x="185" y="1"/>
                      <a:pt x="1" y="411"/>
                      <a:pt x="236" y="667"/>
                    </a:cubicBezTo>
                    <a:cubicBezTo>
                      <a:pt x="318" y="764"/>
                      <a:pt x="428" y="808"/>
                      <a:pt x="535" y="808"/>
                    </a:cubicBezTo>
                    <a:cubicBezTo>
                      <a:pt x="724" y="808"/>
                      <a:pt x="907" y="673"/>
                      <a:pt x="933" y="452"/>
                    </a:cubicBezTo>
                    <a:cubicBezTo>
                      <a:pt x="944" y="226"/>
                      <a:pt x="769" y="21"/>
                      <a:pt x="534" y="1"/>
                    </a:cubicBezTo>
                    <a:close/>
                  </a:path>
                </a:pathLst>
              </a:custGeom>
              <a:solidFill>
                <a:srgbClr val="F792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3"/>
              <p:cNvSpPr/>
              <p:nvPr/>
            </p:nvSpPr>
            <p:spPr>
              <a:xfrm>
                <a:off x="1974690" y="2143924"/>
                <a:ext cx="62951" cy="53946"/>
              </a:xfrm>
              <a:custGeom>
                <a:rect b="b" l="l" r="r" t="t"/>
                <a:pathLst>
                  <a:path extrusionOk="0" h="809" w="944">
                    <a:moveTo>
                      <a:pt x="523" y="1"/>
                    </a:moveTo>
                    <a:cubicBezTo>
                      <a:pt x="185" y="1"/>
                      <a:pt x="0" y="411"/>
                      <a:pt x="226" y="667"/>
                    </a:cubicBezTo>
                    <a:cubicBezTo>
                      <a:pt x="311" y="764"/>
                      <a:pt x="422" y="808"/>
                      <a:pt x="529" y="808"/>
                    </a:cubicBezTo>
                    <a:cubicBezTo>
                      <a:pt x="717" y="808"/>
                      <a:pt x="897" y="673"/>
                      <a:pt x="923" y="452"/>
                    </a:cubicBezTo>
                    <a:cubicBezTo>
                      <a:pt x="943" y="216"/>
                      <a:pt x="759" y="21"/>
                      <a:pt x="523" y="1"/>
                    </a:cubicBezTo>
                    <a:close/>
                  </a:path>
                </a:pathLst>
              </a:custGeom>
              <a:solidFill>
                <a:srgbClr val="F792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3"/>
              <p:cNvSpPr/>
              <p:nvPr/>
            </p:nvSpPr>
            <p:spPr>
              <a:xfrm>
                <a:off x="2220755" y="2132988"/>
                <a:ext cx="62951" cy="53413"/>
              </a:xfrm>
              <a:custGeom>
                <a:rect b="b" l="l" r="r" t="t"/>
                <a:pathLst>
                  <a:path extrusionOk="0" h="801" w="944">
                    <a:moveTo>
                      <a:pt x="534" y="1"/>
                    </a:moveTo>
                    <a:cubicBezTo>
                      <a:pt x="185" y="1"/>
                      <a:pt x="1" y="411"/>
                      <a:pt x="236" y="667"/>
                    </a:cubicBezTo>
                    <a:cubicBezTo>
                      <a:pt x="317" y="759"/>
                      <a:pt x="425" y="801"/>
                      <a:pt x="532" y="801"/>
                    </a:cubicBezTo>
                    <a:cubicBezTo>
                      <a:pt x="721" y="801"/>
                      <a:pt x="907" y="668"/>
                      <a:pt x="934" y="452"/>
                    </a:cubicBezTo>
                    <a:cubicBezTo>
                      <a:pt x="944" y="216"/>
                      <a:pt x="769" y="11"/>
                      <a:pt x="534" y="1"/>
                    </a:cubicBezTo>
                    <a:close/>
                  </a:path>
                </a:pathLst>
              </a:custGeom>
              <a:solidFill>
                <a:srgbClr val="F792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3"/>
              <p:cNvSpPr/>
              <p:nvPr/>
            </p:nvSpPr>
            <p:spPr>
              <a:xfrm>
                <a:off x="2705416" y="1590252"/>
                <a:ext cx="63017" cy="53546"/>
              </a:xfrm>
              <a:custGeom>
                <a:rect b="b" l="l" r="r" t="t"/>
                <a:pathLst>
                  <a:path extrusionOk="0" h="803" w="945">
                    <a:moveTo>
                      <a:pt x="534" y="0"/>
                    </a:moveTo>
                    <a:cubicBezTo>
                      <a:pt x="185" y="0"/>
                      <a:pt x="1" y="410"/>
                      <a:pt x="226" y="666"/>
                    </a:cubicBezTo>
                    <a:cubicBezTo>
                      <a:pt x="309" y="760"/>
                      <a:pt x="418" y="803"/>
                      <a:pt x="526" y="803"/>
                    </a:cubicBezTo>
                    <a:cubicBezTo>
                      <a:pt x="714" y="803"/>
                      <a:pt x="898" y="672"/>
                      <a:pt x="924" y="451"/>
                    </a:cubicBezTo>
                    <a:cubicBezTo>
                      <a:pt x="944" y="215"/>
                      <a:pt x="760" y="21"/>
                      <a:pt x="534" y="0"/>
                    </a:cubicBezTo>
                    <a:close/>
                  </a:path>
                </a:pathLst>
              </a:custGeom>
              <a:solidFill>
                <a:srgbClr val="F792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3"/>
              <p:cNvSpPr/>
              <p:nvPr/>
            </p:nvSpPr>
            <p:spPr>
              <a:xfrm>
                <a:off x="2931743" y="1590252"/>
                <a:ext cx="62951" cy="53546"/>
              </a:xfrm>
              <a:custGeom>
                <a:rect b="b" l="l" r="r" t="t"/>
                <a:pathLst>
                  <a:path extrusionOk="0" h="803" w="944">
                    <a:moveTo>
                      <a:pt x="533" y="0"/>
                    </a:moveTo>
                    <a:cubicBezTo>
                      <a:pt x="185" y="0"/>
                      <a:pt x="0" y="410"/>
                      <a:pt x="226" y="666"/>
                    </a:cubicBezTo>
                    <a:cubicBezTo>
                      <a:pt x="312" y="760"/>
                      <a:pt x="422" y="803"/>
                      <a:pt x="531" y="803"/>
                    </a:cubicBezTo>
                    <a:cubicBezTo>
                      <a:pt x="719" y="803"/>
                      <a:pt x="900" y="672"/>
                      <a:pt x="933" y="451"/>
                    </a:cubicBezTo>
                    <a:cubicBezTo>
                      <a:pt x="943" y="215"/>
                      <a:pt x="769" y="21"/>
                      <a:pt x="533" y="0"/>
                    </a:cubicBezTo>
                    <a:close/>
                  </a:path>
                </a:pathLst>
              </a:custGeom>
              <a:solidFill>
                <a:srgbClr val="F792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3"/>
              <p:cNvSpPr/>
              <p:nvPr/>
            </p:nvSpPr>
            <p:spPr>
              <a:xfrm>
                <a:off x="3371259" y="2179800"/>
                <a:ext cx="525811" cy="350950"/>
              </a:xfrm>
              <a:custGeom>
                <a:rect b="b" l="l" r="r" t="t"/>
                <a:pathLst>
                  <a:path extrusionOk="0" h="5263" w="7885">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3"/>
              <p:cNvSpPr/>
              <p:nvPr/>
            </p:nvSpPr>
            <p:spPr>
              <a:xfrm>
                <a:off x="3248893" y="1927937"/>
                <a:ext cx="209258" cy="413632"/>
              </a:xfrm>
              <a:custGeom>
                <a:rect b="b" l="l" r="r" t="t"/>
                <a:pathLst>
                  <a:path extrusionOk="0" h="6203" w="3138">
                    <a:moveTo>
                      <a:pt x="831" y="0"/>
                    </a:moveTo>
                    <a:lnTo>
                      <a:pt x="1" y="328"/>
                    </a:lnTo>
                    <a:lnTo>
                      <a:pt x="2307" y="6202"/>
                    </a:lnTo>
                    <a:lnTo>
                      <a:pt x="3138" y="5874"/>
                    </a:lnTo>
                    <a:lnTo>
                      <a:pt x="831" y="0"/>
                    </a:lnTo>
                    <a:close/>
                  </a:path>
                </a:pathLst>
              </a:custGeom>
              <a:solidFill>
                <a:srgbClr val="8081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3"/>
              <p:cNvSpPr/>
              <p:nvPr/>
            </p:nvSpPr>
            <p:spPr>
              <a:xfrm>
                <a:off x="3271499" y="2020360"/>
                <a:ext cx="317221" cy="608411"/>
              </a:xfrm>
              <a:custGeom>
                <a:rect b="b" l="l" r="r" t="t"/>
                <a:pathLst>
                  <a:path extrusionOk="0" h="9124" w="4757">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3"/>
              <p:cNvSpPr/>
              <p:nvPr/>
            </p:nvSpPr>
            <p:spPr>
              <a:xfrm>
                <a:off x="3203148" y="1860920"/>
                <a:ext cx="127168" cy="108092"/>
              </a:xfrm>
              <a:custGeom>
                <a:rect b="b" l="l" r="r" t="t"/>
                <a:pathLst>
                  <a:path extrusionOk="0" h="1621" w="1907">
                    <a:moveTo>
                      <a:pt x="1507" y="1"/>
                    </a:moveTo>
                    <a:lnTo>
                      <a:pt x="0" y="595"/>
                    </a:lnTo>
                    <a:lnTo>
                      <a:pt x="400" y="1620"/>
                    </a:lnTo>
                    <a:lnTo>
                      <a:pt x="1907" y="1026"/>
                    </a:lnTo>
                    <a:lnTo>
                      <a:pt x="15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3"/>
              <p:cNvSpPr/>
              <p:nvPr/>
            </p:nvSpPr>
            <p:spPr>
              <a:xfrm>
                <a:off x="2558444" y="984500"/>
                <a:ext cx="1058358" cy="957294"/>
              </a:xfrm>
              <a:custGeom>
                <a:rect b="b" l="l" r="r" t="t"/>
                <a:pathLst>
                  <a:path extrusionOk="0" h="14356" w="15871">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3"/>
              <p:cNvSpPr/>
              <p:nvPr/>
            </p:nvSpPr>
            <p:spPr>
              <a:xfrm>
                <a:off x="2679476" y="1094594"/>
                <a:ext cx="789617" cy="736975"/>
              </a:xfrm>
              <a:custGeom>
                <a:rect b="b" l="l" r="r" t="t"/>
                <a:pathLst>
                  <a:path extrusionOk="0" h="11052" w="11841">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
              <p:cNvSpPr/>
              <p:nvPr/>
            </p:nvSpPr>
            <p:spPr>
              <a:xfrm>
                <a:off x="3715817" y="2150592"/>
                <a:ext cx="369235" cy="629816"/>
              </a:xfrm>
              <a:custGeom>
                <a:rect b="b" l="l" r="r" t="t"/>
                <a:pathLst>
                  <a:path extrusionOk="0" h="9445" w="5537">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3"/>
              <p:cNvSpPr/>
              <p:nvPr/>
            </p:nvSpPr>
            <p:spPr>
              <a:xfrm>
                <a:off x="3715150" y="1929270"/>
                <a:ext cx="198988" cy="263929"/>
              </a:xfrm>
              <a:custGeom>
                <a:rect b="b" l="l" r="r" t="t"/>
                <a:pathLst>
                  <a:path extrusionOk="0" h="3958" w="2984">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3"/>
              <p:cNvSpPr/>
              <p:nvPr/>
            </p:nvSpPr>
            <p:spPr>
              <a:xfrm>
                <a:off x="3698079" y="1871322"/>
                <a:ext cx="273475" cy="217318"/>
              </a:xfrm>
              <a:custGeom>
                <a:rect b="b" l="l" r="r" t="t"/>
                <a:pathLst>
                  <a:path extrusionOk="0" h="3259" w="4101">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3"/>
              <p:cNvSpPr/>
              <p:nvPr/>
            </p:nvSpPr>
            <p:spPr>
              <a:xfrm>
                <a:off x="3816310" y="2102247"/>
                <a:ext cx="42478" cy="56080"/>
              </a:xfrm>
              <a:custGeom>
                <a:rect b="b" l="l" r="r" t="t"/>
                <a:pathLst>
                  <a:path extrusionOk="0" h="841" w="637">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3"/>
              <p:cNvSpPr/>
              <p:nvPr/>
            </p:nvSpPr>
            <p:spPr>
              <a:xfrm>
                <a:off x="3810175" y="2137789"/>
                <a:ext cx="108763" cy="70483"/>
              </a:xfrm>
              <a:custGeom>
                <a:rect b="b" l="l" r="r" t="t"/>
                <a:pathLst>
                  <a:path extrusionOk="0" h="1057" w="1631">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3"/>
              <p:cNvSpPr/>
              <p:nvPr/>
            </p:nvSpPr>
            <p:spPr>
              <a:xfrm>
                <a:off x="4046704" y="3710784"/>
                <a:ext cx="90291" cy="52679"/>
              </a:xfrm>
              <a:custGeom>
                <a:rect b="b" l="l" r="r" t="t"/>
                <a:pathLst>
                  <a:path extrusionOk="0" h="790" w="1354">
                    <a:moveTo>
                      <a:pt x="0" y="0"/>
                    </a:moveTo>
                    <a:lnTo>
                      <a:pt x="185" y="789"/>
                    </a:lnTo>
                    <a:lnTo>
                      <a:pt x="1354" y="789"/>
                    </a:lnTo>
                    <a:lnTo>
                      <a:pt x="1241" y="0"/>
                    </a:lnTo>
                    <a:close/>
                  </a:path>
                </a:pathLst>
              </a:custGeom>
              <a:solidFill>
                <a:srgbClr val="000B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
              <p:cNvSpPr/>
              <p:nvPr/>
            </p:nvSpPr>
            <p:spPr>
              <a:xfrm>
                <a:off x="3933208" y="3763397"/>
                <a:ext cx="224995" cy="116961"/>
              </a:xfrm>
              <a:custGeom>
                <a:rect b="b" l="l" r="r" t="t"/>
                <a:pathLst>
                  <a:path extrusionOk="0" h="1754" w="3374">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3"/>
              <p:cNvSpPr/>
              <p:nvPr/>
            </p:nvSpPr>
            <p:spPr>
              <a:xfrm>
                <a:off x="3813576" y="3710051"/>
                <a:ext cx="78688" cy="53413"/>
              </a:xfrm>
              <a:custGeom>
                <a:rect b="b" l="l" r="r" t="t"/>
                <a:pathLst>
                  <a:path extrusionOk="0" h="801" w="1180">
                    <a:moveTo>
                      <a:pt x="1" y="1"/>
                    </a:moveTo>
                    <a:lnTo>
                      <a:pt x="1" y="800"/>
                    </a:lnTo>
                    <a:lnTo>
                      <a:pt x="1180" y="800"/>
                    </a:lnTo>
                    <a:lnTo>
                      <a:pt x="1180" y="1"/>
                    </a:lnTo>
                    <a:close/>
                  </a:path>
                </a:pathLst>
              </a:custGeom>
              <a:solidFill>
                <a:srgbClr val="000B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3"/>
              <p:cNvSpPr/>
              <p:nvPr/>
            </p:nvSpPr>
            <p:spPr>
              <a:xfrm>
                <a:off x="3688476" y="3763397"/>
                <a:ext cx="224995" cy="116961"/>
              </a:xfrm>
              <a:custGeom>
                <a:rect b="b" l="l" r="r" t="t"/>
                <a:pathLst>
                  <a:path extrusionOk="0" h="1754" w="3374">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3"/>
              <p:cNvSpPr/>
              <p:nvPr/>
            </p:nvSpPr>
            <p:spPr>
              <a:xfrm>
                <a:off x="3482689" y="2193003"/>
                <a:ext cx="551085" cy="373022"/>
              </a:xfrm>
              <a:custGeom>
                <a:rect b="b" l="l" r="r" t="t"/>
                <a:pathLst>
                  <a:path extrusionOk="0" h="5594" w="8264">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3"/>
              <p:cNvSpPr/>
              <p:nvPr/>
            </p:nvSpPr>
            <p:spPr>
              <a:xfrm>
                <a:off x="3363057" y="2357178"/>
                <a:ext cx="128635" cy="133432"/>
              </a:xfrm>
              <a:custGeom>
                <a:rect b="b" l="l" r="r" t="t"/>
                <a:pathLst>
                  <a:path extrusionOk="0" h="2001" w="1929">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3"/>
              <p:cNvSpPr/>
              <p:nvPr/>
            </p:nvSpPr>
            <p:spPr>
              <a:xfrm>
                <a:off x="3331649" y="2251284"/>
                <a:ext cx="91625" cy="117828"/>
              </a:xfrm>
              <a:custGeom>
                <a:rect b="b" l="l" r="r" t="t"/>
                <a:pathLst>
                  <a:path extrusionOk="0" h="1767" w="1374">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3"/>
              <p:cNvSpPr/>
              <p:nvPr/>
            </p:nvSpPr>
            <p:spPr>
              <a:xfrm>
                <a:off x="1875531" y="1801438"/>
                <a:ext cx="242067" cy="233189"/>
              </a:xfrm>
              <a:custGeom>
                <a:rect b="b" l="l" r="r" t="t"/>
                <a:pathLst>
                  <a:path extrusionOk="0" h="3497" w="3630">
                    <a:moveTo>
                      <a:pt x="1787" y="1169"/>
                    </a:moveTo>
                    <a:cubicBezTo>
                      <a:pt x="1793" y="1169"/>
                      <a:pt x="1799" y="1169"/>
                      <a:pt x="1805" y="1169"/>
                    </a:cubicBezTo>
                    <a:cubicBezTo>
                      <a:pt x="2338" y="1190"/>
                      <a:pt x="2584" y="1836"/>
                      <a:pt x="2194" y="2205"/>
                    </a:cubicBezTo>
                    <a:cubicBezTo>
                      <a:pt x="2074" y="2322"/>
                      <a:pt x="1928" y="2374"/>
                      <a:pt x="1785" y="2374"/>
                    </a:cubicBezTo>
                    <a:cubicBezTo>
                      <a:pt x="1476" y="2374"/>
                      <a:pt x="1180" y="2131"/>
                      <a:pt x="1180" y="1774"/>
                    </a:cubicBezTo>
                    <a:cubicBezTo>
                      <a:pt x="1190" y="1442"/>
                      <a:pt x="1457" y="1169"/>
                      <a:pt x="1787" y="1169"/>
                    </a:cubicBezTo>
                    <a:close/>
                    <a:moveTo>
                      <a:pt x="1928" y="1"/>
                    </a:moveTo>
                    <a:lnTo>
                      <a:pt x="1651" y="667"/>
                    </a:lnTo>
                    <a:cubicBezTo>
                      <a:pt x="1569" y="677"/>
                      <a:pt x="1487" y="698"/>
                      <a:pt x="1405" y="729"/>
                    </a:cubicBezTo>
                    <a:lnTo>
                      <a:pt x="821" y="288"/>
                    </a:lnTo>
                    <a:lnTo>
                      <a:pt x="400" y="759"/>
                    </a:lnTo>
                    <a:lnTo>
                      <a:pt x="800" y="1262"/>
                    </a:lnTo>
                    <a:cubicBezTo>
                      <a:pt x="749" y="1354"/>
                      <a:pt x="718" y="1467"/>
                      <a:pt x="687" y="1569"/>
                    </a:cubicBezTo>
                    <a:lnTo>
                      <a:pt x="1" y="1815"/>
                    </a:lnTo>
                    <a:lnTo>
                      <a:pt x="206" y="2410"/>
                    </a:lnTo>
                    <a:lnTo>
                      <a:pt x="841" y="2338"/>
                    </a:lnTo>
                    <a:cubicBezTo>
                      <a:pt x="903" y="2430"/>
                      <a:pt x="975" y="2512"/>
                      <a:pt x="1046" y="2584"/>
                    </a:cubicBezTo>
                    <a:lnTo>
                      <a:pt x="923" y="3271"/>
                    </a:lnTo>
                    <a:lnTo>
                      <a:pt x="1579" y="3496"/>
                    </a:lnTo>
                    <a:lnTo>
                      <a:pt x="1877" y="2871"/>
                    </a:lnTo>
                    <a:cubicBezTo>
                      <a:pt x="1989" y="2861"/>
                      <a:pt x="2102" y="2840"/>
                      <a:pt x="2205" y="2799"/>
                    </a:cubicBezTo>
                    <a:lnTo>
                      <a:pt x="2738" y="3261"/>
                    </a:lnTo>
                    <a:lnTo>
                      <a:pt x="3179" y="2810"/>
                    </a:lnTo>
                    <a:lnTo>
                      <a:pt x="2820" y="2287"/>
                    </a:lnTo>
                    <a:cubicBezTo>
                      <a:pt x="2892" y="2154"/>
                      <a:pt x="2933" y="2000"/>
                      <a:pt x="2943" y="1846"/>
                    </a:cubicBezTo>
                    <a:lnTo>
                      <a:pt x="3630" y="1549"/>
                    </a:lnTo>
                    <a:lnTo>
                      <a:pt x="3394" y="975"/>
                    </a:lnTo>
                    <a:lnTo>
                      <a:pt x="2707" y="1087"/>
                    </a:lnTo>
                    <a:cubicBezTo>
                      <a:pt x="2656" y="1016"/>
                      <a:pt x="2584" y="944"/>
                      <a:pt x="2502" y="893"/>
                    </a:cubicBezTo>
                    <a:lnTo>
                      <a:pt x="2594" y="175"/>
                    </a:lnTo>
                    <a:lnTo>
                      <a:pt x="192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3"/>
              <p:cNvSpPr/>
              <p:nvPr/>
            </p:nvSpPr>
            <p:spPr>
              <a:xfrm>
                <a:off x="1388135" y="3273274"/>
                <a:ext cx="47213" cy="629616"/>
              </a:xfrm>
              <a:custGeom>
                <a:rect b="b" l="l" r="r" t="t"/>
                <a:pathLst>
                  <a:path extrusionOk="0" h="9442" w="708">
                    <a:moveTo>
                      <a:pt x="0" y="0"/>
                    </a:moveTo>
                    <a:lnTo>
                      <a:pt x="0" y="9442"/>
                    </a:lnTo>
                    <a:lnTo>
                      <a:pt x="708" y="9442"/>
                    </a:lnTo>
                    <a:lnTo>
                      <a:pt x="708" y="0"/>
                    </a:lnTo>
                    <a:close/>
                  </a:path>
                </a:pathLst>
              </a:custGeom>
              <a:solidFill>
                <a:srgbClr val="000B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3"/>
              <p:cNvSpPr/>
              <p:nvPr/>
            </p:nvSpPr>
            <p:spPr>
              <a:xfrm>
                <a:off x="1155674" y="3156378"/>
                <a:ext cx="503939" cy="151769"/>
              </a:xfrm>
              <a:custGeom>
                <a:rect b="b" l="l" r="r" t="t"/>
                <a:pathLst>
                  <a:path extrusionOk="0" h="2276" w="7557">
                    <a:moveTo>
                      <a:pt x="708" y="0"/>
                    </a:moveTo>
                    <a:cubicBezTo>
                      <a:pt x="319" y="0"/>
                      <a:pt x="1" y="318"/>
                      <a:pt x="1" y="707"/>
                    </a:cubicBezTo>
                    <a:lnTo>
                      <a:pt x="1" y="1558"/>
                    </a:lnTo>
                    <a:cubicBezTo>
                      <a:pt x="1" y="1958"/>
                      <a:pt x="319" y="2276"/>
                      <a:pt x="708" y="2276"/>
                    </a:cubicBezTo>
                    <a:lnTo>
                      <a:pt x="6849" y="2276"/>
                    </a:lnTo>
                    <a:cubicBezTo>
                      <a:pt x="7238" y="2276"/>
                      <a:pt x="7556" y="1958"/>
                      <a:pt x="7556" y="1558"/>
                    </a:cubicBezTo>
                    <a:lnTo>
                      <a:pt x="7556" y="707"/>
                    </a:lnTo>
                    <a:cubicBezTo>
                      <a:pt x="7556" y="318"/>
                      <a:pt x="7238" y="0"/>
                      <a:pt x="68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3"/>
              <p:cNvSpPr/>
              <p:nvPr/>
            </p:nvSpPr>
            <p:spPr>
              <a:xfrm>
                <a:off x="1416142" y="2432597"/>
                <a:ext cx="399977" cy="544729"/>
              </a:xfrm>
              <a:custGeom>
                <a:rect b="b" l="l" r="r" t="t"/>
                <a:pathLst>
                  <a:path extrusionOk="0" h="8169" w="5998">
                    <a:moveTo>
                      <a:pt x="645" y="0"/>
                    </a:moveTo>
                    <a:cubicBezTo>
                      <a:pt x="392" y="0"/>
                      <a:pt x="159" y="151"/>
                      <a:pt x="1" y="428"/>
                    </a:cubicBezTo>
                    <a:cubicBezTo>
                      <a:pt x="1" y="428"/>
                      <a:pt x="93" y="6231"/>
                      <a:pt x="175" y="6579"/>
                    </a:cubicBezTo>
                    <a:cubicBezTo>
                      <a:pt x="247" y="6918"/>
                      <a:pt x="5137" y="8168"/>
                      <a:pt x="5137" y="8168"/>
                    </a:cubicBezTo>
                    <a:lnTo>
                      <a:pt x="5998" y="7051"/>
                    </a:lnTo>
                    <a:lnTo>
                      <a:pt x="1897" y="5523"/>
                    </a:lnTo>
                    <a:cubicBezTo>
                      <a:pt x="1897" y="5523"/>
                      <a:pt x="1784" y="910"/>
                      <a:pt x="1323" y="367"/>
                    </a:cubicBezTo>
                    <a:cubicBezTo>
                      <a:pt x="1107" y="117"/>
                      <a:pt x="868" y="0"/>
                      <a:pt x="64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3"/>
              <p:cNvSpPr/>
              <p:nvPr/>
            </p:nvSpPr>
            <p:spPr>
              <a:xfrm>
                <a:off x="1820183" y="3719586"/>
                <a:ext cx="163845" cy="96089"/>
              </a:xfrm>
              <a:custGeom>
                <a:rect b="b" l="l" r="r" t="t"/>
                <a:pathLst>
                  <a:path extrusionOk="0" h="1441" w="2457">
                    <a:moveTo>
                      <a:pt x="812" y="0"/>
                    </a:moveTo>
                    <a:cubicBezTo>
                      <a:pt x="503" y="0"/>
                      <a:pt x="175" y="114"/>
                      <a:pt x="175" y="114"/>
                    </a:cubicBezTo>
                    <a:lnTo>
                      <a:pt x="0" y="1129"/>
                    </a:lnTo>
                    <a:cubicBezTo>
                      <a:pt x="236" y="1160"/>
                      <a:pt x="472" y="1211"/>
                      <a:pt x="687" y="1303"/>
                    </a:cubicBezTo>
                    <a:cubicBezTo>
                      <a:pt x="869" y="1374"/>
                      <a:pt x="1436" y="1441"/>
                      <a:pt x="1875" y="1441"/>
                    </a:cubicBezTo>
                    <a:cubicBezTo>
                      <a:pt x="2201" y="1441"/>
                      <a:pt x="2456" y="1404"/>
                      <a:pt x="2430" y="1303"/>
                    </a:cubicBezTo>
                    <a:cubicBezTo>
                      <a:pt x="2379" y="1057"/>
                      <a:pt x="1220" y="114"/>
                      <a:pt x="1220" y="114"/>
                    </a:cubicBezTo>
                    <a:cubicBezTo>
                      <a:pt x="1118" y="29"/>
                      <a:pt x="967" y="0"/>
                      <a:pt x="812" y="0"/>
                    </a:cubicBez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3"/>
              <p:cNvSpPr/>
              <p:nvPr/>
            </p:nvSpPr>
            <p:spPr>
              <a:xfrm>
                <a:off x="1809246" y="3754528"/>
                <a:ext cx="294014" cy="133565"/>
              </a:xfrm>
              <a:custGeom>
                <a:rect b="b" l="l" r="r" t="t"/>
                <a:pathLst>
                  <a:path extrusionOk="0" h="2003" w="4409">
                    <a:moveTo>
                      <a:pt x="267" y="0"/>
                    </a:moveTo>
                    <a:lnTo>
                      <a:pt x="164" y="195"/>
                    </a:lnTo>
                    <a:cubicBezTo>
                      <a:pt x="164" y="195"/>
                      <a:pt x="0" y="513"/>
                      <a:pt x="164" y="1169"/>
                    </a:cubicBezTo>
                    <a:cubicBezTo>
                      <a:pt x="339" y="1815"/>
                      <a:pt x="482" y="1999"/>
                      <a:pt x="482" y="1999"/>
                    </a:cubicBezTo>
                    <a:lnTo>
                      <a:pt x="738" y="1948"/>
                    </a:lnTo>
                    <a:lnTo>
                      <a:pt x="738" y="1220"/>
                    </a:lnTo>
                    <a:cubicBezTo>
                      <a:pt x="738" y="1220"/>
                      <a:pt x="1230" y="1497"/>
                      <a:pt x="1384" y="1722"/>
                    </a:cubicBezTo>
                    <a:cubicBezTo>
                      <a:pt x="1521" y="1924"/>
                      <a:pt x="2124" y="2002"/>
                      <a:pt x="2573" y="2002"/>
                    </a:cubicBezTo>
                    <a:cubicBezTo>
                      <a:pt x="2627" y="2002"/>
                      <a:pt x="2679" y="2001"/>
                      <a:pt x="2727" y="1999"/>
                    </a:cubicBezTo>
                    <a:cubicBezTo>
                      <a:pt x="3168" y="1979"/>
                      <a:pt x="3855" y="1999"/>
                      <a:pt x="4132" y="1794"/>
                    </a:cubicBezTo>
                    <a:cubicBezTo>
                      <a:pt x="4408" y="1589"/>
                      <a:pt x="3332" y="1056"/>
                      <a:pt x="2963" y="912"/>
                    </a:cubicBezTo>
                    <a:cubicBezTo>
                      <a:pt x="2594" y="779"/>
                      <a:pt x="2522" y="646"/>
                      <a:pt x="2522" y="646"/>
                    </a:cubicBezTo>
                    <a:cubicBezTo>
                      <a:pt x="2330" y="677"/>
                      <a:pt x="2136" y="692"/>
                      <a:pt x="1942" y="692"/>
                    </a:cubicBezTo>
                    <a:cubicBezTo>
                      <a:pt x="1682" y="692"/>
                      <a:pt x="1422" y="664"/>
                      <a:pt x="1169" y="605"/>
                    </a:cubicBezTo>
                    <a:cubicBezTo>
                      <a:pt x="462" y="441"/>
                      <a:pt x="267" y="0"/>
                      <a:pt x="26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3"/>
              <p:cNvSpPr/>
              <p:nvPr/>
            </p:nvSpPr>
            <p:spPr>
              <a:xfrm>
                <a:off x="1601391" y="2990203"/>
                <a:ext cx="389040" cy="762314"/>
              </a:xfrm>
              <a:custGeom>
                <a:rect b="b" l="l" r="r" t="t"/>
                <a:pathLst>
                  <a:path extrusionOk="0" h="11432" w="5834">
                    <a:moveTo>
                      <a:pt x="421" y="1"/>
                    </a:moveTo>
                    <a:lnTo>
                      <a:pt x="1" y="2451"/>
                    </a:lnTo>
                    <a:lnTo>
                      <a:pt x="2902" y="3322"/>
                    </a:lnTo>
                    <a:cubicBezTo>
                      <a:pt x="2902" y="3322"/>
                      <a:pt x="2994" y="3620"/>
                      <a:pt x="2871" y="5363"/>
                    </a:cubicBezTo>
                    <a:cubicBezTo>
                      <a:pt x="2738" y="7403"/>
                      <a:pt x="3425" y="11257"/>
                      <a:pt x="3425" y="11257"/>
                    </a:cubicBezTo>
                    <a:cubicBezTo>
                      <a:pt x="3425" y="11257"/>
                      <a:pt x="3973" y="11431"/>
                      <a:pt x="4287" y="11431"/>
                    </a:cubicBezTo>
                    <a:cubicBezTo>
                      <a:pt x="4411" y="11431"/>
                      <a:pt x="4498" y="11404"/>
                      <a:pt x="4501" y="11329"/>
                    </a:cubicBezTo>
                    <a:cubicBezTo>
                      <a:pt x="4798" y="5680"/>
                      <a:pt x="5834" y="3230"/>
                      <a:pt x="4101" y="1590"/>
                    </a:cubicBezTo>
                    <a:cubicBezTo>
                      <a:pt x="3353" y="883"/>
                      <a:pt x="421" y="1"/>
                      <a:pt x="421" y="1"/>
                    </a:cubicBez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3"/>
              <p:cNvSpPr/>
              <p:nvPr/>
            </p:nvSpPr>
            <p:spPr>
              <a:xfrm>
                <a:off x="1913807" y="3734390"/>
                <a:ext cx="163845" cy="96356"/>
              </a:xfrm>
              <a:custGeom>
                <a:rect b="b" l="l" r="r" t="t"/>
                <a:pathLst>
                  <a:path extrusionOk="0" h="1445" w="2457">
                    <a:moveTo>
                      <a:pt x="797" y="1"/>
                    </a:moveTo>
                    <a:cubicBezTo>
                      <a:pt x="488" y="1"/>
                      <a:pt x="165" y="107"/>
                      <a:pt x="165" y="107"/>
                    </a:cubicBezTo>
                    <a:lnTo>
                      <a:pt x="1" y="1132"/>
                    </a:lnTo>
                    <a:cubicBezTo>
                      <a:pt x="236" y="1163"/>
                      <a:pt x="462" y="1214"/>
                      <a:pt x="688" y="1307"/>
                    </a:cubicBezTo>
                    <a:cubicBezTo>
                      <a:pt x="870" y="1377"/>
                      <a:pt x="1436" y="1444"/>
                      <a:pt x="1875" y="1444"/>
                    </a:cubicBezTo>
                    <a:cubicBezTo>
                      <a:pt x="2201" y="1444"/>
                      <a:pt x="2457" y="1407"/>
                      <a:pt x="2430" y="1307"/>
                    </a:cubicBezTo>
                    <a:cubicBezTo>
                      <a:pt x="2379" y="1061"/>
                      <a:pt x="1221" y="118"/>
                      <a:pt x="1221" y="118"/>
                    </a:cubicBezTo>
                    <a:cubicBezTo>
                      <a:pt x="1115" y="30"/>
                      <a:pt x="958" y="1"/>
                      <a:pt x="797" y="1"/>
                    </a:cubicBez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3"/>
              <p:cNvSpPr/>
              <p:nvPr/>
            </p:nvSpPr>
            <p:spPr>
              <a:xfrm>
                <a:off x="1902871" y="3769532"/>
                <a:ext cx="294014" cy="133632"/>
              </a:xfrm>
              <a:custGeom>
                <a:rect b="b" l="l" r="r" t="t"/>
                <a:pathLst>
                  <a:path extrusionOk="0" h="2004" w="4409">
                    <a:moveTo>
                      <a:pt x="267" y="1"/>
                    </a:moveTo>
                    <a:lnTo>
                      <a:pt x="165" y="195"/>
                    </a:lnTo>
                    <a:cubicBezTo>
                      <a:pt x="165" y="195"/>
                      <a:pt x="1" y="513"/>
                      <a:pt x="165" y="1169"/>
                    </a:cubicBezTo>
                    <a:cubicBezTo>
                      <a:pt x="339" y="1815"/>
                      <a:pt x="482" y="2000"/>
                      <a:pt x="482" y="2000"/>
                    </a:cubicBezTo>
                    <a:lnTo>
                      <a:pt x="739" y="1938"/>
                    </a:lnTo>
                    <a:lnTo>
                      <a:pt x="739" y="1221"/>
                    </a:lnTo>
                    <a:cubicBezTo>
                      <a:pt x="739" y="1221"/>
                      <a:pt x="1231" y="1497"/>
                      <a:pt x="1374" y="1723"/>
                    </a:cubicBezTo>
                    <a:cubicBezTo>
                      <a:pt x="1512" y="1924"/>
                      <a:pt x="2123" y="2003"/>
                      <a:pt x="2573" y="2003"/>
                    </a:cubicBezTo>
                    <a:cubicBezTo>
                      <a:pt x="2627" y="2003"/>
                      <a:pt x="2679" y="2002"/>
                      <a:pt x="2728" y="2000"/>
                    </a:cubicBezTo>
                    <a:cubicBezTo>
                      <a:pt x="3168" y="1979"/>
                      <a:pt x="3855" y="2000"/>
                      <a:pt x="4132" y="1795"/>
                    </a:cubicBezTo>
                    <a:cubicBezTo>
                      <a:pt x="4409" y="1590"/>
                      <a:pt x="3332" y="1057"/>
                      <a:pt x="2963" y="913"/>
                    </a:cubicBezTo>
                    <a:cubicBezTo>
                      <a:pt x="2594" y="780"/>
                      <a:pt x="2523" y="646"/>
                      <a:pt x="2523" y="646"/>
                    </a:cubicBezTo>
                    <a:cubicBezTo>
                      <a:pt x="2330" y="677"/>
                      <a:pt x="2136" y="693"/>
                      <a:pt x="1943" y="693"/>
                    </a:cubicBezTo>
                    <a:cubicBezTo>
                      <a:pt x="1682" y="693"/>
                      <a:pt x="1422" y="664"/>
                      <a:pt x="1169" y="605"/>
                    </a:cubicBezTo>
                    <a:cubicBezTo>
                      <a:pt x="462" y="441"/>
                      <a:pt x="267" y="1"/>
                      <a:pt x="2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3"/>
              <p:cNvSpPr/>
              <p:nvPr/>
            </p:nvSpPr>
            <p:spPr>
              <a:xfrm>
                <a:off x="1593189" y="3046951"/>
                <a:ext cx="403311" cy="705768"/>
              </a:xfrm>
              <a:custGeom>
                <a:rect b="b" l="l" r="r" t="t"/>
                <a:pathLst>
                  <a:path extrusionOk="0" h="10584" w="6048">
                    <a:moveTo>
                      <a:pt x="1" y="1"/>
                    </a:moveTo>
                    <a:lnTo>
                      <a:pt x="21" y="2492"/>
                    </a:lnTo>
                    <a:lnTo>
                      <a:pt x="3035" y="2830"/>
                    </a:lnTo>
                    <a:cubicBezTo>
                      <a:pt x="3035" y="2830"/>
                      <a:pt x="3179" y="3107"/>
                      <a:pt x="3363" y="4840"/>
                    </a:cubicBezTo>
                    <a:cubicBezTo>
                      <a:pt x="3599" y="6869"/>
                      <a:pt x="4962" y="10539"/>
                      <a:pt x="4962" y="10539"/>
                    </a:cubicBezTo>
                    <a:cubicBezTo>
                      <a:pt x="4962" y="10539"/>
                      <a:pt x="5280" y="10583"/>
                      <a:pt x="5569" y="10583"/>
                    </a:cubicBezTo>
                    <a:cubicBezTo>
                      <a:pt x="5819" y="10583"/>
                      <a:pt x="6048" y="10550"/>
                      <a:pt x="6029" y="10427"/>
                    </a:cubicBezTo>
                    <a:cubicBezTo>
                      <a:pt x="5321" y="4809"/>
                      <a:pt x="5895" y="2215"/>
                      <a:pt x="3907" y="913"/>
                    </a:cubicBezTo>
                    <a:cubicBezTo>
                      <a:pt x="3045" y="349"/>
                      <a:pt x="1" y="1"/>
                      <a:pt x="1" y="1"/>
                    </a:cubicBez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3"/>
              <p:cNvSpPr/>
              <p:nvPr/>
            </p:nvSpPr>
            <p:spPr>
              <a:xfrm>
                <a:off x="1170077" y="2415192"/>
                <a:ext cx="365100" cy="556732"/>
              </a:xfrm>
              <a:custGeom>
                <a:rect b="b" l="l" r="r" t="t"/>
                <a:pathLst>
                  <a:path extrusionOk="0" h="8349" w="5475">
                    <a:moveTo>
                      <a:pt x="2422" y="1"/>
                    </a:moveTo>
                    <a:cubicBezTo>
                      <a:pt x="1375" y="1"/>
                      <a:pt x="309" y="181"/>
                      <a:pt x="195" y="689"/>
                    </a:cubicBezTo>
                    <a:cubicBezTo>
                      <a:pt x="0" y="1592"/>
                      <a:pt x="1251" y="4626"/>
                      <a:pt x="1251" y="4626"/>
                    </a:cubicBezTo>
                    <a:lnTo>
                      <a:pt x="1507" y="5549"/>
                    </a:lnTo>
                    <a:lnTo>
                      <a:pt x="1323" y="6174"/>
                    </a:lnTo>
                    <a:cubicBezTo>
                      <a:pt x="974" y="6645"/>
                      <a:pt x="595" y="7814"/>
                      <a:pt x="595" y="7814"/>
                    </a:cubicBezTo>
                    <a:cubicBezTo>
                      <a:pt x="595" y="7814"/>
                      <a:pt x="2854" y="8348"/>
                      <a:pt x="3909" y="8348"/>
                    </a:cubicBezTo>
                    <a:cubicBezTo>
                      <a:pt x="3995" y="8348"/>
                      <a:pt x="4073" y="8345"/>
                      <a:pt x="4142" y="8337"/>
                    </a:cubicBezTo>
                    <a:cubicBezTo>
                      <a:pt x="5044" y="8245"/>
                      <a:pt x="5269" y="7814"/>
                      <a:pt x="5269" y="7814"/>
                    </a:cubicBezTo>
                    <a:lnTo>
                      <a:pt x="4808" y="4646"/>
                    </a:lnTo>
                    <a:cubicBezTo>
                      <a:pt x="4808" y="4646"/>
                      <a:pt x="5474" y="3406"/>
                      <a:pt x="5218" y="2483"/>
                    </a:cubicBezTo>
                    <a:cubicBezTo>
                      <a:pt x="4993" y="1735"/>
                      <a:pt x="4716" y="987"/>
                      <a:pt x="4398" y="269"/>
                    </a:cubicBezTo>
                    <a:cubicBezTo>
                      <a:pt x="4076" y="115"/>
                      <a:pt x="3254" y="1"/>
                      <a:pt x="242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3"/>
              <p:cNvSpPr/>
              <p:nvPr/>
            </p:nvSpPr>
            <p:spPr>
              <a:xfrm>
                <a:off x="1318383" y="2189069"/>
                <a:ext cx="202456" cy="272798"/>
              </a:xfrm>
              <a:custGeom>
                <a:rect b="b" l="l" r="r" t="t"/>
                <a:pathLst>
                  <a:path extrusionOk="0" h="4091" w="3036">
                    <a:moveTo>
                      <a:pt x="288" y="0"/>
                    </a:moveTo>
                    <a:lnTo>
                      <a:pt x="185" y="2502"/>
                    </a:lnTo>
                    <a:lnTo>
                      <a:pt x="52" y="3158"/>
                    </a:lnTo>
                    <a:cubicBezTo>
                      <a:pt x="1" y="3435"/>
                      <a:pt x="154" y="3711"/>
                      <a:pt x="421" y="3804"/>
                    </a:cubicBezTo>
                    <a:lnTo>
                      <a:pt x="1231" y="4091"/>
                    </a:lnTo>
                    <a:lnTo>
                      <a:pt x="1385" y="3188"/>
                    </a:lnTo>
                    <a:cubicBezTo>
                      <a:pt x="1385" y="3188"/>
                      <a:pt x="1425" y="3191"/>
                      <a:pt x="1493" y="3191"/>
                    </a:cubicBezTo>
                    <a:cubicBezTo>
                      <a:pt x="1734" y="3191"/>
                      <a:pt x="2323" y="3154"/>
                      <a:pt x="2635" y="2809"/>
                    </a:cubicBezTo>
                    <a:cubicBezTo>
                      <a:pt x="3035" y="2358"/>
                      <a:pt x="2994" y="267"/>
                      <a:pt x="2994" y="267"/>
                    </a:cubicBezTo>
                    <a:lnTo>
                      <a:pt x="288" y="0"/>
                    </a:ln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3"/>
              <p:cNvSpPr/>
              <p:nvPr/>
            </p:nvSpPr>
            <p:spPr>
              <a:xfrm>
                <a:off x="1366263" y="2364713"/>
                <a:ext cx="44479" cy="61615"/>
              </a:xfrm>
              <a:custGeom>
                <a:rect b="b" l="l" r="r" t="t"/>
                <a:pathLst>
                  <a:path extrusionOk="0" h="924" w="667">
                    <a:moveTo>
                      <a:pt x="103" y="1"/>
                    </a:moveTo>
                    <a:cubicBezTo>
                      <a:pt x="103" y="1"/>
                      <a:pt x="0" y="688"/>
                      <a:pt x="605" y="924"/>
                    </a:cubicBezTo>
                    <a:lnTo>
                      <a:pt x="667" y="554"/>
                    </a:lnTo>
                    <a:cubicBezTo>
                      <a:pt x="667" y="554"/>
                      <a:pt x="113" y="319"/>
                      <a:pt x="103" y="1"/>
                    </a:cubicBez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3"/>
              <p:cNvSpPr/>
              <p:nvPr/>
            </p:nvSpPr>
            <p:spPr>
              <a:xfrm>
                <a:off x="1277372" y="2126186"/>
                <a:ext cx="240733" cy="224920"/>
              </a:xfrm>
              <a:custGeom>
                <a:rect b="b" l="l" r="r" t="t"/>
                <a:pathLst>
                  <a:path extrusionOk="0" h="3373" w="3610">
                    <a:moveTo>
                      <a:pt x="1713" y="0"/>
                    </a:moveTo>
                    <a:cubicBezTo>
                      <a:pt x="1169" y="10"/>
                      <a:pt x="421" y="123"/>
                      <a:pt x="206" y="1097"/>
                    </a:cubicBezTo>
                    <a:cubicBezTo>
                      <a:pt x="1" y="2071"/>
                      <a:pt x="800" y="3373"/>
                      <a:pt x="800" y="3373"/>
                    </a:cubicBezTo>
                    <a:lnTo>
                      <a:pt x="1220" y="3035"/>
                    </a:lnTo>
                    <a:cubicBezTo>
                      <a:pt x="1220" y="3035"/>
                      <a:pt x="995" y="2973"/>
                      <a:pt x="923" y="2584"/>
                    </a:cubicBezTo>
                    <a:cubicBezTo>
                      <a:pt x="882" y="2348"/>
                      <a:pt x="923" y="2112"/>
                      <a:pt x="1026" y="1907"/>
                    </a:cubicBezTo>
                    <a:cubicBezTo>
                      <a:pt x="1075" y="1824"/>
                      <a:pt x="1138" y="1775"/>
                      <a:pt x="1198" y="1775"/>
                    </a:cubicBezTo>
                    <a:cubicBezTo>
                      <a:pt x="1213" y="1775"/>
                      <a:pt x="1227" y="1778"/>
                      <a:pt x="1241" y="1784"/>
                    </a:cubicBezTo>
                    <a:cubicBezTo>
                      <a:pt x="1272" y="1804"/>
                      <a:pt x="1303" y="1835"/>
                      <a:pt x="1323" y="1876"/>
                    </a:cubicBezTo>
                    <a:cubicBezTo>
                      <a:pt x="1395" y="2030"/>
                      <a:pt x="1426" y="2194"/>
                      <a:pt x="1426" y="2368"/>
                    </a:cubicBezTo>
                    <a:cubicBezTo>
                      <a:pt x="2020" y="2112"/>
                      <a:pt x="1907" y="1210"/>
                      <a:pt x="1907" y="1210"/>
                    </a:cubicBezTo>
                    <a:lnTo>
                      <a:pt x="1907" y="1210"/>
                    </a:lnTo>
                    <a:cubicBezTo>
                      <a:pt x="2256" y="1323"/>
                      <a:pt x="2615" y="1394"/>
                      <a:pt x="2994" y="1425"/>
                    </a:cubicBezTo>
                    <a:cubicBezTo>
                      <a:pt x="3005" y="1425"/>
                      <a:pt x="3016" y="1425"/>
                      <a:pt x="3026" y="1425"/>
                    </a:cubicBezTo>
                    <a:cubicBezTo>
                      <a:pt x="3491" y="1425"/>
                      <a:pt x="3609" y="1210"/>
                      <a:pt x="3609" y="1210"/>
                    </a:cubicBezTo>
                    <a:cubicBezTo>
                      <a:pt x="3578" y="1077"/>
                      <a:pt x="3527" y="964"/>
                      <a:pt x="3466" y="861"/>
                    </a:cubicBezTo>
                    <a:cubicBezTo>
                      <a:pt x="3271" y="595"/>
                      <a:pt x="3025" y="390"/>
                      <a:pt x="2727" y="256"/>
                    </a:cubicBezTo>
                    <a:cubicBezTo>
                      <a:pt x="2410" y="92"/>
                      <a:pt x="2061" y="10"/>
                      <a:pt x="171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3"/>
              <p:cNvSpPr/>
              <p:nvPr/>
            </p:nvSpPr>
            <p:spPr>
              <a:xfrm>
                <a:off x="1200819" y="2093845"/>
                <a:ext cx="131303" cy="165506"/>
              </a:xfrm>
              <a:custGeom>
                <a:rect b="b" l="l" r="r" t="t"/>
                <a:pathLst>
                  <a:path extrusionOk="0" h="2482" w="1969">
                    <a:moveTo>
                      <a:pt x="1095" y="0"/>
                    </a:moveTo>
                    <a:cubicBezTo>
                      <a:pt x="440" y="0"/>
                      <a:pt x="188" y="582"/>
                      <a:pt x="257" y="1418"/>
                    </a:cubicBezTo>
                    <a:cubicBezTo>
                      <a:pt x="317" y="2161"/>
                      <a:pt x="93" y="2220"/>
                      <a:pt x="22" y="2220"/>
                    </a:cubicBezTo>
                    <a:cubicBezTo>
                      <a:pt x="8" y="2220"/>
                      <a:pt x="0" y="2218"/>
                      <a:pt x="0" y="2218"/>
                    </a:cubicBezTo>
                    <a:lnTo>
                      <a:pt x="0" y="2218"/>
                    </a:lnTo>
                    <a:cubicBezTo>
                      <a:pt x="0" y="2218"/>
                      <a:pt x="149" y="2482"/>
                      <a:pt x="420" y="2482"/>
                    </a:cubicBezTo>
                    <a:cubicBezTo>
                      <a:pt x="482" y="2482"/>
                      <a:pt x="551" y="2468"/>
                      <a:pt x="626" y="2433"/>
                    </a:cubicBezTo>
                    <a:cubicBezTo>
                      <a:pt x="1015" y="2248"/>
                      <a:pt x="1405" y="1756"/>
                      <a:pt x="1077" y="1039"/>
                    </a:cubicBezTo>
                    <a:cubicBezTo>
                      <a:pt x="931" y="725"/>
                      <a:pt x="1040" y="598"/>
                      <a:pt x="1214" y="598"/>
                    </a:cubicBezTo>
                    <a:cubicBezTo>
                      <a:pt x="1431" y="598"/>
                      <a:pt x="1749" y="796"/>
                      <a:pt x="1794" y="1069"/>
                    </a:cubicBezTo>
                    <a:lnTo>
                      <a:pt x="1969" y="854"/>
                    </a:lnTo>
                    <a:cubicBezTo>
                      <a:pt x="1969" y="854"/>
                      <a:pt x="1907" y="44"/>
                      <a:pt x="1179" y="3"/>
                    </a:cubicBezTo>
                    <a:cubicBezTo>
                      <a:pt x="1151" y="1"/>
                      <a:pt x="1122" y="0"/>
                      <a:pt x="10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3"/>
              <p:cNvSpPr/>
              <p:nvPr/>
            </p:nvSpPr>
            <p:spPr>
              <a:xfrm>
                <a:off x="1331387" y="2142524"/>
                <a:ext cx="177115" cy="120429"/>
              </a:xfrm>
              <a:custGeom>
                <a:rect b="b" l="l" r="r" t="t"/>
                <a:pathLst>
                  <a:path extrusionOk="0" h="1806" w="2656">
                    <a:moveTo>
                      <a:pt x="1877" y="1"/>
                    </a:moveTo>
                    <a:cubicBezTo>
                      <a:pt x="1454" y="1"/>
                      <a:pt x="1042" y="123"/>
                      <a:pt x="698" y="350"/>
                    </a:cubicBezTo>
                    <a:cubicBezTo>
                      <a:pt x="0" y="821"/>
                      <a:pt x="154" y="1805"/>
                      <a:pt x="154" y="1805"/>
                    </a:cubicBezTo>
                    <a:lnTo>
                      <a:pt x="226" y="1652"/>
                    </a:lnTo>
                    <a:cubicBezTo>
                      <a:pt x="273" y="1573"/>
                      <a:pt x="326" y="1525"/>
                      <a:pt x="381" y="1525"/>
                    </a:cubicBezTo>
                    <a:cubicBezTo>
                      <a:pt x="397" y="1525"/>
                      <a:pt x="414" y="1529"/>
                      <a:pt x="431" y="1539"/>
                    </a:cubicBezTo>
                    <a:cubicBezTo>
                      <a:pt x="472" y="1559"/>
                      <a:pt x="503" y="1590"/>
                      <a:pt x="523" y="1621"/>
                    </a:cubicBezTo>
                    <a:cubicBezTo>
                      <a:pt x="585" y="1170"/>
                      <a:pt x="903" y="791"/>
                      <a:pt x="1343" y="647"/>
                    </a:cubicBezTo>
                    <a:cubicBezTo>
                      <a:pt x="1619" y="544"/>
                      <a:pt x="1866" y="511"/>
                      <a:pt x="2069" y="511"/>
                    </a:cubicBezTo>
                    <a:cubicBezTo>
                      <a:pt x="2432" y="511"/>
                      <a:pt x="2656" y="616"/>
                      <a:pt x="2656" y="616"/>
                    </a:cubicBezTo>
                    <a:cubicBezTo>
                      <a:pt x="2471" y="350"/>
                      <a:pt x="2215" y="134"/>
                      <a:pt x="1928" y="1"/>
                    </a:cubicBezTo>
                    <a:cubicBezTo>
                      <a:pt x="1911" y="1"/>
                      <a:pt x="1894" y="1"/>
                      <a:pt x="18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3"/>
              <p:cNvSpPr/>
              <p:nvPr/>
            </p:nvSpPr>
            <p:spPr>
              <a:xfrm>
                <a:off x="1163876" y="2931989"/>
                <a:ext cx="529212" cy="281133"/>
              </a:xfrm>
              <a:custGeom>
                <a:rect b="b" l="l" r="r" t="t"/>
                <a:pathLst>
                  <a:path extrusionOk="0" h="4216" w="7936">
                    <a:moveTo>
                      <a:pt x="3882" y="0"/>
                    </a:moveTo>
                    <a:cubicBezTo>
                      <a:pt x="2496" y="0"/>
                      <a:pt x="688" y="64"/>
                      <a:pt x="688" y="64"/>
                    </a:cubicBezTo>
                    <a:cubicBezTo>
                      <a:pt x="688" y="64"/>
                      <a:pt x="1" y="1192"/>
                      <a:pt x="267" y="2514"/>
                    </a:cubicBezTo>
                    <a:cubicBezTo>
                      <a:pt x="544" y="3837"/>
                      <a:pt x="2041" y="4216"/>
                      <a:pt x="3363" y="4216"/>
                    </a:cubicBezTo>
                    <a:lnTo>
                      <a:pt x="6459" y="4216"/>
                    </a:lnTo>
                    <a:lnTo>
                      <a:pt x="7935" y="1069"/>
                    </a:lnTo>
                    <a:cubicBezTo>
                      <a:pt x="7935" y="1069"/>
                      <a:pt x="6244" y="279"/>
                      <a:pt x="5362" y="64"/>
                    </a:cubicBezTo>
                    <a:cubicBezTo>
                      <a:pt x="5161" y="16"/>
                      <a:pt x="4574" y="0"/>
                      <a:pt x="388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
              <p:cNvSpPr/>
              <p:nvPr/>
            </p:nvSpPr>
            <p:spPr>
              <a:xfrm>
                <a:off x="1450352" y="2938990"/>
                <a:ext cx="236598" cy="117628"/>
              </a:xfrm>
              <a:custGeom>
                <a:rect b="b" l="l" r="r" t="t"/>
                <a:pathLst>
                  <a:path extrusionOk="0" h="1764" w="3548">
                    <a:moveTo>
                      <a:pt x="3547" y="0"/>
                    </a:moveTo>
                    <a:lnTo>
                      <a:pt x="0" y="769"/>
                    </a:lnTo>
                    <a:lnTo>
                      <a:pt x="2963" y="1763"/>
                    </a:lnTo>
                    <a:lnTo>
                      <a:pt x="3547" y="0"/>
                    </a:lnTo>
                    <a:close/>
                  </a:path>
                </a:pathLst>
              </a:custGeom>
              <a:solidFill>
                <a:srgbClr val="6D6E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3"/>
              <p:cNvSpPr/>
              <p:nvPr/>
            </p:nvSpPr>
            <p:spPr>
              <a:xfrm>
                <a:off x="1168877" y="2432263"/>
                <a:ext cx="379304" cy="545063"/>
              </a:xfrm>
              <a:custGeom>
                <a:rect b="b" l="l" r="r" t="t"/>
                <a:pathLst>
                  <a:path extrusionOk="0" h="8174" w="5688">
                    <a:moveTo>
                      <a:pt x="868" y="1"/>
                    </a:moveTo>
                    <a:cubicBezTo>
                      <a:pt x="430" y="1"/>
                      <a:pt x="1" y="350"/>
                      <a:pt x="8" y="864"/>
                    </a:cubicBezTo>
                    <a:cubicBezTo>
                      <a:pt x="39" y="2340"/>
                      <a:pt x="110" y="6174"/>
                      <a:pt x="172" y="6441"/>
                    </a:cubicBezTo>
                    <a:cubicBezTo>
                      <a:pt x="244" y="6779"/>
                      <a:pt x="5134" y="8173"/>
                      <a:pt x="5134" y="8173"/>
                    </a:cubicBezTo>
                    <a:lnTo>
                      <a:pt x="5687" y="7087"/>
                    </a:lnTo>
                    <a:lnTo>
                      <a:pt x="1884" y="5395"/>
                    </a:lnTo>
                    <a:cubicBezTo>
                      <a:pt x="1884" y="5395"/>
                      <a:pt x="1945" y="843"/>
                      <a:pt x="1484" y="300"/>
                    </a:cubicBezTo>
                    <a:lnTo>
                      <a:pt x="1474" y="280"/>
                    </a:lnTo>
                    <a:cubicBezTo>
                      <a:pt x="1304" y="86"/>
                      <a:pt x="1085" y="1"/>
                      <a:pt x="8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3"/>
              <p:cNvSpPr/>
              <p:nvPr/>
            </p:nvSpPr>
            <p:spPr>
              <a:xfrm>
                <a:off x="1510501" y="2895913"/>
                <a:ext cx="198321" cy="123096"/>
              </a:xfrm>
              <a:custGeom>
                <a:rect b="b" l="l" r="r" t="t"/>
                <a:pathLst>
                  <a:path extrusionOk="0" h="1846" w="2974">
                    <a:moveTo>
                      <a:pt x="2061" y="0"/>
                    </a:moveTo>
                    <a:lnTo>
                      <a:pt x="564" y="134"/>
                    </a:lnTo>
                    <a:cubicBezTo>
                      <a:pt x="62" y="318"/>
                      <a:pt x="0" y="1220"/>
                      <a:pt x="0" y="1220"/>
                    </a:cubicBezTo>
                    <a:cubicBezTo>
                      <a:pt x="154" y="1261"/>
                      <a:pt x="318" y="1292"/>
                      <a:pt x="472" y="1292"/>
                    </a:cubicBezTo>
                    <a:cubicBezTo>
                      <a:pt x="738" y="1312"/>
                      <a:pt x="1436" y="1323"/>
                      <a:pt x="1436" y="1323"/>
                    </a:cubicBezTo>
                    <a:lnTo>
                      <a:pt x="1559" y="1528"/>
                    </a:lnTo>
                    <a:lnTo>
                      <a:pt x="1538" y="1774"/>
                    </a:lnTo>
                    <a:lnTo>
                      <a:pt x="1774" y="1846"/>
                    </a:lnTo>
                    <a:lnTo>
                      <a:pt x="1846" y="1651"/>
                    </a:lnTo>
                    <a:lnTo>
                      <a:pt x="2163" y="1784"/>
                    </a:lnTo>
                    <a:lnTo>
                      <a:pt x="2245" y="1620"/>
                    </a:lnTo>
                    <a:lnTo>
                      <a:pt x="2471" y="1682"/>
                    </a:lnTo>
                    <a:lnTo>
                      <a:pt x="2532" y="1220"/>
                    </a:lnTo>
                    <a:lnTo>
                      <a:pt x="2358" y="708"/>
                    </a:lnTo>
                    <a:lnTo>
                      <a:pt x="2645" y="984"/>
                    </a:lnTo>
                    <a:lnTo>
                      <a:pt x="2737" y="1415"/>
                    </a:lnTo>
                    <a:lnTo>
                      <a:pt x="2973" y="1415"/>
                    </a:lnTo>
                    <a:lnTo>
                      <a:pt x="2973" y="544"/>
                    </a:lnTo>
                    <a:lnTo>
                      <a:pt x="2061" y="0"/>
                    </a:ln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3"/>
              <p:cNvSpPr/>
              <p:nvPr/>
            </p:nvSpPr>
            <p:spPr>
              <a:xfrm>
                <a:off x="1647870" y="2725003"/>
                <a:ext cx="399977" cy="331612"/>
              </a:xfrm>
              <a:custGeom>
                <a:rect b="b" l="l" r="r" t="t"/>
                <a:pathLst>
                  <a:path extrusionOk="0" h="4973" w="5998">
                    <a:moveTo>
                      <a:pt x="5998" y="0"/>
                    </a:moveTo>
                    <a:lnTo>
                      <a:pt x="1600" y="154"/>
                    </a:lnTo>
                    <a:lnTo>
                      <a:pt x="1" y="4972"/>
                    </a:lnTo>
                    <a:lnTo>
                      <a:pt x="4573" y="4665"/>
                    </a:lnTo>
                    <a:lnTo>
                      <a:pt x="5998" y="0"/>
                    </a:lnTo>
                    <a:close/>
                  </a:path>
                </a:pathLst>
              </a:custGeom>
              <a:solidFill>
                <a:srgbClr val="A6A9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3"/>
              <p:cNvSpPr/>
              <p:nvPr/>
            </p:nvSpPr>
            <p:spPr>
              <a:xfrm>
                <a:off x="1616462" y="2949926"/>
                <a:ext cx="26007" cy="59547"/>
              </a:xfrm>
              <a:custGeom>
                <a:rect b="b" l="l" r="r" t="t"/>
                <a:pathLst>
                  <a:path extrusionOk="0" h="893" w="390">
                    <a:moveTo>
                      <a:pt x="62" y="0"/>
                    </a:moveTo>
                    <a:lnTo>
                      <a:pt x="0" y="41"/>
                    </a:lnTo>
                    <a:lnTo>
                      <a:pt x="246" y="338"/>
                    </a:lnTo>
                    <a:lnTo>
                      <a:pt x="287" y="718"/>
                    </a:lnTo>
                    <a:lnTo>
                      <a:pt x="257" y="831"/>
                    </a:lnTo>
                    <a:lnTo>
                      <a:pt x="390" y="892"/>
                    </a:lnTo>
                    <a:lnTo>
                      <a:pt x="359" y="287"/>
                    </a:lnTo>
                    <a:lnTo>
                      <a:pt x="62" y="0"/>
                    </a:ln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3"/>
              <p:cNvSpPr/>
              <p:nvPr/>
            </p:nvSpPr>
            <p:spPr>
              <a:xfrm>
                <a:off x="1636934" y="2938990"/>
                <a:ext cx="28808" cy="65015"/>
              </a:xfrm>
              <a:custGeom>
                <a:rect b="b" l="l" r="r" t="t"/>
                <a:pathLst>
                  <a:path extrusionOk="0" h="975" w="432">
                    <a:moveTo>
                      <a:pt x="83" y="0"/>
                    </a:moveTo>
                    <a:lnTo>
                      <a:pt x="1" y="41"/>
                    </a:lnTo>
                    <a:lnTo>
                      <a:pt x="298" y="420"/>
                    </a:lnTo>
                    <a:lnTo>
                      <a:pt x="349" y="974"/>
                    </a:lnTo>
                    <a:lnTo>
                      <a:pt x="431" y="974"/>
                    </a:lnTo>
                    <a:lnTo>
                      <a:pt x="380" y="379"/>
                    </a:lnTo>
                    <a:lnTo>
                      <a:pt x="83" y="0"/>
                    </a:ln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3"/>
              <p:cNvSpPr/>
              <p:nvPr/>
            </p:nvSpPr>
            <p:spPr>
              <a:xfrm>
                <a:off x="1659540" y="2923920"/>
                <a:ext cx="23940" cy="33541"/>
              </a:xfrm>
              <a:custGeom>
                <a:rect b="b" l="l" r="r" t="t"/>
                <a:pathLst>
                  <a:path extrusionOk="0" h="503" w="359">
                    <a:moveTo>
                      <a:pt x="0" y="1"/>
                    </a:moveTo>
                    <a:lnTo>
                      <a:pt x="123" y="288"/>
                    </a:lnTo>
                    <a:lnTo>
                      <a:pt x="349" y="503"/>
                    </a:lnTo>
                    <a:lnTo>
                      <a:pt x="359" y="390"/>
                    </a:lnTo>
                    <a:lnTo>
                      <a:pt x="0" y="1"/>
                    </a:ln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3"/>
              <p:cNvSpPr/>
              <p:nvPr/>
            </p:nvSpPr>
            <p:spPr>
              <a:xfrm>
                <a:off x="1308114" y="3830414"/>
                <a:ext cx="214726" cy="72484"/>
              </a:xfrm>
              <a:custGeom>
                <a:rect b="b" l="l" r="r" t="t"/>
                <a:pathLst>
                  <a:path extrusionOk="0" h="1087" w="3220">
                    <a:moveTo>
                      <a:pt x="698" y="0"/>
                    </a:moveTo>
                    <a:cubicBezTo>
                      <a:pt x="319" y="0"/>
                      <a:pt x="1" y="318"/>
                      <a:pt x="1" y="707"/>
                    </a:cubicBezTo>
                    <a:lnTo>
                      <a:pt x="1" y="1087"/>
                    </a:lnTo>
                    <a:lnTo>
                      <a:pt x="3220" y="1087"/>
                    </a:lnTo>
                    <a:lnTo>
                      <a:pt x="3220" y="707"/>
                    </a:lnTo>
                    <a:cubicBezTo>
                      <a:pt x="3220" y="318"/>
                      <a:pt x="2912" y="0"/>
                      <a:pt x="2523" y="0"/>
                    </a:cubicBezTo>
                    <a:close/>
                  </a:path>
                </a:pathLst>
              </a:custGeom>
              <a:solidFill>
                <a:srgbClr val="000B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3"/>
              <p:cNvSpPr/>
              <p:nvPr/>
            </p:nvSpPr>
            <p:spPr>
              <a:xfrm>
                <a:off x="1297178" y="2389319"/>
                <a:ext cx="103295" cy="104491"/>
              </a:xfrm>
              <a:custGeom>
                <a:rect b="b" l="l" r="r" t="t"/>
                <a:pathLst>
                  <a:path extrusionOk="0" h="1567" w="1549">
                    <a:moveTo>
                      <a:pt x="401" y="1"/>
                    </a:moveTo>
                    <a:lnTo>
                      <a:pt x="1" y="391"/>
                    </a:lnTo>
                    <a:cubicBezTo>
                      <a:pt x="1" y="391"/>
                      <a:pt x="349" y="1375"/>
                      <a:pt x="718" y="1539"/>
                    </a:cubicBezTo>
                    <a:cubicBezTo>
                      <a:pt x="760" y="1558"/>
                      <a:pt x="803" y="1566"/>
                      <a:pt x="847" y="1566"/>
                    </a:cubicBezTo>
                    <a:cubicBezTo>
                      <a:pt x="1180" y="1566"/>
                      <a:pt x="1549" y="1077"/>
                      <a:pt x="1549" y="1077"/>
                    </a:cubicBezTo>
                    <a:cubicBezTo>
                      <a:pt x="1118" y="903"/>
                      <a:pt x="401" y="1"/>
                      <a:pt x="40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3"/>
              <p:cNvSpPr/>
              <p:nvPr/>
            </p:nvSpPr>
            <p:spPr>
              <a:xfrm>
                <a:off x="1400405" y="2409191"/>
                <a:ext cx="55482" cy="70950"/>
              </a:xfrm>
              <a:custGeom>
                <a:rect b="b" l="l" r="r" t="t"/>
                <a:pathLst>
                  <a:path extrusionOk="0" h="1064" w="832">
                    <a:moveTo>
                      <a:pt x="134" y="0"/>
                    </a:moveTo>
                    <a:lnTo>
                      <a:pt x="1" y="779"/>
                    </a:lnTo>
                    <a:lnTo>
                      <a:pt x="42" y="831"/>
                    </a:lnTo>
                    <a:cubicBezTo>
                      <a:pt x="42" y="831"/>
                      <a:pt x="251" y="1063"/>
                      <a:pt x="474" y="1063"/>
                    </a:cubicBezTo>
                    <a:cubicBezTo>
                      <a:pt x="508" y="1063"/>
                      <a:pt x="541" y="1058"/>
                      <a:pt x="575" y="1046"/>
                    </a:cubicBezTo>
                    <a:cubicBezTo>
                      <a:pt x="831" y="954"/>
                      <a:pt x="380" y="257"/>
                      <a:pt x="1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3"/>
              <p:cNvSpPr/>
              <p:nvPr/>
            </p:nvSpPr>
            <p:spPr>
              <a:xfrm>
                <a:off x="4028233" y="4146894"/>
                <a:ext cx="604366" cy="256394"/>
              </a:xfrm>
              <a:custGeom>
                <a:rect b="b" l="l" r="r" t="t"/>
                <a:pathLst>
                  <a:path extrusionOk="0" h="3845" w="9063">
                    <a:moveTo>
                      <a:pt x="4532" y="0"/>
                    </a:moveTo>
                    <a:cubicBezTo>
                      <a:pt x="2092" y="0"/>
                      <a:pt x="103" y="523"/>
                      <a:pt x="1" y="1169"/>
                    </a:cubicBezTo>
                    <a:lnTo>
                      <a:pt x="1" y="1220"/>
                    </a:lnTo>
                    <a:lnTo>
                      <a:pt x="1" y="2625"/>
                    </a:lnTo>
                    <a:lnTo>
                      <a:pt x="1" y="2635"/>
                    </a:lnTo>
                    <a:lnTo>
                      <a:pt x="1" y="2656"/>
                    </a:lnTo>
                    <a:cubicBezTo>
                      <a:pt x="42" y="3312"/>
                      <a:pt x="2051" y="3845"/>
                      <a:pt x="4532" y="3845"/>
                    </a:cubicBezTo>
                    <a:cubicBezTo>
                      <a:pt x="6982" y="3845"/>
                      <a:pt x="8981" y="3322"/>
                      <a:pt x="9063" y="2676"/>
                    </a:cubicBezTo>
                    <a:lnTo>
                      <a:pt x="9063" y="2666"/>
                    </a:lnTo>
                    <a:lnTo>
                      <a:pt x="9063" y="2635"/>
                    </a:lnTo>
                    <a:cubicBezTo>
                      <a:pt x="9063" y="2625"/>
                      <a:pt x="9063" y="2604"/>
                      <a:pt x="9063" y="2594"/>
                    </a:cubicBezTo>
                    <a:lnTo>
                      <a:pt x="9063" y="1220"/>
                    </a:lnTo>
                    <a:lnTo>
                      <a:pt x="9063" y="1169"/>
                    </a:lnTo>
                    <a:cubicBezTo>
                      <a:pt x="8971" y="513"/>
                      <a:pt x="6982" y="0"/>
                      <a:pt x="453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3"/>
              <p:cNvSpPr/>
              <p:nvPr/>
            </p:nvSpPr>
            <p:spPr>
              <a:xfrm>
                <a:off x="4028233" y="4229581"/>
                <a:ext cx="605100" cy="173708"/>
              </a:xfrm>
              <a:custGeom>
                <a:rect b="b" l="l" r="r" t="t"/>
                <a:pathLst>
                  <a:path extrusionOk="0" h="2605" w="9074">
                    <a:moveTo>
                      <a:pt x="1" y="1"/>
                    </a:moveTo>
                    <a:lnTo>
                      <a:pt x="1" y="1385"/>
                    </a:lnTo>
                    <a:lnTo>
                      <a:pt x="1" y="1395"/>
                    </a:lnTo>
                    <a:lnTo>
                      <a:pt x="1" y="1405"/>
                    </a:lnTo>
                    <a:lnTo>
                      <a:pt x="1" y="1416"/>
                    </a:lnTo>
                    <a:cubicBezTo>
                      <a:pt x="42" y="2072"/>
                      <a:pt x="2061" y="2605"/>
                      <a:pt x="4542" y="2605"/>
                    </a:cubicBezTo>
                    <a:cubicBezTo>
                      <a:pt x="6992" y="2605"/>
                      <a:pt x="8981" y="2092"/>
                      <a:pt x="9073" y="1436"/>
                    </a:cubicBezTo>
                    <a:lnTo>
                      <a:pt x="9073" y="1426"/>
                    </a:lnTo>
                    <a:lnTo>
                      <a:pt x="9073" y="1395"/>
                    </a:lnTo>
                    <a:cubicBezTo>
                      <a:pt x="9073" y="1385"/>
                      <a:pt x="9073" y="1375"/>
                      <a:pt x="9073" y="1364"/>
                    </a:cubicBezTo>
                    <a:lnTo>
                      <a:pt x="9073" y="21"/>
                    </a:lnTo>
                    <a:cubicBezTo>
                      <a:pt x="8981" y="677"/>
                      <a:pt x="6992" y="1200"/>
                      <a:pt x="4542" y="1200"/>
                    </a:cubicBezTo>
                    <a:cubicBezTo>
                      <a:pt x="2061" y="1200"/>
                      <a:pt x="42" y="66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3"/>
              <p:cNvSpPr/>
              <p:nvPr/>
            </p:nvSpPr>
            <p:spPr>
              <a:xfrm>
                <a:off x="4028233" y="4224847"/>
                <a:ext cx="67" cy="3467"/>
              </a:xfrm>
              <a:custGeom>
                <a:rect b="b" l="l" r="r" t="t"/>
                <a:pathLst>
                  <a:path extrusionOk="0" h="52" w="1">
                    <a:moveTo>
                      <a:pt x="1" y="0"/>
                    </a:moveTo>
                    <a:lnTo>
                      <a:pt x="1" y="41"/>
                    </a:lnTo>
                    <a:lnTo>
                      <a:pt x="1" y="51"/>
                    </a:lnTo>
                    <a:lnTo>
                      <a:pt x="1" y="5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3"/>
              <p:cNvSpPr/>
              <p:nvPr/>
            </p:nvSpPr>
            <p:spPr>
              <a:xfrm>
                <a:off x="4110921" y="4170833"/>
                <a:ext cx="440321" cy="111493"/>
              </a:xfrm>
              <a:custGeom>
                <a:rect b="b" l="l" r="r" t="t"/>
                <a:pathLst>
                  <a:path extrusionOk="0" h="1672" w="6603">
                    <a:moveTo>
                      <a:pt x="3302" y="0"/>
                    </a:moveTo>
                    <a:cubicBezTo>
                      <a:pt x="1477" y="0"/>
                      <a:pt x="1" y="380"/>
                      <a:pt x="1" y="841"/>
                    </a:cubicBezTo>
                    <a:cubicBezTo>
                      <a:pt x="1" y="1292"/>
                      <a:pt x="1477" y="1671"/>
                      <a:pt x="3302" y="1671"/>
                    </a:cubicBezTo>
                    <a:cubicBezTo>
                      <a:pt x="5127" y="1671"/>
                      <a:pt x="6603" y="1292"/>
                      <a:pt x="6603" y="841"/>
                    </a:cubicBezTo>
                    <a:cubicBezTo>
                      <a:pt x="6603" y="380"/>
                      <a:pt x="5127" y="0"/>
                      <a:pt x="330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3"/>
              <p:cNvSpPr/>
              <p:nvPr/>
            </p:nvSpPr>
            <p:spPr>
              <a:xfrm>
                <a:off x="4038502" y="4267857"/>
                <a:ext cx="16471" cy="66416"/>
              </a:xfrm>
              <a:custGeom>
                <a:rect b="b" l="l" r="r" t="t"/>
                <a:pathLst>
                  <a:path extrusionOk="0" h="996" w="247">
                    <a:moveTo>
                      <a:pt x="123" y="1"/>
                    </a:moveTo>
                    <a:cubicBezTo>
                      <a:pt x="52" y="1"/>
                      <a:pt x="0" y="52"/>
                      <a:pt x="0" y="114"/>
                    </a:cubicBezTo>
                    <a:lnTo>
                      <a:pt x="0" y="872"/>
                    </a:lnTo>
                    <a:cubicBezTo>
                      <a:pt x="0" y="934"/>
                      <a:pt x="52" y="995"/>
                      <a:pt x="123" y="995"/>
                    </a:cubicBezTo>
                    <a:cubicBezTo>
                      <a:pt x="185" y="995"/>
                      <a:pt x="246" y="934"/>
                      <a:pt x="246" y="872"/>
                    </a:cubicBezTo>
                    <a:lnTo>
                      <a:pt x="246" y="114"/>
                    </a:lnTo>
                    <a:cubicBezTo>
                      <a:pt x="24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3"/>
              <p:cNvSpPr/>
              <p:nvPr/>
            </p:nvSpPr>
            <p:spPr>
              <a:xfrm>
                <a:off x="4063775" y="4281527"/>
                <a:ext cx="16471" cy="71884"/>
              </a:xfrm>
              <a:custGeom>
                <a:rect b="b" l="l" r="r" t="t"/>
                <a:pathLst>
                  <a:path extrusionOk="0" h="1078" w="247">
                    <a:moveTo>
                      <a:pt x="124" y="1"/>
                    </a:moveTo>
                    <a:cubicBezTo>
                      <a:pt x="52" y="1"/>
                      <a:pt x="1" y="62"/>
                      <a:pt x="1" y="134"/>
                    </a:cubicBezTo>
                    <a:lnTo>
                      <a:pt x="1" y="954"/>
                    </a:lnTo>
                    <a:cubicBezTo>
                      <a:pt x="11" y="1016"/>
                      <a:pt x="62" y="1067"/>
                      <a:pt x="124" y="1077"/>
                    </a:cubicBezTo>
                    <a:cubicBezTo>
                      <a:pt x="195" y="1077"/>
                      <a:pt x="247" y="1016"/>
                      <a:pt x="247" y="954"/>
                    </a:cubicBezTo>
                    <a:lnTo>
                      <a:pt x="247" y="134"/>
                    </a:lnTo>
                    <a:cubicBezTo>
                      <a:pt x="247" y="62"/>
                      <a:pt x="19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3"/>
              <p:cNvSpPr/>
              <p:nvPr/>
            </p:nvSpPr>
            <p:spPr>
              <a:xfrm>
                <a:off x="4091783" y="4292530"/>
                <a:ext cx="16471" cy="71817"/>
              </a:xfrm>
              <a:custGeom>
                <a:rect b="b" l="l" r="r" t="t"/>
                <a:pathLst>
                  <a:path extrusionOk="0" h="1077" w="247">
                    <a:moveTo>
                      <a:pt x="124" y="0"/>
                    </a:moveTo>
                    <a:cubicBezTo>
                      <a:pt x="62" y="0"/>
                      <a:pt x="1" y="51"/>
                      <a:pt x="1" y="123"/>
                    </a:cubicBezTo>
                    <a:lnTo>
                      <a:pt x="1" y="953"/>
                    </a:lnTo>
                    <a:cubicBezTo>
                      <a:pt x="1" y="1025"/>
                      <a:pt x="62" y="1076"/>
                      <a:pt x="124" y="1076"/>
                    </a:cubicBezTo>
                    <a:cubicBezTo>
                      <a:pt x="185" y="1076"/>
                      <a:pt x="237" y="1025"/>
                      <a:pt x="247" y="953"/>
                    </a:cubicBezTo>
                    <a:lnTo>
                      <a:pt x="247" y="123"/>
                    </a:lnTo>
                    <a:cubicBezTo>
                      <a:pt x="23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3"/>
              <p:cNvSpPr/>
              <p:nvPr/>
            </p:nvSpPr>
            <p:spPr>
              <a:xfrm>
                <a:off x="4123258" y="4300732"/>
                <a:ext cx="16471" cy="71150"/>
              </a:xfrm>
              <a:custGeom>
                <a:rect b="b" l="l" r="r" t="t"/>
                <a:pathLst>
                  <a:path extrusionOk="0" h="1067" w="247">
                    <a:moveTo>
                      <a:pt x="124" y="0"/>
                    </a:moveTo>
                    <a:cubicBezTo>
                      <a:pt x="62" y="0"/>
                      <a:pt x="1" y="51"/>
                      <a:pt x="1" y="123"/>
                    </a:cubicBezTo>
                    <a:lnTo>
                      <a:pt x="1" y="953"/>
                    </a:lnTo>
                    <a:cubicBezTo>
                      <a:pt x="1" y="1015"/>
                      <a:pt x="62" y="1066"/>
                      <a:pt x="124" y="1066"/>
                    </a:cubicBezTo>
                    <a:cubicBezTo>
                      <a:pt x="185" y="1066"/>
                      <a:pt x="236" y="1015"/>
                      <a:pt x="247" y="953"/>
                    </a:cubicBezTo>
                    <a:lnTo>
                      <a:pt x="247" y="123"/>
                    </a:lnTo>
                    <a:cubicBezTo>
                      <a:pt x="236"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3"/>
              <p:cNvSpPr/>
              <p:nvPr/>
            </p:nvSpPr>
            <p:spPr>
              <a:xfrm>
                <a:off x="4149931" y="4306867"/>
                <a:ext cx="17138" cy="74551"/>
              </a:xfrm>
              <a:custGeom>
                <a:rect b="b" l="l" r="r" t="t"/>
                <a:pathLst>
                  <a:path extrusionOk="0" h="1118" w="257">
                    <a:moveTo>
                      <a:pt x="134" y="0"/>
                    </a:moveTo>
                    <a:cubicBezTo>
                      <a:pt x="62" y="0"/>
                      <a:pt x="11" y="52"/>
                      <a:pt x="11" y="123"/>
                    </a:cubicBezTo>
                    <a:lnTo>
                      <a:pt x="11" y="984"/>
                    </a:lnTo>
                    <a:cubicBezTo>
                      <a:pt x="0" y="1056"/>
                      <a:pt x="62" y="1118"/>
                      <a:pt x="134" y="1118"/>
                    </a:cubicBezTo>
                    <a:cubicBezTo>
                      <a:pt x="205" y="1118"/>
                      <a:pt x="257" y="1056"/>
                      <a:pt x="257" y="984"/>
                    </a:cubicBezTo>
                    <a:lnTo>
                      <a:pt x="257" y="123"/>
                    </a:lnTo>
                    <a:cubicBezTo>
                      <a:pt x="257" y="62"/>
                      <a:pt x="20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3"/>
              <p:cNvSpPr/>
              <p:nvPr/>
            </p:nvSpPr>
            <p:spPr>
              <a:xfrm>
                <a:off x="4183407" y="4312269"/>
                <a:ext cx="16471" cy="74684"/>
              </a:xfrm>
              <a:custGeom>
                <a:rect b="b" l="l" r="r" t="t"/>
                <a:pathLst>
                  <a:path extrusionOk="0" h="1120" w="247">
                    <a:moveTo>
                      <a:pt x="137" y="0"/>
                    </a:moveTo>
                    <a:cubicBezTo>
                      <a:pt x="133" y="0"/>
                      <a:pt x="128" y="1"/>
                      <a:pt x="124" y="1"/>
                    </a:cubicBezTo>
                    <a:cubicBezTo>
                      <a:pt x="52" y="1"/>
                      <a:pt x="1" y="53"/>
                      <a:pt x="1" y="124"/>
                    </a:cubicBezTo>
                    <a:lnTo>
                      <a:pt x="1" y="996"/>
                    </a:lnTo>
                    <a:cubicBezTo>
                      <a:pt x="1" y="1067"/>
                      <a:pt x="52" y="1119"/>
                      <a:pt x="124" y="1119"/>
                    </a:cubicBezTo>
                    <a:cubicBezTo>
                      <a:pt x="129" y="1120"/>
                      <a:pt x="134" y="1120"/>
                      <a:pt x="139" y="1120"/>
                    </a:cubicBezTo>
                    <a:cubicBezTo>
                      <a:pt x="195" y="1120"/>
                      <a:pt x="247" y="1072"/>
                      <a:pt x="247" y="1006"/>
                    </a:cubicBezTo>
                    <a:lnTo>
                      <a:pt x="247" y="124"/>
                    </a:lnTo>
                    <a:cubicBezTo>
                      <a:pt x="247" y="58"/>
                      <a:pt x="194" y="0"/>
                      <a:pt x="137"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3"/>
              <p:cNvSpPr/>
              <p:nvPr/>
            </p:nvSpPr>
            <p:spPr>
              <a:xfrm>
                <a:off x="4218283" y="4315069"/>
                <a:ext cx="16471" cy="75218"/>
              </a:xfrm>
              <a:custGeom>
                <a:rect b="b" l="l" r="r" t="t"/>
                <a:pathLst>
                  <a:path extrusionOk="0" h="1128" w="247">
                    <a:moveTo>
                      <a:pt x="123" y="0"/>
                    </a:moveTo>
                    <a:cubicBezTo>
                      <a:pt x="62" y="0"/>
                      <a:pt x="0" y="62"/>
                      <a:pt x="0" y="134"/>
                    </a:cubicBezTo>
                    <a:lnTo>
                      <a:pt x="0" y="1005"/>
                    </a:lnTo>
                    <a:cubicBezTo>
                      <a:pt x="0" y="1066"/>
                      <a:pt x="62" y="1128"/>
                      <a:pt x="123" y="1128"/>
                    </a:cubicBezTo>
                    <a:cubicBezTo>
                      <a:pt x="195" y="1128"/>
                      <a:pt x="247" y="1066"/>
                      <a:pt x="247" y="1005"/>
                    </a:cubicBezTo>
                    <a:lnTo>
                      <a:pt x="247" y="134"/>
                    </a:lnTo>
                    <a:cubicBezTo>
                      <a:pt x="247" y="6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3"/>
              <p:cNvSpPr/>
              <p:nvPr/>
            </p:nvSpPr>
            <p:spPr>
              <a:xfrm>
                <a:off x="4251092" y="4317803"/>
                <a:ext cx="16471" cy="75218"/>
              </a:xfrm>
              <a:custGeom>
                <a:rect b="b" l="l" r="r" t="t"/>
                <a:pathLst>
                  <a:path extrusionOk="0" h="1128" w="247">
                    <a:moveTo>
                      <a:pt x="134" y="0"/>
                    </a:moveTo>
                    <a:cubicBezTo>
                      <a:pt x="62" y="0"/>
                      <a:pt x="1" y="52"/>
                      <a:pt x="1" y="123"/>
                    </a:cubicBezTo>
                    <a:lnTo>
                      <a:pt x="1" y="1005"/>
                    </a:lnTo>
                    <a:cubicBezTo>
                      <a:pt x="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3"/>
              <p:cNvSpPr/>
              <p:nvPr/>
            </p:nvSpPr>
            <p:spPr>
              <a:xfrm>
                <a:off x="4289368" y="4317803"/>
                <a:ext cx="16471" cy="75218"/>
              </a:xfrm>
              <a:custGeom>
                <a:rect b="b" l="l" r="r" t="t"/>
                <a:pathLst>
                  <a:path extrusionOk="0" h="1128" w="247">
                    <a:moveTo>
                      <a:pt x="134" y="0"/>
                    </a:moveTo>
                    <a:cubicBezTo>
                      <a:pt x="62" y="0"/>
                      <a:pt x="1" y="52"/>
                      <a:pt x="1" y="123"/>
                    </a:cubicBezTo>
                    <a:lnTo>
                      <a:pt x="1" y="1005"/>
                    </a:lnTo>
                    <a:cubicBezTo>
                      <a:pt x="1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3"/>
              <p:cNvSpPr/>
              <p:nvPr/>
            </p:nvSpPr>
            <p:spPr>
              <a:xfrm>
                <a:off x="4321510" y="4317803"/>
                <a:ext cx="16471" cy="75218"/>
              </a:xfrm>
              <a:custGeom>
                <a:rect b="b" l="l" r="r" t="t"/>
                <a:pathLst>
                  <a:path extrusionOk="0" h="1128" w="247">
                    <a:moveTo>
                      <a:pt x="123" y="0"/>
                    </a:moveTo>
                    <a:cubicBezTo>
                      <a:pt x="52" y="0"/>
                      <a:pt x="0" y="62"/>
                      <a:pt x="0" y="123"/>
                    </a:cubicBezTo>
                    <a:lnTo>
                      <a:pt x="0" y="1005"/>
                    </a:lnTo>
                    <a:cubicBezTo>
                      <a:pt x="0" y="1066"/>
                      <a:pt x="52" y="1128"/>
                      <a:pt x="123" y="1128"/>
                    </a:cubicBezTo>
                    <a:cubicBezTo>
                      <a:pt x="185" y="1118"/>
                      <a:pt x="236" y="1066"/>
                      <a:pt x="246" y="1005"/>
                    </a:cubicBezTo>
                    <a:lnTo>
                      <a:pt x="246" y="123"/>
                    </a:lnTo>
                    <a:cubicBezTo>
                      <a:pt x="246" y="6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3"/>
              <p:cNvSpPr/>
              <p:nvPr/>
            </p:nvSpPr>
            <p:spPr>
              <a:xfrm>
                <a:off x="4356386" y="4317803"/>
                <a:ext cx="15804" cy="75218"/>
              </a:xfrm>
              <a:custGeom>
                <a:rect b="b" l="l" r="r" t="t"/>
                <a:pathLst>
                  <a:path extrusionOk="0" h="1128" w="237">
                    <a:moveTo>
                      <a:pt x="113" y="0"/>
                    </a:moveTo>
                    <a:cubicBezTo>
                      <a:pt x="52" y="0"/>
                      <a:pt x="0" y="62"/>
                      <a:pt x="0" y="123"/>
                    </a:cubicBezTo>
                    <a:lnTo>
                      <a:pt x="0" y="1005"/>
                    </a:lnTo>
                    <a:cubicBezTo>
                      <a:pt x="0" y="1066"/>
                      <a:pt x="52" y="1128"/>
                      <a:pt x="113" y="1128"/>
                    </a:cubicBezTo>
                    <a:cubicBezTo>
                      <a:pt x="185" y="1128"/>
                      <a:pt x="236" y="1066"/>
                      <a:pt x="236" y="1005"/>
                    </a:cubicBezTo>
                    <a:lnTo>
                      <a:pt x="236" y="123"/>
                    </a:lnTo>
                    <a:cubicBezTo>
                      <a:pt x="236" y="62"/>
                      <a:pt x="185" y="0"/>
                      <a:pt x="11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3"/>
              <p:cNvSpPr/>
              <p:nvPr/>
            </p:nvSpPr>
            <p:spPr>
              <a:xfrm>
                <a:off x="4555305" y="4291797"/>
                <a:ext cx="15804" cy="70483"/>
              </a:xfrm>
              <a:custGeom>
                <a:rect b="b" l="l" r="r" t="t"/>
                <a:pathLst>
                  <a:path extrusionOk="0" h="1057" w="237">
                    <a:moveTo>
                      <a:pt x="123" y="1"/>
                    </a:moveTo>
                    <a:cubicBezTo>
                      <a:pt x="52" y="1"/>
                      <a:pt x="0" y="52"/>
                      <a:pt x="0" y="124"/>
                    </a:cubicBezTo>
                    <a:lnTo>
                      <a:pt x="0" y="934"/>
                    </a:lnTo>
                    <a:cubicBezTo>
                      <a:pt x="0" y="995"/>
                      <a:pt x="52" y="1057"/>
                      <a:pt x="123" y="1057"/>
                    </a:cubicBezTo>
                    <a:cubicBezTo>
                      <a:pt x="185" y="1057"/>
                      <a:pt x="236" y="995"/>
                      <a:pt x="236" y="934"/>
                    </a:cubicBezTo>
                    <a:lnTo>
                      <a:pt x="23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3"/>
              <p:cNvSpPr/>
              <p:nvPr/>
            </p:nvSpPr>
            <p:spPr>
              <a:xfrm>
                <a:off x="4523830" y="4300732"/>
                <a:ext cx="16471" cy="71150"/>
              </a:xfrm>
              <a:custGeom>
                <a:rect b="b" l="l" r="r" t="t"/>
                <a:pathLst>
                  <a:path extrusionOk="0" h="1067" w="247">
                    <a:moveTo>
                      <a:pt x="124" y="0"/>
                    </a:moveTo>
                    <a:cubicBezTo>
                      <a:pt x="62" y="0"/>
                      <a:pt x="11" y="51"/>
                      <a:pt x="1" y="123"/>
                    </a:cubicBezTo>
                    <a:lnTo>
                      <a:pt x="1" y="953"/>
                    </a:lnTo>
                    <a:cubicBezTo>
                      <a:pt x="11" y="1015"/>
                      <a:pt x="62" y="1066"/>
                      <a:pt x="124" y="1066"/>
                    </a:cubicBezTo>
                    <a:cubicBezTo>
                      <a:pt x="196" y="1066"/>
                      <a:pt x="247" y="1015"/>
                      <a:pt x="247" y="953"/>
                    </a:cubicBezTo>
                    <a:lnTo>
                      <a:pt x="247" y="123"/>
                    </a:lnTo>
                    <a:cubicBezTo>
                      <a:pt x="247" y="51"/>
                      <a:pt x="196"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3"/>
              <p:cNvSpPr/>
              <p:nvPr/>
            </p:nvSpPr>
            <p:spPr>
              <a:xfrm>
                <a:off x="4495823" y="4306867"/>
                <a:ext cx="17138" cy="74551"/>
              </a:xfrm>
              <a:custGeom>
                <a:rect b="b" l="l" r="r" t="t"/>
                <a:pathLst>
                  <a:path extrusionOk="0" h="1118" w="257">
                    <a:moveTo>
                      <a:pt x="134" y="0"/>
                    </a:moveTo>
                    <a:cubicBezTo>
                      <a:pt x="62" y="0"/>
                      <a:pt x="11" y="52"/>
                      <a:pt x="11" y="123"/>
                    </a:cubicBezTo>
                    <a:lnTo>
                      <a:pt x="11" y="984"/>
                    </a:lnTo>
                    <a:cubicBezTo>
                      <a:pt x="1" y="1056"/>
                      <a:pt x="62" y="1118"/>
                      <a:pt x="134" y="1118"/>
                    </a:cubicBezTo>
                    <a:cubicBezTo>
                      <a:pt x="206" y="1118"/>
                      <a:pt x="257" y="1056"/>
                      <a:pt x="257" y="984"/>
                    </a:cubicBezTo>
                    <a:lnTo>
                      <a:pt x="257" y="123"/>
                    </a:lnTo>
                    <a:cubicBezTo>
                      <a:pt x="257" y="52"/>
                      <a:pt x="19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3"/>
              <p:cNvSpPr/>
              <p:nvPr/>
            </p:nvSpPr>
            <p:spPr>
              <a:xfrm>
                <a:off x="4463681" y="4312335"/>
                <a:ext cx="15804" cy="74551"/>
              </a:xfrm>
              <a:custGeom>
                <a:rect b="b" l="l" r="r" t="t"/>
                <a:pathLst>
                  <a:path extrusionOk="0" h="1118" w="237">
                    <a:moveTo>
                      <a:pt x="124" y="0"/>
                    </a:moveTo>
                    <a:cubicBezTo>
                      <a:pt x="52" y="0"/>
                      <a:pt x="1" y="52"/>
                      <a:pt x="1" y="113"/>
                    </a:cubicBezTo>
                    <a:lnTo>
                      <a:pt x="1" y="995"/>
                    </a:lnTo>
                    <a:cubicBezTo>
                      <a:pt x="1" y="1066"/>
                      <a:pt x="52" y="1118"/>
                      <a:pt x="124" y="1118"/>
                    </a:cubicBezTo>
                    <a:cubicBezTo>
                      <a:pt x="185" y="1118"/>
                      <a:pt x="237" y="1066"/>
                      <a:pt x="237" y="995"/>
                    </a:cubicBezTo>
                    <a:lnTo>
                      <a:pt x="237" y="113"/>
                    </a:lnTo>
                    <a:cubicBezTo>
                      <a:pt x="237" y="5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3"/>
              <p:cNvSpPr/>
              <p:nvPr/>
            </p:nvSpPr>
            <p:spPr>
              <a:xfrm>
                <a:off x="4428138" y="4315069"/>
                <a:ext cx="16471" cy="75218"/>
              </a:xfrm>
              <a:custGeom>
                <a:rect b="b" l="l" r="r" t="t"/>
                <a:pathLst>
                  <a:path extrusionOk="0" h="1128" w="247">
                    <a:moveTo>
                      <a:pt x="124" y="0"/>
                    </a:moveTo>
                    <a:cubicBezTo>
                      <a:pt x="62" y="0"/>
                      <a:pt x="1" y="62"/>
                      <a:pt x="11" y="123"/>
                    </a:cubicBezTo>
                    <a:lnTo>
                      <a:pt x="11" y="1005"/>
                    </a:lnTo>
                    <a:cubicBezTo>
                      <a:pt x="1" y="1066"/>
                      <a:pt x="62" y="1128"/>
                      <a:pt x="124" y="1128"/>
                    </a:cubicBezTo>
                    <a:cubicBezTo>
                      <a:pt x="195" y="1128"/>
                      <a:pt x="247" y="1066"/>
                      <a:pt x="247" y="1005"/>
                    </a:cubicBezTo>
                    <a:lnTo>
                      <a:pt x="247" y="123"/>
                    </a:lnTo>
                    <a:cubicBezTo>
                      <a:pt x="247" y="62"/>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3"/>
              <p:cNvSpPr/>
              <p:nvPr/>
            </p:nvSpPr>
            <p:spPr>
              <a:xfrm>
                <a:off x="4395330" y="4317803"/>
                <a:ext cx="16471" cy="75218"/>
              </a:xfrm>
              <a:custGeom>
                <a:rect b="b" l="l" r="r" t="t"/>
                <a:pathLst>
                  <a:path extrusionOk="0" h="1128" w="247">
                    <a:moveTo>
                      <a:pt x="124" y="0"/>
                    </a:moveTo>
                    <a:cubicBezTo>
                      <a:pt x="62" y="0"/>
                      <a:pt x="1" y="62"/>
                      <a:pt x="1" y="123"/>
                    </a:cubicBezTo>
                    <a:lnTo>
                      <a:pt x="1" y="1005"/>
                    </a:lnTo>
                    <a:cubicBezTo>
                      <a:pt x="1" y="1066"/>
                      <a:pt x="62" y="1128"/>
                      <a:pt x="124" y="1128"/>
                    </a:cubicBezTo>
                    <a:cubicBezTo>
                      <a:pt x="195" y="1118"/>
                      <a:pt x="247" y="1066"/>
                      <a:pt x="247" y="1005"/>
                    </a:cubicBezTo>
                    <a:lnTo>
                      <a:pt x="247" y="123"/>
                    </a:lnTo>
                    <a:cubicBezTo>
                      <a:pt x="247" y="52"/>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3"/>
              <p:cNvSpPr/>
              <p:nvPr/>
            </p:nvSpPr>
            <p:spPr>
              <a:xfrm>
                <a:off x="4019364" y="4008126"/>
                <a:ext cx="605033" cy="256394"/>
              </a:xfrm>
              <a:custGeom>
                <a:rect b="b" l="l" r="r" t="t"/>
                <a:pathLst>
                  <a:path extrusionOk="0" h="3845" w="9073">
                    <a:moveTo>
                      <a:pt x="4542" y="0"/>
                    </a:moveTo>
                    <a:cubicBezTo>
                      <a:pt x="2092" y="0"/>
                      <a:pt x="103" y="523"/>
                      <a:pt x="11" y="1169"/>
                    </a:cubicBezTo>
                    <a:lnTo>
                      <a:pt x="11" y="1220"/>
                    </a:lnTo>
                    <a:lnTo>
                      <a:pt x="0" y="1210"/>
                    </a:lnTo>
                    <a:lnTo>
                      <a:pt x="0" y="2625"/>
                    </a:lnTo>
                    <a:lnTo>
                      <a:pt x="0" y="2635"/>
                    </a:lnTo>
                    <a:lnTo>
                      <a:pt x="0" y="2645"/>
                    </a:lnTo>
                    <a:cubicBezTo>
                      <a:pt x="41" y="3312"/>
                      <a:pt x="2061" y="3845"/>
                      <a:pt x="4542" y="3845"/>
                    </a:cubicBezTo>
                    <a:cubicBezTo>
                      <a:pt x="6992" y="3845"/>
                      <a:pt x="8981" y="3322"/>
                      <a:pt x="9073" y="2676"/>
                    </a:cubicBezTo>
                    <a:lnTo>
                      <a:pt x="9073" y="2666"/>
                    </a:lnTo>
                    <a:cubicBezTo>
                      <a:pt x="9073" y="2656"/>
                      <a:pt x="9073" y="2635"/>
                      <a:pt x="9073" y="2625"/>
                    </a:cubicBezTo>
                    <a:lnTo>
                      <a:pt x="9073" y="2594"/>
                    </a:lnTo>
                    <a:lnTo>
                      <a:pt x="9073" y="1220"/>
                    </a:lnTo>
                    <a:lnTo>
                      <a:pt x="9073" y="1169"/>
                    </a:lnTo>
                    <a:cubicBezTo>
                      <a:pt x="8970" y="513"/>
                      <a:pt x="6982" y="0"/>
                      <a:pt x="454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3"/>
              <p:cNvSpPr/>
              <p:nvPr/>
            </p:nvSpPr>
            <p:spPr>
              <a:xfrm>
                <a:off x="4020031" y="4090146"/>
                <a:ext cx="604366" cy="174375"/>
              </a:xfrm>
              <a:custGeom>
                <a:rect b="b" l="l" r="r" t="t"/>
                <a:pathLst>
                  <a:path extrusionOk="0" h="2615" w="9063">
                    <a:moveTo>
                      <a:pt x="1" y="1"/>
                    </a:moveTo>
                    <a:lnTo>
                      <a:pt x="1" y="1385"/>
                    </a:lnTo>
                    <a:lnTo>
                      <a:pt x="1" y="1395"/>
                    </a:lnTo>
                    <a:lnTo>
                      <a:pt x="1" y="1405"/>
                    </a:lnTo>
                    <a:lnTo>
                      <a:pt x="1" y="1415"/>
                    </a:lnTo>
                    <a:cubicBezTo>
                      <a:pt x="42" y="2082"/>
                      <a:pt x="2051" y="2615"/>
                      <a:pt x="4532" y="2615"/>
                    </a:cubicBezTo>
                    <a:cubicBezTo>
                      <a:pt x="6982" y="2615"/>
                      <a:pt x="8981" y="2092"/>
                      <a:pt x="9063" y="1436"/>
                    </a:cubicBezTo>
                    <a:lnTo>
                      <a:pt x="9063" y="1426"/>
                    </a:lnTo>
                    <a:cubicBezTo>
                      <a:pt x="9063" y="1415"/>
                      <a:pt x="9063" y="1405"/>
                      <a:pt x="9063" y="1395"/>
                    </a:cubicBezTo>
                    <a:lnTo>
                      <a:pt x="9063" y="1364"/>
                    </a:lnTo>
                    <a:lnTo>
                      <a:pt x="9063" y="21"/>
                    </a:lnTo>
                    <a:cubicBezTo>
                      <a:pt x="8981" y="677"/>
                      <a:pt x="6982" y="1200"/>
                      <a:pt x="4532" y="1200"/>
                    </a:cubicBezTo>
                    <a:cubicBezTo>
                      <a:pt x="2051" y="1200"/>
                      <a:pt x="42" y="66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3"/>
              <p:cNvSpPr/>
              <p:nvPr/>
            </p:nvSpPr>
            <p:spPr>
              <a:xfrm>
                <a:off x="4020031" y="4086078"/>
                <a:ext cx="67" cy="3467"/>
              </a:xfrm>
              <a:custGeom>
                <a:rect b="b" l="l" r="r" t="t"/>
                <a:pathLst>
                  <a:path extrusionOk="0" h="52" w="1">
                    <a:moveTo>
                      <a:pt x="1" y="0"/>
                    </a:moveTo>
                    <a:lnTo>
                      <a:pt x="1" y="41"/>
                    </a:lnTo>
                    <a:lnTo>
                      <a:pt x="1" y="51"/>
                    </a:lnTo>
                    <a:lnTo>
                      <a:pt x="1" y="5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3"/>
              <p:cNvSpPr/>
              <p:nvPr/>
            </p:nvSpPr>
            <p:spPr>
              <a:xfrm>
                <a:off x="4102052" y="4032065"/>
                <a:ext cx="440321" cy="110760"/>
              </a:xfrm>
              <a:custGeom>
                <a:rect b="b" l="l" r="r" t="t"/>
                <a:pathLst>
                  <a:path extrusionOk="0" h="1661" w="6603">
                    <a:moveTo>
                      <a:pt x="3302" y="0"/>
                    </a:moveTo>
                    <a:cubicBezTo>
                      <a:pt x="1477" y="0"/>
                      <a:pt x="1" y="369"/>
                      <a:pt x="1" y="831"/>
                    </a:cubicBezTo>
                    <a:cubicBezTo>
                      <a:pt x="1" y="1292"/>
                      <a:pt x="1477" y="1661"/>
                      <a:pt x="3302" y="1661"/>
                    </a:cubicBezTo>
                    <a:cubicBezTo>
                      <a:pt x="5126" y="1661"/>
                      <a:pt x="6603" y="1292"/>
                      <a:pt x="6603" y="831"/>
                    </a:cubicBezTo>
                    <a:cubicBezTo>
                      <a:pt x="6603" y="369"/>
                      <a:pt x="5126" y="0"/>
                      <a:pt x="330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3"/>
              <p:cNvSpPr/>
              <p:nvPr/>
            </p:nvSpPr>
            <p:spPr>
              <a:xfrm>
                <a:off x="4029633" y="4129089"/>
                <a:ext cx="16471" cy="66416"/>
              </a:xfrm>
              <a:custGeom>
                <a:rect b="b" l="l" r="r" t="t"/>
                <a:pathLst>
                  <a:path extrusionOk="0" h="996" w="247">
                    <a:moveTo>
                      <a:pt x="123" y="1"/>
                    </a:moveTo>
                    <a:cubicBezTo>
                      <a:pt x="62" y="1"/>
                      <a:pt x="10" y="52"/>
                      <a:pt x="0" y="124"/>
                    </a:cubicBezTo>
                    <a:lnTo>
                      <a:pt x="0" y="872"/>
                    </a:lnTo>
                    <a:cubicBezTo>
                      <a:pt x="10" y="944"/>
                      <a:pt x="62" y="995"/>
                      <a:pt x="123" y="995"/>
                    </a:cubicBezTo>
                    <a:cubicBezTo>
                      <a:pt x="195" y="995"/>
                      <a:pt x="246" y="944"/>
                      <a:pt x="246" y="872"/>
                    </a:cubicBezTo>
                    <a:lnTo>
                      <a:pt x="246"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3"/>
              <p:cNvSpPr/>
              <p:nvPr/>
            </p:nvSpPr>
            <p:spPr>
              <a:xfrm>
                <a:off x="4054240" y="4142693"/>
                <a:ext cx="17138" cy="71350"/>
              </a:xfrm>
              <a:custGeom>
                <a:rect b="b" l="l" r="r" t="t"/>
                <a:pathLst>
                  <a:path extrusionOk="0" h="1070" w="257">
                    <a:moveTo>
                      <a:pt x="118" y="1"/>
                    </a:moveTo>
                    <a:cubicBezTo>
                      <a:pt x="53" y="1"/>
                      <a:pt x="1" y="58"/>
                      <a:pt x="10" y="125"/>
                    </a:cubicBezTo>
                    <a:lnTo>
                      <a:pt x="10" y="945"/>
                    </a:lnTo>
                    <a:cubicBezTo>
                      <a:pt x="1" y="1012"/>
                      <a:pt x="53" y="1069"/>
                      <a:pt x="118" y="1069"/>
                    </a:cubicBezTo>
                    <a:cubicBezTo>
                      <a:pt x="123" y="1069"/>
                      <a:pt x="128" y="1069"/>
                      <a:pt x="133" y="1068"/>
                    </a:cubicBezTo>
                    <a:cubicBezTo>
                      <a:pt x="205" y="1068"/>
                      <a:pt x="256" y="1017"/>
                      <a:pt x="256" y="945"/>
                    </a:cubicBezTo>
                    <a:lnTo>
                      <a:pt x="256" y="125"/>
                    </a:lnTo>
                    <a:cubicBezTo>
                      <a:pt x="256" y="53"/>
                      <a:pt x="195" y="2"/>
                      <a:pt x="133" y="2"/>
                    </a:cubicBezTo>
                    <a:cubicBezTo>
                      <a:pt x="128" y="1"/>
                      <a:pt x="123" y="1"/>
                      <a:pt x="118"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3"/>
              <p:cNvSpPr/>
              <p:nvPr/>
            </p:nvSpPr>
            <p:spPr>
              <a:xfrm>
                <a:off x="4082914" y="4152362"/>
                <a:ext cx="17138" cy="73217"/>
              </a:xfrm>
              <a:custGeom>
                <a:rect b="b" l="l" r="r" t="t"/>
                <a:pathLst>
                  <a:path extrusionOk="0" h="1098" w="257">
                    <a:moveTo>
                      <a:pt x="124" y="0"/>
                    </a:moveTo>
                    <a:cubicBezTo>
                      <a:pt x="62" y="0"/>
                      <a:pt x="1" y="62"/>
                      <a:pt x="11" y="134"/>
                    </a:cubicBezTo>
                    <a:lnTo>
                      <a:pt x="11" y="974"/>
                    </a:lnTo>
                    <a:cubicBezTo>
                      <a:pt x="1" y="1036"/>
                      <a:pt x="62" y="1097"/>
                      <a:pt x="124" y="1097"/>
                    </a:cubicBezTo>
                    <a:cubicBezTo>
                      <a:pt x="195" y="1097"/>
                      <a:pt x="257" y="1036"/>
                      <a:pt x="247" y="974"/>
                    </a:cubicBezTo>
                    <a:lnTo>
                      <a:pt x="247" y="134"/>
                    </a:lnTo>
                    <a:cubicBezTo>
                      <a:pt x="257" y="62"/>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3"/>
              <p:cNvSpPr/>
              <p:nvPr/>
            </p:nvSpPr>
            <p:spPr>
              <a:xfrm>
                <a:off x="4115056" y="4161897"/>
                <a:ext cx="15804" cy="71217"/>
              </a:xfrm>
              <a:custGeom>
                <a:rect b="b" l="l" r="r" t="t"/>
                <a:pathLst>
                  <a:path extrusionOk="0" h="1068" w="237">
                    <a:moveTo>
                      <a:pt x="124" y="1"/>
                    </a:moveTo>
                    <a:cubicBezTo>
                      <a:pt x="52" y="1"/>
                      <a:pt x="0" y="52"/>
                      <a:pt x="0" y="114"/>
                    </a:cubicBezTo>
                    <a:lnTo>
                      <a:pt x="0" y="944"/>
                    </a:lnTo>
                    <a:cubicBezTo>
                      <a:pt x="0" y="1016"/>
                      <a:pt x="52" y="1067"/>
                      <a:pt x="124" y="1067"/>
                    </a:cubicBezTo>
                    <a:cubicBezTo>
                      <a:pt x="185" y="1067"/>
                      <a:pt x="236" y="1016"/>
                      <a:pt x="236" y="944"/>
                    </a:cubicBezTo>
                    <a:lnTo>
                      <a:pt x="236" y="114"/>
                    </a:lnTo>
                    <a:cubicBezTo>
                      <a:pt x="236"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3"/>
              <p:cNvSpPr/>
              <p:nvPr/>
            </p:nvSpPr>
            <p:spPr>
              <a:xfrm>
                <a:off x="4141729" y="4168766"/>
                <a:ext cx="17138" cy="73884"/>
              </a:xfrm>
              <a:custGeom>
                <a:rect b="b" l="l" r="r" t="t"/>
                <a:pathLst>
                  <a:path extrusionOk="0" h="1108" w="257">
                    <a:moveTo>
                      <a:pt x="134" y="0"/>
                    </a:moveTo>
                    <a:cubicBezTo>
                      <a:pt x="62" y="0"/>
                      <a:pt x="0" y="52"/>
                      <a:pt x="0" y="124"/>
                    </a:cubicBezTo>
                    <a:lnTo>
                      <a:pt x="0" y="985"/>
                    </a:lnTo>
                    <a:cubicBezTo>
                      <a:pt x="0" y="1056"/>
                      <a:pt x="62" y="1108"/>
                      <a:pt x="134" y="1108"/>
                    </a:cubicBezTo>
                    <a:cubicBezTo>
                      <a:pt x="195" y="1108"/>
                      <a:pt x="257" y="1046"/>
                      <a:pt x="246" y="985"/>
                    </a:cubicBezTo>
                    <a:lnTo>
                      <a:pt x="246" y="124"/>
                    </a:lnTo>
                    <a:cubicBezTo>
                      <a:pt x="246" y="52"/>
                      <a:pt x="19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3"/>
              <p:cNvSpPr/>
              <p:nvPr/>
            </p:nvSpPr>
            <p:spPr>
              <a:xfrm>
                <a:off x="4174538" y="4172900"/>
                <a:ext cx="17138" cy="75218"/>
              </a:xfrm>
              <a:custGeom>
                <a:rect b="b" l="l" r="r" t="t"/>
                <a:pathLst>
                  <a:path extrusionOk="0" h="1128" w="257">
                    <a:moveTo>
                      <a:pt x="123" y="0"/>
                    </a:moveTo>
                    <a:cubicBezTo>
                      <a:pt x="52" y="0"/>
                      <a:pt x="0" y="51"/>
                      <a:pt x="0" y="123"/>
                    </a:cubicBezTo>
                    <a:lnTo>
                      <a:pt x="0" y="1005"/>
                    </a:lnTo>
                    <a:cubicBezTo>
                      <a:pt x="0" y="1066"/>
                      <a:pt x="62" y="1128"/>
                      <a:pt x="123" y="1128"/>
                    </a:cubicBezTo>
                    <a:cubicBezTo>
                      <a:pt x="195" y="1128"/>
                      <a:pt x="246" y="1076"/>
                      <a:pt x="257" y="1005"/>
                    </a:cubicBezTo>
                    <a:lnTo>
                      <a:pt x="257" y="123"/>
                    </a:lnTo>
                    <a:cubicBezTo>
                      <a:pt x="257"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3"/>
              <p:cNvSpPr/>
              <p:nvPr/>
            </p:nvSpPr>
            <p:spPr>
              <a:xfrm>
                <a:off x="4210081" y="4176968"/>
                <a:ext cx="16471" cy="74551"/>
              </a:xfrm>
              <a:custGeom>
                <a:rect b="b" l="l" r="r" t="t"/>
                <a:pathLst>
                  <a:path extrusionOk="0" h="1118" w="247">
                    <a:moveTo>
                      <a:pt x="123" y="1"/>
                    </a:moveTo>
                    <a:cubicBezTo>
                      <a:pt x="52" y="1"/>
                      <a:pt x="0" y="52"/>
                      <a:pt x="0" y="124"/>
                    </a:cubicBezTo>
                    <a:lnTo>
                      <a:pt x="0" y="995"/>
                    </a:lnTo>
                    <a:cubicBezTo>
                      <a:pt x="0" y="1056"/>
                      <a:pt x="52" y="1108"/>
                      <a:pt x="123" y="1118"/>
                    </a:cubicBezTo>
                    <a:cubicBezTo>
                      <a:pt x="185" y="1118"/>
                      <a:pt x="246" y="1056"/>
                      <a:pt x="246" y="995"/>
                    </a:cubicBezTo>
                    <a:lnTo>
                      <a:pt x="246" y="124"/>
                    </a:lnTo>
                    <a:cubicBezTo>
                      <a:pt x="24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3"/>
              <p:cNvSpPr/>
              <p:nvPr/>
            </p:nvSpPr>
            <p:spPr>
              <a:xfrm>
                <a:off x="4242289" y="4178902"/>
                <a:ext cx="17071" cy="75351"/>
              </a:xfrm>
              <a:custGeom>
                <a:rect b="b" l="l" r="r" t="t"/>
                <a:pathLst>
                  <a:path extrusionOk="0" h="1130" w="256">
                    <a:moveTo>
                      <a:pt x="114" y="1"/>
                    </a:moveTo>
                    <a:cubicBezTo>
                      <a:pt x="51" y="1"/>
                      <a:pt x="0" y="49"/>
                      <a:pt x="10" y="115"/>
                    </a:cubicBezTo>
                    <a:lnTo>
                      <a:pt x="10" y="997"/>
                    </a:lnTo>
                    <a:cubicBezTo>
                      <a:pt x="10" y="1068"/>
                      <a:pt x="61" y="1130"/>
                      <a:pt x="133" y="1130"/>
                    </a:cubicBezTo>
                    <a:cubicBezTo>
                      <a:pt x="204" y="1120"/>
                      <a:pt x="256" y="1068"/>
                      <a:pt x="256" y="997"/>
                    </a:cubicBezTo>
                    <a:lnTo>
                      <a:pt x="256" y="115"/>
                    </a:lnTo>
                    <a:cubicBezTo>
                      <a:pt x="256" y="54"/>
                      <a:pt x="194" y="2"/>
                      <a:pt x="133" y="2"/>
                    </a:cubicBezTo>
                    <a:cubicBezTo>
                      <a:pt x="126" y="1"/>
                      <a:pt x="120" y="1"/>
                      <a:pt x="11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3"/>
              <p:cNvSpPr/>
              <p:nvPr/>
            </p:nvSpPr>
            <p:spPr>
              <a:xfrm>
                <a:off x="4281166" y="4178968"/>
                <a:ext cx="16471" cy="75285"/>
              </a:xfrm>
              <a:custGeom>
                <a:rect b="b" l="l" r="r" t="t"/>
                <a:pathLst>
                  <a:path extrusionOk="0" h="1129" w="247">
                    <a:moveTo>
                      <a:pt x="108" y="0"/>
                    </a:moveTo>
                    <a:cubicBezTo>
                      <a:pt x="45" y="0"/>
                      <a:pt x="1" y="57"/>
                      <a:pt x="1" y="114"/>
                    </a:cubicBezTo>
                    <a:lnTo>
                      <a:pt x="1" y="996"/>
                    </a:lnTo>
                    <a:cubicBezTo>
                      <a:pt x="1" y="1067"/>
                      <a:pt x="52" y="1129"/>
                      <a:pt x="124" y="1129"/>
                    </a:cubicBezTo>
                    <a:cubicBezTo>
                      <a:pt x="195" y="1119"/>
                      <a:pt x="247" y="1067"/>
                      <a:pt x="247" y="996"/>
                    </a:cubicBezTo>
                    <a:lnTo>
                      <a:pt x="247" y="114"/>
                    </a:lnTo>
                    <a:cubicBezTo>
                      <a:pt x="247" y="53"/>
                      <a:pt x="185" y="1"/>
                      <a:pt x="124" y="1"/>
                    </a:cubicBezTo>
                    <a:cubicBezTo>
                      <a:pt x="118" y="1"/>
                      <a:pt x="113" y="0"/>
                      <a:pt x="108"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3"/>
              <p:cNvSpPr/>
              <p:nvPr/>
            </p:nvSpPr>
            <p:spPr>
              <a:xfrm>
                <a:off x="4312641" y="4178968"/>
                <a:ext cx="17138" cy="75285"/>
              </a:xfrm>
              <a:custGeom>
                <a:rect b="b" l="l" r="r" t="t"/>
                <a:pathLst>
                  <a:path extrusionOk="0" h="1129" w="257">
                    <a:moveTo>
                      <a:pt x="139" y="0"/>
                    </a:moveTo>
                    <a:cubicBezTo>
                      <a:pt x="134" y="0"/>
                      <a:pt x="129" y="1"/>
                      <a:pt x="123" y="1"/>
                    </a:cubicBezTo>
                    <a:cubicBezTo>
                      <a:pt x="62" y="1"/>
                      <a:pt x="0" y="53"/>
                      <a:pt x="0" y="114"/>
                    </a:cubicBezTo>
                    <a:lnTo>
                      <a:pt x="0" y="996"/>
                    </a:lnTo>
                    <a:cubicBezTo>
                      <a:pt x="0" y="1067"/>
                      <a:pt x="62" y="1119"/>
                      <a:pt x="123" y="1129"/>
                    </a:cubicBezTo>
                    <a:cubicBezTo>
                      <a:pt x="195" y="1129"/>
                      <a:pt x="256" y="1067"/>
                      <a:pt x="256" y="996"/>
                    </a:cubicBezTo>
                    <a:lnTo>
                      <a:pt x="256" y="114"/>
                    </a:lnTo>
                    <a:cubicBezTo>
                      <a:pt x="247" y="57"/>
                      <a:pt x="202" y="0"/>
                      <a:pt x="139"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3"/>
              <p:cNvSpPr/>
              <p:nvPr/>
            </p:nvSpPr>
            <p:spPr>
              <a:xfrm>
                <a:off x="4347517" y="4179035"/>
                <a:ext cx="16471" cy="75218"/>
              </a:xfrm>
              <a:custGeom>
                <a:rect b="b" l="l" r="r" t="t"/>
                <a:pathLst>
                  <a:path extrusionOk="0" h="1128" w="247">
                    <a:moveTo>
                      <a:pt x="123" y="0"/>
                    </a:moveTo>
                    <a:cubicBezTo>
                      <a:pt x="51" y="0"/>
                      <a:pt x="0" y="52"/>
                      <a:pt x="0" y="113"/>
                    </a:cubicBezTo>
                    <a:lnTo>
                      <a:pt x="0" y="995"/>
                    </a:lnTo>
                    <a:cubicBezTo>
                      <a:pt x="0" y="1066"/>
                      <a:pt x="51" y="1118"/>
                      <a:pt x="123" y="1128"/>
                    </a:cubicBezTo>
                    <a:cubicBezTo>
                      <a:pt x="185" y="1118"/>
                      <a:pt x="246" y="1066"/>
                      <a:pt x="246" y="995"/>
                    </a:cubicBezTo>
                    <a:lnTo>
                      <a:pt x="246" y="113"/>
                    </a:lnTo>
                    <a:cubicBezTo>
                      <a:pt x="24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3"/>
              <p:cNvSpPr/>
              <p:nvPr/>
            </p:nvSpPr>
            <p:spPr>
              <a:xfrm>
                <a:off x="4574444" y="4142759"/>
                <a:ext cx="16471" cy="71217"/>
              </a:xfrm>
              <a:custGeom>
                <a:rect b="b" l="l" r="r" t="t"/>
                <a:pathLst>
                  <a:path extrusionOk="0" h="1068" w="247">
                    <a:moveTo>
                      <a:pt x="124" y="1"/>
                    </a:moveTo>
                    <a:cubicBezTo>
                      <a:pt x="52" y="1"/>
                      <a:pt x="0" y="52"/>
                      <a:pt x="0" y="114"/>
                    </a:cubicBezTo>
                    <a:lnTo>
                      <a:pt x="0" y="944"/>
                    </a:lnTo>
                    <a:cubicBezTo>
                      <a:pt x="0" y="1016"/>
                      <a:pt x="52" y="1067"/>
                      <a:pt x="124" y="1067"/>
                    </a:cubicBezTo>
                    <a:cubicBezTo>
                      <a:pt x="195" y="1067"/>
                      <a:pt x="247" y="1016"/>
                      <a:pt x="247" y="944"/>
                    </a:cubicBezTo>
                    <a:lnTo>
                      <a:pt x="247" y="114"/>
                    </a:lnTo>
                    <a:cubicBezTo>
                      <a:pt x="247"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3"/>
              <p:cNvSpPr/>
              <p:nvPr/>
            </p:nvSpPr>
            <p:spPr>
              <a:xfrm>
                <a:off x="4546436" y="4153029"/>
                <a:ext cx="16471" cy="70483"/>
              </a:xfrm>
              <a:custGeom>
                <a:rect b="b" l="l" r="r" t="t"/>
                <a:pathLst>
                  <a:path extrusionOk="0" h="1057" w="247">
                    <a:moveTo>
                      <a:pt x="123" y="1"/>
                    </a:moveTo>
                    <a:cubicBezTo>
                      <a:pt x="51" y="1"/>
                      <a:pt x="0" y="52"/>
                      <a:pt x="0" y="124"/>
                    </a:cubicBezTo>
                    <a:lnTo>
                      <a:pt x="0" y="934"/>
                    </a:lnTo>
                    <a:cubicBezTo>
                      <a:pt x="10" y="995"/>
                      <a:pt x="62" y="1046"/>
                      <a:pt x="123" y="1057"/>
                    </a:cubicBezTo>
                    <a:cubicBezTo>
                      <a:pt x="185" y="1057"/>
                      <a:pt x="246" y="995"/>
                      <a:pt x="246" y="934"/>
                    </a:cubicBezTo>
                    <a:lnTo>
                      <a:pt x="246" y="124"/>
                    </a:lnTo>
                    <a:cubicBezTo>
                      <a:pt x="246" y="6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3"/>
              <p:cNvSpPr/>
              <p:nvPr/>
            </p:nvSpPr>
            <p:spPr>
              <a:xfrm>
                <a:off x="4514961" y="4161231"/>
                <a:ext cx="17138" cy="71884"/>
              </a:xfrm>
              <a:custGeom>
                <a:rect b="b" l="l" r="r" t="t"/>
                <a:pathLst>
                  <a:path extrusionOk="0" h="1078" w="257">
                    <a:moveTo>
                      <a:pt x="134" y="1"/>
                    </a:moveTo>
                    <a:cubicBezTo>
                      <a:pt x="62" y="1"/>
                      <a:pt x="1" y="52"/>
                      <a:pt x="1" y="124"/>
                    </a:cubicBezTo>
                    <a:lnTo>
                      <a:pt x="1" y="954"/>
                    </a:lnTo>
                    <a:cubicBezTo>
                      <a:pt x="1" y="1026"/>
                      <a:pt x="62" y="1077"/>
                      <a:pt x="134" y="1077"/>
                    </a:cubicBezTo>
                    <a:cubicBezTo>
                      <a:pt x="195" y="1077"/>
                      <a:pt x="247" y="1026"/>
                      <a:pt x="247" y="954"/>
                    </a:cubicBezTo>
                    <a:lnTo>
                      <a:pt x="247" y="124"/>
                    </a:lnTo>
                    <a:cubicBezTo>
                      <a:pt x="257" y="62"/>
                      <a:pt x="195" y="1"/>
                      <a:pt x="13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3"/>
              <p:cNvSpPr/>
              <p:nvPr/>
            </p:nvSpPr>
            <p:spPr>
              <a:xfrm>
                <a:off x="4487621" y="4168766"/>
                <a:ext cx="16471" cy="73884"/>
              </a:xfrm>
              <a:custGeom>
                <a:rect b="b" l="l" r="r" t="t"/>
                <a:pathLst>
                  <a:path extrusionOk="0" h="1108" w="247">
                    <a:moveTo>
                      <a:pt x="124" y="0"/>
                    </a:moveTo>
                    <a:cubicBezTo>
                      <a:pt x="52" y="0"/>
                      <a:pt x="1" y="52"/>
                      <a:pt x="1" y="124"/>
                    </a:cubicBezTo>
                    <a:lnTo>
                      <a:pt x="1" y="985"/>
                    </a:lnTo>
                    <a:cubicBezTo>
                      <a:pt x="1" y="1046"/>
                      <a:pt x="52" y="1108"/>
                      <a:pt x="124" y="1108"/>
                    </a:cubicBezTo>
                    <a:cubicBezTo>
                      <a:pt x="185" y="1108"/>
                      <a:pt x="247" y="1056"/>
                      <a:pt x="247" y="985"/>
                    </a:cubicBezTo>
                    <a:lnTo>
                      <a:pt x="247" y="124"/>
                    </a:lnTo>
                    <a:cubicBezTo>
                      <a:pt x="247" y="5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3"/>
              <p:cNvSpPr/>
              <p:nvPr/>
            </p:nvSpPr>
            <p:spPr>
              <a:xfrm>
                <a:off x="4454812" y="4172900"/>
                <a:ext cx="16471" cy="75218"/>
              </a:xfrm>
              <a:custGeom>
                <a:rect b="b" l="l" r="r" t="t"/>
                <a:pathLst>
                  <a:path extrusionOk="0" h="1128" w="247">
                    <a:moveTo>
                      <a:pt x="124" y="0"/>
                    </a:moveTo>
                    <a:cubicBezTo>
                      <a:pt x="52" y="0"/>
                      <a:pt x="0" y="51"/>
                      <a:pt x="0" y="123"/>
                    </a:cubicBezTo>
                    <a:lnTo>
                      <a:pt x="0" y="1005"/>
                    </a:lnTo>
                    <a:cubicBezTo>
                      <a:pt x="0" y="1066"/>
                      <a:pt x="52" y="1128"/>
                      <a:pt x="124" y="1128"/>
                    </a:cubicBezTo>
                    <a:cubicBezTo>
                      <a:pt x="185" y="1128"/>
                      <a:pt x="247" y="1066"/>
                      <a:pt x="247" y="1005"/>
                    </a:cubicBezTo>
                    <a:lnTo>
                      <a:pt x="247" y="123"/>
                    </a:lnTo>
                    <a:cubicBezTo>
                      <a:pt x="247" y="51"/>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3"/>
              <p:cNvSpPr/>
              <p:nvPr/>
            </p:nvSpPr>
            <p:spPr>
              <a:xfrm>
                <a:off x="4419936" y="4176968"/>
                <a:ext cx="15804" cy="74551"/>
              </a:xfrm>
              <a:custGeom>
                <a:rect b="b" l="l" r="r" t="t"/>
                <a:pathLst>
                  <a:path extrusionOk="0" h="1118" w="237">
                    <a:moveTo>
                      <a:pt x="124" y="1"/>
                    </a:moveTo>
                    <a:cubicBezTo>
                      <a:pt x="52" y="1"/>
                      <a:pt x="1" y="52"/>
                      <a:pt x="1" y="124"/>
                    </a:cubicBezTo>
                    <a:lnTo>
                      <a:pt x="1" y="995"/>
                    </a:lnTo>
                    <a:cubicBezTo>
                      <a:pt x="1" y="1056"/>
                      <a:pt x="52" y="1118"/>
                      <a:pt x="124" y="1118"/>
                    </a:cubicBezTo>
                    <a:cubicBezTo>
                      <a:pt x="185" y="1118"/>
                      <a:pt x="236" y="1056"/>
                      <a:pt x="236" y="995"/>
                    </a:cubicBezTo>
                    <a:lnTo>
                      <a:pt x="236" y="124"/>
                    </a:lnTo>
                    <a:cubicBezTo>
                      <a:pt x="236"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3"/>
              <p:cNvSpPr/>
              <p:nvPr/>
            </p:nvSpPr>
            <p:spPr>
              <a:xfrm>
                <a:off x="4387127" y="4178368"/>
                <a:ext cx="16471" cy="75218"/>
              </a:xfrm>
              <a:custGeom>
                <a:rect b="b" l="l" r="r" t="t"/>
                <a:pathLst>
                  <a:path extrusionOk="0" h="1128" w="247">
                    <a:moveTo>
                      <a:pt x="124" y="0"/>
                    </a:moveTo>
                    <a:cubicBezTo>
                      <a:pt x="52" y="0"/>
                      <a:pt x="1" y="62"/>
                      <a:pt x="1" y="123"/>
                    </a:cubicBezTo>
                    <a:lnTo>
                      <a:pt x="1" y="1005"/>
                    </a:lnTo>
                    <a:cubicBezTo>
                      <a:pt x="1" y="1066"/>
                      <a:pt x="52" y="1128"/>
                      <a:pt x="124" y="1128"/>
                    </a:cubicBezTo>
                    <a:cubicBezTo>
                      <a:pt x="185" y="1128"/>
                      <a:pt x="247" y="1076"/>
                      <a:pt x="247" y="1005"/>
                    </a:cubicBezTo>
                    <a:lnTo>
                      <a:pt x="247" y="123"/>
                    </a:lnTo>
                    <a:cubicBezTo>
                      <a:pt x="236" y="62"/>
                      <a:pt x="185" y="1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3"/>
              <p:cNvSpPr/>
              <p:nvPr/>
            </p:nvSpPr>
            <p:spPr>
              <a:xfrm>
                <a:off x="4169070" y="4059338"/>
                <a:ext cx="309752" cy="51412"/>
              </a:xfrm>
              <a:custGeom>
                <a:rect b="b" l="l" r="r" t="t"/>
                <a:pathLst>
                  <a:path extrusionOk="0" h="771" w="4645">
                    <a:moveTo>
                      <a:pt x="3352" y="113"/>
                    </a:moveTo>
                    <a:cubicBezTo>
                      <a:pt x="3369" y="113"/>
                      <a:pt x="3387" y="113"/>
                      <a:pt x="3404" y="114"/>
                    </a:cubicBezTo>
                    <a:cubicBezTo>
                      <a:pt x="3660" y="114"/>
                      <a:pt x="3855" y="155"/>
                      <a:pt x="3927" y="237"/>
                    </a:cubicBezTo>
                    <a:lnTo>
                      <a:pt x="2809" y="258"/>
                    </a:lnTo>
                    <a:cubicBezTo>
                      <a:pt x="2978" y="164"/>
                      <a:pt x="3165" y="113"/>
                      <a:pt x="3352" y="113"/>
                    </a:cubicBezTo>
                    <a:close/>
                    <a:moveTo>
                      <a:pt x="3957" y="268"/>
                    </a:moveTo>
                    <a:cubicBezTo>
                      <a:pt x="3968" y="288"/>
                      <a:pt x="3968" y="299"/>
                      <a:pt x="3968" y="319"/>
                    </a:cubicBezTo>
                    <a:cubicBezTo>
                      <a:pt x="3968" y="340"/>
                      <a:pt x="3957" y="360"/>
                      <a:pt x="3947" y="381"/>
                    </a:cubicBezTo>
                    <a:lnTo>
                      <a:pt x="2553" y="422"/>
                    </a:lnTo>
                    <a:cubicBezTo>
                      <a:pt x="2625" y="381"/>
                      <a:pt x="2686" y="340"/>
                      <a:pt x="2738" y="299"/>
                    </a:cubicBezTo>
                    <a:lnTo>
                      <a:pt x="3957" y="268"/>
                    </a:lnTo>
                    <a:close/>
                    <a:moveTo>
                      <a:pt x="2174" y="319"/>
                    </a:moveTo>
                    <a:lnTo>
                      <a:pt x="2163" y="329"/>
                    </a:lnTo>
                    <a:cubicBezTo>
                      <a:pt x="2102" y="360"/>
                      <a:pt x="2040" y="401"/>
                      <a:pt x="1979" y="432"/>
                    </a:cubicBezTo>
                    <a:lnTo>
                      <a:pt x="667" y="463"/>
                    </a:lnTo>
                    <a:cubicBezTo>
                      <a:pt x="656" y="452"/>
                      <a:pt x="656" y="432"/>
                      <a:pt x="656" y="411"/>
                    </a:cubicBezTo>
                    <a:cubicBezTo>
                      <a:pt x="656" y="391"/>
                      <a:pt x="656" y="370"/>
                      <a:pt x="667" y="350"/>
                    </a:cubicBezTo>
                    <a:lnTo>
                      <a:pt x="2174" y="319"/>
                    </a:lnTo>
                    <a:close/>
                    <a:moveTo>
                      <a:pt x="1917" y="463"/>
                    </a:moveTo>
                    <a:lnTo>
                      <a:pt x="1917" y="463"/>
                    </a:lnTo>
                    <a:cubicBezTo>
                      <a:pt x="1723" y="565"/>
                      <a:pt x="1507" y="616"/>
                      <a:pt x="1292" y="616"/>
                    </a:cubicBezTo>
                    <a:cubicBezTo>
                      <a:pt x="1269" y="617"/>
                      <a:pt x="1246" y="617"/>
                      <a:pt x="1224" y="617"/>
                    </a:cubicBezTo>
                    <a:cubicBezTo>
                      <a:pt x="946" y="617"/>
                      <a:pt x="773" y="560"/>
                      <a:pt x="697" y="493"/>
                    </a:cubicBezTo>
                    <a:lnTo>
                      <a:pt x="1917" y="463"/>
                    </a:lnTo>
                    <a:close/>
                    <a:moveTo>
                      <a:pt x="3182" y="1"/>
                    </a:moveTo>
                    <a:cubicBezTo>
                      <a:pt x="2849" y="1"/>
                      <a:pt x="2519" y="102"/>
                      <a:pt x="2245" y="288"/>
                    </a:cubicBezTo>
                    <a:lnTo>
                      <a:pt x="687" y="319"/>
                    </a:lnTo>
                    <a:cubicBezTo>
                      <a:pt x="810" y="165"/>
                      <a:pt x="1241" y="94"/>
                      <a:pt x="1733" y="63"/>
                    </a:cubicBezTo>
                    <a:lnTo>
                      <a:pt x="1733" y="32"/>
                    </a:lnTo>
                    <a:cubicBezTo>
                      <a:pt x="1067" y="53"/>
                      <a:pt x="790" y="53"/>
                      <a:pt x="595" y="53"/>
                    </a:cubicBezTo>
                    <a:lnTo>
                      <a:pt x="595" y="94"/>
                    </a:lnTo>
                    <a:cubicBezTo>
                      <a:pt x="728" y="94"/>
                      <a:pt x="800" y="104"/>
                      <a:pt x="800" y="124"/>
                    </a:cubicBezTo>
                    <a:cubicBezTo>
                      <a:pt x="800" y="135"/>
                      <a:pt x="790" y="155"/>
                      <a:pt x="738" y="186"/>
                    </a:cubicBezTo>
                    <a:cubicBezTo>
                      <a:pt x="677" y="217"/>
                      <a:pt x="626" y="258"/>
                      <a:pt x="585" y="319"/>
                    </a:cubicBezTo>
                    <a:lnTo>
                      <a:pt x="0" y="340"/>
                    </a:lnTo>
                    <a:lnTo>
                      <a:pt x="0" y="370"/>
                    </a:lnTo>
                    <a:lnTo>
                      <a:pt x="574" y="360"/>
                    </a:lnTo>
                    <a:lnTo>
                      <a:pt x="574" y="360"/>
                    </a:lnTo>
                    <a:cubicBezTo>
                      <a:pt x="564" y="381"/>
                      <a:pt x="564" y="401"/>
                      <a:pt x="564" y="422"/>
                    </a:cubicBezTo>
                    <a:lnTo>
                      <a:pt x="564" y="463"/>
                    </a:lnTo>
                    <a:lnTo>
                      <a:pt x="0" y="483"/>
                    </a:lnTo>
                    <a:lnTo>
                      <a:pt x="0" y="514"/>
                    </a:lnTo>
                    <a:lnTo>
                      <a:pt x="574" y="504"/>
                    </a:lnTo>
                    <a:cubicBezTo>
                      <a:pt x="643" y="651"/>
                      <a:pt x="930" y="771"/>
                      <a:pt x="1416" y="771"/>
                    </a:cubicBezTo>
                    <a:cubicBezTo>
                      <a:pt x="1436" y="771"/>
                      <a:pt x="1456" y="771"/>
                      <a:pt x="1477" y="770"/>
                    </a:cubicBezTo>
                    <a:cubicBezTo>
                      <a:pt x="1835" y="770"/>
                      <a:pt x="2194" y="657"/>
                      <a:pt x="2502" y="452"/>
                    </a:cubicBezTo>
                    <a:lnTo>
                      <a:pt x="3927" y="422"/>
                    </a:lnTo>
                    <a:lnTo>
                      <a:pt x="3927" y="422"/>
                    </a:lnTo>
                    <a:cubicBezTo>
                      <a:pt x="3793" y="545"/>
                      <a:pt x="3424" y="606"/>
                      <a:pt x="3066" y="627"/>
                    </a:cubicBezTo>
                    <a:lnTo>
                      <a:pt x="3066" y="668"/>
                    </a:lnTo>
                    <a:cubicBezTo>
                      <a:pt x="3660" y="647"/>
                      <a:pt x="3865" y="647"/>
                      <a:pt x="4039" y="647"/>
                    </a:cubicBezTo>
                    <a:lnTo>
                      <a:pt x="4039" y="606"/>
                    </a:lnTo>
                    <a:cubicBezTo>
                      <a:pt x="3896" y="606"/>
                      <a:pt x="3824" y="596"/>
                      <a:pt x="3824" y="575"/>
                    </a:cubicBezTo>
                    <a:cubicBezTo>
                      <a:pt x="3824" y="565"/>
                      <a:pt x="3845" y="545"/>
                      <a:pt x="3896" y="514"/>
                    </a:cubicBezTo>
                    <a:cubicBezTo>
                      <a:pt x="3937" y="493"/>
                      <a:pt x="3988" y="463"/>
                      <a:pt x="4019" y="422"/>
                    </a:cubicBezTo>
                    <a:lnTo>
                      <a:pt x="4644" y="411"/>
                    </a:lnTo>
                    <a:lnTo>
                      <a:pt x="4644" y="370"/>
                    </a:lnTo>
                    <a:lnTo>
                      <a:pt x="4039" y="391"/>
                    </a:lnTo>
                    <a:cubicBezTo>
                      <a:pt x="4060" y="360"/>
                      <a:pt x="4060" y="329"/>
                      <a:pt x="4060" y="299"/>
                    </a:cubicBezTo>
                    <a:lnTo>
                      <a:pt x="4060" y="278"/>
                    </a:lnTo>
                    <a:lnTo>
                      <a:pt x="4644" y="268"/>
                    </a:lnTo>
                    <a:lnTo>
                      <a:pt x="4644" y="227"/>
                    </a:lnTo>
                    <a:lnTo>
                      <a:pt x="4050" y="247"/>
                    </a:lnTo>
                    <a:cubicBezTo>
                      <a:pt x="4001" y="110"/>
                      <a:pt x="3754" y="1"/>
                      <a:pt x="3292" y="1"/>
                    </a:cubicBezTo>
                    <a:cubicBezTo>
                      <a:pt x="3272" y="1"/>
                      <a:pt x="3251" y="1"/>
                      <a:pt x="3230" y="1"/>
                    </a:cubicBezTo>
                    <a:cubicBezTo>
                      <a:pt x="3214" y="1"/>
                      <a:pt x="3198" y="1"/>
                      <a:pt x="318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3"/>
              <p:cNvSpPr/>
              <p:nvPr/>
            </p:nvSpPr>
            <p:spPr>
              <a:xfrm>
                <a:off x="1980158" y="4088079"/>
                <a:ext cx="605033" cy="256461"/>
              </a:xfrm>
              <a:custGeom>
                <a:rect b="b" l="l" r="r" t="t"/>
                <a:pathLst>
                  <a:path extrusionOk="0" h="3846" w="9073">
                    <a:moveTo>
                      <a:pt x="4531" y="1"/>
                    </a:moveTo>
                    <a:cubicBezTo>
                      <a:pt x="2091" y="1"/>
                      <a:pt x="103" y="513"/>
                      <a:pt x="0" y="1169"/>
                    </a:cubicBezTo>
                    <a:lnTo>
                      <a:pt x="0" y="1210"/>
                    </a:lnTo>
                    <a:lnTo>
                      <a:pt x="0" y="2646"/>
                    </a:lnTo>
                    <a:cubicBezTo>
                      <a:pt x="41" y="3312"/>
                      <a:pt x="2061" y="3845"/>
                      <a:pt x="4531" y="3845"/>
                    </a:cubicBezTo>
                    <a:cubicBezTo>
                      <a:pt x="6992" y="3845"/>
                      <a:pt x="8980"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3"/>
              <p:cNvSpPr/>
              <p:nvPr/>
            </p:nvSpPr>
            <p:spPr>
              <a:xfrm>
                <a:off x="1980158" y="4170100"/>
                <a:ext cx="605033" cy="174441"/>
              </a:xfrm>
              <a:custGeom>
                <a:rect b="b" l="l" r="r" t="t"/>
                <a:pathLst>
                  <a:path extrusionOk="0" h="2616" w="9073">
                    <a:moveTo>
                      <a:pt x="0" y="1"/>
                    </a:moveTo>
                    <a:lnTo>
                      <a:pt x="0" y="1416"/>
                    </a:lnTo>
                    <a:cubicBezTo>
                      <a:pt x="41" y="2072"/>
                      <a:pt x="2061" y="2615"/>
                      <a:pt x="4542" y="2615"/>
                    </a:cubicBezTo>
                    <a:cubicBezTo>
                      <a:pt x="6992" y="2615"/>
                      <a:pt x="8980" y="2092"/>
                      <a:pt x="9073" y="1436"/>
                    </a:cubicBezTo>
                    <a:lnTo>
                      <a:pt x="9073" y="1426"/>
                    </a:lnTo>
                    <a:cubicBezTo>
                      <a:pt x="9073" y="1416"/>
                      <a:pt x="9073" y="1405"/>
                      <a:pt x="9073" y="1395"/>
                    </a:cubicBezTo>
                    <a:cubicBezTo>
                      <a:pt x="9073" y="1385"/>
                      <a:pt x="9073" y="1375"/>
                      <a:pt x="9073" y="1364"/>
                    </a:cubicBezTo>
                    <a:lnTo>
                      <a:pt x="9073" y="21"/>
                    </a:lnTo>
                    <a:cubicBezTo>
                      <a:pt x="8980" y="678"/>
                      <a:pt x="6992" y="1200"/>
                      <a:pt x="4542" y="1200"/>
                    </a:cubicBezTo>
                    <a:cubicBezTo>
                      <a:pt x="2061" y="1200"/>
                      <a:pt x="41" y="667"/>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3"/>
              <p:cNvSpPr/>
              <p:nvPr/>
            </p:nvSpPr>
            <p:spPr>
              <a:xfrm>
                <a:off x="2585118" y="4166032"/>
                <a:ext cx="67" cy="2801"/>
              </a:xfrm>
              <a:custGeom>
                <a:rect b="b" l="l" r="r" t="t"/>
                <a:pathLst>
                  <a:path extrusionOk="0" h="42" w="1">
                    <a:moveTo>
                      <a:pt x="1" y="41"/>
                    </a:moveTo>
                    <a:cubicBezTo>
                      <a:pt x="1" y="31"/>
                      <a:pt x="1" y="21"/>
                      <a:pt x="1" y="11"/>
                    </a:cubicBezTo>
                    <a:lnTo>
                      <a:pt x="1" y="0"/>
                    </a:lnTo>
                    <a:lnTo>
                      <a:pt x="1" y="0"/>
                    </a:lnTo>
                    <a:lnTo>
                      <a:pt x="1" y="4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3"/>
              <p:cNvSpPr/>
              <p:nvPr/>
            </p:nvSpPr>
            <p:spPr>
              <a:xfrm>
                <a:off x="1980158" y="4166032"/>
                <a:ext cx="67" cy="2801"/>
              </a:xfrm>
              <a:custGeom>
                <a:rect b="b" l="l" r="r" t="t"/>
                <a:pathLst>
                  <a:path extrusionOk="0" h="42" w="1">
                    <a:moveTo>
                      <a:pt x="0" y="0"/>
                    </a:moveTo>
                    <a:lnTo>
                      <a:pt x="0" y="41"/>
                    </a:lnTo>
                    <a:lnTo>
                      <a:pt x="0" y="4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3"/>
              <p:cNvSpPr/>
              <p:nvPr/>
            </p:nvSpPr>
            <p:spPr>
              <a:xfrm>
                <a:off x="2062847" y="4111351"/>
                <a:ext cx="440321" cy="111493"/>
              </a:xfrm>
              <a:custGeom>
                <a:rect b="b" l="l" r="r" t="t"/>
                <a:pathLst>
                  <a:path extrusionOk="0" h="1672" w="6603">
                    <a:moveTo>
                      <a:pt x="3302" y="0"/>
                    </a:moveTo>
                    <a:cubicBezTo>
                      <a:pt x="1477" y="0"/>
                      <a:pt x="1" y="380"/>
                      <a:pt x="1" y="841"/>
                    </a:cubicBezTo>
                    <a:cubicBezTo>
                      <a:pt x="1" y="1292"/>
                      <a:pt x="1477" y="1671"/>
                      <a:pt x="3302" y="1671"/>
                    </a:cubicBezTo>
                    <a:cubicBezTo>
                      <a:pt x="5126" y="1671"/>
                      <a:pt x="6602" y="1292"/>
                      <a:pt x="6602" y="841"/>
                    </a:cubicBezTo>
                    <a:cubicBezTo>
                      <a:pt x="6602" y="380"/>
                      <a:pt x="5126" y="0"/>
                      <a:pt x="330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3"/>
              <p:cNvSpPr/>
              <p:nvPr/>
            </p:nvSpPr>
            <p:spPr>
              <a:xfrm>
                <a:off x="1990361" y="4209109"/>
                <a:ext cx="16471" cy="65682"/>
              </a:xfrm>
              <a:custGeom>
                <a:rect b="b" l="l" r="r" t="t"/>
                <a:pathLst>
                  <a:path extrusionOk="0" h="985" w="247">
                    <a:moveTo>
                      <a:pt x="124" y="0"/>
                    </a:moveTo>
                    <a:cubicBezTo>
                      <a:pt x="52" y="0"/>
                      <a:pt x="1" y="52"/>
                      <a:pt x="1" y="123"/>
                    </a:cubicBezTo>
                    <a:lnTo>
                      <a:pt x="1" y="861"/>
                    </a:lnTo>
                    <a:cubicBezTo>
                      <a:pt x="1" y="923"/>
                      <a:pt x="52" y="984"/>
                      <a:pt x="124" y="984"/>
                    </a:cubicBezTo>
                    <a:cubicBezTo>
                      <a:pt x="185" y="984"/>
                      <a:pt x="237" y="933"/>
                      <a:pt x="247" y="872"/>
                    </a:cubicBezTo>
                    <a:lnTo>
                      <a:pt x="247" y="123"/>
                    </a:lnTo>
                    <a:cubicBezTo>
                      <a:pt x="247" y="5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3"/>
              <p:cNvSpPr/>
              <p:nvPr/>
            </p:nvSpPr>
            <p:spPr>
              <a:xfrm>
                <a:off x="2015701" y="4222779"/>
                <a:ext cx="16471" cy="71150"/>
              </a:xfrm>
              <a:custGeom>
                <a:rect b="b" l="l" r="r" t="t"/>
                <a:pathLst>
                  <a:path extrusionOk="0" h="1067" w="247">
                    <a:moveTo>
                      <a:pt x="123" y="0"/>
                    </a:moveTo>
                    <a:cubicBezTo>
                      <a:pt x="62" y="0"/>
                      <a:pt x="10" y="52"/>
                      <a:pt x="0" y="123"/>
                    </a:cubicBezTo>
                    <a:lnTo>
                      <a:pt x="0" y="943"/>
                    </a:lnTo>
                    <a:cubicBezTo>
                      <a:pt x="0" y="1015"/>
                      <a:pt x="62" y="1067"/>
                      <a:pt x="123" y="1067"/>
                    </a:cubicBezTo>
                    <a:cubicBezTo>
                      <a:pt x="195" y="1067"/>
                      <a:pt x="246" y="1005"/>
                      <a:pt x="246" y="943"/>
                    </a:cubicBezTo>
                    <a:lnTo>
                      <a:pt x="246" y="123"/>
                    </a:lnTo>
                    <a:cubicBezTo>
                      <a:pt x="24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3"/>
              <p:cNvSpPr/>
              <p:nvPr/>
            </p:nvSpPr>
            <p:spPr>
              <a:xfrm>
                <a:off x="2043708" y="4233049"/>
                <a:ext cx="16471" cy="71817"/>
              </a:xfrm>
              <a:custGeom>
                <a:rect b="b" l="l" r="r" t="t"/>
                <a:pathLst>
                  <a:path extrusionOk="0" h="1077" w="247">
                    <a:moveTo>
                      <a:pt x="124" y="0"/>
                    </a:moveTo>
                    <a:cubicBezTo>
                      <a:pt x="62" y="0"/>
                      <a:pt x="0" y="51"/>
                      <a:pt x="0" y="123"/>
                    </a:cubicBezTo>
                    <a:lnTo>
                      <a:pt x="0" y="954"/>
                    </a:lnTo>
                    <a:cubicBezTo>
                      <a:pt x="0" y="1025"/>
                      <a:pt x="62" y="1077"/>
                      <a:pt x="124" y="1077"/>
                    </a:cubicBezTo>
                    <a:cubicBezTo>
                      <a:pt x="195" y="1077"/>
                      <a:pt x="247" y="1025"/>
                      <a:pt x="247" y="954"/>
                    </a:cubicBezTo>
                    <a:lnTo>
                      <a:pt x="247" y="123"/>
                    </a:lnTo>
                    <a:cubicBezTo>
                      <a:pt x="247" y="51"/>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3"/>
              <p:cNvSpPr/>
              <p:nvPr/>
            </p:nvSpPr>
            <p:spPr>
              <a:xfrm>
                <a:off x="2075183" y="4241251"/>
                <a:ext cx="16471" cy="71217"/>
              </a:xfrm>
              <a:custGeom>
                <a:rect b="b" l="l" r="r" t="t"/>
                <a:pathLst>
                  <a:path extrusionOk="0" h="1068" w="247">
                    <a:moveTo>
                      <a:pt x="113" y="0"/>
                    </a:moveTo>
                    <a:cubicBezTo>
                      <a:pt x="51" y="0"/>
                      <a:pt x="0" y="51"/>
                      <a:pt x="0" y="123"/>
                    </a:cubicBezTo>
                    <a:lnTo>
                      <a:pt x="0" y="954"/>
                    </a:lnTo>
                    <a:cubicBezTo>
                      <a:pt x="0" y="1015"/>
                      <a:pt x="51" y="1066"/>
                      <a:pt x="113" y="1066"/>
                    </a:cubicBezTo>
                    <a:cubicBezTo>
                      <a:pt x="118" y="1067"/>
                      <a:pt x="123" y="1067"/>
                      <a:pt x="129" y="1067"/>
                    </a:cubicBezTo>
                    <a:cubicBezTo>
                      <a:pt x="193" y="1067"/>
                      <a:pt x="246" y="1010"/>
                      <a:pt x="246" y="954"/>
                    </a:cubicBezTo>
                    <a:lnTo>
                      <a:pt x="246" y="123"/>
                    </a:lnTo>
                    <a:cubicBezTo>
                      <a:pt x="246" y="51"/>
                      <a:pt x="185" y="0"/>
                      <a:pt x="11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3"/>
              <p:cNvSpPr/>
              <p:nvPr/>
            </p:nvSpPr>
            <p:spPr>
              <a:xfrm>
                <a:off x="2102524" y="4247386"/>
                <a:ext cx="16471" cy="74551"/>
              </a:xfrm>
              <a:custGeom>
                <a:rect b="b" l="l" r="r" t="t"/>
                <a:pathLst>
                  <a:path extrusionOk="0" h="1118" w="247">
                    <a:moveTo>
                      <a:pt x="123" y="0"/>
                    </a:moveTo>
                    <a:cubicBezTo>
                      <a:pt x="62" y="11"/>
                      <a:pt x="10" y="62"/>
                      <a:pt x="0" y="123"/>
                    </a:cubicBezTo>
                    <a:lnTo>
                      <a:pt x="0" y="985"/>
                    </a:lnTo>
                    <a:cubicBezTo>
                      <a:pt x="0" y="1056"/>
                      <a:pt x="51" y="1118"/>
                      <a:pt x="123" y="1118"/>
                    </a:cubicBezTo>
                    <a:cubicBezTo>
                      <a:pt x="195" y="1108"/>
                      <a:pt x="246" y="1056"/>
                      <a:pt x="246" y="985"/>
                    </a:cubicBezTo>
                    <a:lnTo>
                      <a:pt x="246" y="123"/>
                    </a:lnTo>
                    <a:cubicBezTo>
                      <a:pt x="246" y="6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3"/>
              <p:cNvSpPr/>
              <p:nvPr/>
            </p:nvSpPr>
            <p:spPr>
              <a:xfrm>
                <a:off x="2135333" y="4252187"/>
                <a:ext cx="16471" cy="75218"/>
              </a:xfrm>
              <a:custGeom>
                <a:rect b="b" l="l" r="r" t="t"/>
                <a:pathLst>
                  <a:path extrusionOk="0" h="1128" w="247">
                    <a:moveTo>
                      <a:pt x="123" y="0"/>
                    </a:moveTo>
                    <a:cubicBezTo>
                      <a:pt x="62" y="0"/>
                      <a:pt x="10" y="51"/>
                      <a:pt x="0" y="123"/>
                    </a:cubicBezTo>
                    <a:lnTo>
                      <a:pt x="0" y="1005"/>
                    </a:lnTo>
                    <a:cubicBezTo>
                      <a:pt x="0" y="1066"/>
                      <a:pt x="51" y="1128"/>
                      <a:pt x="123" y="1128"/>
                    </a:cubicBezTo>
                    <a:cubicBezTo>
                      <a:pt x="195" y="1128"/>
                      <a:pt x="246" y="1077"/>
                      <a:pt x="246" y="1015"/>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3"/>
              <p:cNvSpPr/>
              <p:nvPr/>
            </p:nvSpPr>
            <p:spPr>
              <a:xfrm>
                <a:off x="2170875" y="4256254"/>
                <a:ext cx="15804" cy="74618"/>
              </a:xfrm>
              <a:custGeom>
                <a:rect b="b" l="l" r="r" t="t"/>
                <a:pathLst>
                  <a:path extrusionOk="0" h="1119" w="237">
                    <a:moveTo>
                      <a:pt x="113" y="1"/>
                    </a:moveTo>
                    <a:cubicBezTo>
                      <a:pt x="52" y="1"/>
                      <a:pt x="0" y="62"/>
                      <a:pt x="0" y="124"/>
                    </a:cubicBezTo>
                    <a:lnTo>
                      <a:pt x="0" y="995"/>
                    </a:lnTo>
                    <a:cubicBezTo>
                      <a:pt x="0" y="1067"/>
                      <a:pt x="52" y="1118"/>
                      <a:pt x="113" y="1118"/>
                    </a:cubicBezTo>
                    <a:cubicBezTo>
                      <a:pt x="185" y="1118"/>
                      <a:pt x="236" y="1067"/>
                      <a:pt x="236" y="995"/>
                    </a:cubicBezTo>
                    <a:lnTo>
                      <a:pt x="236" y="124"/>
                    </a:lnTo>
                    <a:cubicBezTo>
                      <a:pt x="236" y="62"/>
                      <a:pt x="185" y="1"/>
                      <a:pt x="11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3"/>
              <p:cNvSpPr/>
              <p:nvPr/>
            </p:nvSpPr>
            <p:spPr>
              <a:xfrm>
                <a:off x="2203017" y="4258322"/>
                <a:ext cx="17138" cy="75285"/>
              </a:xfrm>
              <a:custGeom>
                <a:rect b="b" l="l" r="r" t="t"/>
                <a:pathLst>
                  <a:path extrusionOk="0" h="1129" w="257">
                    <a:moveTo>
                      <a:pt x="123" y="0"/>
                    </a:moveTo>
                    <a:cubicBezTo>
                      <a:pt x="62" y="0"/>
                      <a:pt x="0" y="52"/>
                      <a:pt x="10" y="123"/>
                    </a:cubicBezTo>
                    <a:lnTo>
                      <a:pt x="10" y="1005"/>
                    </a:lnTo>
                    <a:cubicBezTo>
                      <a:pt x="1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3"/>
              <p:cNvSpPr/>
              <p:nvPr/>
            </p:nvSpPr>
            <p:spPr>
              <a:xfrm>
                <a:off x="2241294" y="4258322"/>
                <a:ext cx="17138" cy="75285"/>
              </a:xfrm>
              <a:custGeom>
                <a:rect b="b" l="l" r="r" t="t"/>
                <a:pathLst>
                  <a:path extrusionOk="0" h="1129" w="257">
                    <a:moveTo>
                      <a:pt x="133" y="0"/>
                    </a:moveTo>
                    <a:cubicBezTo>
                      <a:pt x="62" y="0"/>
                      <a:pt x="0" y="52"/>
                      <a:pt x="10" y="123"/>
                    </a:cubicBezTo>
                    <a:lnTo>
                      <a:pt x="10" y="1005"/>
                    </a:lnTo>
                    <a:cubicBezTo>
                      <a:pt x="10" y="1067"/>
                      <a:pt x="62" y="1128"/>
                      <a:pt x="133" y="1128"/>
                    </a:cubicBezTo>
                    <a:cubicBezTo>
                      <a:pt x="195" y="1128"/>
                      <a:pt x="246" y="1067"/>
                      <a:pt x="246" y="1005"/>
                    </a:cubicBezTo>
                    <a:lnTo>
                      <a:pt x="246" y="123"/>
                    </a:lnTo>
                    <a:cubicBezTo>
                      <a:pt x="256" y="52"/>
                      <a:pt x="195" y="0"/>
                      <a:pt x="13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3"/>
              <p:cNvSpPr/>
              <p:nvPr/>
            </p:nvSpPr>
            <p:spPr>
              <a:xfrm>
                <a:off x="2273369" y="4258322"/>
                <a:ext cx="16538" cy="75285"/>
              </a:xfrm>
              <a:custGeom>
                <a:rect b="b" l="l" r="r" t="t"/>
                <a:pathLst>
                  <a:path extrusionOk="0" h="1129" w="248">
                    <a:moveTo>
                      <a:pt x="124" y="0"/>
                    </a:moveTo>
                    <a:cubicBezTo>
                      <a:pt x="52" y="0"/>
                      <a:pt x="1" y="52"/>
                      <a:pt x="1" y="123"/>
                    </a:cubicBezTo>
                    <a:lnTo>
                      <a:pt x="1" y="1005"/>
                    </a:lnTo>
                    <a:cubicBezTo>
                      <a:pt x="1" y="1077"/>
                      <a:pt x="52" y="1128"/>
                      <a:pt x="124" y="1128"/>
                    </a:cubicBezTo>
                    <a:cubicBezTo>
                      <a:pt x="186" y="1128"/>
                      <a:pt x="247" y="1067"/>
                      <a:pt x="247" y="1005"/>
                    </a:cubicBezTo>
                    <a:lnTo>
                      <a:pt x="247" y="123"/>
                    </a:lnTo>
                    <a:cubicBezTo>
                      <a:pt x="247" y="52"/>
                      <a:pt x="196"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3"/>
              <p:cNvSpPr/>
              <p:nvPr/>
            </p:nvSpPr>
            <p:spPr>
              <a:xfrm>
                <a:off x="2307578" y="4258322"/>
                <a:ext cx="16471" cy="75285"/>
              </a:xfrm>
              <a:custGeom>
                <a:rect b="b" l="l" r="r" t="t"/>
                <a:pathLst>
                  <a:path extrusionOk="0" h="1129" w="247">
                    <a:moveTo>
                      <a:pt x="124" y="0"/>
                    </a:moveTo>
                    <a:cubicBezTo>
                      <a:pt x="62" y="0"/>
                      <a:pt x="1" y="52"/>
                      <a:pt x="11" y="123"/>
                    </a:cubicBezTo>
                    <a:lnTo>
                      <a:pt x="11" y="1005"/>
                    </a:lnTo>
                    <a:cubicBezTo>
                      <a:pt x="11" y="1067"/>
                      <a:pt x="62" y="1128"/>
                      <a:pt x="124" y="1128"/>
                    </a:cubicBezTo>
                    <a:cubicBezTo>
                      <a:pt x="195" y="1118"/>
                      <a:pt x="247" y="1067"/>
                      <a:pt x="247" y="1005"/>
                    </a:cubicBezTo>
                    <a:lnTo>
                      <a:pt x="247" y="123"/>
                    </a:lnTo>
                    <a:cubicBezTo>
                      <a:pt x="247" y="62"/>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3"/>
              <p:cNvSpPr/>
              <p:nvPr/>
            </p:nvSpPr>
            <p:spPr>
              <a:xfrm>
                <a:off x="2560512" y="4209109"/>
                <a:ext cx="16471" cy="67749"/>
              </a:xfrm>
              <a:custGeom>
                <a:rect b="b" l="l" r="r" t="t"/>
                <a:pathLst>
                  <a:path extrusionOk="0" h="1016" w="247">
                    <a:moveTo>
                      <a:pt x="124" y="0"/>
                    </a:moveTo>
                    <a:cubicBezTo>
                      <a:pt x="52" y="0"/>
                      <a:pt x="1" y="52"/>
                      <a:pt x="1" y="123"/>
                    </a:cubicBezTo>
                    <a:lnTo>
                      <a:pt x="1" y="902"/>
                    </a:lnTo>
                    <a:cubicBezTo>
                      <a:pt x="1" y="964"/>
                      <a:pt x="52" y="1015"/>
                      <a:pt x="124" y="1015"/>
                    </a:cubicBezTo>
                    <a:cubicBezTo>
                      <a:pt x="185" y="1015"/>
                      <a:pt x="236" y="964"/>
                      <a:pt x="247" y="892"/>
                    </a:cubicBezTo>
                    <a:lnTo>
                      <a:pt x="247" y="123"/>
                    </a:lnTo>
                    <a:cubicBezTo>
                      <a:pt x="236" y="5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3"/>
              <p:cNvSpPr/>
              <p:nvPr/>
            </p:nvSpPr>
            <p:spPr>
              <a:xfrm>
                <a:off x="2534571" y="4222779"/>
                <a:ext cx="16471" cy="71150"/>
              </a:xfrm>
              <a:custGeom>
                <a:rect b="b" l="l" r="r" t="t"/>
                <a:pathLst>
                  <a:path extrusionOk="0" h="1067" w="247">
                    <a:moveTo>
                      <a:pt x="133" y="0"/>
                    </a:moveTo>
                    <a:cubicBezTo>
                      <a:pt x="62" y="0"/>
                      <a:pt x="10" y="52"/>
                      <a:pt x="10" y="123"/>
                    </a:cubicBezTo>
                    <a:lnTo>
                      <a:pt x="10" y="943"/>
                    </a:lnTo>
                    <a:cubicBezTo>
                      <a:pt x="0" y="1005"/>
                      <a:pt x="62" y="1067"/>
                      <a:pt x="133" y="1067"/>
                    </a:cubicBezTo>
                    <a:cubicBezTo>
                      <a:pt x="195" y="1067"/>
                      <a:pt x="246" y="1015"/>
                      <a:pt x="246" y="943"/>
                    </a:cubicBezTo>
                    <a:lnTo>
                      <a:pt x="246" y="123"/>
                    </a:lnTo>
                    <a:cubicBezTo>
                      <a:pt x="246" y="52"/>
                      <a:pt x="195" y="0"/>
                      <a:pt x="13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3"/>
              <p:cNvSpPr/>
              <p:nvPr/>
            </p:nvSpPr>
            <p:spPr>
              <a:xfrm>
                <a:off x="2507164" y="4232315"/>
                <a:ext cx="15804" cy="70483"/>
              </a:xfrm>
              <a:custGeom>
                <a:rect b="b" l="l" r="r" t="t"/>
                <a:pathLst>
                  <a:path extrusionOk="0" h="1057" w="237">
                    <a:moveTo>
                      <a:pt x="124" y="1"/>
                    </a:moveTo>
                    <a:cubicBezTo>
                      <a:pt x="52" y="1"/>
                      <a:pt x="1" y="62"/>
                      <a:pt x="1" y="124"/>
                    </a:cubicBezTo>
                    <a:lnTo>
                      <a:pt x="1" y="934"/>
                    </a:lnTo>
                    <a:cubicBezTo>
                      <a:pt x="1" y="995"/>
                      <a:pt x="52" y="1057"/>
                      <a:pt x="124" y="1057"/>
                    </a:cubicBezTo>
                    <a:cubicBezTo>
                      <a:pt x="186" y="1057"/>
                      <a:pt x="237" y="995"/>
                      <a:pt x="237" y="934"/>
                    </a:cubicBezTo>
                    <a:lnTo>
                      <a:pt x="237" y="124"/>
                    </a:lnTo>
                    <a:cubicBezTo>
                      <a:pt x="237" y="62"/>
                      <a:pt x="186"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3"/>
              <p:cNvSpPr/>
              <p:nvPr/>
            </p:nvSpPr>
            <p:spPr>
              <a:xfrm>
                <a:off x="2475756" y="4241251"/>
                <a:ext cx="16471" cy="71150"/>
              </a:xfrm>
              <a:custGeom>
                <a:rect b="b" l="l" r="r" t="t"/>
                <a:pathLst>
                  <a:path extrusionOk="0" h="1067" w="247">
                    <a:moveTo>
                      <a:pt x="123" y="0"/>
                    </a:moveTo>
                    <a:cubicBezTo>
                      <a:pt x="62" y="0"/>
                      <a:pt x="0" y="51"/>
                      <a:pt x="0" y="123"/>
                    </a:cubicBezTo>
                    <a:lnTo>
                      <a:pt x="0" y="954"/>
                    </a:lnTo>
                    <a:cubicBezTo>
                      <a:pt x="0" y="1015"/>
                      <a:pt x="62" y="1066"/>
                      <a:pt x="123" y="1066"/>
                    </a:cubicBezTo>
                    <a:cubicBezTo>
                      <a:pt x="195" y="1066"/>
                      <a:pt x="246" y="1015"/>
                      <a:pt x="246" y="954"/>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3"/>
              <p:cNvSpPr/>
              <p:nvPr/>
            </p:nvSpPr>
            <p:spPr>
              <a:xfrm>
                <a:off x="2448415" y="4247386"/>
                <a:ext cx="16471" cy="74551"/>
              </a:xfrm>
              <a:custGeom>
                <a:rect b="b" l="l" r="r" t="t"/>
                <a:pathLst>
                  <a:path extrusionOk="0" h="1118" w="247">
                    <a:moveTo>
                      <a:pt x="123" y="0"/>
                    </a:moveTo>
                    <a:cubicBezTo>
                      <a:pt x="52" y="0"/>
                      <a:pt x="0" y="52"/>
                      <a:pt x="0" y="123"/>
                    </a:cubicBezTo>
                    <a:lnTo>
                      <a:pt x="0" y="985"/>
                    </a:lnTo>
                    <a:cubicBezTo>
                      <a:pt x="0" y="1056"/>
                      <a:pt x="52" y="1118"/>
                      <a:pt x="123" y="1118"/>
                    </a:cubicBezTo>
                    <a:cubicBezTo>
                      <a:pt x="195" y="1108"/>
                      <a:pt x="246" y="1056"/>
                      <a:pt x="246" y="985"/>
                    </a:cubicBezTo>
                    <a:lnTo>
                      <a:pt x="246" y="123"/>
                    </a:lnTo>
                    <a:cubicBezTo>
                      <a:pt x="24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3"/>
              <p:cNvSpPr/>
              <p:nvPr/>
            </p:nvSpPr>
            <p:spPr>
              <a:xfrm>
                <a:off x="2415607" y="4252854"/>
                <a:ext cx="16471" cy="74551"/>
              </a:xfrm>
              <a:custGeom>
                <a:rect b="b" l="l" r="r" t="t"/>
                <a:pathLst>
                  <a:path extrusionOk="0" h="1118" w="247">
                    <a:moveTo>
                      <a:pt x="123" y="0"/>
                    </a:moveTo>
                    <a:cubicBezTo>
                      <a:pt x="52" y="0"/>
                      <a:pt x="0" y="52"/>
                      <a:pt x="0" y="113"/>
                    </a:cubicBezTo>
                    <a:lnTo>
                      <a:pt x="0" y="995"/>
                    </a:lnTo>
                    <a:cubicBezTo>
                      <a:pt x="0" y="1067"/>
                      <a:pt x="52" y="1118"/>
                      <a:pt x="123" y="1118"/>
                    </a:cubicBezTo>
                    <a:cubicBezTo>
                      <a:pt x="185" y="1118"/>
                      <a:pt x="246" y="1067"/>
                      <a:pt x="246" y="995"/>
                    </a:cubicBezTo>
                    <a:lnTo>
                      <a:pt x="246" y="113"/>
                    </a:lnTo>
                    <a:cubicBezTo>
                      <a:pt x="24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3"/>
              <p:cNvSpPr/>
              <p:nvPr/>
            </p:nvSpPr>
            <p:spPr>
              <a:xfrm>
                <a:off x="2380064" y="4256254"/>
                <a:ext cx="17138" cy="74618"/>
              </a:xfrm>
              <a:custGeom>
                <a:rect b="b" l="l" r="r" t="t"/>
                <a:pathLst>
                  <a:path extrusionOk="0" h="1119" w="257">
                    <a:moveTo>
                      <a:pt x="123" y="1"/>
                    </a:moveTo>
                    <a:cubicBezTo>
                      <a:pt x="62" y="1"/>
                      <a:pt x="0" y="52"/>
                      <a:pt x="0" y="124"/>
                    </a:cubicBezTo>
                    <a:lnTo>
                      <a:pt x="0" y="995"/>
                    </a:lnTo>
                    <a:cubicBezTo>
                      <a:pt x="0" y="1067"/>
                      <a:pt x="62" y="1118"/>
                      <a:pt x="123" y="1118"/>
                    </a:cubicBezTo>
                    <a:cubicBezTo>
                      <a:pt x="195" y="1118"/>
                      <a:pt x="257" y="1067"/>
                      <a:pt x="257" y="995"/>
                    </a:cubicBezTo>
                    <a:lnTo>
                      <a:pt x="257" y="124"/>
                    </a:lnTo>
                    <a:cubicBezTo>
                      <a:pt x="257"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3"/>
              <p:cNvSpPr/>
              <p:nvPr/>
            </p:nvSpPr>
            <p:spPr>
              <a:xfrm>
                <a:off x="2347255" y="4258322"/>
                <a:ext cx="17138" cy="75285"/>
              </a:xfrm>
              <a:custGeom>
                <a:rect b="b" l="l" r="r" t="t"/>
                <a:pathLst>
                  <a:path extrusionOk="0" h="1129" w="257">
                    <a:moveTo>
                      <a:pt x="123" y="0"/>
                    </a:moveTo>
                    <a:cubicBezTo>
                      <a:pt x="62" y="0"/>
                      <a:pt x="0" y="52"/>
                      <a:pt x="10" y="123"/>
                    </a:cubicBezTo>
                    <a:lnTo>
                      <a:pt x="10" y="1005"/>
                    </a:lnTo>
                    <a:cubicBezTo>
                      <a:pt x="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3"/>
              <p:cNvSpPr/>
              <p:nvPr/>
            </p:nvSpPr>
            <p:spPr>
              <a:xfrm>
                <a:off x="2137333" y="4133157"/>
                <a:ext cx="309752" cy="51412"/>
              </a:xfrm>
              <a:custGeom>
                <a:rect b="b" l="l" r="r" t="t"/>
                <a:pathLst>
                  <a:path extrusionOk="0" h="771" w="4645">
                    <a:moveTo>
                      <a:pt x="3368" y="113"/>
                    </a:moveTo>
                    <a:cubicBezTo>
                      <a:pt x="3383" y="113"/>
                      <a:pt x="3399" y="113"/>
                      <a:pt x="3415" y="114"/>
                    </a:cubicBezTo>
                    <a:cubicBezTo>
                      <a:pt x="3671" y="114"/>
                      <a:pt x="3866" y="165"/>
                      <a:pt x="3938" y="237"/>
                    </a:cubicBezTo>
                    <a:lnTo>
                      <a:pt x="2810" y="258"/>
                    </a:lnTo>
                    <a:cubicBezTo>
                      <a:pt x="2981" y="172"/>
                      <a:pt x="3170" y="113"/>
                      <a:pt x="3368" y="113"/>
                    </a:cubicBezTo>
                    <a:close/>
                    <a:moveTo>
                      <a:pt x="3958" y="278"/>
                    </a:moveTo>
                    <a:cubicBezTo>
                      <a:pt x="3968" y="288"/>
                      <a:pt x="3968" y="299"/>
                      <a:pt x="3968" y="319"/>
                    </a:cubicBezTo>
                    <a:cubicBezTo>
                      <a:pt x="3968" y="340"/>
                      <a:pt x="3968" y="360"/>
                      <a:pt x="3948" y="381"/>
                    </a:cubicBezTo>
                    <a:lnTo>
                      <a:pt x="2564" y="422"/>
                    </a:lnTo>
                    <a:lnTo>
                      <a:pt x="2564" y="422"/>
                    </a:lnTo>
                    <a:lnTo>
                      <a:pt x="2748" y="309"/>
                    </a:lnTo>
                    <a:lnTo>
                      <a:pt x="3958" y="278"/>
                    </a:lnTo>
                    <a:close/>
                    <a:moveTo>
                      <a:pt x="2185" y="319"/>
                    </a:moveTo>
                    <a:lnTo>
                      <a:pt x="2164" y="329"/>
                    </a:lnTo>
                    <a:cubicBezTo>
                      <a:pt x="2102" y="360"/>
                      <a:pt x="2051" y="401"/>
                      <a:pt x="1990" y="432"/>
                    </a:cubicBezTo>
                    <a:lnTo>
                      <a:pt x="678" y="463"/>
                    </a:lnTo>
                    <a:cubicBezTo>
                      <a:pt x="667" y="442"/>
                      <a:pt x="657" y="432"/>
                      <a:pt x="657" y="411"/>
                    </a:cubicBezTo>
                    <a:cubicBezTo>
                      <a:pt x="657" y="391"/>
                      <a:pt x="657" y="370"/>
                      <a:pt x="667" y="350"/>
                    </a:cubicBezTo>
                    <a:lnTo>
                      <a:pt x="2185" y="319"/>
                    </a:lnTo>
                    <a:close/>
                    <a:moveTo>
                      <a:pt x="1918" y="473"/>
                    </a:moveTo>
                    <a:lnTo>
                      <a:pt x="1918" y="473"/>
                    </a:lnTo>
                    <a:cubicBezTo>
                      <a:pt x="1733" y="565"/>
                      <a:pt x="1518" y="617"/>
                      <a:pt x="1303" y="617"/>
                    </a:cubicBezTo>
                    <a:cubicBezTo>
                      <a:pt x="1275" y="617"/>
                      <a:pt x="1248" y="618"/>
                      <a:pt x="1222" y="618"/>
                    </a:cubicBezTo>
                    <a:cubicBezTo>
                      <a:pt x="944" y="618"/>
                      <a:pt x="783" y="569"/>
                      <a:pt x="708" y="493"/>
                    </a:cubicBezTo>
                    <a:lnTo>
                      <a:pt x="1918" y="473"/>
                    </a:lnTo>
                    <a:close/>
                    <a:moveTo>
                      <a:pt x="3182" y="1"/>
                    </a:moveTo>
                    <a:cubicBezTo>
                      <a:pt x="2850" y="1"/>
                      <a:pt x="2520" y="103"/>
                      <a:pt x="2246" y="288"/>
                    </a:cubicBezTo>
                    <a:lnTo>
                      <a:pt x="698" y="329"/>
                    </a:lnTo>
                    <a:cubicBezTo>
                      <a:pt x="811" y="165"/>
                      <a:pt x="1252" y="94"/>
                      <a:pt x="1744" y="73"/>
                    </a:cubicBezTo>
                    <a:lnTo>
                      <a:pt x="1744" y="32"/>
                    </a:lnTo>
                    <a:cubicBezTo>
                      <a:pt x="1067" y="53"/>
                      <a:pt x="790" y="53"/>
                      <a:pt x="596" y="53"/>
                    </a:cubicBezTo>
                    <a:lnTo>
                      <a:pt x="596" y="94"/>
                    </a:lnTo>
                    <a:cubicBezTo>
                      <a:pt x="739" y="94"/>
                      <a:pt x="811" y="104"/>
                      <a:pt x="811" y="124"/>
                    </a:cubicBezTo>
                    <a:cubicBezTo>
                      <a:pt x="811" y="135"/>
                      <a:pt x="790" y="155"/>
                      <a:pt x="739" y="186"/>
                    </a:cubicBezTo>
                    <a:cubicBezTo>
                      <a:pt x="678" y="217"/>
                      <a:pt x="626" y="258"/>
                      <a:pt x="596" y="319"/>
                    </a:cubicBezTo>
                    <a:lnTo>
                      <a:pt x="11" y="340"/>
                    </a:lnTo>
                    <a:lnTo>
                      <a:pt x="11" y="370"/>
                    </a:lnTo>
                    <a:lnTo>
                      <a:pt x="575" y="360"/>
                    </a:lnTo>
                    <a:lnTo>
                      <a:pt x="575" y="360"/>
                    </a:lnTo>
                    <a:cubicBezTo>
                      <a:pt x="575" y="381"/>
                      <a:pt x="565" y="401"/>
                      <a:pt x="565" y="422"/>
                    </a:cubicBezTo>
                    <a:cubicBezTo>
                      <a:pt x="565" y="432"/>
                      <a:pt x="565" y="452"/>
                      <a:pt x="565" y="463"/>
                    </a:cubicBezTo>
                    <a:lnTo>
                      <a:pt x="1" y="483"/>
                    </a:lnTo>
                    <a:lnTo>
                      <a:pt x="1" y="514"/>
                    </a:lnTo>
                    <a:lnTo>
                      <a:pt x="585" y="504"/>
                    </a:lnTo>
                    <a:cubicBezTo>
                      <a:pt x="654" y="652"/>
                      <a:pt x="931" y="771"/>
                      <a:pt x="1417" y="771"/>
                    </a:cubicBezTo>
                    <a:cubicBezTo>
                      <a:pt x="1437" y="771"/>
                      <a:pt x="1457" y="771"/>
                      <a:pt x="1477" y="770"/>
                    </a:cubicBezTo>
                    <a:cubicBezTo>
                      <a:pt x="1846" y="770"/>
                      <a:pt x="2205" y="658"/>
                      <a:pt x="2502" y="452"/>
                    </a:cubicBezTo>
                    <a:lnTo>
                      <a:pt x="3927" y="422"/>
                    </a:lnTo>
                    <a:lnTo>
                      <a:pt x="3927" y="422"/>
                    </a:lnTo>
                    <a:cubicBezTo>
                      <a:pt x="3794" y="534"/>
                      <a:pt x="3425" y="596"/>
                      <a:pt x="3066" y="617"/>
                    </a:cubicBezTo>
                    <a:lnTo>
                      <a:pt x="3066" y="668"/>
                    </a:lnTo>
                    <a:cubicBezTo>
                      <a:pt x="3671" y="647"/>
                      <a:pt x="3876" y="647"/>
                      <a:pt x="4040" y="647"/>
                    </a:cubicBezTo>
                    <a:lnTo>
                      <a:pt x="4040" y="606"/>
                    </a:lnTo>
                    <a:cubicBezTo>
                      <a:pt x="3897" y="606"/>
                      <a:pt x="3835" y="596"/>
                      <a:pt x="3825" y="575"/>
                    </a:cubicBezTo>
                    <a:cubicBezTo>
                      <a:pt x="3825" y="565"/>
                      <a:pt x="3845" y="545"/>
                      <a:pt x="3897" y="514"/>
                    </a:cubicBezTo>
                    <a:cubicBezTo>
                      <a:pt x="3938" y="493"/>
                      <a:pt x="3989" y="463"/>
                      <a:pt x="4020" y="422"/>
                    </a:cubicBezTo>
                    <a:lnTo>
                      <a:pt x="4645" y="411"/>
                    </a:lnTo>
                    <a:lnTo>
                      <a:pt x="4645" y="370"/>
                    </a:lnTo>
                    <a:lnTo>
                      <a:pt x="4050" y="391"/>
                    </a:lnTo>
                    <a:cubicBezTo>
                      <a:pt x="4061" y="360"/>
                      <a:pt x="4071" y="329"/>
                      <a:pt x="4061" y="299"/>
                    </a:cubicBezTo>
                    <a:lnTo>
                      <a:pt x="4061" y="278"/>
                    </a:lnTo>
                    <a:lnTo>
                      <a:pt x="4645" y="268"/>
                    </a:lnTo>
                    <a:lnTo>
                      <a:pt x="4645" y="227"/>
                    </a:lnTo>
                    <a:lnTo>
                      <a:pt x="4061" y="247"/>
                    </a:lnTo>
                    <a:cubicBezTo>
                      <a:pt x="4002" y="110"/>
                      <a:pt x="3755" y="1"/>
                      <a:pt x="3293" y="1"/>
                    </a:cubicBezTo>
                    <a:cubicBezTo>
                      <a:pt x="3272" y="1"/>
                      <a:pt x="3251" y="1"/>
                      <a:pt x="3230" y="1"/>
                    </a:cubicBezTo>
                    <a:cubicBezTo>
                      <a:pt x="3214" y="1"/>
                      <a:pt x="3198" y="1"/>
                      <a:pt x="318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3"/>
              <p:cNvSpPr/>
              <p:nvPr/>
            </p:nvSpPr>
            <p:spPr>
              <a:xfrm>
                <a:off x="2785438" y="3975317"/>
                <a:ext cx="604366" cy="256394"/>
              </a:xfrm>
              <a:custGeom>
                <a:rect b="b" l="l" r="r" t="t"/>
                <a:pathLst>
                  <a:path extrusionOk="0" h="3845" w="9063">
                    <a:moveTo>
                      <a:pt x="4532" y="0"/>
                    </a:moveTo>
                    <a:cubicBezTo>
                      <a:pt x="2092" y="0"/>
                      <a:pt x="93" y="513"/>
                      <a:pt x="0" y="1169"/>
                    </a:cubicBezTo>
                    <a:lnTo>
                      <a:pt x="0" y="1210"/>
                    </a:lnTo>
                    <a:lnTo>
                      <a:pt x="0" y="2645"/>
                    </a:lnTo>
                    <a:cubicBezTo>
                      <a:pt x="41" y="3312"/>
                      <a:pt x="2051" y="3845"/>
                      <a:pt x="4532" y="3845"/>
                    </a:cubicBezTo>
                    <a:cubicBezTo>
                      <a:pt x="6982" y="3845"/>
                      <a:pt x="8981" y="3322"/>
                      <a:pt x="9063" y="2666"/>
                    </a:cubicBezTo>
                    <a:lnTo>
                      <a:pt x="9063" y="2655"/>
                    </a:lnTo>
                    <a:cubicBezTo>
                      <a:pt x="9063" y="2645"/>
                      <a:pt x="9063" y="2635"/>
                      <a:pt x="9063" y="2625"/>
                    </a:cubicBezTo>
                    <a:cubicBezTo>
                      <a:pt x="9063" y="2614"/>
                      <a:pt x="9063" y="2604"/>
                      <a:pt x="9063" y="2594"/>
                    </a:cubicBezTo>
                    <a:lnTo>
                      <a:pt x="9063" y="1210"/>
                    </a:lnTo>
                    <a:lnTo>
                      <a:pt x="9063" y="1169"/>
                    </a:lnTo>
                    <a:cubicBezTo>
                      <a:pt x="8970" y="513"/>
                      <a:pt x="6971" y="0"/>
                      <a:pt x="453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3"/>
              <p:cNvSpPr/>
              <p:nvPr/>
            </p:nvSpPr>
            <p:spPr>
              <a:xfrm>
                <a:off x="2785438" y="4058005"/>
                <a:ext cx="604366" cy="173708"/>
              </a:xfrm>
              <a:custGeom>
                <a:rect b="b" l="l" r="r" t="t"/>
                <a:pathLst>
                  <a:path extrusionOk="0" h="2605" w="9063">
                    <a:moveTo>
                      <a:pt x="0" y="1"/>
                    </a:moveTo>
                    <a:lnTo>
                      <a:pt x="0" y="1405"/>
                    </a:lnTo>
                    <a:cubicBezTo>
                      <a:pt x="41" y="2072"/>
                      <a:pt x="2051" y="2605"/>
                      <a:pt x="4532" y="2605"/>
                    </a:cubicBezTo>
                    <a:cubicBezTo>
                      <a:pt x="6982" y="2605"/>
                      <a:pt x="8981" y="2082"/>
                      <a:pt x="9063" y="1436"/>
                    </a:cubicBezTo>
                    <a:lnTo>
                      <a:pt x="9063" y="1426"/>
                    </a:lnTo>
                    <a:cubicBezTo>
                      <a:pt x="9063" y="1415"/>
                      <a:pt x="9063" y="1395"/>
                      <a:pt x="9063" y="1385"/>
                    </a:cubicBezTo>
                    <a:cubicBezTo>
                      <a:pt x="9063" y="1374"/>
                      <a:pt x="9063" y="1364"/>
                      <a:pt x="9063" y="1354"/>
                    </a:cubicBezTo>
                    <a:lnTo>
                      <a:pt x="9063" y="21"/>
                    </a:lnTo>
                    <a:cubicBezTo>
                      <a:pt x="8981" y="667"/>
                      <a:pt x="6982" y="1190"/>
                      <a:pt x="4532" y="1190"/>
                    </a:cubicBezTo>
                    <a:cubicBezTo>
                      <a:pt x="2051" y="1190"/>
                      <a:pt x="41" y="657"/>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3"/>
              <p:cNvSpPr/>
              <p:nvPr/>
            </p:nvSpPr>
            <p:spPr>
              <a:xfrm>
                <a:off x="3390397" y="4053203"/>
                <a:ext cx="67" cy="2801"/>
              </a:xfrm>
              <a:custGeom>
                <a:rect b="b" l="l" r="r" t="t"/>
                <a:pathLst>
                  <a:path extrusionOk="0" h="42" w="1">
                    <a:moveTo>
                      <a:pt x="1" y="42"/>
                    </a:moveTo>
                    <a:cubicBezTo>
                      <a:pt x="1" y="32"/>
                      <a:pt x="1" y="22"/>
                      <a:pt x="1" y="11"/>
                    </a:cubicBezTo>
                    <a:lnTo>
                      <a:pt x="1" y="1"/>
                    </a:lnTo>
                    <a:lnTo>
                      <a:pt x="1" y="1"/>
                    </a:lnTo>
                    <a:lnTo>
                      <a:pt x="1" y="42"/>
                    </a:lnTo>
                    <a:lnTo>
                      <a:pt x="1" y="42"/>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3"/>
              <p:cNvSpPr/>
              <p:nvPr/>
            </p:nvSpPr>
            <p:spPr>
              <a:xfrm>
                <a:off x="2785438" y="4053203"/>
                <a:ext cx="67" cy="2801"/>
              </a:xfrm>
              <a:custGeom>
                <a:rect b="b" l="l" r="r" t="t"/>
                <a:pathLst>
                  <a:path extrusionOk="0" h="42" w="1">
                    <a:moveTo>
                      <a:pt x="0" y="1"/>
                    </a:moveTo>
                    <a:lnTo>
                      <a:pt x="0" y="42"/>
                    </a:lnTo>
                    <a:lnTo>
                      <a:pt x="0" y="42"/>
                    </a:lnTo>
                    <a:lnTo>
                      <a:pt x="0" y="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3"/>
              <p:cNvSpPr/>
              <p:nvPr/>
            </p:nvSpPr>
            <p:spPr>
              <a:xfrm>
                <a:off x="2868126" y="3999257"/>
                <a:ext cx="439654" cy="110760"/>
              </a:xfrm>
              <a:custGeom>
                <a:rect b="b" l="l" r="r" t="t"/>
                <a:pathLst>
                  <a:path extrusionOk="0" h="1661" w="6593">
                    <a:moveTo>
                      <a:pt x="3292" y="0"/>
                    </a:moveTo>
                    <a:cubicBezTo>
                      <a:pt x="1477" y="0"/>
                      <a:pt x="1" y="369"/>
                      <a:pt x="1" y="831"/>
                    </a:cubicBezTo>
                    <a:cubicBezTo>
                      <a:pt x="1" y="1292"/>
                      <a:pt x="1477" y="1661"/>
                      <a:pt x="3292" y="1661"/>
                    </a:cubicBezTo>
                    <a:cubicBezTo>
                      <a:pt x="5116" y="1661"/>
                      <a:pt x="6592" y="1292"/>
                      <a:pt x="6592" y="831"/>
                    </a:cubicBezTo>
                    <a:cubicBezTo>
                      <a:pt x="6592" y="369"/>
                      <a:pt x="5116" y="0"/>
                      <a:pt x="329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3"/>
              <p:cNvSpPr/>
              <p:nvPr/>
            </p:nvSpPr>
            <p:spPr>
              <a:xfrm>
                <a:off x="2795707" y="4095614"/>
                <a:ext cx="16471" cy="67083"/>
              </a:xfrm>
              <a:custGeom>
                <a:rect b="b" l="l" r="r" t="t"/>
                <a:pathLst>
                  <a:path extrusionOk="0" h="1006" w="247">
                    <a:moveTo>
                      <a:pt x="113" y="1"/>
                    </a:moveTo>
                    <a:cubicBezTo>
                      <a:pt x="51" y="1"/>
                      <a:pt x="0" y="62"/>
                      <a:pt x="0" y="124"/>
                    </a:cubicBezTo>
                    <a:lnTo>
                      <a:pt x="0" y="882"/>
                    </a:lnTo>
                    <a:cubicBezTo>
                      <a:pt x="0" y="944"/>
                      <a:pt x="51" y="1005"/>
                      <a:pt x="113" y="1005"/>
                    </a:cubicBezTo>
                    <a:cubicBezTo>
                      <a:pt x="185" y="1005"/>
                      <a:pt x="236" y="944"/>
                      <a:pt x="246" y="882"/>
                    </a:cubicBezTo>
                    <a:lnTo>
                      <a:pt x="246" y="124"/>
                    </a:lnTo>
                    <a:cubicBezTo>
                      <a:pt x="246" y="52"/>
                      <a:pt x="185" y="1"/>
                      <a:pt x="11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3"/>
              <p:cNvSpPr/>
              <p:nvPr/>
            </p:nvSpPr>
            <p:spPr>
              <a:xfrm>
                <a:off x="2820980" y="4109951"/>
                <a:ext cx="16471" cy="71217"/>
              </a:xfrm>
              <a:custGeom>
                <a:rect b="b" l="l" r="r" t="t"/>
                <a:pathLst>
                  <a:path extrusionOk="0" h="1068" w="247">
                    <a:moveTo>
                      <a:pt x="123" y="1"/>
                    </a:moveTo>
                    <a:cubicBezTo>
                      <a:pt x="52" y="1"/>
                      <a:pt x="0" y="52"/>
                      <a:pt x="0" y="124"/>
                    </a:cubicBezTo>
                    <a:lnTo>
                      <a:pt x="0" y="944"/>
                    </a:lnTo>
                    <a:cubicBezTo>
                      <a:pt x="0" y="1016"/>
                      <a:pt x="52" y="1067"/>
                      <a:pt x="123" y="1067"/>
                    </a:cubicBezTo>
                    <a:cubicBezTo>
                      <a:pt x="185" y="1067"/>
                      <a:pt x="236" y="1016"/>
                      <a:pt x="246" y="944"/>
                    </a:cubicBezTo>
                    <a:lnTo>
                      <a:pt x="24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3"/>
              <p:cNvSpPr/>
              <p:nvPr/>
            </p:nvSpPr>
            <p:spPr>
              <a:xfrm>
                <a:off x="2848321" y="4120220"/>
                <a:ext cx="16471" cy="71884"/>
              </a:xfrm>
              <a:custGeom>
                <a:rect b="b" l="l" r="r" t="t"/>
                <a:pathLst>
                  <a:path extrusionOk="0" h="1078" w="247">
                    <a:moveTo>
                      <a:pt x="134" y="1"/>
                    </a:moveTo>
                    <a:cubicBezTo>
                      <a:pt x="62" y="1"/>
                      <a:pt x="11" y="52"/>
                      <a:pt x="0" y="124"/>
                    </a:cubicBezTo>
                    <a:lnTo>
                      <a:pt x="0" y="964"/>
                    </a:lnTo>
                    <a:cubicBezTo>
                      <a:pt x="11" y="1026"/>
                      <a:pt x="62" y="1077"/>
                      <a:pt x="134" y="1077"/>
                    </a:cubicBezTo>
                    <a:cubicBezTo>
                      <a:pt x="195" y="1077"/>
                      <a:pt x="247" y="1026"/>
                      <a:pt x="247" y="964"/>
                    </a:cubicBezTo>
                    <a:lnTo>
                      <a:pt x="247" y="124"/>
                    </a:lnTo>
                    <a:cubicBezTo>
                      <a:pt x="247" y="52"/>
                      <a:pt x="195" y="1"/>
                      <a:pt x="13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3"/>
              <p:cNvSpPr/>
              <p:nvPr/>
            </p:nvSpPr>
            <p:spPr>
              <a:xfrm>
                <a:off x="2879796" y="4128422"/>
                <a:ext cx="16471" cy="71884"/>
              </a:xfrm>
              <a:custGeom>
                <a:rect b="b" l="l" r="r" t="t"/>
                <a:pathLst>
                  <a:path extrusionOk="0" h="1078" w="247">
                    <a:moveTo>
                      <a:pt x="123" y="1"/>
                    </a:moveTo>
                    <a:cubicBezTo>
                      <a:pt x="62" y="1"/>
                      <a:pt x="0" y="52"/>
                      <a:pt x="0" y="124"/>
                    </a:cubicBezTo>
                    <a:lnTo>
                      <a:pt x="0" y="954"/>
                    </a:lnTo>
                    <a:cubicBezTo>
                      <a:pt x="0" y="1016"/>
                      <a:pt x="62" y="1077"/>
                      <a:pt x="123" y="1077"/>
                    </a:cubicBezTo>
                    <a:cubicBezTo>
                      <a:pt x="195" y="1077"/>
                      <a:pt x="246" y="1016"/>
                      <a:pt x="246" y="954"/>
                    </a:cubicBezTo>
                    <a:lnTo>
                      <a:pt x="246"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3"/>
              <p:cNvSpPr/>
              <p:nvPr/>
            </p:nvSpPr>
            <p:spPr>
              <a:xfrm>
                <a:off x="2907803" y="4135291"/>
                <a:ext cx="15804" cy="73884"/>
              </a:xfrm>
              <a:custGeom>
                <a:rect b="b" l="l" r="r" t="t"/>
                <a:pathLst>
                  <a:path extrusionOk="0" h="1108" w="237">
                    <a:moveTo>
                      <a:pt x="123" y="0"/>
                    </a:moveTo>
                    <a:cubicBezTo>
                      <a:pt x="52" y="0"/>
                      <a:pt x="0" y="62"/>
                      <a:pt x="0" y="123"/>
                    </a:cubicBezTo>
                    <a:lnTo>
                      <a:pt x="0" y="984"/>
                    </a:lnTo>
                    <a:cubicBezTo>
                      <a:pt x="0" y="1056"/>
                      <a:pt x="52" y="1107"/>
                      <a:pt x="123" y="1107"/>
                    </a:cubicBezTo>
                    <a:cubicBezTo>
                      <a:pt x="185" y="1107"/>
                      <a:pt x="236" y="1056"/>
                      <a:pt x="236" y="984"/>
                    </a:cubicBezTo>
                    <a:lnTo>
                      <a:pt x="236" y="123"/>
                    </a:lnTo>
                    <a:cubicBezTo>
                      <a:pt x="236" y="6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3"/>
              <p:cNvSpPr/>
              <p:nvPr/>
            </p:nvSpPr>
            <p:spPr>
              <a:xfrm>
                <a:off x="2940612" y="4140759"/>
                <a:ext cx="15804" cy="74551"/>
              </a:xfrm>
              <a:custGeom>
                <a:rect b="b" l="l" r="r" t="t"/>
                <a:pathLst>
                  <a:path extrusionOk="0" h="1118" w="237">
                    <a:moveTo>
                      <a:pt x="123" y="0"/>
                    </a:moveTo>
                    <a:cubicBezTo>
                      <a:pt x="52" y="0"/>
                      <a:pt x="0" y="51"/>
                      <a:pt x="0" y="123"/>
                    </a:cubicBezTo>
                    <a:lnTo>
                      <a:pt x="0" y="984"/>
                    </a:lnTo>
                    <a:cubicBezTo>
                      <a:pt x="0" y="1056"/>
                      <a:pt x="52" y="1107"/>
                      <a:pt x="123" y="1118"/>
                    </a:cubicBezTo>
                    <a:cubicBezTo>
                      <a:pt x="185" y="1107"/>
                      <a:pt x="236" y="1056"/>
                      <a:pt x="236" y="995"/>
                    </a:cubicBezTo>
                    <a:lnTo>
                      <a:pt x="23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3"/>
              <p:cNvSpPr/>
              <p:nvPr/>
            </p:nvSpPr>
            <p:spPr>
              <a:xfrm>
                <a:off x="2975488" y="4144160"/>
                <a:ext cx="16471" cy="73884"/>
              </a:xfrm>
              <a:custGeom>
                <a:rect b="b" l="l" r="r" t="t"/>
                <a:pathLst>
                  <a:path extrusionOk="0" h="1108" w="247">
                    <a:moveTo>
                      <a:pt x="123" y="0"/>
                    </a:moveTo>
                    <a:cubicBezTo>
                      <a:pt x="52" y="0"/>
                      <a:pt x="0" y="52"/>
                      <a:pt x="0" y="113"/>
                    </a:cubicBezTo>
                    <a:lnTo>
                      <a:pt x="0" y="995"/>
                    </a:lnTo>
                    <a:cubicBezTo>
                      <a:pt x="0" y="1056"/>
                      <a:pt x="52" y="1108"/>
                      <a:pt x="123" y="1108"/>
                    </a:cubicBezTo>
                    <a:cubicBezTo>
                      <a:pt x="185" y="1108"/>
                      <a:pt x="236" y="1056"/>
                      <a:pt x="246" y="995"/>
                    </a:cubicBezTo>
                    <a:lnTo>
                      <a:pt x="246" y="113"/>
                    </a:lnTo>
                    <a:cubicBezTo>
                      <a:pt x="23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3"/>
              <p:cNvSpPr/>
              <p:nvPr/>
            </p:nvSpPr>
            <p:spPr>
              <a:xfrm>
                <a:off x="3008297" y="4146227"/>
                <a:ext cx="16471" cy="74551"/>
              </a:xfrm>
              <a:custGeom>
                <a:rect b="b" l="l" r="r" t="t"/>
                <a:pathLst>
                  <a:path extrusionOk="0" h="1118" w="247">
                    <a:moveTo>
                      <a:pt x="123" y="0"/>
                    </a:moveTo>
                    <a:cubicBezTo>
                      <a:pt x="52" y="0"/>
                      <a:pt x="0" y="51"/>
                      <a:pt x="0" y="123"/>
                    </a:cubicBezTo>
                    <a:lnTo>
                      <a:pt x="0" y="995"/>
                    </a:lnTo>
                    <a:cubicBezTo>
                      <a:pt x="0" y="1066"/>
                      <a:pt x="5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3"/>
              <p:cNvSpPr/>
              <p:nvPr/>
            </p:nvSpPr>
            <p:spPr>
              <a:xfrm>
                <a:off x="3046573" y="4146227"/>
                <a:ext cx="16471" cy="74551"/>
              </a:xfrm>
              <a:custGeom>
                <a:rect b="b" l="l" r="r" t="t"/>
                <a:pathLst>
                  <a:path extrusionOk="0" h="1118" w="247">
                    <a:moveTo>
                      <a:pt x="123" y="0"/>
                    </a:moveTo>
                    <a:cubicBezTo>
                      <a:pt x="62" y="0"/>
                      <a:pt x="0" y="51"/>
                      <a:pt x="0" y="123"/>
                    </a:cubicBezTo>
                    <a:lnTo>
                      <a:pt x="0" y="995"/>
                    </a:lnTo>
                    <a:cubicBezTo>
                      <a:pt x="0" y="1066"/>
                      <a:pt x="6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3"/>
              <p:cNvSpPr/>
              <p:nvPr/>
            </p:nvSpPr>
            <p:spPr>
              <a:xfrm>
                <a:off x="3078715" y="4146227"/>
                <a:ext cx="15804" cy="74551"/>
              </a:xfrm>
              <a:custGeom>
                <a:rect b="b" l="l" r="r" t="t"/>
                <a:pathLst>
                  <a:path extrusionOk="0" h="1118" w="237">
                    <a:moveTo>
                      <a:pt x="123" y="0"/>
                    </a:moveTo>
                    <a:cubicBezTo>
                      <a:pt x="51" y="0"/>
                      <a:pt x="0" y="51"/>
                      <a:pt x="0" y="123"/>
                    </a:cubicBezTo>
                    <a:lnTo>
                      <a:pt x="0" y="995"/>
                    </a:lnTo>
                    <a:cubicBezTo>
                      <a:pt x="0" y="1066"/>
                      <a:pt x="51" y="1118"/>
                      <a:pt x="123" y="1118"/>
                    </a:cubicBezTo>
                    <a:cubicBezTo>
                      <a:pt x="185" y="1118"/>
                      <a:pt x="236" y="1066"/>
                      <a:pt x="236" y="995"/>
                    </a:cubicBezTo>
                    <a:lnTo>
                      <a:pt x="23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3"/>
              <p:cNvSpPr/>
              <p:nvPr/>
            </p:nvSpPr>
            <p:spPr>
              <a:xfrm>
                <a:off x="3112857" y="4146227"/>
                <a:ext cx="16471" cy="74551"/>
              </a:xfrm>
              <a:custGeom>
                <a:rect b="b" l="l" r="r" t="t"/>
                <a:pathLst>
                  <a:path extrusionOk="0" h="1118" w="247">
                    <a:moveTo>
                      <a:pt x="124" y="0"/>
                    </a:moveTo>
                    <a:cubicBezTo>
                      <a:pt x="62" y="0"/>
                      <a:pt x="11" y="51"/>
                      <a:pt x="1" y="123"/>
                    </a:cubicBezTo>
                    <a:lnTo>
                      <a:pt x="1" y="995"/>
                    </a:lnTo>
                    <a:cubicBezTo>
                      <a:pt x="11" y="1066"/>
                      <a:pt x="62" y="1118"/>
                      <a:pt x="124" y="1118"/>
                    </a:cubicBezTo>
                    <a:cubicBezTo>
                      <a:pt x="185" y="1118"/>
                      <a:pt x="247" y="1066"/>
                      <a:pt x="247" y="995"/>
                    </a:cubicBezTo>
                    <a:lnTo>
                      <a:pt x="247" y="123"/>
                    </a:lnTo>
                    <a:cubicBezTo>
                      <a:pt x="24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3"/>
              <p:cNvSpPr/>
              <p:nvPr/>
            </p:nvSpPr>
            <p:spPr>
              <a:xfrm>
                <a:off x="3365124" y="4095614"/>
                <a:ext cx="16471" cy="68416"/>
              </a:xfrm>
              <a:custGeom>
                <a:rect b="b" l="l" r="r" t="t"/>
                <a:pathLst>
                  <a:path extrusionOk="0" h="1026" w="247">
                    <a:moveTo>
                      <a:pt x="124" y="1"/>
                    </a:moveTo>
                    <a:cubicBezTo>
                      <a:pt x="62" y="1"/>
                      <a:pt x="1" y="62"/>
                      <a:pt x="11" y="124"/>
                    </a:cubicBezTo>
                    <a:lnTo>
                      <a:pt x="11" y="913"/>
                    </a:lnTo>
                    <a:cubicBezTo>
                      <a:pt x="11" y="974"/>
                      <a:pt x="62" y="1026"/>
                      <a:pt x="124" y="1026"/>
                    </a:cubicBezTo>
                    <a:cubicBezTo>
                      <a:pt x="195" y="1026"/>
                      <a:pt x="247" y="974"/>
                      <a:pt x="247" y="913"/>
                    </a:cubicBezTo>
                    <a:lnTo>
                      <a:pt x="247" y="124"/>
                    </a:lnTo>
                    <a:cubicBezTo>
                      <a:pt x="247" y="62"/>
                      <a:pt x="19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3"/>
              <p:cNvSpPr/>
              <p:nvPr/>
            </p:nvSpPr>
            <p:spPr>
              <a:xfrm>
                <a:off x="3339851" y="4109951"/>
                <a:ext cx="16471" cy="71217"/>
              </a:xfrm>
              <a:custGeom>
                <a:rect b="b" l="l" r="r" t="t"/>
                <a:pathLst>
                  <a:path extrusionOk="0" h="1068" w="247">
                    <a:moveTo>
                      <a:pt x="123" y="1"/>
                    </a:moveTo>
                    <a:cubicBezTo>
                      <a:pt x="62" y="1"/>
                      <a:pt x="0" y="52"/>
                      <a:pt x="0" y="124"/>
                    </a:cubicBezTo>
                    <a:lnTo>
                      <a:pt x="0" y="944"/>
                    </a:lnTo>
                    <a:cubicBezTo>
                      <a:pt x="0" y="1016"/>
                      <a:pt x="62" y="1067"/>
                      <a:pt x="123" y="1067"/>
                    </a:cubicBezTo>
                    <a:cubicBezTo>
                      <a:pt x="195" y="1067"/>
                      <a:pt x="246" y="1016"/>
                      <a:pt x="246" y="944"/>
                    </a:cubicBezTo>
                    <a:lnTo>
                      <a:pt x="246"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3"/>
              <p:cNvSpPr/>
              <p:nvPr/>
            </p:nvSpPr>
            <p:spPr>
              <a:xfrm>
                <a:off x="3311777" y="4120220"/>
                <a:ext cx="16538" cy="69817"/>
              </a:xfrm>
              <a:custGeom>
                <a:rect b="b" l="l" r="r" t="t"/>
                <a:pathLst>
                  <a:path extrusionOk="0" h="1047" w="248">
                    <a:moveTo>
                      <a:pt x="124" y="1"/>
                    </a:moveTo>
                    <a:cubicBezTo>
                      <a:pt x="63" y="1"/>
                      <a:pt x="1" y="52"/>
                      <a:pt x="1" y="124"/>
                    </a:cubicBezTo>
                    <a:lnTo>
                      <a:pt x="1" y="923"/>
                    </a:lnTo>
                    <a:cubicBezTo>
                      <a:pt x="1" y="995"/>
                      <a:pt x="63" y="1046"/>
                      <a:pt x="124" y="1046"/>
                    </a:cubicBezTo>
                    <a:cubicBezTo>
                      <a:pt x="196" y="1046"/>
                      <a:pt x="247" y="995"/>
                      <a:pt x="247" y="923"/>
                    </a:cubicBezTo>
                    <a:lnTo>
                      <a:pt x="247" y="124"/>
                    </a:lnTo>
                    <a:cubicBezTo>
                      <a:pt x="247" y="52"/>
                      <a:pt x="196"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3"/>
              <p:cNvSpPr/>
              <p:nvPr/>
            </p:nvSpPr>
            <p:spPr>
              <a:xfrm>
                <a:off x="3281035" y="4128422"/>
                <a:ext cx="16471" cy="71884"/>
              </a:xfrm>
              <a:custGeom>
                <a:rect b="b" l="l" r="r" t="t"/>
                <a:pathLst>
                  <a:path extrusionOk="0" h="1078" w="247">
                    <a:moveTo>
                      <a:pt x="124" y="1"/>
                    </a:moveTo>
                    <a:cubicBezTo>
                      <a:pt x="52" y="1"/>
                      <a:pt x="1" y="52"/>
                      <a:pt x="1" y="124"/>
                    </a:cubicBezTo>
                    <a:lnTo>
                      <a:pt x="1" y="954"/>
                    </a:lnTo>
                    <a:cubicBezTo>
                      <a:pt x="1" y="1016"/>
                      <a:pt x="52" y="1077"/>
                      <a:pt x="124" y="1077"/>
                    </a:cubicBezTo>
                    <a:cubicBezTo>
                      <a:pt x="185" y="1067"/>
                      <a:pt x="236" y="1016"/>
                      <a:pt x="247" y="954"/>
                    </a:cubicBezTo>
                    <a:lnTo>
                      <a:pt x="247" y="124"/>
                    </a:lnTo>
                    <a:cubicBezTo>
                      <a:pt x="236"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3"/>
              <p:cNvSpPr/>
              <p:nvPr/>
            </p:nvSpPr>
            <p:spPr>
              <a:xfrm>
                <a:off x="3253028" y="4135291"/>
                <a:ext cx="16471" cy="73884"/>
              </a:xfrm>
              <a:custGeom>
                <a:rect b="b" l="l" r="r" t="t"/>
                <a:pathLst>
                  <a:path extrusionOk="0" h="1108" w="247">
                    <a:moveTo>
                      <a:pt x="123" y="0"/>
                    </a:moveTo>
                    <a:cubicBezTo>
                      <a:pt x="62" y="0"/>
                      <a:pt x="0" y="51"/>
                      <a:pt x="0" y="123"/>
                    </a:cubicBezTo>
                    <a:lnTo>
                      <a:pt x="0" y="984"/>
                    </a:lnTo>
                    <a:cubicBezTo>
                      <a:pt x="0" y="1056"/>
                      <a:pt x="62" y="1107"/>
                      <a:pt x="123" y="1107"/>
                    </a:cubicBezTo>
                    <a:cubicBezTo>
                      <a:pt x="195" y="1107"/>
                      <a:pt x="246" y="1056"/>
                      <a:pt x="246" y="984"/>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3"/>
              <p:cNvSpPr/>
              <p:nvPr/>
            </p:nvSpPr>
            <p:spPr>
              <a:xfrm>
                <a:off x="3220219" y="4139358"/>
                <a:ext cx="16471" cy="75285"/>
              </a:xfrm>
              <a:custGeom>
                <a:rect b="b" l="l" r="r" t="t"/>
                <a:pathLst>
                  <a:path extrusionOk="0" h="1129" w="247">
                    <a:moveTo>
                      <a:pt x="123" y="1"/>
                    </a:moveTo>
                    <a:cubicBezTo>
                      <a:pt x="62" y="1"/>
                      <a:pt x="0" y="62"/>
                      <a:pt x="0" y="124"/>
                    </a:cubicBezTo>
                    <a:lnTo>
                      <a:pt x="0" y="1005"/>
                    </a:lnTo>
                    <a:cubicBezTo>
                      <a:pt x="0" y="1067"/>
                      <a:pt x="62" y="1128"/>
                      <a:pt x="123" y="1128"/>
                    </a:cubicBezTo>
                    <a:cubicBezTo>
                      <a:pt x="195" y="1128"/>
                      <a:pt x="246" y="1067"/>
                      <a:pt x="246" y="1005"/>
                    </a:cubicBezTo>
                    <a:lnTo>
                      <a:pt x="246" y="124"/>
                    </a:lnTo>
                    <a:cubicBezTo>
                      <a:pt x="246" y="6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3"/>
              <p:cNvSpPr/>
              <p:nvPr/>
            </p:nvSpPr>
            <p:spPr>
              <a:xfrm>
                <a:off x="3184676" y="4144093"/>
                <a:ext cx="17138" cy="73951"/>
              </a:xfrm>
              <a:custGeom>
                <a:rect b="b" l="l" r="r" t="t"/>
                <a:pathLst>
                  <a:path extrusionOk="0" h="1109" w="257">
                    <a:moveTo>
                      <a:pt x="118" y="0"/>
                    </a:moveTo>
                    <a:cubicBezTo>
                      <a:pt x="54" y="0"/>
                      <a:pt x="10" y="57"/>
                      <a:pt x="0" y="114"/>
                    </a:cubicBezTo>
                    <a:lnTo>
                      <a:pt x="0" y="996"/>
                    </a:lnTo>
                    <a:cubicBezTo>
                      <a:pt x="10" y="1057"/>
                      <a:pt x="62" y="1109"/>
                      <a:pt x="133" y="1109"/>
                    </a:cubicBezTo>
                    <a:cubicBezTo>
                      <a:pt x="195" y="1109"/>
                      <a:pt x="257" y="1057"/>
                      <a:pt x="257" y="996"/>
                    </a:cubicBezTo>
                    <a:lnTo>
                      <a:pt x="257" y="114"/>
                    </a:lnTo>
                    <a:cubicBezTo>
                      <a:pt x="257" y="53"/>
                      <a:pt x="195" y="1"/>
                      <a:pt x="133" y="1"/>
                    </a:cubicBezTo>
                    <a:cubicBezTo>
                      <a:pt x="128" y="1"/>
                      <a:pt x="123" y="0"/>
                      <a:pt x="118"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3"/>
              <p:cNvSpPr/>
              <p:nvPr/>
            </p:nvSpPr>
            <p:spPr>
              <a:xfrm>
                <a:off x="3152535" y="4146227"/>
                <a:ext cx="16471" cy="74551"/>
              </a:xfrm>
              <a:custGeom>
                <a:rect b="b" l="l" r="r" t="t"/>
                <a:pathLst>
                  <a:path extrusionOk="0" h="1118" w="247">
                    <a:moveTo>
                      <a:pt x="123" y="0"/>
                    </a:moveTo>
                    <a:cubicBezTo>
                      <a:pt x="52" y="0"/>
                      <a:pt x="0" y="51"/>
                      <a:pt x="0" y="113"/>
                    </a:cubicBezTo>
                    <a:lnTo>
                      <a:pt x="0" y="995"/>
                    </a:lnTo>
                    <a:cubicBezTo>
                      <a:pt x="0" y="1066"/>
                      <a:pt x="52" y="1118"/>
                      <a:pt x="123" y="1118"/>
                    </a:cubicBezTo>
                    <a:cubicBezTo>
                      <a:pt x="185" y="1118"/>
                      <a:pt x="246" y="1066"/>
                      <a:pt x="246" y="995"/>
                    </a:cubicBezTo>
                    <a:lnTo>
                      <a:pt x="246" y="113"/>
                    </a:lnTo>
                    <a:cubicBezTo>
                      <a:pt x="24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3"/>
              <p:cNvSpPr/>
              <p:nvPr/>
            </p:nvSpPr>
            <p:spPr>
              <a:xfrm>
                <a:off x="2934477" y="4036133"/>
                <a:ext cx="309752" cy="51412"/>
              </a:xfrm>
              <a:custGeom>
                <a:rect b="b" l="l" r="r" t="t"/>
                <a:pathLst>
                  <a:path extrusionOk="0" h="771" w="4645">
                    <a:moveTo>
                      <a:pt x="3352" y="112"/>
                    </a:moveTo>
                    <a:cubicBezTo>
                      <a:pt x="3369" y="112"/>
                      <a:pt x="3386" y="113"/>
                      <a:pt x="3404" y="113"/>
                    </a:cubicBezTo>
                    <a:cubicBezTo>
                      <a:pt x="3660" y="113"/>
                      <a:pt x="3865" y="165"/>
                      <a:pt x="3937" y="236"/>
                    </a:cubicBezTo>
                    <a:lnTo>
                      <a:pt x="2809" y="257"/>
                    </a:lnTo>
                    <a:cubicBezTo>
                      <a:pt x="2978" y="163"/>
                      <a:pt x="3164" y="112"/>
                      <a:pt x="3352" y="112"/>
                    </a:cubicBezTo>
                    <a:close/>
                    <a:moveTo>
                      <a:pt x="3957" y="278"/>
                    </a:moveTo>
                    <a:cubicBezTo>
                      <a:pt x="3967" y="288"/>
                      <a:pt x="3967" y="298"/>
                      <a:pt x="3967" y="319"/>
                    </a:cubicBezTo>
                    <a:cubicBezTo>
                      <a:pt x="3967" y="339"/>
                      <a:pt x="3957" y="360"/>
                      <a:pt x="3947" y="380"/>
                    </a:cubicBezTo>
                    <a:lnTo>
                      <a:pt x="2563" y="421"/>
                    </a:lnTo>
                    <a:lnTo>
                      <a:pt x="2748" y="298"/>
                    </a:lnTo>
                    <a:lnTo>
                      <a:pt x="3957" y="278"/>
                    </a:lnTo>
                    <a:close/>
                    <a:moveTo>
                      <a:pt x="2173" y="319"/>
                    </a:moveTo>
                    <a:lnTo>
                      <a:pt x="2163" y="329"/>
                    </a:lnTo>
                    <a:cubicBezTo>
                      <a:pt x="2102" y="360"/>
                      <a:pt x="2050" y="401"/>
                      <a:pt x="1989" y="431"/>
                    </a:cubicBezTo>
                    <a:lnTo>
                      <a:pt x="677" y="462"/>
                    </a:lnTo>
                    <a:cubicBezTo>
                      <a:pt x="667" y="442"/>
                      <a:pt x="656" y="431"/>
                      <a:pt x="656" y="411"/>
                    </a:cubicBezTo>
                    <a:cubicBezTo>
                      <a:pt x="656" y="390"/>
                      <a:pt x="656" y="370"/>
                      <a:pt x="667" y="349"/>
                    </a:cubicBezTo>
                    <a:lnTo>
                      <a:pt x="2173" y="319"/>
                    </a:lnTo>
                    <a:close/>
                    <a:moveTo>
                      <a:pt x="1917" y="472"/>
                    </a:moveTo>
                    <a:cubicBezTo>
                      <a:pt x="1722" y="565"/>
                      <a:pt x="1517" y="616"/>
                      <a:pt x="1302" y="616"/>
                    </a:cubicBezTo>
                    <a:cubicBezTo>
                      <a:pt x="1274" y="617"/>
                      <a:pt x="1247" y="617"/>
                      <a:pt x="1221" y="617"/>
                    </a:cubicBezTo>
                    <a:cubicBezTo>
                      <a:pt x="942" y="617"/>
                      <a:pt x="773" y="568"/>
                      <a:pt x="708" y="493"/>
                    </a:cubicBezTo>
                    <a:lnTo>
                      <a:pt x="1917" y="472"/>
                    </a:lnTo>
                    <a:close/>
                    <a:moveTo>
                      <a:pt x="3182" y="0"/>
                    </a:moveTo>
                    <a:cubicBezTo>
                      <a:pt x="2849" y="0"/>
                      <a:pt x="2519" y="102"/>
                      <a:pt x="2245" y="288"/>
                    </a:cubicBezTo>
                    <a:lnTo>
                      <a:pt x="687" y="319"/>
                    </a:lnTo>
                    <a:cubicBezTo>
                      <a:pt x="810" y="165"/>
                      <a:pt x="1241" y="93"/>
                      <a:pt x="1743" y="62"/>
                    </a:cubicBezTo>
                    <a:lnTo>
                      <a:pt x="1743" y="31"/>
                    </a:lnTo>
                    <a:cubicBezTo>
                      <a:pt x="1066" y="52"/>
                      <a:pt x="790" y="52"/>
                      <a:pt x="595" y="52"/>
                    </a:cubicBezTo>
                    <a:lnTo>
                      <a:pt x="595" y="83"/>
                    </a:lnTo>
                    <a:cubicBezTo>
                      <a:pt x="728" y="93"/>
                      <a:pt x="800" y="103"/>
                      <a:pt x="800" y="124"/>
                    </a:cubicBezTo>
                    <a:cubicBezTo>
                      <a:pt x="810" y="134"/>
                      <a:pt x="790" y="154"/>
                      <a:pt x="738" y="185"/>
                    </a:cubicBezTo>
                    <a:cubicBezTo>
                      <a:pt x="677" y="216"/>
                      <a:pt x="626" y="257"/>
                      <a:pt x="585" y="319"/>
                    </a:cubicBezTo>
                    <a:lnTo>
                      <a:pt x="0" y="339"/>
                    </a:lnTo>
                    <a:lnTo>
                      <a:pt x="0" y="370"/>
                    </a:lnTo>
                    <a:lnTo>
                      <a:pt x="574" y="360"/>
                    </a:lnTo>
                    <a:lnTo>
                      <a:pt x="574" y="360"/>
                    </a:lnTo>
                    <a:cubicBezTo>
                      <a:pt x="564" y="380"/>
                      <a:pt x="564" y="401"/>
                      <a:pt x="564" y="421"/>
                    </a:cubicBezTo>
                    <a:cubicBezTo>
                      <a:pt x="564" y="431"/>
                      <a:pt x="564" y="452"/>
                      <a:pt x="564" y="462"/>
                    </a:cubicBezTo>
                    <a:lnTo>
                      <a:pt x="0" y="483"/>
                    </a:lnTo>
                    <a:lnTo>
                      <a:pt x="0" y="513"/>
                    </a:lnTo>
                    <a:lnTo>
                      <a:pt x="574" y="503"/>
                    </a:lnTo>
                    <a:cubicBezTo>
                      <a:pt x="653" y="651"/>
                      <a:pt x="931" y="770"/>
                      <a:pt x="1416" y="770"/>
                    </a:cubicBezTo>
                    <a:cubicBezTo>
                      <a:pt x="1436" y="770"/>
                      <a:pt x="1456" y="770"/>
                      <a:pt x="1476" y="770"/>
                    </a:cubicBezTo>
                    <a:cubicBezTo>
                      <a:pt x="1845" y="770"/>
                      <a:pt x="2194" y="657"/>
                      <a:pt x="2502" y="452"/>
                    </a:cubicBezTo>
                    <a:lnTo>
                      <a:pt x="3916" y="421"/>
                    </a:lnTo>
                    <a:lnTo>
                      <a:pt x="3916" y="421"/>
                    </a:lnTo>
                    <a:cubicBezTo>
                      <a:pt x="3793" y="544"/>
                      <a:pt x="3424" y="606"/>
                      <a:pt x="3065" y="626"/>
                    </a:cubicBezTo>
                    <a:lnTo>
                      <a:pt x="3065" y="667"/>
                    </a:lnTo>
                    <a:cubicBezTo>
                      <a:pt x="3660" y="647"/>
                      <a:pt x="3865" y="647"/>
                      <a:pt x="4039" y="647"/>
                    </a:cubicBezTo>
                    <a:lnTo>
                      <a:pt x="4039" y="606"/>
                    </a:lnTo>
                    <a:cubicBezTo>
                      <a:pt x="3896" y="606"/>
                      <a:pt x="3824" y="595"/>
                      <a:pt x="3824" y="575"/>
                    </a:cubicBezTo>
                    <a:cubicBezTo>
                      <a:pt x="3824" y="565"/>
                      <a:pt x="3844" y="544"/>
                      <a:pt x="3896" y="513"/>
                    </a:cubicBezTo>
                    <a:cubicBezTo>
                      <a:pt x="3937" y="493"/>
                      <a:pt x="3978" y="462"/>
                      <a:pt x="4019" y="421"/>
                    </a:cubicBezTo>
                    <a:lnTo>
                      <a:pt x="4644" y="411"/>
                    </a:lnTo>
                    <a:lnTo>
                      <a:pt x="4644" y="370"/>
                    </a:lnTo>
                    <a:lnTo>
                      <a:pt x="4039" y="390"/>
                    </a:lnTo>
                    <a:cubicBezTo>
                      <a:pt x="4060" y="360"/>
                      <a:pt x="4060" y="329"/>
                      <a:pt x="4060" y="298"/>
                    </a:cubicBezTo>
                    <a:lnTo>
                      <a:pt x="4060" y="278"/>
                    </a:lnTo>
                    <a:lnTo>
                      <a:pt x="4644" y="267"/>
                    </a:lnTo>
                    <a:lnTo>
                      <a:pt x="4644" y="226"/>
                    </a:lnTo>
                    <a:lnTo>
                      <a:pt x="4050" y="247"/>
                    </a:lnTo>
                    <a:cubicBezTo>
                      <a:pt x="4000" y="109"/>
                      <a:pt x="3754" y="0"/>
                      <a:pt x="3292" y="0"/>
                    </a:cubicBezTo>
                    <a:cubicBezTo>
                      <a:pt x="3272" y="0"/>
                      <a:pt x="3251" y="0"/>
                      <a:pt x="3229" y="1"/>
                    </a:cubicBezTo>
                    <a:cubicBezTo>
                      <a:pt x="3213" y="0"/>
                      <a:pt x="3198" y="0"/>
                      <a:pt x="318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3"/>
              <p:cNvSpPr/>
              <p:nvPr/>
            </p:nvSpPr>
            <p:spPr>
              <a:xfrm>
                <a:off x="781041" y="4071008"/>
                <a:ext cx="604433" cy="256394"/>
              </a:xfrm>
              <a:custGeom>
                <a:rect b="b" l="l" r="r" t="t"/>
                <a:pathLst>
                  <a:path extrusionOk="0" h="3845" w="9064">
                    <a:moveTo>
                      <a:pt x="4532" y="1"/>
                    </a:moveTo>
                    <a:cubicBezTo>
                      <a:pt x="2092" y="1"/>
                      <a:pt x="93" y="513"/>
                      <a:pt x="1" y="1169"/>
                    </a:cubicBezTo>
                    <a:lnTo>
                      <a:pt x="1" y="1210"/>
                    </a:lnTo>
                    <a:lnTo>
                      <a:pt x="1" y="2645"/>
                    </a:lnTo>
                    <a:cubicBezTo>
                      <a:pt x="52" y="3312"/>
                      <a:pt x="2051" y="3845"/>
                      <a:pt x="4532" y="3845"/>
                    </a:cubicBezTo>
                    <a:cubicBezTo>
                      <a:pt x="6982" y="3845"/>
                      <a:pt x="8981" y="3322"/>
                      <a:pt x="9063" y="2666"/>
                    </a:cubicBezTo>
                    <a:lnTo>
                      <a:pt x="9063" y="2656"/>
                    </a:lnTo>
                    <a:cubicBezTo>
                      <a:pt x="9063" y="2645"/>
                      <a:pt x="9063" y="2635"/>
                      <a:pt x="9063" y="2625"/>
                    </a:cubicBezTo>
                    <a:cubicBezTo>
                      <a:pt x="9063" y="2615"/>
                      <a:pt x="9063" y="2604"/>
                      <a:pt x="9063" y="2594"/>
                    </a:cubicBezTo>
                    <a:lnTo>
                      <a:pt x="9063" y="1210"/>
                    </a:lnTo>
                    <a:lnTo>
                      <a:pt x="9063" y="1169"/>
                    </a:lnTo>
                    <a:cubicBezTo>
                      <a:pt x="8971" y="513"/>
                      <a:pt x="6972" y="1"/>
                      <a:pt x="453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3"/>
              <p:cNvSpPr/>
              <p:nvPr/>
            </p:nvSpPr>
            <p:spPr>
              <a:xfrm>
                <a:off x="781041" y="4153029"/>
                <a:ext cx="604433" cy="174375"/>
              </a:xfrm>
              <a:custGeom>
                <a:rect b="b" l="l" r="r" t="t"/>
                <a:pathLst>
                  <a:path extrusionOk="0" h="2615" w="9064">
                    <a:moveTo>
                      <a:pt x="1" y="1"/>
                    </a:moveTo>
                    <a:lnTo>
                      <a:pt x="1" y="1415"/>
                    </a:lnTo>
                    <a:cubicBezTo>
                      <a:pt x="52" y="2082"/>
                      <a:pt x="2062" y="2615"/>
                      <a:pt x="4532" y="2615"/>
                    </a:cubicBezTo>
                    <a:cubicBezTo>
                      <a:pt x="6982" y="2615"/>
                      <a:pt x="8981" y="2092"/>
                      <a:pt x="9063" y="1436"/>
                    </a:cubicBezTo>
                    <a:cubicBezTo>
                      <a:pt x="9063" y="1415"/>
                      <a:pt x="9063" y="1405"/>
                      <a:pt x="9063" y="1395"/>
                    </a:cubicBezTo>
                    <a:cubicBezTo>
                      <a:pt x="9063" y="1385"/>
                      <a:pt x="9063" y="1374"/>
                      <a:pt x="9063" y="1364"/>
                    </a:cubicBezTo>
                    <a:lnTo>
                      <a:pt x="9063" y="31"/>
                    </a:lnTo>
                    <a:cubicBezTo>
                      <a:pt x="8981" y="677"/>
                      <a:pt x="6982" y="1200"/>
                      <a:pt x="4532" y="1200"/>
                    </a:cubicBezTo>
                    <a:cubicBezTo>
                      <a:pt x="2051" y="1200"/>
                      <a:pt x="42" y="66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3"/>
              <p:cNvSpPr/>
              <p:nvPr/>
            </p:nvSpPr>
            <p:spPr>
              <a:xfrm>
                <a:off x="1386068" y="4148961"/>
                <a:ext cx="67" cy="2801"/>
              </a:xfrm>
              <a:custGeom>
                <a:rect b="b" l="l" r="r" t="t"/>
                <a:pathLst>
                  <a:path extrusionOk="0" h="42" w="1">
                    <a:moveTo>
                      <a:pt x="1" y="41"/>
                    </a:moveTo>
                    <a:cubicBezTo>
                      <a:pt x="1" y="31"/>
                      <a:pt x="1" y="21"/>
                      <a:pt x="1" y="10"/>
                    </a:cubicBezTo>
                    <a:lnTo>
                      <a:pt x="1" y="0"/>
                    </a:lnTo>
                    <a:lnTo>
                      <a:pt x="1" y="0"/>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3"/>
              <p:cNvSpPr/>
              <p:nvPr/>
            </p:nvSpPr>
            <p:spPr>
              <a:xfrm>
                <a:off x="781041" y="4148961"/>
                <a:ext cx="67" cy="2801"/>
              </a:xfrm>
              <a:custGeom>
                <a:rect b="b" l="l" r="r" t="t"/>
                <a:pathLst>
                  <a:path extrusionOk="0" h="42" w="1">
                    <a:moveTo>
                      <a:pt x="1" y="0"/>
                    </a:moveTo>
                    <a:lnTo>
                      <a:pt x="1" y="41"/>
                    </a:lnTo>
                    <a:lnTo>
                      <a:pt x="1" y="4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3"/>
              <p:cNvSpPr/>
              <p:nvPr/>
            </p:nvSpPr>
            <p:spPr>
              <a:xfrm>
                <a:off x="863797" y="4094947"/>
                <a:ext cx="439654" cy="110826"/>
              </a:xfrm>
              <a:custGeom>
                <a:rect b="b" l="l" r="r" t="t"/>
                <a:pathLst>
                  <a:path extrusionOk="0" h="1662" w="6593">
                    <a:moveTo>
                      <a:pt x="3301" y="0"/>
                    </a:moveTo>
                    <a:cubicBezTo>
                      <a:pt x="1477" y="0"/>
                      <a:pt x="0" y="369"/>
                      <a:pt x="0" y="831"/>
                    </a:cubicBezTo>
                    <a:cubicBezTo>
                      <a:pt x="0" y="1292"/>
                      <a:pt x="1477" y="1661"/>
                      <a:pt x="3301" y="1661"/>
                    </a:cubicBezTo>
                    <a:cubicBezTo>
                      <a:pt x="5116" y="1661"/>
                      <a:pt x="6592" y="1292"/>
                      <a:pt x="6592" y="831"/>
                    </a:cubicBezTo>
                    <a:cubicBezTo>
                      <a:pt x="6592" y="369"/>
                      <a:pt x="5116" y="0"/>
                      <a:pt x="330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3"/>
              <p:cNvSpPr/>
              <p:nvPr/>
            </p:nvSpPr>
            <p:spPr>
              <a:xfrm>
                <a:off x="790644" y="4192038"/>
                <a:ext cx="16471" cy="66349"/>
              </a:xfrm>
              <a:custGeom>
                <a:rect b="b" l="l" r="r" t="t"/>
                <a:pathLst>
                  <a:path extrusionOk="0" h="995" w="247">
                    <a:moveTo>
                      <a:pt x="124" y="0"/>
                    </a:moveTo>
                    <a:cubicBezTo>
                      <a:pt x="62" y="0"/>
                      <a:pt x="1" y="51"/>
                      <a:pt x="1" y="123"/>
                    </a:cubicBezTo>
                    <a:lnTo>
                      <a:pt x="1" y="871"/>
                    </a:lnTo>
                    <a:cubicBezTo>
                      <a:pt x="1" y="933"/>
                      <a:pt x="62" y="994"/>
                      <a:pt x="124" y="994"/>
                    </a:cubicBezTo>
                    <a:cubicBezTo>
                      <a:pt x="185" y="984"/>
                      <a:pt x="236" y="933"/>
                      <a:pt x="247" y="871"/>
                    </a:cubicBezTo>
                    <a:lnTo>
                      <a:pt x="247" y="123"/>
                    </a:lnTo>
                    <a:cubicBezTo>
                      <a:pt x="236"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3"/>
              <p:cNvSpPr/>
              <p:nvPr/>
            </p:nvSpPr>
            <p:spPr>
              <a:xfrm>
                <a:off x="816651" y="4204975"/>
                <a:ext cx="15738" cy="71884"/>
              </a:xfrm>
              <a:custGeom>
                <a:rect b="b" l="l" r="r" t="t"/>
                <a:pathLst>
                  <a:path extrusionOk="0" h="1078" w="236">
                    <a:moveTo>
                      <a:pt x="123" y="1"/>
                    </a:moveTo>
                    <a:cubicBezTo>
                      <a:pt x="51" y="1"/>
                      <a:pt x="0" y="62"/>
                      <a:pt x="0" y="124"/>
                    </a:cubicBezTo>
                    <a:lnTo>
                      <a:pt x="0" y="954"/>
                    </a:lnTo>
                    <a:cubicBezTo>
                      <a:pt x="0" y="1016"/>
                      <a:pt x="51" y="1077"/>
                      <a:pt x="123" y="1077"/>
                    </a:cubicBezTo>
                    <a:cubicBezTo>
                      <a:pt x="185" y="1077"/>
                      <a:pt x="236" y="1016"/>
                      <a:pt x="236" y="954"/>
                    </a:cubicBezTo>
                    <a:lnTo>
                      <a:pt x="236" y="124"/>
                    </a:lnTo>
                    <a:cubicBezTo>
                      <a:pt x="236" y="6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3"/>
              <p:cNvSpPr/>
              <p:nvPr/>
            </p:nvSpPr>
            <p:spPr>
              <a:xfrm>
                <a:off x="843991" y="4215244"/>
                <a:ext cx="17138" cy="72551"/>
              </a:xfrm>
              <a:custGeom>
                <a:rect b="b" l="l" r="r" t="t"/>
                <a:pathLst>
                  <a:path extrusionOk="0" h="1088" w="257">
                    <a:moveTo>
                      <a:pt x="133" y="1"/>
                    </a:moveTo>
                    <a:cubicBezTo>
                      <a:pt x="62" y="1"/>
                      <a:pt x="10" y="62"/>
                      <a:pt x="0" y="124"/>
                    </a:cubicBezTo>
                    <a:lnTo>
                      <a:pt x="0" y="964"/>
                    </a:lnTo>
                    <a:cubicBezTo>
                      <a:pt x="0" y="1036"/>
                      <a:pt x="62" y="1087"/>
                      <a:pt x="133" y="1087"/>
                    </a:cubicBezTo>
                    <a:cubicBezTo>
                      <a:pt x="195" y="1087"/>
                      <a:pt x="256" y="1026"/>
                      <a:pt x="256" y="964"/>
                    </a:cubicBezTo>
                    <a:lnTo>
                      <a:pt x="256" y="124"/>
                    </a:lnTo>
                    <a:cubicBezTo>
                      <a:pt x="256" y="62"/>
                      <a:pt x="195" y="1"/>
                      <a:pt x="13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3"/>
              <p:cNvSpPr/>
              <p:nvPr/>
            </p:nvSpPr>
            <p:spPr>
              <a:xfrm>
                <a:off x="875400" y="4224113"/>
                <a:ext cx="16471" cy="71884"/>
              </a:xfrm>
              <a:custGeom>
                <a:rect b="b" l="l" r="r" t="t"/>
                <a:pathLst>
                  <a:path extrusionOk="0" h="1078" w="247">
                    <a:moveTo>
                      <a:pt x="124" y="1"/>
                    </a:moveTo>
                    <a:cubicBezTo>
                      <a:pt x="62" y="11"/>
                      <a:pt x="11" y="62"/>
                      <a:pt x="1" y="124"/>
                    </a:cubicBezTo>
                    <a:lnTo>
                      <a:pt x="1" y="954"/>
                    </a:lnTo>
                    <a:cubicBezTo>
                      <a:pt x="11" y="1016"/>
                      <a:pt x="62" y="1067"/>
                      <a:pt x="124" y="1077"/>
                    </a:cubicBezTo>
                    <a:cubicBezTo>
                      <a:pt x="195" y="1077"/>
                      <a:pt x="247" y="1016"/>
                      <a:pt x="247" y="954"/>
                    </a:cubicBezTo>
                    <a:lnTo>
                      <a:pt x="247" y="124"/>
                    </a:lnTo>
                    <a:cubicBezTo>
                      <a:pt x="247" y="62"/>
                      <a:pt x="19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3"/>
              <p:cNvSpPr/>
              <p:nvPr/>
            </p:nvSpPr>
            <p:spPr>
              <a:xfrm>
                <a:off x="903407" y="4230981"/>
                <a:ext cx="16538" cy="73884"/>
              </a:xfrm>
              <a:custGeom>
                <a:rect b="b" l="l" r="r" t="t"/>
                <a:pathLst>
                  <a:path extrusionOk="0" h="1108" w="248">
                    <a:moveTo>
                      <a:pt x="124" y="0"/>
                    </a:moveTo>
                    <a:cubicBezTo>
                      <a:pt x="52" y="11"/>
                      <a:pt x="1" y="62"/>
                      <a:pt x="1" y="123"/>
                    </a:cubicBezTo>
                    <a:lnTo>
                      <a:pt x="1" y="985"/>
                    </a:lnTo>
                    <a:cubicBezTo>
                      <a:pt x="1" y="1056"/>
                      <a:pt x="52" y="1108"/>
                      <a:pt x="124" y="1108"/>
                    </a:cubicBezTo>
                    <a:cubicBezTo>
                      <a:pt x="186" y="1108"/>
                      <a:pt x="247" y="1056"/>
                      <a:pt x="247" y="985"/>
                    </a:cubicBezTo>
                    <a:lnTo>
                      <a:pt x="247" y="123"/>
                    </a:lnTo>
                    <a:cubicBezTo>
                      <a:pt x="237" y="62"/>
                      <a:pt x="186" y="11"/>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3"/>
              <p:cNvSpPr/>
              <p:nvPr/>
            </p:nvSpPr>
            <p:spPr>
              <a:xfrm>
                <a:off x="936282" y="4236449"/>
                <a:ext cx="16471" cy="74551"/>
              </a:xfrm>
              <a:custGeom>
                <a:rect b="b" l="l" r="r" t="t"/>
                <a:pathLst>
                  <a:path extrusionOk="0" h="1118" w="247">
                    <a:moveTo>
                      <a:pt x="123" y="0"/>
                    </a:moveTo>
                    <a:cubicBezTo>
                      <a:pt x="51" y="0"/>
                      <a:pt x="0" y="52"/>
                      <a:pt x="0" y="113"/>
                    </a:cubicBezTo>
                    <a:lnTo>
                      <a:pt x="0" y="995"/>
                    </a:lnTo>
                    <a:cubicBezTo>
                      <a:pt x="0" y="1067"/>
                      <a:pt x="51" y="1118"/>
                      <a:pt x="123" y="1118"/>
                    </a:cubicBezTo>
                    <a:cubicBezTo>
                      <a:pt x="185" y="1118"/>
                      <a:pt x="246" y="1056"/>
                      <a:pt x="236" y="995"/>
                    </a:cubicBezTo>
                    <a:lnTo>
                      <a:pt x="236" y="113"/>
                    </a:lnTo>
                    <a:cubicBezTo>
                      <a:pt x="23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3"/>
              <p:cNvSpPr/>
              <p:nvPr/>
            </p:nvSpPr>
            <p:spPr>
              <a:xfrm>
                <a:off x="971092" y="4239850"/>
                <a:ext cx="16471" cy="73884"/>
              </a:xfrm>
              <a:custGeom>
                <a:rect b="b" l="l" r="r" t="t"/>
                <a:pathLst>
                  <a:path extrusionOk="0" h="1108" w="247">
                    <a:moveTo>
                      <a:pt x="124" y="1"/>
                    </a:moveTo>
                    <a:cubicBezTo>
                      <a:pt x="62" y="1"/>
                      <a:pt x="11" y="52"/>
                      <a:pt x="1" y="113"/>
                    </a:cubicBezTo>
                    <a:lnTo>
                      <a:pt x="1" y="995"/>
                    </a:lnTo>
                    <a:cubicBezTo>
                      <a:pt x="1" y="1057"/>
                      <a:pt x="52" y="1108"/>
                      <a:pt x="124" y="1108"/>
                    </a:cubicBezTo>
                    <a:cubicBezTo>
                      <a:pt x="185" y="1108"/>
                      <a:pt x="247" y="1057"/>
                      <a:pt x="247" y="995"/>
                    </a:cubicBezTo>
                    <a:lnTo>
                      <a:pt x="247" y="113"/>
                    </a:lnTo>
                    <a:cubicBezTo>
                      <a:pt x="247"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3"/>
              <p:cNvSpPr/>
              <p:nvPr/>
            </p:nvSpPr>
            <p:spPr>
              <a:xfrm>
                <a:off x="1004634" y="4241251"/>
                <a:ext cx="15804" cy="75218"/>
              </a:xfrm>
              <a:custGeom>
                <a:rect b="b" l="l" r="r" t="t"/>
                <a:pathLst>
                  <a:path extrusionOk="0" h="1128" w="237">
                    <a:moveTo>
                      <a:pt x="123" y="0"/>
                    </a:moveTo>
                    <a:cubicBezTo>
                      <a:pt x="51" y="0"/>
                      <a:pt x="0" y="51"/>
                      <a:pt x="0" y="123"/>
                    </a:cubicBezTo>
                    <a:lnTo>
                      <a:pt x="0" y="1005"/>
                    </a:lnTo>
                    <a:cubicBezTo>
                      <a:pt x="0" y="1066"/>
                      <a:pt x="51" y="1128"/>
                      <a:pt x="123" y="1128"/>
                    </a:cubicBezTo>
                    <a:cubicBezTo>
                      <a:pt x="185" y="1128"/>
                      <a:pt x="236" y="1066"/>
                      <a:pt x="236" y="1005"/>
                    </a:cubicBezTo>
                    <a:lnTo>
                      <a:pt x="23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3"/>
              <p:cNvSpPr/>
              <p:nvPr/>
            </p:nvSpPr>
            <p:spPr>
              <a:xfrm>
                <a:off x="1042244" y="4241251"/>
                <a:ext cx="16471" cy="75218"/>
              </a:xfrm>
              <a:custGeom>
                <a:rect b="b" l="l" r="r" t="t"/>
                <a:pathLst>
                  <a:path extrusionOk="0" h="1128" w="247">
                    <a:moveTo>
                      <a:pt x="123" y="0"/>
                    </a:moveTo>
                    <a:cubicBezTo>
                      <a:pt x="62" y="0"/>
                      <a:pt x="10" y="51"/>
                      <a:pt x="10" y="123"/>
                    </a:cubicBezTo>
                    <a:lnTo>
                      <a:pt x="10" y="1005"/>
                    </a:lnTo>
                    <a:cubicBezTo>
                      <a:pt x="0" y="1066"/>
                      <a:pt x="6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3"/>
              <p:cNvSpPr/>
              <p:nvPr/>
            </p:nvSpPr>
            <p:spPr>
              <a:xfrm>
                <a:off x="1074319" y="4241251"/>
                <a:ext cx="15804" cy="75218"/>
              </a:xfrm>
              <a:custGeom>
                <a:rect b="b" l="l" r="r" t="t"/>
                <a:pathLst>
                  <a:path extrusionOk="0" h="1128" w="237">
                    <a:moveTo>
                      <a:pt x="124" y="0"/>
                    </a:moveTo>
                    <a:cubicBezTo>
                      <a:pt x="52" y="0"/>
                      <a:pt x="1" y="51"/>
                      <a:pt x="1" y="123"/>
                    </a:cubicBezTo>
                    <a:lnTo>
                      <a:pt x="1" y="1005"/>
                    </a:lnTo>
                    <a:cubicBezTo>
                      <a:pt x="1" y="1066"/>
                      <a:pt x="52" y="1128"/>
                      <a:pt x="124" y="1128"/>
                    </a:cubicBezTo>
                    <a:cubicBezTo>
                      <a:pt x="185" y="1128"/>
                      <a:pt x="237" y="1066"/>
                      <a:pt x="237" y="1005"/>
                    </a:cubicBezTo>
                    <a:lnTo>
                      <a:pt x="237" y="123"/>
                    </a:lnTo>
                    <a:cubicBezTo>
                      <a:pt x="23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3"/>
              <p:cNvSpPr/>
              <p:nvPr/>
            </p:nvSpPr>
            <p:spPr>
              <a:xfrm>
                <a:off x="1108528" y="4241251"/>
                <a:ext cx="16471" cy="75218"/>
              </a:xfrm>
              <a:custGeom>
                <a:rect b="b" l="l" r="r" t="t"/>
                <a:pathLst>
                  <a:path extrusionOk="0" h="1128" w="247">
                    <a:moveTo>
                      <a:pt x="123" y="0"/>
                    </a:moveTo>
                    <a:cubicBezTo>
                      <a:pt x="62" y="0"/>
                      <a:pt x="0" y="51"/>
                      <a:pt x="0" y="123"/>
                    </a:cubicBezTo>
                    <a:lnTo>
                      <a:pt x="0" y="1005"/>
                    </a:lnTo>
                    <a:cubicBezTo>
                      <a:pt x="0" y="1077"/>
                      <a:pt x="5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3"/>
              <p:cNvSpPr/>
              <p:nvPr/>
            </p:nvSpPr>
            <p:spPr>
              <a:xfrm>
                <a:off x="1361461" y="4192038"/>
                <a:ext cx="16471" cy="67683"/>
              </a:xfrm>
              <a:custGeom>
                <a:rect b="b" l="l" r="r" t="t"/>
                <a:pathLst>
                  <a:path extrusionOk="0" h="1015" w="247">
                    <a:moveTo>
                      <a:pt x="124" y="0"/>
                    </a:moveTo>
                    <a:cubicBezTo>
                      <a:pt x="52" y="0"/>
                      <a:pt x="0" y="51"/>
                      <a:pt x="0" y="123"/>
                    </a:cubicBezTo>
                    <a:lnTo>
                      <a:pt x="0" y="902"/>
                    </a:lnTo>
                    <a:cubicBezTo>
                      <a:pt x="0" y="964"/>
                      <a:pt x="52" y="1015"/>
                      <a:pt x="124" y="1015"/>
                    </a:cubicBezTo>
                    <a:cubicBezTo>
                      <a:pt x="185" y="1015"/>
                      <a:pt x="247" y="953"/>
                      <a:pt x="236" y="892"/>
                    </a:cubicBezTo>
                    <a:lnTo>
                      <a:pt x="236" y="123"/>
                    </a:lnTo>
                    <a:cubicBezTo>
                      <a:pt x="236"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3"/>
              <p:cNvSpPr/>
              <p:nvPr/>
            </p:nvSpPr>
            <p:spPr>
              <a:xfrm>
                <a:off x="1335455" y="4204975"/>
                <a:ext cx="16471" cy="71884"/>
              </a:xfrm>
              <a:custGeom>
                <a:rect b="b" l="l" r="r" t="t"/>
                <a:pathLst>
                  <a:path extrusionOk="0" h="1078" w="247">
                    <a:moveTo>
                      <a:pt x="124" y="1"/>
                    </a:moveTo>
                    <a:cubicBezTo>
                      <a:pt x="62" y="1"/>
                      <a:pt x="11" y="62"/>
                      <a:pt x="11" y="124"/>
                    </a:cubicBezTo>
                    <a:lnTo>
                      <a:pt x="11" y="954"/>
                    </a:lnTo>
                    <a:cubicBezTo>
                      <a:pt x="1" y="1016"/>
                      <a:pt x="62" y="1077"/>
                      <a:pt x="124" y="1077"/>
                    </a:cubicBezTo>
                    <a:cubicBezTo>
                      <a:pt x="196" y="1077"/>
                      <a:pt x="247" y="1016"/>
                      <a:pt x="247" y="954"/>
                    </a:cubicBezTo>
                    <a:lnTo>
                      <a:pt x="247" y="124"/>
                    </a:lnTo>
                    <a:cubicBezTo>
                      <a:pt x="247" y="62"/>
                      <a:pt x="196"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3"/>
              <p:cNvSpPr/>
              <p:nvPr/>
            </p:nvSpPr>
            <p:spPr>
              <a:xfrm>
                <a:off x="1307447" y="4215244"/>
                <a:ext cx="16471" cy="70483"/>
              </a:xfrm>
              <a:custGeom>
                <a:rect b="b" l="l" r="r" t="t"/>
                <a:pathLst>
                  <a:path extrusionOk="0" h="1057" w="247">
                    <a:moveTo>
                      <a:pt x="124" y="1"/>
                    </a:moveTo>
                    <a:cubicBezTo>
                      <a:pt x="52" y="1"/>
                      <a:pt x="1" y="62"/>
                      <a:pt x="11" y="134"/>
                    </a:cubicBezTo>
                    <a:lnTo>
                      <a:pt x="11" y="944"/>
                    </a:lnTo>
                    <a:cubicBezTo>
                      <a:pt x="11" y="1005"/>
                      <a:pt x="62" y="1056"/>
                      <a:pt x="124" y="1056"/>
                    </a:cubicBezTo>
                    <a:cubicBezTo>
                      <a:pt x="195" y="1056"/>
                      <a:pt x="247" y="1005"/>
                      <a:pt x="247" y="944"/>
                    </a:cubicBezTo>
                    <a:lnTo>
                      <a:pt x="247" y="134"/>
                    </a:lnTo>
                    <a:cubicBezTo>
                      <a:pt x="247" y="62"/>
                      <a:pt x="195" y="1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3"/>
              <p:cNvSpPr/>
              <p:nvPr/>
            </p:nvSpPr>
            <p:spPr>
              <a:xfrm>
                <a:off x="1276706" y="4224113"/>
                <a:ext cx="16471" cy="71884"/>
              </a:xfrm>
              <a:custGeom>
                <a:rect b="b" l="l" r="r" t="t"/>
                <a:pathLst>
                  <a:path extrusionOk="0" h="1078" w="247">
                    <a:moveTo>
                      <a:pt x="123" y="1"/>
                    </a:moveTo>
                    <a:cubicBezTo>
                      <a:pt x="52" y="1"/>
                      <a:pt x="0" y="52"/>
                      <a:pt x="0" y="124"/>
                    </a:cubicBezTo>
                    <a:lnTo>
                      <a:pt x="0" y="954"/>
                    </a:lnTo>
                    <a:cubicBezTo>
                      <a:pt x="0" y="1016"/>
                      <a:pt x="52" y="1077"/>
                      <a:pt x="123" y="1077"/>
                    </a:cubicBezTo>
                    <a:cubicBezTo>
                      <a:pt x="185" y="1067"/>
                      <a:pt x="236" y="1016"/>
                      <a:pt x="246" y="954"/>
                    </a:cubicBezTo>
                    <a:lnTo>
                      <a:pt x="24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3"/>
              <p:cNvSpPr/>
              <p:nvPr/>
            </p:nvSpPr>
            <p:spPr>
              <a:xfrm>
                <a:off x="1249365" y="4230981"/>
                <a:ext cx="15804" cy="73884"/>
              </a:xfrm>
              <a:custGeom>
                <a:rect b="b" l="l" r="r" t="t"/>
                <a:pathLst>
                  <a:path extrusionOk="0" h="1108" w="237">
                    <a:moveTo>
                      <a:pt x="113" y="0"/>
                    </a:moveTo>
                    <a:cubicBezTo>
                      <a:pt x="52" y="0"/>
                      <a:pt x="0" y="52"/>
                      <a:pt x="0" y="123"/>
                    </a:cubicBezTo>
                    <a:lnTo>
                      <a:pt x="0" y="985"/>
                    </a:lnTo>
                    <a:cubicBezTo>
                      <a:pt x="0" y="1056"/>
                      <a:pt x="52" y="1108"/>
                      <a:pt x="113" y="1108"/>
                    </a:cubicBezTo>
                    <a:cubicBezTo>
                      <a:pt x="185" y="1108"/>
                      <a:pt x="236" y="1056"/>
                      <a:pt x="236" y="985"/>
                    </a:cubicBezTo>
                    <a:lnTo>
                      <a:pt x="236" y="123"/>
                    </a:lnTo>
                    <a:cubicBezTo>
                      <a:pt x="236" y="52"/>
                      <a:pt x="185" y="0"/>
                      <a:pt x="11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3"/>
              <p:cNvSpPr/>
              <p:nvPr/>
            </p:nvSpPr>
            <p:spPr>
              <a:xfrm>
                <a:off x="1216556" y="4235783"/>
                <a:ext cx="15738" cy="74551"/>
              </a:xfrm>
              <a:custGeom>
                <a:rect b="b" l="l" r="r" t="t"/>
                <a:pathLst>
                  <a:path extrusionOk="0" h="1118" w="236">
                    <a:moveTo>
                      <a:pt x="113" y="0"/>
                    </a:moveTo>
                    <a:cubicBezTo>
                      <a:pt x="51" y="0"/>
                      <a:pt x="0" y="51"/>
                      <a:pt x="0" y="123"/>
                    </a:cubicBezTo>
                    <a:lnTo>
                      <a:pt x="0" y="1005"/>
                    </a:lnTo>
                    <a:cubicBezTo>
                      <a:pt x="0" y="1066"/>
                      <a:pt x="51" y="1118"/>
                      <a:pt x="113" y="1118"/>
                    </a:cubicBezTo>
                    <a:cubicBezTo>
                      <a:pt x="185" y="1118"/>
                      <a:pt x="236" y="1066"/>
                      <a:pt x="236" y="1005"/>
                    </a:cubicBezTo>
                    <a:lnTo>
                      <a:pt x="236" y="123"/>
                    </a:lnTo>
                    <a:cubicBezTo>
                      <a:pt x="236" y="51"/>
                      <a:pt x="185" y="0"/>
                      <a:pt x="11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3"/>
              <p:cNvSpPr/>
              <p:nvPr/>
            </p:nvSpPr>
            <p:spPr>
              <a:xfrm>
                <a:off x="1181014" y="4239784"/>
                <a:ext cx="16471" cy="73951"/>
              </a:xfrm>
              <a:custGeom>
                <a:rect b="b" l="l" r="r" t="t"/>
                <a:pathLst>
                  <a:path extrusionOk="0" h="1109" w="247">
                    <a:moveTo>
                      <a:pt x="108" y="1"/>
                    </a:moveTo>
                    <a:cubicBezTo>
                      <a:pt x="44" y="1"/>
                      <a:pt x="0" y="57"/>
                      <a:pt x="0" y="114"/>
                    </a:cubicBezTo>
                    <a:lnTo>
                      <a:pt x="0" y="996"/>
                    </a:lnTo>
                    <a:cubicBezTo>
                      <a:pt x="0" y="1058"/>
                      <a:pt x="51" y="1109"/>
                      <a:pt x="123" y="1109"/>
                    </a:cubicBezTo>
                    <a:cubicBezTo>
                      <a:pt x="185" y="1109"/>
                      <a:pt x="246" y="1058"/>
                      <a:pt x="246" y="996"/>
                    </a:cubicBezTo>
                    <a:lnTo>
                      <a:pt x="246" y="114"/>
                    </a:lnTo>
                    <a:cubicBezTo>
                      <a:pt x="246" y="53"/>
                      <a:pt x="185" y="2"/>
                      <a:pt x="123" y="2"/>
                    </a:cubicBezTo>
                    <a:cubicBezTo>
                      <a:pt x="118" y="1"/>
                      <a:pt x="113" y="1"/>
                      <a:pt x="108"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3"/>
              <p:cNvSpPr/>
              <p:nvPr/>
            </p:nvSpPr>
            <p:spPr>
              <a:xfrm>
                <a:off x="1148205" y="4241251"/>
                <a:ext cx="16471" cy="75218"/>
              </a:xfrm>
              <a:custGeom>
                <a:rect b="b" l="l" r="r" t="t"/>
                <a:pathLst>
                  <a:path extrusionOk="0" h="1128" w="247">
                    <a:moveTo>
                      <a:pt x="123" y="0"/>
                    </a:moveTo>
                    <a:cubicBezTo>
                      <a:pt x="62" y="0"/>
                      <a:pt x="0" y="51"/>
                      <a:pt x="0" y="123"/>
                    </a:cubicBezTo>
                    <a:lnTo>
                      <a:pt x="0" y="1005"/>
                    </a:lnTo>
                    <a:cubicBezTo>
                      <a:pt x="0" y="1066"/>
                      <a:pt x="51" y="1128"/>
                      <a:pt x="123" y="1128"/>
                    </a:cubicBezTo>
                    <a:cubicBezTo>
                      <a:pt x="195" y="1128"/>
                      <a:pt x="246" y="1066"/>
                      <a:pt x="246" y="1005"/>
                    </a:cubicBezTo>
                    <a:lnTo>
                      <a:pt x="246" y="123"/>
                    </a:lnTo>
                    <a:cubicBezTo>
                      <a:pt x="24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3"/>
              <p:cNvSpPr/>
              <p:nvPr/>
            </p:nvSpPr>
            <p:spPr>
              <a:xfrm>
                <a:off x="754434" y="3938375"/>
                <a:ext cx="605033" cy="256461"/>
              </a:xfrm>
              <a:custGeom>
                <a:rect b="b" l="l" r="r" t="t"/>
                <a:pathLst>
                  <a:path extrusionOk="0" h="3846" w="9073">
                    <a:moveTo>
                      <a:pt x="4542" y="1"/>
                    </a:moveTo>
                    <a:cubicBezTo>
                      <a:pt x="2102" y="1"/>
                      <a:pt x="103" y="513"/>
                      <a:pt x="10" y="1169"/>
                    </a:cubicBezTo>
                    <a:lnTo>
                      <a:pt x="10" y="1221"/>
                    </a:lnTo>
                    <a:lnTo>
                      <a:pt x="0" y="1221"/>
                    </a:lnTo>
                    <a:lnTo>
                      <a:pt x="0" y="2625"/>
                    </a:lnTo>
                    <a:lnTo>
                      <a:pt x="0" y="2635"/>
                    </a:lnTo>
                    <a:lnTo>
                      <a:pt x="0" y="2646"/>
                    </a:lnTo>
                    <a:cubicBezTo>
                      <a:pt x="51" y="3312"/>
                      <a:pt x="2061" y="3845"/>
                      <a:pt x="4542" y="3845"/>
                    </a:cubicBezTo>
                    <a:cubicBezTo>
                      <a:pt x="6992" y="3845"/>
                      <a:pt x="8991"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3"/>
              <p:cNvSpPr/>
              <p:nvPr/>
            </p:nvSpPr>
            <p:spPr>
              <a:xfrm>
                <a:off x="755101" y="4021129"/>
                <a:ext cx="604366" cy="173708"/>
              </a:xfrm>
              <a:custGeom>
                <a:rect b="b" l="l" r="r" t="t"/>
                <a:pathLst>
                  <a:path extrusionOk="0" h="2605" w="9063">
                    <a:moveTo>
                      <a:pt x="0" y="0"/>
                    </a:moveTo>
                    <a:lnTo>
                      <a:pt x="0" y="1384"/>
                    </a:lnTo>
                    <a:lnTo>
                      <a:pt x="0" y="1394"/>
                    </a:lnTo>
                    <a:lnTo>
                      <a:pt x="0" y="1405"/>
                    </a:lnTo>
                    <a:lnTo>
                      <a:pt x="0" y="1415"/>
                    </a:lnTo>
                    <a:cubicBezTo>
                      <a:pt x="41" y="2071"/>
                      <a:pt x="2051" y="2604"/>
                      <a:pt x="4532" y="2604"/>
                    </a:cubicBezTo>
                    <a:cubicBezTo>
                      <a:pt x="6982" y="2604"/>
                      <a:pt x="8981" y="2081"/>
                      <a:pt x="9063" y="1435"/>
                    </a:cubicBezTo>
                    <a:lnTo>
                      <a:pt x="9063" y="1425"/>
                    </a:lnTo>
                    <a:cubicBezTo>
                      <a:pt x="9063" y="1415"/>
                      <a:pt x="9063" y="1394"/>
                      <a:pt x="9063" y="1384"/>
                    </a:cubicBezTo>
                    <a:cubicBezTo>
                      <a:pt x="9063" y="1374"/>
                      <a:pt x="9063" y="1364"/>
                      <a:pt x="9063" y="1353"/>
                    </a:cubicBezTo>
                    <a:lnTo>
                      <a:pt x="9063" y="21"/>
                    </a:lnTo>
                    <a:cubicBezTo>
                      <a:pt x="8981" y="667"/>
                      <a:pt x="6982" y="1189"/>
                      <a:pt x="4532" y="1189"/>
                    </a:cubicBezTo>
                    <a:cubicBezTo>
                      <a:pt x="2051" y="1189"/>
                      <a:pt x="41" y="656"/>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3"/>
              <p:cNvSpPr/>
              <p:nvPr/>
            </p:nvSpPr>
            <p:spPr>
              <a:xfrm>
                <a:off x="1360061" y="4016328"/>
                <a:ext cx="67" cy="3467"/>
              </a:xfrm>
              <a:custGeom>
                <a:rect b="b" l="l" r="r" t="t"/>
                <a:pathLst>
                  <a:path extrusionOk="0" h="52" w="1">
                    <a:moveTo>
                      <a:pt x="1" y="52"/>
                    </a:moveTo>
                    <a:cubicBezTo>
                      <a:pt x="1" y="31"/>
                      <a:pt x="1" y="21"/>
                      <a:pt x="1" y="11"/>
                    </a:cubicBezTo>
                    <a:lnTo>
                      <a:pt x="1" y="0"/>
                    </a:lnTo>
                    <a:lnTo>
                      <a:pt x="1" y="0"/>
                    </a:lnTo>
                    <a:lnTo>
                      <a:pt x="1" y="4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3"/>
              <p:cNvSpPr/>
              <p:nvPr/>
            </p:nvSpPr>
            <p:spPr>
              <a:xfrm>
                <a:off x="755101" y="4016328"/>
                <a:ext cx="67" cy="3467"/>
              </a:xfrm>
              <a:custGeom>
                <a:rect b="b" l="l" r="r" t="t"/>
                <a:pathLst>
                  <a:path extrusionOk="0" h="52" w="1">
                    <a:moveTo>
                      <a:pt x="0" y="0"/>
                    </a:moveTo>
                    <a:lnTo>
                      <a:pt x="0" y="41"/>
                    </a:lnTo>
                    <a:lnTo>
                      <a:pt x="0" y="52"/>
                    </a:lnTo>
                    <a:lnTo>
                      <a:pt x="0" y="52"/>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3"/>
              <p:cNvSpPr/>
              <p:nvPr/>
            </p:nvSpPr>
            <p:spPr>
              <a:xfrm>
                <a:off x="837123" y="3962314"/>
                <a:ext cx="440321" cy="110826"/>
              </a:xfrm>
              <a:custGeom>
                <a:rect b="b" l="l" r="r" t="t"/>
                <a:pathLst>
                  <a:path extrusionOk="0" h="1662" w="6603">
                    <a:moveTo>
                      <a:pt x="3302" y="1"/>
                    </a:moveTo>
                    <a:cubicBezTo>
                      <a:pt x="1477" y="1"/>
                      <a:pt x="1" y="370"/>
                      <a:pt x="1" y="831"/>
                    </a:cubicBezTo>
                    <a:cubicBezTo>
                      <a:pt x="1" y="1292"/>
                      <a:pt x="1477" y="1661"/>
                      <a:pt x="3302" y="1661"/>
                    </a:cubicBezTo>
                    <a:cubicBezTo>
                      <a:pt x="5126" y="1661"/>
                      <a:pt x="6603" y="1292"/>
                      <a:pt x="6603" y="831"/>
                    </a:cubicBezTo>
                    <a:cubicBezTo>
                      <a:pt x="6603" y="370"/>
                      <a:pt x="5126" y="1"/>
                      <a:pt x="330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3"/>
              <p:cNvSpPr/>
              <p:nvPr/>
            </p:nvSpPr>
            <p:spPr>
              <a:xfrm>
                <a:off x="764637" y="4058738"/>
                <a:ext cx="17205" cy="67016"/>
              </a:xfrm>
              <a:custGeom>
                <a:rect b="b" l="l" r="r" t="t"/>
                <a:pathLst>
                  <a:path extrusionOk="0" h="1005" w="258">
                    <a:moveTo>
                      <a:pt x="134" y="0"/>
                    </a:moveTo>
                    <a:cubicBezTo>
                      <a:pt x="62" y="0"/>
                      <a:pt x="1" y="51"/>
                      <a:pt x="1" y="123"/>
                    </a:cubicBezTo>
                    <a:lnTo>
                      <a:pt x="1" y="871"/>
                    </a:lnTo>
                    <a:cubicBezTo>
                      <a:pt x="1" y="943"/>
                      <a:pt x="62" y="1005"/>
                      <a:pt x="134" y="1005"/>
                    </a:cubicBezTo>
                    <a:cubicBezTo>
                      <a:pt x="196" y="1005"/>
                      <a:pt x="257" y="943"/>
                      <a:pt x="247" y="871"/>
                    </a:cubicBezTo>
                    <a:lnTo>
                      <a:pt x="247" y="123"/>
                    </a:lnTo>
                    <a:cubicBezTo>
                      <a:pt x="247" y="51"/>
                      <a:pt x="196"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3"/>
              <p:cNvSpPr/>
              <p:nvPr/>
            </p:nvSpPr>
            <p:spPr>
              <a:xfrm>
                <a:off x="790644" y="4073008"/>
                <a:ext cx="17138" cy="71217"/>
              </a:xfrm>
              <a:custGeom>
                <a:rect b="b" l="l" r="r" t="t"/>
                <a:pathLst>
                  <a:path extrusionOk="0" h="1068" w="257">
                    <a:moveTo>
                      <a:pt x="139" y="0"/>
                    </a:moveTo>
                    <a:cubicBezTo>
                      <a:pt x="134" y="0"/>
                      <a:pt x="129" y="1"/>
                      <a:pt x="124" y="1"/>
                    </a:cubicBezTo>
                    <a:cubicBezTo>
                      <a:pt x="62" y="1"/>
                      <a:pt x="1" y="53"/>
                      <a:pt x="1" y="114"/>
                    </a:cubicBezTo>
                    <a:lnTo>
                      <a:pt x="1" y="944"/>
                    </a:lnTo>
                    <a:cubicBezTo>
                      <a:pt x="1" y="1006"/>
                      <a:pt x="52" y="1067"/>
                      <a:pt x="124" y="1067"/>
                    </a:cubicBezTo>
                    <a:cubicBezTo>
                      <a:pt x="195" y="1067"/>
                      <a:pt x="257" y="1016"/>
                      <a:pt x="257" y="944"/>
                    </a:cubicBezTo>
                    <a:lnTo>
                      <a:pt x="257" y="114"/>
                    </a:lnTo>
                    <a:cubicBezTo>
                      <a:pt x="257" y="57"/>
                      <a:pt x="204" y="0"/>
                      <a:pt x="139"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3"/>
              <p:cNvSpPr/>
              <p:nvPr/>
            </p:nvSpPr>
            <p:spPr>
              <a:xfrm>
                <a:off x="818651" y="4083344"/>
                <a:ext cx="15804" cy="72484"/>
              </a:xfrm>
              <a:custGeom>
                <a:rect b="b" l="l" r="r" t="t"/>
                <a:pathLst>
                  <a:path extrusionOk="0" h="1087" w="237">
                    <a:moveTo>
                      <a:pt x="124" y="0"/>
                    </a:moveTo>
                    <a:cubicBezTo>
                      <a:pt x="52" y="0"/>
                      <a:pt x="1" y="51"/>
                      <a:pt x="1" y="113"/>
                    </a:cubicBezTo>
                    <a:lnTo>
                      <a:pt x="1" y="953"/>
                    </a:lnTo>
                    <a:cubicBezTo>
                      <a:pt x="1" y="1025"/>
                      <a:pt x="52" y="1076"/>
                      <a:pt x="124" y="1087"/>
                    </a:cubicBezTo>
                    <a:cubicBezTo>
                      <a:pt x="185" y="1076"/>
                      <a:pt x="237" y="1025"/>
                      <a:pt x="237" y="953"/>
                    </a:cubicBezTo>
                    <a:lnTo>
                      <a:pt x="237" y="113"/>
                    </a:lnTo>
                    <a:cubicBezTo>
                      <a:pt x="23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3"/>
              <p:cNvSpPr/>
              <p:nvPr/>
            </p:nvSpPr>
            <p:spPr>
              <a:xfrm>
                <a:off x="849459" y="4092213"/>
                <a:ext cx="16471" cy="71150"/>
              </a:xfrm>
              <a:custGeom>
                <a:rect b="b" l="l" r="r" t="t"/>
                <a:pathLst>
                  <a:path extrusionOk="0" h="1067" w="247">
                    <a:moveTo>
                      <a:pt x="123" y="0"/>
                    </a:moveTo>
                    <a:cubicBezTo>
                      <a:pt x="62" y="0"/>
                      <a:pt x="0" y="52"/>
                      <a:pt x="0" y="113"/>
                    </a:cubicBezTo>
                    <a:lnTo>
                      <a:pt x="0" y="943"/>
                    </a:lnTo>
                    <a:cubicBezTo>
                      <a:pt x="0" y="1015"/>
                      <a:pt x="62" y="1066"/>
                      <a:pt x="123" y="1066"/>
                    </a:cubicBezTo>
                    <a:cubicBezTo>
                      <a:pt x="195" y="1066"/>
                      <a:pt x="246" y="1015"/>
                      <a:pt x="246" y="943"/>
                    </a:cubicBezTo>
                    <a:lnTo>
                      <a:pt x="246" y="113"/>
                    </a:lnTo>
                    <a:cubicBezTo>
                      <a:pt x="24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3"/>
              <p:cNvSpPr/>
              <p:nvPr/>
            </p:nvSpPr>
            <p:spPr>
              <a:xfrm>
                <a:off x="876800" y="4098348"/>
                <a:ext cx="17138" cy="73884"/>
              </a:xfrm>
              <a:custGeom>
                <a:rect b="b" l="l" r="r" t="t"/>
                <a:pathLst>
                  <a:path extrusionOk="0" h="1108" w="257">
                    <a:moveTo>
                      <a:pt x="133" y="1"/>
                    </a:moveTo>
                    <a:cubicBezTo>
                      <a:pt x="62" y="1"/>
                      <a:pt x="10" y="52"/>
                      <a:pt x="10" y="124"/>
                    </a:cubicBezTo>
                    <a:lnTo>
                      <a:pt x="10" y="985"/>
                    </a:lnTo>
                    <a:cubicBezTo>
                      <a:pt x="0" y="1056"/>
                      <a:pt x="62" y="1108"/>
                      <a:pt x="133" y="1108"/>
                    </a:cubicBezTo>
                    <a:cubicBezTo>
                      <a:pt x="205" y="1108"/>
                      <a:pt x="256" y="1056"/>
                      <a:pt x="256" y="985"/>
                    </a:cubicBezTo>
                    <a:lnTo>
                      <a:pt x="256" y="124"/>
                    </a:lnTo>
                    <a:cubicBezTo>
                      <a:pt x="256" y="52"/>
                      <a:pt x="195" y="1"/>
                      <a:pt x="13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3"/>
              <p:cNvSpPr/>
              <p:nvPr/>
            </p:nvSpPr>
            <p:spPr>
              <a:xfrm>
                <a:off x="910276" y="4103149"/>
                <a:ext cx="16471" cy="75218"/>
              </a:xfrm>
              <a:custGeom>
                <a:rect b="b" l="l" r="r" t="t"/>
                <a:pathLst>
                  <a:path extrusionOk="0" h="1128" w="247">
                    <a:moveTo>
                      <a:pt x="124" y="0"/>
                    </a:moveTo>
                    <a:cubicBezTo>
                      <a:pt x="62" y="0"/>
                      <a:pt x="1" y="62"/>
                      <a:pt x="1" y="123"/>
                    </a:cubicBezTo>
                    <a:lnTo>
                      <a:pt x="1" y="1005"/>
                    </a:lnTo>
                    <a:cubicBezTo>
                      <a:pt x="1" y="1067"/>
                      <a:pt x="62" y="1128"/>
                      <a:pt x="124" y="1128"/>
                    </a:cubicBezTo>
                    <a:cubicBezTo>
                      <a:pt x="185" y="1118"/>
                      <a:pt x="236" y="1067"/>
                      <a:pt x="247" y="1005"/>
                    </a:cubicBezTo>
                    <a:lnTo>
                      <a:pt x="247" y="123"/>
                    </a:lnTo>
                    <a:cubicBezTo>
                      <a:pt x="236" y="62"/>
                      <a:pt x="185" y="11"/>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3"/>
              <p:cNvSpPr/>
              <p:nvPr/>
            </p:nvSpPr>
            <p:spPr>
              <a:xfrm>
                <a:off x="945151" y="4107217"/>
                <a:ext cx="16471" cy="74618"/>
              </a:xfrm>
              <a:custGeom>
                <a:rect b="b" l="l" r="r" t="t"/>
                <a:pathLst>
                  <a:path extrusionOk="0" h="1119" w="247">
                    <a:moveTo>
                      <a:pt x="123" y="1"/>
                    </a:moveTo>
                    <a:cubicBezTo>
                      <a:pt x="52" y="1"/>
                      <a:pt x="0" y="52"/>
                      <a:pt x="0" y="124"/>
                    </a:cubicBezTo>
                    <a:lnTo>
                      <a:pt x="0" y="995"/>
                    </a:lnTo>
                    <a:cubicBezTo>
                      <a:pt x="0" y="1057"/>
                      <a:pt x="52" y="1118"/>
                      <a:pt x="123" y="1118"/>
                    </a:cubicBezTo>
                    <a:cubicBezTo>
                      <a:pt x="185" y="1108"/>
                      <a:pt x="236" y="1057"/>
                      <a:pt x="246" y="995"/>
                    </a:cubicBezTo>
                    <a:lnTo>
                      <a:pt x="24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3"/>
              <p:cNvSpPr/>
              <p:nvPr/>
            </p:nvSpPr>
            <p:spPr>
              <a:xfrm>
                <a:off x="977960" y="4109284"/>
                <a:ext cx="16471" cy="74684"/>
              </a:xfrm>
              <a:custGeom>
                <a:rect b="b" l="l" r="r" t="t"/>
                <a:pathLst>
                  <a:path extrusionOk="0" h="1120" w="247">
                    <a:moveTo>
                      <a:pt x="123" y="1"/>
                    </a:moveTo>
                    <a:cubicBezTo>
                      <a:pt x="52" y="1"/>
                      <a:pt x="0" y="52"/>
                      <a:pt x="0" y="124"/>
                    </a:cubicBezTo>
                    <a:lnTo>
                      <a:pt x="0" y="1005"/>
                    </a:lnTo>
                    <a:cubicBezTo>
                      <a:pt x="0" y="1067"/>
                      <a:pt x="52" y="1118"/>
                      <a:pt x="123" y="1118"/>
                    </a:cubicBezTo>
                    <a:cubicBezTo>
                      <a:pt x="129" y="1119"/>
                      <a:pt x="134" y="1119"/>
                      <a:pt x="139" y="1119"/>
                    </a:cubicBezTo>
                    <a:cubicBezTo>
                      <a:pt x="203" y="1119"/>
                      <a:pt x="246" y="1062"/>
                      <a:pt x="246" y="1005"/>
                    </a:cubicBezTo>
                    <a:lnTo>
                      <a:pt x="246"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3"/>
              <p:cNvSpPr/>
              <p:nvPr/>
            </p:nvSpPr>
            <p:spPr>
              <a:xfrm>
                <a:off x="1016237" y="4109284"/>
                <a:ext cx="16471" cy="74618"/>
              </a:xfrm>
              <a:custGeom>
                <a:rect b="b" l="l" r="r" t="t"/>
                <a:pathLst>
                  <a:path extrusionOk="0" h="1119" w="247">
                    <a:moveTo>
                      <a:pt x="124" y="1"/>
                    </a:moveTo>
                    <a:cubicBezTo>
                      <a:pt x="62" y="1"/>
                      <a:pt x="0" y="52"/>
                      <a:pt x="0" y="124"/>
                    </a:cubicBezTo>
                    <a:lnTo>
                      <a:pt x="0" y="1005"/>
                    </a:lnTo>
                    <a:cubicBezTo>
                      <a:pt x="0" y="1067"/>
                      <a:pt x="62" y="1118"/>
                      <a:pt x="124" y="1118"/>
                    </a:cubicBezTo>
                    <a:cubicBezTo>
                      <a:pt x="195" y="1118"/>
                      <a:pt x="247" y="1067"/>
                      <a:pt x="247" y="1005"/>
                    </a:cubicBezTo>
                    <a:lnTo>
                      <a:pt x="247" y="124"/>
                    </a:lnTo>
                    <a:cubicBezTo>
                      <a:pt x="247" y="52"/>
                      <a:pt x="19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3"/>
              <p:cNvSpPr/>
              <p:nvPr/>
            </p:nvSpPr>
            <p:spPr>
              <a:xfrm>
                <a:off x="1048379" y="4109284"/>
                <a:ext cx="15804" cy="74618"/>
              </a:xfrm>
              <a:custGeom>
                <a:rect b="b" l="l" r="r" t="t"/>
                <a:pathLst>
                  <a:path extrusionOk="0" h="1119" w="237">
                    <a:moveTo>
                      <a:pt x="123" y="1"/>
                    </a:moveTo>
                    <a:cubicBezTo>
                      <a:pt x="52" y="1"/>
                      <a:pt x="0" y="52"/>
                      <a:pt x="0" y="124"/>
                    </a:cubicBezTo>
                    <a:lnTo>
                      <a:pt x="0" y="1005"/>
                    </a:lnTo>
                    <a:cubicBezTo>
                      <a:pt x="0" y="1067"/>
                      <a:pt x="52" y="1118"/>
                      <a:pt x="123" y="1118"/>
                    </a:cubicBezTo>
                    <a:cubicBezTo>
                      <a:pt x="185" y="1118"/>
                      <a:pt x="236" y="1067"/>
                      <a:pt x="236" y="1005"/>
                    </a:cubicBezTo>
                    <a:lnTo>
                      <a:pt x="23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3"/>
              <p:cNvSpPr/>
              <p:nvPr/>
            </p:nvSpPr>
            <p:spPr>
              <a:xfrm>
                <a:off x="1082521" y="4109284"/>
                <a:ext cx="16471" cy="74618"/>
              </a:xfrm>
              <a:custGeom>
                <a:rect b="b" l="l" r="r" t="t"/>
                <a:pathLst>
                  <a:path extrusionOk="0" h="1119" w="247">
                    <a:moveTo>
                      <a:pt x="124" y="1"/>
                    </a:moveTo>
                    <a:cubicBezTo>
                      <a:pt x="62" y="1"/>
                      <a:pt x="11" y="52"/>
                      <a:pt x="1" y="124"/>
                    </a:cubicBezTo>
                    <a:lnTo>
                      <a:pt x="1" y="1005"/>
                    </a:lnTo>
                    <a:cubicBezTo>
                      <a:pt x="1" y="1067"/>
                      <a:pt x="62" y="1118"/>
                      <a:pt x="124" y="1118"/>
                    </a:cubicBezTo>
                    <a:cubicBezTo>
                      <a:pt x="185" y="1118"/>
                      <a:pt x="247" y="1067"/>
                      <a:pt x="247" y="1005"/>
                    </a:cubicBezTo>
                    <a:lnTo>
                      <a:pt x="247" y="124"/>
                    </a:lnTo>
                    <a:cubicBezTo>
                      <a:pt x="237"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3"/>
              <p:cNvSpPr/>
              <p:nvPr/>
            </p:nvSpPr>
            <p:spPr>
              <a:xfrm>
                <a:off x="1335455" y="4058738"/>
                <a:ext cx="15804" cy="69083"/>
              </a:xfrm>
              <a:custGeom>
                <a:rect b="b" l="l" r="r" t="t"/>
                <a:pathLst>
                  <a:path extrusionOk="0" h="1036" w="237">
                    <a:moveTo>
                      <a:pt x="114" y="0"/>
                    </a:moveTo>
                    <a:cubicBezTo>
                      <a:pt x="52" y="0"/>
                      <a:pt x="1" y="51"/>
                      <a:pt x="1" y="123"/>
                    </a:cubicBezTo>
                    <a:lnTo>
                      <a:pt x="1" y="902"/>
                    </a:lnTo>
                    <a:cubicBezTo>
                      <a:pt x="1" y="974"/>
                      <a:pt x="52" y="1025"/>
                      <a:pt x="114" y="1035"/>
                    </a:cubicBezTo>
                    <a:cubicBezTo>
                      <a:pt x="185" y="1025"/>
                      <a:pt x="237" y="974"/>
                      <a:pt x="237" y="902"/>
                    </a:cubicBezTo>
                    <a:lnTo>
                      <a:pt x="237" y="123"/>
                    </a:lnTo>
                    <a:cubicBezTo>
                      <a:pt x="237" y="51"/>
                      <a:pt x="185" y="0"/>
                      <a:pt x="11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3"/>
              <p:cNvSpPr/>
              <p:nvPr/>
            </p:nvSpPr>
            <p:spPr>
              <a:xfrm>
                <a:off x="1309514" y="4073075"/>
                <a:ext cx="16471" cy="71150"/>
              </a:xfrm>
              <a:custGeom>
                <a:rect b="b" l="l" r="r" t="t"/>
                <a:pathLst>
                  <a:path extrusionOk="0" h="1067" w="247">
                    <a:moveTo>
                      <a:pt x="123" y="0"/>
                    </a:moveTo>
                    <a:cubicBezTo>
                      <a:pt x="62" y="0"/>
                      <a:pt x="0" y="52"/>
                      <a:pt x="0" y="113"/>
                    </a:cubicBezTo>
                    <a:lnTo>
                      <a:pt x="0" y="943"/>
                    </a:lnTo>
                    <a:cubicBezTo>
                      <a:pt x="0" y="1005"/>
                      <a:pt x="62" y="1066"/>
                      <a:pt x="123" y="1066"/>
                    </a:cubicBezTo>
                    <a:cubicBezTo>
                      <a:pt x="195" y="1066"/>
                      <a:pt x="246" y="1005"/>
                      <a:pt x="246" y="943"/>
                    </a:cubicBezTo>
                    <a:lnTo>
                      <a:pt x="246" y="113"/>
                    </a:lnTo>
                    <a:cubicBezTo>
                      <a:pt x="24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3"/>
              <p:cNvSpPr/>
              <p:nvPr/>
            </p:nvSpPr>
            <p:spPr>
              <a:xfrm>
                <a:off x="1280773" y="4083211"/>
                <a:ext cx="17205" cy="70550"/>
              </a:xfrm>
              <a:custGeom>
                <a:rect b="b" l="l" r="r" t="t"/>
                <a:pathLst>
                  <a:path extrusionOk="0" h="1058" w="258">
                    <a:moveTo>
                      <a:pt x="116" y="1"/>
                    </a:moveTo>
                    <a:cubicBezTo>
                      <a:pt x="54" y="1"/>
                      <a:pt x="11" y="49"/>
                      <a:pt x="11" y="115"/>
                    </a:cubicBezTo>
                    <a:lnTo>
                      <a:pt x="11" y="925"/>
                    </a:lnTo>
                    <a:cubicBezTo>
                      <a:pt x="1" y="996"/>
                      <a:pt x="62" y="1058"/>
                      <a:pt x="134" y="1058"/>
                    </a:cubicBezTo>
                    <a:cubicBezTo>
                      <a:pt x="206" y="1058"/>
                      <a:pt x="257" y="996"/>
                      <a:pt x="257" y="925"/>
                    </a:cubicBezTo>
                    <a:lnTo>
                      <a:pt x="257" y="115"/>
                    </a:lnTo>
                    <a:cubicBezTo>
                      <a:pt x="257" y="53"/>
                      <a:pt x="206" y="2"/>
                      <a:pt x="134" y="2"/>
                    </a:cubicBezTo>
                    <a:cubicBezTo>
                      <a:pt x="128" y="1"/>
                      <a:pt x="122" y="1"/>
                      <a:pt x="116"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3"/>
              <p:cNvSpPr/>
              <p:nvPr/>
            </p:nvSpPr>
            <p:spPr>
              <a:xfrm>
                <a:off x="1250699" y="4091546"/>
                <a:ext cx="16471" cy="71817"/>
              </a:xfrm>
              <a:custGeom>
                <a:rect b="b" l="l" r="r" t="t"/>
                <a:pathLst>
                  <a:path extrusionOk="0" h="1077" w="247">
                    <a:moveTo>
                      <a:pt x="124" y="0"/>
                    </a:moveTo>
                    <a:cubicBezTo>
                      <a:pt x="52" y="0"/>
                      <a:pt x="1" y="62"/>
                      <a:pt x="1" y="123"/>
                    </a:cubicBezTo>
                    <a:lnTo>
                      <a:pt x="1" y="953"/>
                    </a:lnTo>
                    <a:cubicBezTo>
                      <a:pt x="1" y="1025"/>
                      <a:pt x="52" y="1076"/>
                      <a:pt x="124" y="1076"/>
                    </a:cubicBezTo>
                    <a:cubicBezTo>
                      <a:pt x="185" y="1076"/>
                      <a:pt x="247" y="1015"/>
                      <a:pt x="247" y="953"/>
                    </a:cubicBezTo>
                    <a:lnTo>
                      <a:pt x="247" y="123"/>
                    </a:lnTo>
                    <a:cubicBezTo>
                      <a:pt x="247" y="6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3"/>
              <p:cNvSpPr/>
              <p:nvPr/>
            </p:nvSpPr>
            <p:spPr>
              <a:xfrm>
                <a:off x="1222691" y="4098348"/>
                <a:ext cx="17138" cy="73884"/>
              </a:xfrm>
              <a:custGeom>
                <a:rect b="b" l="l" r="r" t="t"/>
                <a:pathLst>
                  <a:path extrusionOk="0" h="1108" w="257">
                    <a:moveTo>
                      <a:pt x="123" y="1"/>
                    </a:moveTo>
                    <a:cubicBezTo>
                      <a:pt x="62" y="11"/>
                      <a:pt x="11" y="62"/>
                      <a:pt x="0" y="124"/>
                    </a:cubicBezTo>
                    <a:lnTo>
                      <a:pt x="0" y="995"/>
                    </a:lnTo>
                    <a:cubicBezTo>
                      <a:pt x="0" y="1056"/>
                      <a:pt x="62" y="1108"/>
                      <a:pt x="123" y="1108"/>
                    </a:cubicBezTo>
                    <a:cubicBezTo>
                      <a:pt x="195" y="1108"/>
                      <a:pt x="246" y="1056"/>
                      <a:pt x="257" y="995"/>
                    </a:cubicBezTo>
                    <a:lnTo>
                      <a:pt x="257"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3"/>
              <p:cNvSpPr/>
              <p:nvPr/>
            </p:nvSpPr>
            <p:spPr>
              <a:xfrm>
                <a:off x="1189883" y="4103149"/>
                <a:ext cx="17138" cy="75218"/>
              </a:xfrm>
              <a:custGeom>
                <a:rect b="b" l="l" r="r" t="t"/>
                <a:pathLst>
                  <a:path extrusionOk="0" h="1128" w="257">
                    <a:moveTo>
                      <a:pt x="123" y="0"/>
                    </a:moveTo>
                    <a:cubicBezTo>
                      <a:pt x="62" y="0"/>
                      <a:pt x="0" y="52"/>
                      <a:pt x="0" y="123"/>
                    </a:cubicBezTo>
                    <a:lnTo>
                      <a:pt x="0" y="1005"/>
                    </a:lnTo>
                    <a:cubicBezTo>
                      <a:pt x="0" y="1067"/>
                      <a:pt x="62" y="1128"/>
                      <a:pt x="123" y="1128"/>
                    </a:cubicBezTo>
                    <a:cubicBezTo>
                      <a:pt x="195" y="1128"/>
                      <a:pt x="246" y="1067"/>
                      <a:pt x="257" y="1005"/>
                    </a:cubicBezTo>
                    <a:lnTo>
                      <a:pt x="257" y="123"/>
                    </a:lnTo>
                    <a:cubicBezTo>
                      <a:pt x="24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3"/>
              <p:cNvSpPr/>
              <p:nvPr/>
            </p:nvSpPr>
            <p:spPr>
              <a:xfrm>
                <a:off x="1155007" y="4107217"/>
                <a:ext cx="16471" cy="74618"/>
              </a:xfrm>
              <a:custGeom>
                <a:rect b="b" l="l" r="r" t="t"/>
                <a:pathLst>
                  <a:path extrusionOk="0" h="1119" w="247">
                    <a:moveTo>
                      <a:pt x="124" y="1"/>
                    </a:moveTo>
                    <a:cubicBezTo>
                      <a:pt x="52" y="1"/>
                      <a:pt x="1" y="52"/>
                      <a:pt x="1" y="124"/>
                    </a:cubicBezTo>
                    <a:lnTo>
                      <a:pt x="1" y="995"/>
                    </a:lnTo>
                    <a:cubicBezTo>
                      <a:pt x="1" y="1057"/>
                      <a:pt x="52" y="1118"/>
                      <a:pt x="124" y="1118"/>
                    </a:cubicBezTo>
                    <a:cubicBezTo>
                      <a:pt x="185" y="1118"/>
                      <a:pt x="247" y="1057"/>
                      <a:pt x="247" y="995"/>
                    </a:cubicBezTo>
                    <a:lnTo>
                      <a:pt x="247" y="124"/>
                    </a:lnTo>
                    <a:cubicBezTo>
                      <a:pt x="236"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3"/>
              <p:cNvSpPr/>
              <p:nvPr/>
            </p:nvSpPr>
            <p:spPr>
              <a:xfrm>
                <a:off x="1122198" y="4108617"/>
                <a:ext cx="16471" cy="75285"/>
              </a:xfrm>
              <a:custGeom>
                <a:rect b="b" l="l" r="r" t="t"/>
                <a:pathLst>
                  <a:path extrusionOk="0" h="1129" w="247">
                    <a:moveTo>
                      <a:pt x="123" y="0"/>
                    </a:moveTo>
                    <a:cubicBezTo>
                      <a:pt x="52" y="0"/>
                      <a:pt x="0" y="62"/>
                      <a:pt x="0" y="123"/>
                    </a:cubicBezTo>
                    <a:lnTo>
                      <a:pt x="0" y="1005"/>
                    </a:lnTo>
                    <a:cubicBezTo>
                      <a:pt x="0" y="1067"/>
                      <a:pt x="52" y="1128"/>
                      <a:pt x="123" y="1128"/>
                    </a:cubicBezTo>
                    <a:cubicBezTo>
                      <a:pt x="185" y="1128"/>
                      <a:pt x="247" y="1067"/>
                      <a:pt x="247" y="1005"/>
                    </a:cubicBezTo>
                    <a:lnTo>
                      <a:pt x="247" y="123"/>
                    </a:lnTo>
                    <a:cubicBezTo>
                      <a:pt x="247" y="6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3"/>
              <p:cNvSpPr/>
              <p:nvPr/>
            </p:nvSpPr>
            <p:spPr>
              <a:xfrm>
                <a:off x="902073" y="3976651"/>
                <a:ext cx="309752" cy="52012"/>
              </a:xfrm>
              <a:custGeom>
                <a:rect b="b" l="l" r="r" t="t"/>
                <a:pathLst>
                  <a:path extrusionOk="0" h="780" w="4645">
                    <a:moveTo>
                      <a:pt x="3331" y="221"/>
                    </a:moveTo>
                    <a:cubicBezTo>
                      <a:pt x="3365" y="221"/>
                      <a:pt x="3400" y="223"/>
                      <a:pt x="3435" y="226"/>
                    </a:cubicBezTo>
                    <a:cubicBezTo>
                      <a:pt x="3691" y="226"/>
                      <a:pt x="3886" y="288"/>
                      <a:pt x="3947" y="370"/>
                    </a:cubicBezTo>
                    <a:lnTo>
                      <a:pt x="2830" y="339"/>
                    </a:lnTo>
                    <a:cubicBezTo>
                      <a:pt x="2992" y="262"/>
                      <a:pt x="3161" y="221"/>
                      <a:pt x="3331" y="221"/>
                    </a:cubicBezTo>
                    <a:close/>
                    <a:moveTo>
                      <a:pt x="677" y="319"/>
                    </a:moveTo>
                    <a:lnTo>
                      <a:pt x="2184" y="360"/>
                    </a:lnTo>
                    <a:lnTo>
                      <a:pt x="2174" y="370"/>
                    </a:lnTo>
                    <a:cubicBezTo>
                      <a:pt x="2112" y="401"/>
                      <a:pt x="2051" y="431"/>
                      <a:pt x="1989" y="462"/>
                    </a:cubicBezTo>
                    <a:lnTo>
                      <a:pt x="677" y="421"/>
                    </a:lnTo>
                    <a:cubicBezTo>
                      <a:pt x="667" y="411"/>
                      <a:pt x="667" y="390"/>
                      <a:pt x="667" y="370"/>
                    </a:cubicBezTo>
                    <a:cubicBezTo>
                      <a:pt x="667" y="349"/>
                      <a:pt x="667" y="329"/>
                      <a:pt x="677" y="319"/>
                    </a:cubicBezTo>
                    <a:close/>
                    <a:moveTo>
                      <a:pt x="2758" y="370"/>
                    </a:moveTo>
                    <a:lnTo>
                      <a:pt x="3968" y="411"/>
                    </a:lnTo>
                    <a:cubicBezTo>
                      <a:pt x="3978" y="421"/>
                      <a:pt x="3978" y="431"/>
                      <a:pt x="3978" y="452"/>
                    </a:cubicBezTo>
                    <a:cubicBezTo>
                      <a:pt x="3978" y="472"/>
                      <a:pt x="3968" y="493"/>
                      <a:pt x="3947" y="513"/>
                    </a:cubicBezTo>
                    <a:lnTo>
                      <a:pt x="2563" y="483"/>
                    </a:lnTo>
                    <a:lnTo>
                      <a:pt x="2758" y="370"/>
                    </a:lnTo>
                    <a:close/>
                    <a:moveTo>
                      <a:pt x="708" y="462"/>
                    </a:moveTo>
                    <a:lnTo>
                      <a:pt x="1918" y="493"/>
                    </a:lnTo>
                    <a:cubicBezTo>
                      <a:pt x="1746" y="574"/>
                      <a:pt x="1559" y="608"/>
                      <a:pt x="1371" y="608"/>
                    </a:cubicBezTo>
                    <a:cubicBezTo>
                      <a:pt x="1344" y="608"/>
                      <a:pt x="1318" y="607"/>
                      <a:pt x="1292" y="606"/>
                    </a:cubicBezTo>
                    <a:cubicBezTo>
                      <a:pt x="974" y="606"/>
                      <a:pt x="780" y="534"/>
                      <a:pt x="708" y="462"/>
                    </a:cubicBezTo>
                    <a:close/>
                    <a:moveTo>
                      <a:pt x="616" y="1"/>
                    </a:moveTo>
                    <a:lnTo>
                      <a:pt x="616" y="42"/>
                    </a:lnTo>
                    <a:cubicBezTo>
                      <a:pt x="749" y="52"/>
                      <a:pt x="821" y="73"/>
                      <a:pt x="821" y="93"/>
                    </a:cubicBezTo>
                    <a:cubicBezTo>
                      <a:pt x="821" y="103"/>
                      <a:pt x="800" y="124"/>
                      <a:pt x="759" y="144"/>
                    </a:cubicBezTo>
                    <a:cubicBezTo>
                      <a:pt x="687" y="175"/>
                      <a:pt x="636" y="216"/>
                      <a:pt x="595" y="278"/>
                    </a:cubicBezTo>
                    <a:lnTo>
                      <a:pt x="11" y="257"/>
                    </a:lnTo>
                    <a:lnTo>
                      <a:pt x="11" y="288"/>
                    </a:lnTo>
                    <a:lnTo>
                      <a:pt x="585" y="308"/>
                    </a:lnTo>
                    <a:cubicBezTo>
                      <a:pt x="575" y="329"/>
                      <a:pt x="575" y="349"/>
                      <a:pt x="575" y="370"/>
                    </a:cubicBezTo>
                    <a:cubicBezTo>
                      <a:pt x="564" y="390"/>
                      <a:pt x="564" y="401"/>
                      <a:pt x="575" y="421"/>
                    </a:cubicBezTo>
                    <a:lnTo>
                      <a:pt x="0" y="401"/>
                    </a:lnTo>
                    <a:lnTo>
                      <a:pt x="0" y="442"/>
                    </a:lnTo>
                    <a:lnTo>
                      <a:pt x="585" y="452"/>
                    </a:lnTo>
                    <a:cubicBezTo>
                      <a:pt x="646" y="616"/>
                      <a:pt x="944" y="749"/>
                      <a:pt x="1466" y="770"/>
                    </a:cubicBezTo>
                    <a:cubicBezTo>
                      <a:pt x="1499" y="772"/>
                      <a:pt x="1532" y="773"/>
                      <a:pt x="1565" y="773"/>
                    </a:cubicBezTo>
                    <a:cubicBezTo>
                      <a:pt x="1892" y="773"/>
                      <a:pt x="2223" y="681"/>
                      <a:pt x="2502" y="513"/>
                    </a:cubicBezTo>
                    <a:lnTo>
                      <a:pt x="3927" y="554"/>
                    </a:lnTo>
                    <a:cubicBezTo>
                      <a:pt x="3783" y="667"/>
                      <a:pt x="3414" y="708"/>
                      <a:pt x="3055" y="708"/>
                    </a:cubicBezTo>
                    <a:lnTo>
                      <a:pt x="3055" y="749"/>
                    </a:lnTo>
                    <a:cubicBezTo>
                      <a:pt x="3650" y="759"/>
                      <a:pt x="3855" y="770"/>
                      <a:pt x="4029" y="780"/>
                    </a:cubicBezTo>
                    <a:lnTo>
                      <a:pt x="4029" y="739"/>
                    </a:lnTo>
                    <a:cubicBezTo>
                      <a:pt x="3886" y="729"/>
                      <a:pt x="3814" y="718"/>
                      <a:pt x="3814" y="698"/>
                    </a:cubicBezTo>
                    <a:cubicBezTo>
                      <a:pt x="3814" y="688"/>
                      <a:pt x="3835" y="667"/>
                      <a:pt x="3886" y="647"/>
                    </a:cubicBezTo>
                    <a:cubicBezTo>
                      <a:pt x="3937" y="616"/>
                      <a:pt x="3978" y="585"/>
                      <a:pt x="4019" y="554"/>
                    </a:cubicBezTo>
                    <a:lnTo>
                      <a:pt x="4644" y="575"/>
                    </a:lnTo>
                    <a:lnTo>
                      <a:pt x="4644" y="534"/>
                    </a:lnTo>
                    <a:lnTo>
                      <a:pt x="4050" y="524"/>
                    </a:lnTo>
                    <a:cubicBezTo>
                      <a:pt x="4060" y="493"/>
                      <a:pt x="4070" y="462"/>
                      <a:pt x="4070" y="431"/>
                    </a:cubicBezTo>
                    <a:lnTo>
                      <a:pt x="4070" y="411"/>
                    </a:lnTo>
                    <a:lnTo>
                      <a:pt x="4644" y="431"/>
                    </a:lnTo>
                    <a:lnTo>
                      <a:pt x="4644" y="390"/>
                    </a:lnTo>
                    <a:lnTo>
                      <a:pt x="4060" y="380"/>
                    </a:lnTo>
                    <a:cubicBezTo>
                      <a:pt x="4009" y="226"/>
                      <a:pt x="3753" y="103"/>
                      <a:pt x="3250" y="93"/>
                    </a:cubicBezTo>
                    <a:cubicBezTo>
                      <a:pt x="3202" y="89"/>
                      <a:pt x="3155" y="87"/>
                      <a:pt x="3107" y="87"/>
                    </a:cubicBezTo>
                    <a:cubicBezTo>
                      <a:pt x="2807" y="87"/>
                      <a:pt x="2511" y="170"/>
                      <a:pt x="2246" y="329"/>
                    </a:cubicBezTo>
                    <a:lnTo>
                      <a:pt x="698" y="278"/>
                    </a:lnTo>
                    <a:cubicBezTo>
                      <a:pt x="821" y="124"/>
                      <a:pt x="1261" y="83"/>
                      <a:pt x="1754" y="83"/>
                    </a:cubicBezTo>
                    <a:lnTo>
                      <a:pt x="1754" y="42"/>
                    </a:lnTo>
                    <a:cubicBezTo>
                      <a:pt x="1087" y="21"/>
                      <a:pt x="810" y="11"/>
                      <a:pt x="61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3"/>
              <p:cNvSpPr/>
              <p:nvPr/>
            </p:nvSpPr>
            <p:spPr>
              <a:xfrm>
                <a:off x="3193545" y="3726455"/>
                <a:ext cx="578426" cy="575003"/>
              </a:xfrm>
              <a:custGeom>
                <a:rect b="b" l="l" r="r" t="t"/>
                <a:pathLst>
                  <a:path extrusionOk="0" h="8623" w="8674">
                    <a:moveTo>
                      <a:pt x="4337" y="1"/>
                    </a:moveTo>
                    <a:cubicBezTo>
                      <a:pt x="1938" y="1"/>
                      <a:pt x="0" y="1928"/>
                      <a:pt x="0" y="4306"/>
                    </a:cubicBezTo>
                    <a:cubicBezTo>
                      <a:pt x="0" y="6685"/>
                      <a:pt x="1938" y="8622"/>
                      <a:pt x="4337" y="8622"/>
                    </a:cubicBezTo>
                    <a:cubicBezTo>
                      <a:pt x="6736" y="8622"/>
                      <a:pt x="8673" y="6685"/>
                      <a:pt x="8673" y="4306"/>
                    </a:cubicBezTo>
                    <a:cubicBezTo>
                      <a:pt x="8673" y="1928"/>
                      <a:pt x="6736" y="1"/>
                      <a:pt x="433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3"/>
              <p:cNvSpPr/>
              <p:nvPr/>
            </p:nvSpPr>
            <p:spPr>
              <a:xfrm>
                <a:off x="3236624" y="3757263"/>
                <a:ext cx="563355" cy="563334"/>
              </a:xfrm>
              <a:custGeom>
                <a:rect b="b" l="l" r="r" t="t"/>
                <a:pathLst>
                  <a:path extrusionOk="0" h="8448" w="8448">
                    <a:moveTo>
                      <a:pt x="4224" y="0"/>
                    </a:moveTo>
                    <a:cubicBezTo>
                      <a:pt x="1887" y="0"/>
                      <a:pt x="0" y="1897"/>
                      <a:pt x="0" y="4224"/>
                    </a:cubicBezTo>
                    <a:cubicBezTo>
                      <a:pt x="0" y="6561"/>
                      <a:pt x="1887" y="8447"/>
                      <a:pt x="4224" y="8447"/>
                    </a:cubicBezTo>
                    <a:cubicBezTo>
                      <a:pt x="6551" y="8447"/>
                      <a:pt x="8448" y="6561"/>
                      <a:pt x="8448" y="4224"/>
                    </a:cubicBezTo>
                    <a:cubicBezTo>
                      <a:pt x="8448" y="1897"/>
                      <a:pt x="6551" y="0"/>
                      <a:pt x="422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3"/>
              <p:cNvSpPr/>
              <p:nvPr/>
            </p:nvSpPr>
            <p:spPr>
              <a:xfrm>
                <a:off x="3328248" y="3848819"/>
                <a:ext cx="380838" cy="380824"/>
              </a:xfrm>
              <a:custGeom>
                <a:rect b="b" l="l" r="r" t="t"/>
                <a:pathLst>
                  <a:path extrusionOk="0" h="5711" w="5711">
                    <a:moveTo>
                      <a:pt x="2850" y="1"/>
                    </a:moveTo>
                    <a:cubicBezTo>
                      <a:pt x="1281" y="1"/>
                      <a:pt x="0" y="1282"/>
                      <a:pt x="0" y="2851"/>
                    </a:cubicBezTo>
                    <a:cubicBezTo>
                      <a:pt x="0" y="4429"/>
                      <a:pt x="1281" y="5711"/>
                      <a:pt x="2850" y="5711"/>
                    </a:cubicBezTo>
                    <a:cubicBezTo>
                      <a:pt x="4429" y="5711"/>
                      <a:pt x="5710" y="4429"/>
                      <a:pt x="5710" y="2851"/>
                    </a:cubicBezTo>
                    <a:cubicBezTo>
                      <a:pt x="5710" y="1282"/>
                      <a:pt x="4429" y="1"/>
                      <a:pt x="285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3"/>
              <p:cNvSpPr/>
              <p:nvPr/>
            </p:nvSpPr>
            <p:spPr>
              <a:xfrm>
                <a:off x="3454681" y="3878226"/>
                <a:ext cx="136104" cy="309073"/>
              </a:xfrm>
              <a:custGeom>
                <a:rect b="b" l="l" r="r" t="t"/>
                <a:pathLst>
                  <a:path extrusionOk="0" h="4635" w="2041">
                    <a:moveTo>
                      <a:pt x="759" y="698"/>
                    </a:moveTo>
                    <a:lnTo>
                      <a:pt x="759" y="1825"/>
                    </a:lnTo>
                    <a:cubicBezTo>
                      <a:pt x="534" y="1661"/>
                      <a:pt x="380" y="1497"/>
                      <a:pt x="380" y="1221"/>
                    </a:cubicBezTo>
                    <a:cubicBezTo>
                      <a:pt x="370" y="975"/>
                      <a:pt x="523" y="759"/>
                      <a:pt x="759" y="698"/>
                    </a:cubicBezTo>
                    <a:close/>
                    <a:moveTo>
                      <a:pt x="926" y="662"/>
                    </a:moveTo>
                    <a:cubicBezTo>
                      <a:pt x="938" y="662"/>
                      <a:pt x="951" y="664"/>
                      <a:pt x="964" y="667"/>
                    </a:cubicBezTo>
                    <a:cubicBezTo>
                      <a:pt x="981" y="664"/>
                      <a:pt x="998" y="663"/>
                      <a:pt x="1015" y="663"/>
                    </a:cubicBezTo>
                    <a:cubicBezTo>
                      <a:pt x="1063" y="663"/>
                      <a:pt x="1114" y="672"/>
                      <a:pt x="1159" y="687"/>
                    </a:cubicBezTo>
                    <a:lnTo>
                      <a:pt x="1159" y="2071"/>
                    </a:lnTo>
                    <a:cubicBezTo>
                      <a:pt x="1046" y="2010"/>
                      <a:pt x="944" y="1948"/>
                      <a:pt x="851" y="1887"/>
                    </a:cubicBezTo>
                    <a:lnTo>
                      <a:pt x="851" y="667"/>
                    </a:lnTo>
                    <a:cubicBezTo>
                      <a:pt x="879" y="667"/>
                      <a:pt x="902" y="662"/>
                      <a:pt x="926" y="662"/>
                    </a:cubicBezTo>
                    <a:close/>
                    <a:moveTo>
                      <a:pt x="1251" y="2717"/>
                    </a:moveTo>
                    <a:cubicBezTo>
                      <a:pt x="1477" y="2892"/>
                      <a:pt x="1620" y="3076"/>
                      <a:pt x="1620" y="3343"/>
                    </a:cubicBezTo>
                    <a:cubicBezTo>
                      <a:pt x="1641" y="3599"/>
                      <a:pt x="1487" y="3835"/>
                      <a:pt x="1251" y="3937"/>
                    </a:cubicBezTo>
                    <a:lnTo>
                      <a:pt x="1251" y="2717"/>
                    </a:lnTo>
                    <a:close/>
                    <a:moveTo>
                      <a:pt x="851" y="2451"/>
                    </a:moveTo>
                    <a:lnTo>
                      <a:pt x="872" y="2471"/>
                    </a:lnTo>
                    <a:cubicBezTo>
                      <a:pt x="974" y="2533"/>
                      <a:pt x="1067" y="2584"/>
                      <a:pt x="1159" y="2646"/>
                    </a:cubicBezTo>
                    <a:lnTo>
                      <a:pt x="1159" y="3958"/>
                    </a:lnTo>
                    <a:cubicBezTo>
                      <a:pt x="1108" y="3968"/>
                      <a:pt x="1056" y="3978"/>
                      <a:pt x="1005" y="3978"/>
                    </a:cubicBezTo>
                    <a:cubicBezTo>
                      <a:pt x="954" y="3978"/>
                      <a:pt x="903" y="3968"/>
                      <a:pt x="851" y="3968"/>
                    </a:cubicBezTo>
                    <a:lnTo>
                      <a:pt x="851" y="2451"/>
                    </a:lnTo>
                    <a:close/>
                    <a:moveTo>
                      <a:pt x="749" y="1"/>
                    </a:moveTo>
                    <a:lnTo>
                      <a:pt x="749" y="585"/>
                    </a:lnTo>
                    <a:cubicBezTo>
                      <a:pt x="349" y="646"/>
                      <a:pt x="21" y="923"/>
                      <a:pt x="21" y="1405"/>
                    </a:cubicBezTo>
                    <a:cubicBezTo>
                      <a:pt x="21" y="1887"/>
                      <a:pt x="349" y="2153"/>
                      <a:pt x="749" y="2399"/>
                    </a:cubicBezTo>
                    <a:lnTo>
                      <a:pt x="749" y="3958"/>
                    </a:lnTo>
                    <a:cubicBezTo>
                      <a:pt x="318" y="3835"/>
                      <a:pt x="154" y="3394"/>
                      <a:pt x="124" y="2902"/>
                    </a:cubicBezTo>
                    <a:lnTo>
                      <a:pt x="11" y="2902"/>
                    </a:lnTo>
                    <a:cubicBezTo>
                      <a:pt x="11" y="3568"/>
                      <a:pt x="11" y="3845"/>
                      <a:pt x="1" y="4040"/>
                    </a:cubicBezTo>
                    <a:lnTo>
                      <a:pt x="103" y="4040"/>
                    </a:lnTo>
                    <a:cubicBezTo>
                      <a:pt x="124" y="3906"/>
                      <a:pt x="154" y="3835"/>
                      <a:pt x="216" y="3835"/>
                    </a:cubicBezTo>
                    <a:cubicBezTo>
                      <a:pt x="267" y="3845"/>
                      <a:pt x="329" y="3865"/>
                      <a:pt x="370" y="3906"/>
                    </a:cubicBezTo>
                    <a:cubicBezTo>
                      <a:pt x="493" y="3978"/>
                      <a:pt x="616" y="4029"/>
                      <a:pt x="749" y="4060"/>
                    </a:cubicBezTo>
                    <a:lnTo>
                      <a:pt x="749" y="4624"/>
                    </a:lnTo>
                    <a:lnTo>
                      <a:pt x="851" y="4624"/>
                    </a:lnTo>
                    <a:lnTo>
                      <a:pt x="851" y="4060"/>
                    </a:lnTo>
                    <a:cubicBezTo>
                      <a:pt x="903" y="4070"/>
                      <a:pt x="964" y="4070"/>
                      <a:pt x="1026" y="4070"/>
                    </a:cubicBezTo>
                    <a:lnTo>
                      <a:pt x="1159" y="4070"/>
                    </a:lnTo>
                    <a:lnTo>
                      <a:pt x="1159" y="4634"/>
                    </a:lnTo>
                    <a:lnTo>
                      <a:pt x="1251" y="4634"/>
                    </a:lnTo>
                    <a:lnTo>
                      <a:pt x="1251" y="4060"/>
                    </a:lnTo>
                    <a:cubicBezTo>
                      <a:pt x="1702" y="3978"/>
                      <a:pt x="2041" y="3681"/>
                      <a:pt x="2041" y="3158"/>
                    </a:cubicBezTo>
                    <a:cubicBezTo>
                      <a:pt x="2041" y="2676"/>
                      <a:pt x="1713" y="2420"/>
                      <a:pt x="1251" y="2133"/>
                    </a:cubicBezTo>
                    <a:lnTo>
                      <a:pt x="1251" y="718"/>
                    </a:lnTo>
                    <a:cubicBezTo>
                      <a:pt x="1579" y="851"/>
                      <a:pt x="1723" y="1221"/>
                      <a:pt x="1743" y="1579"/>
                    </a:cubicBezTo>
                    <a:lnTo>
                      <a:pt x="1856" y="1579"/>
                    </a:lnTo>
                    <a:cubicBezTo>
                      <a:pt x="1856" y="985"/>
                      <a:pt x="1866" y="780"/>
                      <a:pt x="1877" y="605"/>
                    </a:cubicBezTo>
                    <a:lnTo>
                      <a:pt x="1764" y="605"/>
                    </a:lnTo>
                    <a:cubicBezTo>
                      <a:pt x="1754" y="749"/>
                      <a:pt x="1723" y="821"/>
                      <a:pt x="1661" y="821"/>
                    </a:cubicBezTo>
                    <a:cubicBezTo>
                      <a:pt x="1600" y="810"/>
                      <a:pt x="1549" y="790"/>
                      <a:pt x="1508" y="749"/>
                    </a:cubicBezTo>
                    <a:cubicBezTo>
                      <a:pt x="1426" y="698"/>
                      <a:pt x="1333" y="657"/>
                      <a:pt x="1251" y="626"/>
                    </a:cubicBezTo>
                    <a:lnTo>
                      <a:pt x="1251" y="1"/>
                    </a:lnTo>
                    <a:lnTo>
                      <a:pt x="1149" y="1"/>
                    </a:lnTo>
                    <a:lnTo>
                      <a:pt x="1149" y="605"/>
                    </a:lnTo>
                    <a:cubicBezTo>
                      <a:pt x="1096" y="590"/>
                      <a:pt x="1038" y="581"/>
                      <a:pt x="983" y="581"/>
                    </a:cubicBezTo>
                    <a:cubicBezTo>
                      <a:pt x="962" y="581"/>
                      <a:pt x="942" y="582"/>
                      <a:pt x="923" y="585"/>
                    </a:cubicBezTo>
                    <a:lnTo>
                      <a:pt x="851" y="585"/>
                    </a:lnTo>
                    <a:lnTo>
                      <a:pt x="85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3"/>
              <p:cNvSpPr/>
              <p:nvPr/>
            </p:nvSpPr>
            <p:spPr>
              <a:xfrm>
                <a:off x="951953" y="3415443"/>
                <a:ext cx="49280" cy="374689"/>
              </a:xfrm>
              <a:custGeom>
                <a:rect b="b" l="l" r="r" t="t"/>
                <a:pathLst>
                  <a:path extrusionOk="0" h="5619" w="739">
                    <a:moveTo>
                      <a:pt x="472" y="0"/>
                    </a:moveTo>
                    <a:cubicBezTo>
                      <a:pt x="472" y="0"/>
                      <a:pt x="1" y="3291"/>
                      <a:pt x="114" y="5495"/>
                    </a:cubicBezTo>
                    <a:lnTo>
                      <a:pt x="606" y="5618"/>
                    </a:lnTo>
                    <a:cubicBezTo>
                      <a:pt x="606" y="5618"/>
                      <a:pt x="62" y="1682"/>
                      <a:pt x="739" y="21"/>
                    </a:cubicBezTo>
                    <a:lnTo>
                      <a:pt x="47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3"/>
              <p:cNvSpPr/>
              <p:nvPr/>
            </p:nvSpPr>
            <p:spPr>
              <a:xfrm>
                <a:off x="978627" y="3450319"/>
                <a:ext cx="117632" cy="118762"/>
              </a:xfrm>
              <a:custGeom>
                <a:rect b="b" l="l" r="r" t="t"/>
                <a:pathLst>
                  <a:path extrusionOk="0" h="1781" w="1764">
                    <a:moveTo>
                      <a:pt x="1764" y="0"/>
                    </a:moveTo>
                    <a:lnTo>
                      <a:pt x="1764" y="0"/>
                    </a:lnTo>
                    <a:cubicBezTo>
                      <a:pt x="1764" y="0"/>
                      <a:pt x="288" y="246"/>
                      <a:pt x="1" y="1763"/>
                    </a:cubicBezTo>
                    <a:cubicBezTo>
                      <a:pt x="1" y="1763"/>
                      <a:pt x="62" y="1781"/>
                      <a:pt x="165" y="1781"/>
                    </a:cubicBezTo>
                    <a:cubicBezTo>
                      <a:pt x="501" y="1781"/>
                      <a:pt x="1277" y="1594"/>
                      <a:pt x="176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3"/>
              <p:cNvSpPr/>
              <p:nvPr/>
            </p:nvSpPr>
            <p:spPr>
              <a:xfrm>
                <a:off x="948552" y="3312017"/>
                <a:ext cx="157310" cy="132765"/>
              </a:xfrm>
              <a:custGeom>
                <a:rect b="b" l="l" r="r" t="t"/>
                <a:pathLst>
                  <a:path extrusionOk="0" h="1991" w="2359">
                    <a:moveTo>
                      <a:pt x="1043" y="1"/>
                    </a:moveTo>
                    <a:cubicBezTo>
                      <a:pt x="532" y="1"/>
                      <a:pt x="101" y="398"/>
                      <a:pt x="52" y="916"/>
                    </a:cubicBezTo>
                    <a:cubicBezTo>
                      <a:pt x="1" y="1544"/>
                      <a:pt x="507" y="1991"/>
                      <a:pt x="1047" y="1991"/>
                    </a:cubicBezTo>
                    <a:cubicBezTo>
                      <a:pt x="1265" y="1991"/>
                      <a:pt x="1488" y="1918"/>
                      <a:pt x="1682" y="1756"/>
                    </a:cubicBezTo>
                    <a:cubicBezTo>
                      <a:pt x="2358" y="1182"/>
                      <a:pt x="2000" y="75"/>
                      <a:pt x="1118" y="3"/>
                    </a:cubicBezTo>
                    <a:cubicBezTo>
                      <a:pt x="1093" y="2"/>
                      <a:pt x="1068" y="1"/>
                      <a:pt x="104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3"/>
              <p:cNvSpPr/>
              <p:nvPr/>
            </p:nvSpPr>
            <p:spPr>
              <a:xfrm>
                <a:off x="859662" y="3228796"/>
                <a:ext cx="58883" cy="444439"/>
              </a:xfrm>
              <a:custGeom>
                <a:rect b="b" l="l" r="r" t="t"/>
                <a:pathLst>
                  <a:path extrusionOk="0" h="6665" w="883">
                    <a:moveTo>
                      <a:pt x="319" y="1"/>
                    </a:moveTo>
                    <a:lnTo>
                      <a:pt x="1" y="32"/>
                    </a:lnTo>
                    <a:cubicBezTo>
                      <a:pt x="801" y="2000"/>
                      <a:pt x="155" y="6664"/>
                      <a:pt x="155" y="6664"/>
                    </a:cubicBezTo>
                    <a:lnTo>
                      <a:pt x="739" y="6521"/>
                    </a:lnTo>
                    <a:cubicBezTo>
                      <a:pt x="883" y="3896"/>
                      <a:pt x="319" y="1"/>
                      <a:pt x="31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3"/>
              <p:cNvSpPr/>
              <p:nvPr/>
            </p:nvSpPr>
            <p:spPr>
              <a:xfrm>
                <a:off x="747566" y="3270540"/>
                <a:ext cx="138838" cy="140833"/>
              </a:xfrm>
              <a:custGeom>
                <a:rect b="b" l="l" r="r" t="t"/>
                <a:pathLst>
                  <a:path extrusionOk="0" h="2112" w="2082">
                    <a:moveTo>
                      <a:pt x="1" y="0"/>
                    </a:moveTo>
                    <a:lnTo>
                      <a:pt x="1" y="0"/>
                    </a:lnTo>
                    <a:cubicBezTo>
                      <a:pt x="576" y="1893"/>
                      <a:pt x="1498" y="2111"/>
                      <a:pt x="1892" y="2111"/>
                    </a:cubicBezTo>
                    <a:cubicBezTo>
                      <a:pt x="2011" y="2111"/>
                      <a:pt x="2082" y="2091"/>
                      <a:pt x="2082" y="2091"/>
                    </a:cubicBezTo>
                    <a:cubicBezTo>
                      <a:pt x="1743" y="287"/>
                      <a:pt x="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3"/>
              <p:cNvSpPr/>
              <p:nvPr/>
            </p:nvSpPr>
            <p:spPr>
              <a:xfrm>
                <a:off x="716824" y="3485194"/>
                <a:ext cx="207190" cy="210583"/>
              </a:xfrm>
              <a:custGeom>
                <a:rect b="b" l="l" r="r" t="t"/>
                <a:pathLst>
                  <a:path extrusionOk="0" h="3158" w="3107">
                    <a:moveTo>
                      <a:pt x="0" y="0"/>
                    </a:moveTo>
                    <a:lnTo>
                      <a:pt x="0" y="0"/>
                    </a:lnTo>
                    <a:cubicBezTo>
                      <a:pt x="856" y="2827"/>
                      <a:pt x="2223" y="3158"/>
                      <a:pt x="2816" y="3158"/>
                    </a:cubicBezTo>
                    <a:cubicBezTo>
                      <a:pt x="2998" y="3158"/>
                      <a:pt x="3107" y="3127"/>
                      <a:pt x="3107" y="3127"/>
                    </a:cubicBezTo>
                    <a:cubicBezTo>
                      <a:pt x="2604" y="441"/>
                      <a:pt x="0"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3"/>
              <p:cNvSpPr/>
              <p:nvPr/>
            </p:nvSpPr>
            <p:spPr>
              <a:xfrm>
                <a:off x="964957" y="3533673"/>
                <a:ext cx="157310" cy="169240"/>
              </a:xfrm>
              <a:custGeom>
                <a:rect b="b" l="l" r="r" t="t"/>
                <a:pathLst>
                  <a:path extrusionOk="0" h="2538" w="2359">
                    <a:moveTo>
                      <a:pt x="2358" y="1"/>
                    </a:moveTo>
                    <a:lnTo>
                      <a:pt x="2358" y="1"/>
                    </a:lnTo>
                    <a:cubicBezTo>
                      <a:pt x="1139" y="278"/>
                      <a:pt x="206" y="1272"/>
                      <a:pt x="1" y="2513"/>
                    </a:cubicBezTo>
                    <a:cubicBezTo>
                      <a:pt x="1" y="2513"/>
                      <a:pt x="82" y="2537"/>
                      <a:pt x="218" y="2537"/>
                    </a:cubicBezTo>
                    <a:cubicBezTo>
                      <a:pt x="665" y="2537"/>
                      <a:pt x="1698" y="2272"/>
                      <a:pt x="23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3"/>
              <p:cNvSpPr/>
              <p:nvPr/>
            </p:nvSpPr>
            <p:spPr>
              <a:xfrm>
                <a:off x="859662" y="3193921"/>
                <a:ext cx="155243" cy="158704"/>
              </a:xfrm>
              <a:custGeom>
                <a:rect b="b" l="l" r="r" t="t"/>
                <a:pathLst>
                  <a:path extrusionOk="0" h="2380" w="2328">
                    <a:moveTo>
                      <a:pt x="2328" y="1"/>
                    </a:moveTo>
                    <a:lnTo>
                      <a:pt x="2328" y="1"/>
                    </a:lnTo>
                    <a:cubicBezTo>
                      <a:pt x="1" y="1118"/>
                      <a:pt x="575" y="2379"/>
                      <a:pt x="575" y="2379"/>
                    </a:cubicBezTo>
                    <a:cubicBezTo>
                      <a:pt x="2297" y="1764"/>
                      <a:pt x="2328" y="1"/>
                      <a:pt x="232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3"/>
              <p:cNvSpPr/>
              <p:nvPr/>
            </p:nvSpPr>
            <p:spPr>
              <a:xfrm>
                <a:off x="735963" y="3106899"/>
                <a:ext cx="186318" cy="157037"/>
              </a:xfrm>
              <a:custGeom>
                <a:rect b="b" l="l" r="r" t="t"/>
                <a:pathLst>
                  <a:path extrusionOk="0" h="2355" w="2794">
                    <a:moveTo>
                      <a:pt x="1560" y="0"/>
                    </a:moveTo>
                    <a:cubicBezTo>
                      <a:pt x="1529" y="0"/>
                      <a:pt x="1498" y="1"/>
                      <a:pt x="1466" y="4"/>
                    </a:cubicBezTo>
                    <a:cubicBezTo>
                      <a:pt x="421" y="86"/>
                      <a:pt x="0" y="1398"/>
                      <a:pt x="800" y="2075"/>
                    </a:cubicBezTo>
                    <a:cubicBezTo>
                      <a:pt x="1029" y="2269"/>
                      <a:pt x="1292" y="2355"/>
                      <a:pt x="1550" y="2355"/>
                    </a:cubicBezTo>
                    <a:cubicBezTo>
                      <a:pt x="2191" y="2355"/>
                      <a:pt x="2793" y="1819"/>
                      <a:pt x="2727" y="1080"/>
                    </a:cubicBezTo>
                    <a:cubicBezTo>
                      <a:pt x="2679" y="466"/>
                      <a:pt x="2166" y="0"/>
                      <a:pt x="156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3"/>
              <p:cNvSpPr/>
              <p:nvPr/>
            </p:nvSpPr>
            <p:spPr>
              <a:xfrm>
                <a:off x="766704" y="3130839"/>
                <a:ext cx="131036" cy="111026"/>
              </a:xfrm>
              <a:custGeom>
                <a:rect b="b" l="l" r="r" t="t"/>
                <a:pathLst>
                  <a:path extrusionOk="0" h="1665" w="1965">
                    <a:moveTo>
                      <a:pt x="1101" y="0"/>
                    </a:moveTo>
                    <a:cubicBezTo>
                      <a:pt x="1076" y="0"/>
                      <a:pt x="1051" y="2"/>
                      <a:pt x="1026" y="4"/>
                    </a:cubicBezTo>
                    <a:cubicBezTo>
                      <a:pt x="288" y="65"/>
                      <a:pt x="1" y="988"/>
                      <a:pt x="565" y="1470"/>
                    </a:cubicBezTo>
                    <a:cubicBezTo>
                      <a:pt x="726" y="1605"/>
                      <a:pt x="911" y="1665"/>
                      <a:pt x="1091" y="1665"/>
                    </a:cubicBezTo>
                    <a:cubicBezTo>
                      <a:pt x="1541" y="1665"/>
                      <a:pt x="1965" y="1289"/>
                      <a:pt x="1928" y="762"/>
                    </a:cubicBezTo>
                    <a:cubicBezTo>
                      <a:pt x="1889" y="326"/>
                      <a:pt x="1530" y="0"/>
                      <a:pt x="11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3"/>
              <p:cNvSpPr/>
              <p:nvPr/>
            </p:nvSpPr>
            <p:spPr>
              <a:xfrm>
                <a:off x="795445" y="3662239"/>
                <a:ext cx="320688" cy="66349"/>
              </a:xfrm>
              <a:custGeom>
                <a:rect b="b" l="l" r="r" t="t"/>
                <a:pathLst>
                  <a:path extrusionOk="0" h="995" w="4809">
                    <a:moveTo>
                      <a:pt x="0" y="0"/>
                    </a:moveTo>
                    <a:lnTo>
                      <a:pt x="0" y="995"/>
                    </a:lnTo>
                    <a:lnTo>
                      <a:pt x="4808" y="995"/>
                    </a:lnTo>
                    <a:lnTo>
                      <a:pt x="4808" y="0"/>
                    </a:lnTo>
                    <a:close/>
                  </a:path>
                </a:pathLst>
              </a:custGeom>
              <a:solidFill>
                <a:srgbClr val="000B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3"/>
              <p:cNvSpPr/>
              <p:nvPr/>
            </p:nvSpPr>
            <p:spPr>
              <a:xfrm>
                <a:off x="820719" y="3728522"/>
                <a:ext cx="270808" cy="182577"/>
              </a:xfrm>
              <a:custGeom>
                <a:rect b="b" l="l" r="r" t="t"/>
                <a:pathLst>
                  <a:path extrusionOk="0" h="2738" w="4061">
                    <a:moveTo>
                      <a:pt x="1" y="1"/>
                    </a:moveTo>
                    <a:lnTo>
                      <a:pt x="1" y="1354"/>
                    </a:lnTo>
                    <a:cubicBezTo>
                      <a:pt x="1" y="2123"/>
                      <a:pt x="616" y="2738"/>
                      <a:pt x="1385" y="2738"/>
                    </a:cubicBezTo>
                    <a:lnTo>
                      <a:pt x="2676" y="2738"/>
                    </a:lnTo>
                    <a:cubicBezTo>
                      <a:pt x="3445" y="2738"/>
                      <a:pt x="4060" y="2123"/>
                      <a:pt x="4060" y="1354"/>
                    </a:cubicBezTo>
                    <a:lnTo>
                      <a:pt x="406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3"/>
              <p:cNvSpPr/>
              <p:nvPr/>
            </p:nvSpPr>
            <p:spPr>
              <a:xfrm>
                <a:off x="807715" y="3139241"/>
                <a:ext cx="56149" cy="93756"/>
              </a:xfrm>
              <a:custGeom>
                <a:rect b="b" l="l" r="r" t="t"/>
                <a:pathLst>
                  <a:path extrusionOk="0" h="1406" w="842">
                    <a:moveTo>
                      <a:pt x="257" y="1"/>
                    </a:moveTo>
                    <a:lnTo>
                      <a:pt x="155" y="32"/>
                    </a:lnTo>
                    <a:lnTo>
                      <a:pt x="206" y="196"/>
                    </a:lnTo>
                    <a:cubicBezTo>
                      <a:pt x="73" y="247"/>
                      <a:pt x="1" y="401"/>
                      <a:pt x="42" y="544"/>
                    </a:cubicBezTo>
                    <a:cubicBezTo>
                      <a:pt x="83" y="688"/>
                      <a:pt x="216" y="729"/>
                      <a:pt x="401" y="749"/>
                    </a:cubicBezTo>
                    <a:cubicBezTo>
                      <a:pt x="544" y="759"/>
                      <a:pt x="626" y="790"/>
                      <a:pt x="657" y="882"/>
                    </a:cubicBezTo>
                    <a:cubicBezTo>
                      <a:pt x="677" y="985"/>
                      <a:pt x="606" y="1087"/>
                      <a:pt x="503" y="1108"/>
                    </a:cubicBezTo>
                    <a:cubicBezTo>
                      <a:pt x="462" y="1118"/>
                      <a:pt x="419" y="1123"/>
                      <a:pt x="375" y="1123"/>
                    </a:cubicBezTo>
                    <a:cubicBezTo>
                      <a:pt x="331" y="1123"/>
                      <a:pt x="288" y="1118"/>
                      <a:pt x="247" y="1108"/>
                    </a:cubicBezTo>
                    <a:lnTo>
                      <a:pt x="247" y="1241"/>
                    </a:lnTo>
                    <a:cubicBezTo>
                      <a:pt x="293" y="1251"/>
                      <a:pt x="339" y="1257"/>
                      <a:pt x="385" y="1257"/>
                    </a:cubicBezTo>
                    <a:cubicBezTo>
                      <a:pt x="431" y="1257"/>
                      <a:pt x="477" y="1251"/>
                      <a:pt x="524" y="1241"/>
                    </a:cubicBezTo>
                    <a:lnTo>
                      <a:pt x="575" y="1405"/>
                    </a:lnTo>
                    <a:lnTo>
                      <a:pt x="677" y="1375"/>
                    </a:lnTo>
                    <a:lnTo>
                      <a:pt x="626" y="1200"/>
                    </a:lnTo>
                    <a:cubicBezTo>
                      <a:pt x="770" y="1139"/>
                      <a:pt x="841" y="985"/>
                      <a:pt x="800" y="831"/>
                    </a:cubicBezTo>
                    <a:cubicBezTo>
                      <a:pt x="749" y="688"/>
                      <a:pt x="636" y="626"/>
                      <a:pt x="442" y="616"/>
                    </a:cubicBezTo>
                    <a:cubicBezTo>
                      <a:pt x="288" y="595"/>
                      <a:pt x="206" y="554"/>
                      <a:pt x="185" y="483"/>
                    </a:cubicBezTo>
                    <a:cubicBezTo>
                      <a:pt x="155" y="411"/>
                      <a:pt x="185" y="329"/>
                      <a:pt x="308" y="288"/>
                    </a:cubicBezTo>
                    <a:cubicBezTo>
                      <a:pt x="348" y="271"/>
                      <a:pt x="390" y="263"/>
                      <a:pt x="433" y="263"/>
                    </a:cubicBezTo>
                    <a:cubicBezTo>
                      <a:pt x="467" y="263"/>
                      <a:pt x="502" y="268"/>
                      <a:pt x="534" y="278"/>
                    </a:cubicBezTo>
                    <a:lnTo>
                      <a:pt x="544" y="144"/>
                    </a:lnTo>
                    <a:cubicBezTo>
                      <a:pt x="510" y="140"/>
                      <a:pt x="478" y="138"/>
                      <a:pt x="446" y="138"/>
                    </a:cubicBezTo>
                    <a:cubicBezTo>
                      <a:pt x="401" y="138"/>
                      <a:pt x="356" y="143"/>
                      <a:pt x="308" y="155"/>
                    </a:cubicBezTo>
                    <a:lnTo>
                      <a:pt x="25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3"/>
              <p:cNvSpPr/>
              <p:nvPr/>
            </p:nvSpPr>
            <p:spPr>
              <a:xfrm>
                <a:off x="961356" y="3329155"/>
                <a:ext cx="112364" cy="98157"/>
              </a:xfrm>
              <a:custGeom>
                <a:rect b="b" l="l" r="r" t="t"/>
                <a:pathLst>
                  <a:path extrusionOk="0" h="1472" w="1685">
                    <a:moveTo>
                      <a:pt x="846" y="0"/>
                    </a:moveTo>
                    <a:cubicBezTo>
                      <a:pt x="391" y="0"/>
                      <a:pt x="0" y="441"/>
                      <a:pt x="147" y="946"/>
                    </a:cubicBezTo>
                    <a:cubicBezTo>
                      <a:pt x="248" y="1289"/>
                      <a:pt x="550" y="1472"/>
                      <a:pt x="853" y="1472"/>
                    </a:cubicBezTo>
                    <a:cubicBezTo>
                      <a:pt x="1102" y="1472"/>
                      <a:pt x="1351" y="1348"/>
                      <a:pt x="1490" y="1089"/>
                    </a:cubicBezTo>
                    <a:cubicBezTo>
                      <a:pt x="1685" y="731"/>
                      <a:pt x="1562" y="290"/>
                      <a:pt x="1203" y="95"/>
                    </a:cubicBezTo>
                    <a:cubicBezTo>
                      <a:pt x="1085" y="30"/>
                      <a:pt x="963" y="0"/>
                      <a:pt x="84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3"/>
              <p:cNvSpPr/>
              <p:nvPr/>
            </p:nvSpPr>
            <p:spPr>
              <a:xfrm>
                <a:off x="988896" y="3335423"/>
                <a:ext cx="50681" cy="82820"/>
              </a:xfrm>
              <a:custGeom>
                <a:rect b="b" l="l" r="r" t="t"/>
                <a:pathLst>
                  <a:path extrusionOk="0" h="1242" w="760">
                    <a:moveTo>
                      <a:pt x="534" y="1"/>
                    </a:moveTo>
                    <a:lnTo>
                      <a:pt x="482" y="144"/>
                    </a:lnTo>
                    <a:cubicBezTo>
                      <a:pt x="468" y="142"/>
                      <a:pt x="454" y="141"/>
                      <a:pt x="440" y="141"/>
                    </a:cubicBezTo>
                    <a:cubicBezTo>
                      <a:pt x="332" y="141"/>
                      <a:pt x="232" y="210"/>
                      <a:pt x="195" y="319"/>
                    </a:cubicBezTo>
                    <a:cubicBezTo>
                      <a:pt x="154" y="452"/>
                      <a:pt x="226" y="544"/>
                      <a:pt x="369" y="647"/>
                    </a:cubicBezTo>
                    <a:cubicBezTo>
                      <a:pt x="462" y="719"/>
                      <a:pt x="503" y="790"/>
                      <a:pt x="482" y="872"/>
                    </a:cubicBezTo>
                    <a:cubicBezTo>
                      <a:pt x="460" y="940"/>
                      <a:pt x="398" y="981"/>
                      <a:pt x="334" y="981"/>
                    </a:cubicBezTo>
                    <a:cubicBezTo>
                      <a:pt x="312" y="981"/>
                      <a:pt x="289" y="975"/>
                      <a:pt x="267" y="965"/>
                    </a:cubicBezTo>
                    <a:cubicBezTo>
                      <a:pt x="185" y="944"/>
                      <a:pt x="113" y="903"/>
                      <a:pt x="72" y="842"/>
                    </a:cubicBezTo>
                    <a:lnTo>
                      <a:pt x="0" y="924"/>
                    </a:lnTo>
                    <a:cubicBezTo>
                      <a:pt x="62" y="985"/>
                      <a:pt x="134" y="1036"/>
                      <a:pt x="216" y="1057"/>
                    </a:cubicBezTo>
                    <a:lnTo>
                      <a:pt x="164" y="1211"/>
                    </a:lnTo>
                    <a:lnTo>
                      <a:pt x="257" y="1241"/>
                    </a:lnTo>
                    <a:lnTo>
                      <a:pt x="308" y="1088"/>
                    </a:lnTo>
                    <a:cubicBezTo>
                      <a:pt x="322" y="1090"/>
                      <a:pt x="335" y="1091"/>
                      <a:pt x="349" y="1091"/>
                    </a:cubicBezTo>
                    <a:cubicBezTo>
                      <a:pt x="468" y="1091"/>
                      <a:pt x="579" y="1013"/>
                      <a:pt x="616" y="903"/>
                    </a:cubicBezTo>
                    <a:cubicBezTo>
                      <a:pt x="646" y="770"/>
                      <a:pt x="595" y="667"/>
                      <a:pt x="462" y="565"/>
                    </a:cubicBezTo>
                    <a:cubicBezTo>
                      <a:pt x="349" y="473"/>
                      <a:pt x="308" y="401"/>
                      <a:pt x="328" y="339"/>
                    </a:cubicBezTo>
                    <a:cubicBezTo>
                      <a:pt x="337" y="290"/>
                      <a:pt x="384" y="248"/>
                      <a:pt x="459" y="248"/>
                    </a:cubicBezTo>
                    <a:cubicBezTo>
                      <a:pt x="479" y="248"/>
                      <a:pt x="500" y="251"/>
                      <a:pt x="523" y="257"/>
                    </a:cubicBezTo>
                    <a:cubicBezTo>
                      <a:pt x="585" y="278"/>
                      <a:pt x="646" y="309"/>
                      <a:pt x="698" y="360"/>
                    </a:cubicBezTo>
                    <a:lnTo>
                      <a:pt x="759" y="278"/>
                    </a:lnTo>
                    <a:cubicBezTo>
                      <a:pt x="708" y="227"/>
                      <a:pt x="646" y="186"/>
                      <a:pt x="585" y="165"/>
                    </a:cubicBezTo>
                    <a:lnTo>
                      <a:pt x="626" y="21"/>
                    </a:lnTo>
                    <a:lnTo>
                      <a:pt x="534"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3"/>
              <p:cNvSpPr/>
              <p:nvPr/>
            </p:nvSpPr>
            <p:spPr>
              <a:xfrm>
                <a:off x="4329712" y="3415443"/>
                <a:ext cx="49947" cy="374689"/>
              </a:xfrm>
              <a:custGeom>
                <a:rect b="b" l="l" r="r" t="t"/>
                <a:pathLst>
                  <a:path extrusionOk="0" h="5619" w="749">
                    <a:moveTo>
                      <a:pt x="277" y="0"/>
                    </a:moveTo>
                    <a:lnTo>
                      <a:pt x="0" y="21"/>
                    </a:lnTo>
                    <a:cubicBezTo>
                      <a:pt x="687" y="1682"/>
                      <a:pt x="134" y="5618"/>
                      <a:pt x="134" y="5618"/>
                    </a:cubicBezTo>
                    <a:lnTo>
                      <a:pt x="626" y="5495"/>
                    </a:lnTo>
                    <a:cubicBezTo>
                      <a:pt x="749" y="3291"/>
                      <a:pt x="277" y="0"/>
                      <a:pt x="27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3"/>
              <p:cNvSpPr/>
              <p:nvPr/>
            </p:nvSpPr>
            <p:spPr>
              <a:xfrm>
                <a:off x="4235354" y="3450319"/>
                <a:ext cx="116965" cy="118762"/>
              </a:xfrm>
              <a:custGeom>
                <a:rect b="b" l="l" r="r" t="t"/>
                <a:pathLst>
                  <a:path extrusionOk="0" h="1781" w="1754">
                    <a:moveTo>
                      <a:pt x="1" y="0"/>
                    </a:moveTo>
                    <a:lnTo>
                      <a:pt x="1" y="0"/>
                    </a:lnTo>
                    <a:cubicBezTo>
                      <a:pt x="488" y="1594"/>
                      <a:pt x="1257" y="1781"/>
                      <a:pt x="1591" y="1781"/>
                    </a:cubicBezTo>
                    <a:cubicBezTo>
                      <a:pt x="1693" y="1781"/>
                      <a:pt x="1754" y="1763"/>
                      <a:pt x="1754" y="1763"/>
                    </a:cubicBezTo>
                    <a:cubicBezTo>
                      <a:pt x="1467" y="246"/>
                      <a:pt x="1"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3"/>
              <p:cNvSpPr/>
              <p:nvPr/>
            </p:nvSpPr>
            <p:spPr>
              <a:xfrm>
                <a:off x="4225818" y="3312017"/>
                <a:ext cx="157243" cy="132431"/>
              </a:xfrm>
              <a:custGeom>
                <a:rect b="b" l="l" r="r" t="t"/>
                <a:pathLst>
                  <a:path extrusionOk="0" h="1986" w="2358">
                    <a:moveTo>
                      <a:pt x="1308" y="1"/>
                    </a:moveTo>
                    <a:cubicBezTo>
                      <a:pt x="1283" y="1"/>
                      <a:pt x="1257" y="1"/>
                      <a:pt x="1230" y="3"/>
                    </a:cubicBezTo>
                    <a:cubicBezTo>
                      <a:pt x="359" y="75"/>
                      <a:pt x="0" y="1182"/>
                      <a:pt x="677" y="1746"/>
                    </a:cubicBezTo>
                    <a:cubicBezTo>
                      <a:pt x="869" y="1912"/>
                      <a:pt x="1091" y="1985"/>
                      <a:pt x="1309" y="1985"/>
                    </a:cubicBezTo>
                    <a:cubicBezTo>
                      <a:pt x="1848" y="1985"/>
                      <a:pt x="2358" y="1536"/>
                      <a:pt x="2307" y="916"/>
                    </a:cubicBezTo>
                    <a:cubicBezTo>
                      <a:pt x="2258" y="388"/>
                      <a:pt x="1828" y="1"/>
                      <a:pt x="130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3"/>
              <p:cNvSpPr/>
              <p:nvPr/>
            </p:nvSpPr>
            <p:spPr>
              <a:xfrm>
                <a:off x="4413134" y="3228796"/>
                <a:ext cx="58816" cy="444439"/>
              </a:xfrm>
              <a:custGeom>
                <a:rect b="b" l="l" r="r" t="t"/>
                <a:pathLst>
                  <a:path extrusionOk="0" h="6665" w="882">
                    <a:moveTo>
                      <a:pt x="554" y="1"/>
                    </a:moveTo>
                    <a:cubicBezTo>
                      <a:pt x="554" y="1"/>
                      <a:pt x="0" y="3896"/>
                      <a:pt x="133" y="6521"/>
                    </a:cubicBezTo>
                    <a:lnTo>
                      <a:pt x="718" y="6664"/>
                    </a:lnTo>
                    <a:cubicBezTo>
                      <a:pt x="718" y="6664"/>
                      <a:pt x="82" y="2000"/>
                      <a:pt x="882" y="32"/>
                    </a:cubicBezTo>
                    <a:lnTo>
                      <a:pt x="55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3"/>
              <p:cNvSpPr/>
              <p:nvPr/>
            </p:nvSpPr>
            <p:spPr>
              <a:xfrm>
                <a:off x="4445210" y="3270540"/>
                <a:ext cx="138171" cy="140833"/>
              </a:xfrm>
              <a:custGeom>
                <a:rect b="b" l="l" r="r" t="t"/>
                <a:pathLst>
                  <a:path extrusionOk="0" h="2112" w="2072">
                    <a:moveTo>
                      <a:pt x="2072" y="0"/>
                    </a:moveTo>
                    <a:lnTo>
                      <a:pt x="2072" y="0"/>
                    </a:lnTo>
                    <a:cubicBezTo>
                      <a:pt x="2072" y="0"/>
                      <a:pt x="339" y="287"/>
                      <a:pt x="1" y="2091"/>
                    </a:cubicBezTo>
                    <a:cubicBezTo>
                      <a:pt x="1" y="2091"/>
                      <a:pt x="71" y="2111"/>
                      <a:pt x="189" y="2111"/>
                    </a:cubicBezTo>
                    <a:cubicBezTo>
                      <a:pt x="581" y="2111"/>
                      <a:pt x="1496" y="1893"/>
                      <a:pt x="207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3"/>
              <p:cNvSpPr/>
              <p:nvPr/>
            </p:nvSpPr>
            <p:spPr>
              <a:xfrm>
                <a:off x="4407666" y="3485194"/>
                <a:ext cx="207190" cy="210583"/>
              </a:xfrm>
              <a:custGeom>
                <a:rect b="b" l="l" r="r" t="t"/>
                <a:pathLst>
                  <a:path extrusionOk="0" h="3158" w="3107">
                    <a:moveTo>
                      <a:pt x="3106" y="0"/>
                    </a:moveTo>
                    <a:cubicBezTo>
                      <a:pt x="3106" y="0"/>
                      <a:pt x="502" y="441"/>
                      <a:pt x="0" y="3127"/>
                    </a:cubicBezTo>
                    <a:cubicBezTo>
                      <a:pt x="0" y="3127"/>
                      <a:pt x="109" y="3158"/>
                      <a:pt x="289" y="3158"/>
                    </a:cubicBezTo>
                    <a:cubicBezTo>
                      <a:pt x="880" y="3158"/>
                      <a:pt x="2243" y="2827"/>
                      <a:pt x="310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3"/>
              <p:cNvSpPr/>
              <p:nvPr/>
            </p:nvSpPr>
            <p:spPr>
              <a:xfrm>
                <a:off x="4209414" y="3533673"/>
                <a:ext cx="157310" cy="169240"/>
              </a:xfrm>
              <a:custGeom>
                <a:rect b="b" l="l" r="r" t="t"/>
                <a:pathLst>
                  <a:path extrusionOk="0" h="2538" w="2359">
                    <a:moveTo>
                      <a:pt x="0" y="1"/>
                    </a:moveTo>
                    <a:lnTo>
                      <a:pt x="0" y="1"/>
                    </a:lnTo>
                    <a:cubicBezTo>
                      <a:pt x="660" y="2272"/>
                      <a:pt x="1694" y="2537"/>
                      <a:pt x="2141" y="2537"/>
                    </a:cubicBezTo>
                    <a:cubicBezTo>
                      <a:pt x="2276" y="2537"/>
                      <a:pt x="2358" y="2513"/>
                      <a:pt x="2358" y="2513"/>
                    </a:cubicBezTo>
                    <a:cubicBezTo>
                      <a:pt x="2153" y="1272"/>
                      <a:pt x="1220" y="278"/>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3"/>
              <p:cNvSpPr/>
              <p:nvPr/>
            </p:nvSpPr>
            <p:spPr>
              <a:xfrm>
                <a:off x="4316709" y="3193921"/>
                <a:ext cx="154576" cy="158704"/>
              </a:xfrm>
              <a:custGeom>
                <a:rect b="b" l="l" r="r" t="t"/>
                <a:pathLst>
                  <a:path extrusionOk="0" h="2380" w="2318">
                    <a:moveTo>
                      <a:pt x="1" y="1"/>
                    </a:moveTo>
                    <a:cubicBezTo>
                      <a:pt x="1" y="1"/>
                      <a:pt x="21" y="1764"/>
                      <a:pt x="1743" y="2379"/>
                    </a:cubicBezTo>
                    <a:cubicBezTo>
                      <a:pt x="1743" y="2379"/>
                      <a:pt x="2318" y="1118"/>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3"/>
              <p:cNvSpPr/>
              <p:nvPr/>
            </p:nvSpPr>
            <p:spPr>
              <a:xfrm>
                <a:off x="4409400" y="3106899"/>
                <a:ext cx="186318" cy="157037"/>
              </a:xfrm>
              <a:custGeom>
                <a:rect b="b" l="l" r="r" t="t"/>
                <a:pathLst>
                  <a:path extrusionOk="0" h="2355" w="2794">
                    <a:moveTo>
                      <a:pt x="1233" y="0"/>
                    </a:moveTo>
                    <a:cubicBezTo>
                      <a:pt x="628" y="0"/>
                      <a:pt x="115" y="466"/>
                      <a:pt x="66" y="1080"/>
                    </a:cubicBezTo>
                    <a:cubicBezTo>
                      <a:pt x="1" y="1819"/>
                      <a:pt x="603" y="2355"/>
                      <a:pt x="1244" y="2355"/>
                    </a:cubicBezTo>
                    <a:cubicBezTo>
                      <a:pt x="1501" y="2355"/>
                      <a:pt x="1765" y="2269"/>
                      <a:pt x="1994" y="2075"/>
                    </a:cubicBezTo>
                    <a:cubicBezTo>
                      <a:pt x="2793" y="1388"/>
                      <a:pt x="2363" y="86"/>
                      <a:pt x="1327" y="4"/>
                    </a:cubicBezTo>
                    <a:cubicBezTo>
                      <a:pt x="1296" y="1"/>
                      <a:pt x="1264" y="0"/>
                      <a:pt x="123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3"/>
              <p:cNvSpPr/>
              <p:nvPr/>
            </p:nvSpPr>
            <p:spPr>
              <a:xfrm>
                <a:off x="4433406" y="3130839"/>
                <a:ext cx="131503" cy="111026"/>
              </a:xfrm>
              <a:custGeom>
                <a:rect b="b" l="l" r="r" t="t"/>
                <a:pathLst>
                  <a:path extrusionOk="0" h="1665" w="1972">
                    <a:moveTo>
                      <a:pt x="862" y="0"/>
                    </a:moveTo>
                    <a:cubicBezTo>
                      <a:pt x="441" y="0"/>
                      <a:pt x="74" y="326"/>
                      <a:pt x="45" y="762"/>
                    </a:cubicBezTo>
                    <a:cubicBezTo>
                      <a:pt x="1" y="1289"/>
                      <a:pt x="427" y="1665"/>
                      <a:pt x="880" y="1665"/>
                    </a:cubicBezTo>
                    <a:cubicBezTo>
                      <a:pt x="1061" y="1665"/>
                      <a:pt x="1247" y="1605"/>
                      <a:pt x="1408" y="1470"/>
                    </a:cubicBezTo>
                    <a:cubicBezTo>
                      <a:pt x="1972" y="988"/>
                      <a:pt x="1675" y="65"/>
                      <a:pt x="937" y="4"/>
                    </a:cubicBezTo>
                    <a:cubicBezTo>
                      <a:pt x="912" y="2"/>
                      <a:pt x="887" y="0"/>
                      <a:pt x="86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3"/>
              <p:cNvSpPr/>
              <p:nvPr/>
            </p:nvSpPr>
            <p:spPr>
              <a:xfrm>
                <a:off x="4214882" y="3662239"/>
                <a:ext cx="320688" cy="66349"/>
              </a:xfrm>
              <a:custGeom>
                <a:rect b="b" l="l" r="r" t="t"/>
                <a:pathLst>
                  <a:path extrusionOk="0" h="995" w="4809">
                    <a:moveTo>
                      <a:pt x="0" y="0"/>
                    </a:moveTo>
                    <a:lnTo>
                      <a:pt x="0" y="995"/>
                    </a:lnTo>
                    <a:lnTo>
                      <a:pt x="4808" y="995"/>
                    </a:lnTo>
                    <a:lnTo>
                      <a:pt x="48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3"/>
              <p:cNvSpPr/>
              <p:nvPr/>
            </p:nvSpPr>
            <p:spPr>
              <a:xfrm>
                <a:off x="4239488" y="3728522"/>
                <a:ext cx="271475" cy="183244"/>
              </a:xfrm>
              <a:custGeom>
                <a:rect b="b" l="l" r="r" t="t"/>
                <a:pathLst>
                  <a:path extrusionOk="0" h="2748" w="4071">
                    <a:moveTo>
                      <a:pt x="0" y="1"/>
                    </a:moveTo>
                    <a:lnTo>
                      <a:pt x="0" y="1364"/>
                    </a:lnTo>
                    <a:cubicBezTo>
                      <a:pt x="0" y="2123"/>
                      <a:pt x="626" y="2748"/>
                      <a:pt x="1384" y="2748"/>
                    </a:cubicBezTo>
                    <a:lnTo>
                      <a:pt x="2686" y="2748"/>
                    </a:lnTo>
                    <a:cubicBezTo>
                      <a:pt x="3455" y="2748"/>
                      <a:pt x="4070" y="2123"/>
                      <a:pt x="4070" y="1364"/>
                    </a:cubicBezTo>
                    <a:lnTo>
                      <a:pt x="407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3"/>
              <p:cNvSpPr/>
              <p:nvPr/>
            </p:nvSpPr>
            <p:spPr>
              <a:xfrm>
                <a:off x="4468482" y="3137240"/>
                <a:ext cx="52014" cy="95023"/>
              </a:xfrm>
              <a:custGeom>
                <a:rect b="b" l="l" r="r" t="t"/>
                <a:pathLst>
                  <a:path extrusionOk="0" h="1425" w="780">
                    <a:moveTo>
                      <a:pt x="493" y="0"/>
                    </a:moveTo>
                    <a:lnTo>
                      <a:pt x="462" y="174"/>
                    </a:lnTo>
                    <a:cubicBezTo>
                      <a:pt x="454" y="174"/>
                      <a:pt x="446" y="174"/>
                      <a:pt x="439" y="174"/>
                    </a:cubicBezTo>
                    <a:cubicBezTo>
                      <a:pt x="295" y="174"/>
                      <a:pt x="173" y="264"/>
                      <a:pt x="144" y="400"/>
                    </a:cubicBezTo>
                    <a:cubicBezTo>
                      <a:pt x="124" y="554"/>
                      <a:pt x="216" y="646"/>
                      <a:pt x="380" y="748"/>
                    </a:cubicBezTo>
                    <a:cubicBezTo>
                      <a:pt x="493" y="820"/>
                      <a:pt x="554" y="892"/>
                      <a:pt x="534" y="984"/>
                    </a:cubicBezTo>
                    <a:cubicBezTo>
                      <a:pt x="508" y="1069"/>
                      <a:pt x="434" y="1125"/>
                      <a:pt x="351" y="1125"/>
                    </a:cubicBezTo>
                    <a:cubicBezTo>
                      <a:pt x="334" y="1125"/>
                      <a:pt x="316" y="1123"/>
                      <a:pt x="298" y="1117"/>
                    </a:cubicBezTo>
                    <a:cubicBezTo>
                      <a:pt x="206" y="1097"/>
                      <a:pt x="134" y="1056"/>
                      <a:pt x="62" y="994"/>
                    </a:cubicBezTo>
                    <a:lnTo>
                      <a:pt x="1" y="1107"/>
                    </a:lnTo>
                    <a:cubicBezTo>
                      <a:pt x="72" y="1169"/>
                      <a:pt x="154" y="1210"/>
                      <a:pt x="247" y="1230"/>
                    </a:cubicBezTo>
                    <a:lnTo>
                      <a:pt x="216" y="1405"/>
                    </a:lnTo>
                    <a:lnTo>
                      <a:pt x="329" y="1425"/>
                    </a:lnTo>
                    <a:lnTo>
                      <a:pt x="359" y="1251"/>
                    </a:lnTo>
                    <a:cubicBezTo>
                      <a:pt x="366" y="1251"/>
                      <a:pt x="373" y="1251"/>
                      <a:pt x="380" y="1251"/>
                    </a:cubicBezTo>
                    <a:cubicBezTo>
                      <a:pt x="526" y="1251"/>
                      <a:pt x="658" y="1151"/>
                      <a:pt x="687" y="1005"/>
                    </a:cubicBezTo>
                    <a:cubicBezTo>
                      <a:pt x="708" y="851"/>
                      <a:pt x="636" y="748"/>
                      <a:pt x="472" y="646"/>
                    </a:cubicBezTo>
                    <a:cubicBezTo>
                      <a:pt x="339" y="554"/>
                      <a:pt x="277" y="502"/>
                      <a:pt x="298" y="410"/>
                    </a:cubicBezTo>
                    <a:cubicBezTo>
                      <a:pt x="307" y="348"/>
                      <a:pt x="362" y="293"/>
                      <a:pt x="457" y="293"/>
                    </a:cubicBezTo>
                    <a:cubicBezTo>
                      <a:pt x="471" y="293"/>
                      <a:pt x="487" y="295"/>
                      <a:pt x="503" y="297"/>
                    </a:cubicBezTo>
                    <a:cubicBezTo>
                      <a:pt x="585" y="308"/>
                      <a:pt x="657" y="338"/>
                      <a:pt x="708" y="390"/>
                    </a:cubicBezTo>
                    <a:lnTo>
                      <a:pt x="780" y="287"/>
                    </a:lnTo>
                    <a:cubicBezTo>
                      <a:pt x="718" y="236"/>
                      <a:pt x="646" y="205"/>
                      <a:pt x="564" y="185"/>
                    </a:cubicBezTo>
                    <a:lnTo>
                      <a:pt x="595" y="21"/>
                    </a:lnTo>
                    <a:lnTo>
                      <a:pt x="493"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3"/>
              <p:cNvSpPr/>
              <p:nvPr/>
            </p:nvSpPr>
            <p:spPr>
              <a:xfrm>
                <a:off x="4257227" y="3329222"/>
                <a:ext cx="113098" cy="98090"/>
              </a:xfrm>
              <a:custGeom>
                <a:rect b="b" l="l" r="r" t="t"/>
                <a:pathLst>
                  <a:path extrusionOk="0" h="1471" w="1696">
                    <a:moveTo>
                      <a:pt x="846" y="0"/>
                    </a:moveTo>
                    <a:cubicBezTo>
                      <a:pt x="730" y="0"/>
                      <a:pt x="610" y="29"/>
                      <a:pt x="493" y="94"/>
                    </a:cubicBezTo>
                    <a:cubicBezTo>
                      <a:pt x="134" y="289"/>
                      <a:pt x="1" y="730"/>
                      <a:pt x="196" y="1088"/>
                    </a:cubicBezTo>
                    <a:cubicBezTo>
                      <a:pt x="334" y="1347"/>
                      <a:pt x="586" y="1471"/>
                      <a:pt x="837" y="1471"/>
                    </a:cubicBezTo>
                    <a:cubicBezTo>
                      <a:pt x="1142" y="1471"/>
                      <a:pt x="1447" y="1288"/>
                      <a:pt x="1549" y="945"/>
                    </a:cubicBezTo>
                    <a:cubicBezTo>
                      <a:pt x="1696" y="447"/>
                      <a:pt x="1303" y="0"/>
                      <a:pt x="84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3"/>
              <p:cNvSpPr/>
              <p:nvPr/>
            </p:nvSpPr>
            <p:spPr>
              <a:xfrm>
                <a:off x="4290769" y="3334090"/>
                <a:ext cx="47213" cy="84153"/>
              </a:xfrm>
              <a:custGeom>
                <a:rect b="b" l="l" r="r" t="t"/>
                <a:pathLst>
                  <a:path extrusionOk="0" h="1262" w="708">
                    <a:moveTo>
                      <a:pt x="256" y="0"/>
                    </a:moveTo>
                    <a:lnTo>
                      <a:pt x="164" y="31"/>
                    </a:lnTo>
                    <a:lnTo>
                      <a:pt x="195" y="175"/>
                    </a:lnTo>
                    <a:cubicBezTo>
                      <a:pt x="72" y="216"/>
                      <a:pt x="0" y="349"/>
                      <a:pt x="31" y="472"/>
                    </a:cubicBezTo>
                    <a:cubicBezTo>
                      <a:pt x="62" y="605"/>
                      <a:pt x="174" y="657"/>
                      <a:pt x="338" y="677"/>
                    </a:cubicBezTo>
                    <a:cubicBezTo>
                      <a:pt x="461" y="698"/>
                      <a:pt x="533" y="728"/>
                      <a:pt x="554" y="810"/>
                    </a:cubicBezTo>
                    <a:cubicBezTo>
                      <a:pt x="574" y="903"/>
                      <a:pt x="513" y="974"/>
                      <a:pt x="410" y="1005"/>
                    </a:cubicBezTo>
                    <a:cubicBezTo>
                      <a:pt x="376" y="1009"/>
                      <a:pt x="344" y="1012"/>
                      <a:pt x="312" y="1012"/>
                    </a:cubicBezTo>
                    <a:cubicBezTo>
                      <a:pt x="267" y="1012"/>
                      <a:pt x="222" y="1007"/>
                      <a:pt x="174" y="995"/>
                    </a:cubicBezTo>
                    <a:lnTo>
                      <a:pt x="164" y="1097"/>
                    </a:lnTo>
                    <a:cubicBezTo>
                      <a:pt x="209" y="1114"/>
                      <a:pt x="254" y="1122"/>
                      <a:pt x="300" y="1122"/>
                    </a:cubicBezTo>
                    <a:cubicBezTo>
                      <a:pt x="336" y="1122"/>
                      <a:pt x="373" y="1117"/>
                      <a:pt x="410" y="1108"/>
                    </a:cubicBezTo>
                    <a:lnTo>
                      <a:pt x="451" y="1261"/>
                    </a:lnTo>
                    <a:lnTo>
                      <a:pt x="543" y="1241"/>
                    </a:lnTo>
                    <a:lnTo>
                      <a:pt x="502" y="1087"/>
                    </a:lnTo>
                    <a:cubicBezTo>
                      <a:pt x="636" y="1046"/>
                      <a:pt x="707" y="913"/>
                      <a:pt x="677" y="780"/>
                    </a:cubicBezTo>
                    <a:cubicBezTo>
                      <a:pt x="646" y="646"/>
                      <a:pt x="554" y="585"/>
                      <a:pt x="379" y="554"/>
                    </a:cubicBezTo>
                    <a:cubicBezTo>
                      <a:pt x="236" y="534"/>
                      <a:pt x="164" y="493"/>
                      <a:pt x="154" y="431"/>
                    </a:cubicBezTo>
                    <a:cubicBezTo>
                      <a:pt x="144" y="370"/>
                      <a:pt x="164" y="288"/>
                      <a:pt x="287" y="257"/>
                    </a:cubicBezTo>
                    <a:cubicBezTo>
                      <a:pt x="318" y="247"/>
                      <a:pt x="351" y="241"/>
                      <a:pt x="385" y="241"/>
                    </a:cubicBezTo>
                    <a:cubicBezTo>
                      <a:pt x="418" y="241"/>
                      <a:pt x="451" y="247"/>
                      <a:pt x="482" y="257"/>
                    </a:cubicBezTo>
                    <a:lnTo>
                      <a:pt x="502" y="154"/>
                    </a:lnTo>
                    <a:cubicBezTo>
                      <a:pt x="467" y="144"/>
                      <a:pt x="431" y="139"/>
                      <a:pt x="395" y="139"/>
                    </a:cubicBezTo>
                    <a:cubicBezTo>
                      <a:pt x="359" y="139"/>
                      <a:pt x="323" y="144"/>
                      <a:pt x="287" y="154"/>
                    </a:cubicBezTo>
                    <a:lnTo>
                      <a:pt x="25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3"/>
              <p:cNvSpPr/>
              <p:nvPr/>
            </p:nvSpPr>
            <p:spPr>
              <a:xfrm>
                <a:off x="3715817" y="2780351"/>
                <a:ext cx="434853" cy="961895"/>
              </a:xfrm>
              <a:custGeom>
                <a:rect b="b" l="l" r="r" t="t"/>
                <a:pathLst>
                  <a:path extrusionOk="0" h="14425" w="6521">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3"/>
              <p:cNvSpPr/>
              <p:nvPr/>
            </p:nvSpPr>
            <p:spPr>
              <a:xfrm>
                <a:off x="1208367" y="1354379"/>
                <a:ext cx="132625" cy="178057"/>
              </a:xfrm>
              <a:custGeom>
                <a:rect b="b" l="l" r="r" t="t"/>
                <a:pathLst>
                  <a:path extrusionOk="0" h="2328" w="1734">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3"/>
              <p:cNvSpPr/>
              <p:nvPr/>
            </p:nvSpPr>
            <p:spPr>
              <a:xfrm>
                <a:off x="457198" y="2547788"/>
                <a:ext cx="133390" cy="177216"/>
              </a:xfrm>
              <a:custGeom>
                <a:rect b="b" l="l" r="r" t="t"/>
                <a:pathLst>
                  <a:path extrusionOk="0" h="2317" w="1744">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3"/>
              <p:cNvSpPr/>
              <p:nvPr/>
            </p:nvSpPr>
            <p:spPr>
              <a:xfrm>
                <a:off x="3985286" y="740196"/>
                <a:ext cx="275346" cy="427398"/>
              </a:xfrm>
              <a:custGeom>
                <a:rect b="b" l="l" r="r" t="t"/>
                <a:pathLst>
                  <a:path extrusionOk="0" h="5588" w="360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3"/>
              <p:cNvSpPr/>
              <p:nvPr/>
            </p:nvSpPr>
            <p:spPr>
              <a:xfrm>
                <a:off x="1872864" y="1451368"/>
                <a:ext cx="153735" cy="240775"/>
              </a:xfrm>
              <a:custGeom>
                <a:rect b="b" l="l" r="r" t="t"/>
                <a:pathLst>
                  <a:path extrusionOk="0" h="3148" w="201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4"/>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MOTIVATION</a:t>
            </a:r>
            <a:endParaRPr/>
          </a:p>
        </p:txBody>
      </p:sp>
      <p:sp>
        <p:nvSpPr>
          <p:cNvPr id="933" name="Google Shape;933;p4"/>
          <p:cNvSpPr txBox="1"/>
          <p:nvPr/>
        </p:nvSpPr>
        <p:spPr>
          <a:xfrm>
            <a:off x="252412" y="1146311"/>
            <a:ext cx="4981575" cy="3355044"/>
          </a:xfrm>
          <a:prstGeom prst="rect">
            <a:avLst/>
          </a:prstGeom>
          <a:noFill/>
          <a:ln>
            <a:noFill/>
          </a:ln>
        </p:spPr>
        <p:txBody>
          <a:bodyPr anchorCtr="0" anchor="t" bIns="91425" lIns="91425" spcFirstLastPara="1" rIns="91425" wrap="square" tIns="91425">
            <a:noAutofit/>
          </a:bodyPr>
          <a:lstStyle/>
          <a:p>
            <a:pPr indent="-342900" lvl="0" marL="3429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111111"/>
                </a:solidFill>
                <a:latin typeface="Arial"/>
                <a:ea typeface="Arial"/>
                <a:cs typeface="Arial"/>
                <a:sym typeface="Arial"/>
              </a:rPr>
              <a:t>Currency exchange rate is one of the most important determinants of a country's relative level of </a:t>
            </a:r>
            <a:r>
              <a:rPr b="0" i="0" lang="en-GB" sz="1400" u="none" cap="none" strike="noStrike">
                <a:solidFill>
                  <a:srgbClr val="FF0000"/>
                </a:solidFill>
                <a:latin typeface="Arial"/>
                <a:ea typeface="Arial"/>
                <a:cs typeface="Arial"/>
                <a:sym typeface="Arial"/>
              </a:rPr>
              <a:t>economic health</a:t>
            </a:r>
            <a:r>
              <a:rPr b="0" i="0" lang="en-GB" sz="1400" u="none" cap="none" strike="noStrike">
                <a:solidFill>
                  <a:srgbClr val="111111"/>
                </a:solidFill>
                <a:latin typeface="Arial"/>
                <a:ea typeface="Arial"/>
                <a:cs typeface="Arial"/>
                <a:sym typeface="Arial"/>
              </a:rPr>
              <a:t>.</a:t>
            </a:r>
            <a:endParaRPr/>
          </a:p>
          <a:p>
            <a:pPr indent="-342900" lvl="0" marL="3429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111111"/>
                </a:solidFill>
                <a:latin typeface="Arial"/>
                <a:ea typeface="Arial"/>
                <a:cs typeface="Arial"/>
                <a:sym typeface="Arial"/>
              </a:rPr>
              <a:t>A higher-valued currency makes a country's imports less expensive and its exports more expensive in foreign markets.</a:t>
            </a:r>
            <a:endParaRPr/>
          </a:p>
          <a:p>
            <a:pPr indent="-342900" lvl="0" marL="3429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111111"/>
                </a:solidFill>
                <a:latin typeface="Arial"/>
                <a:ea typeface="Arial"/>
                <a:cs typeface="Arial"/>
                <a:sym typeface="Arial"/>
              </a:rPr>
              <a:t>Exchange rates matter on a smaller scale as well: they</a:t>
            </a:r>
            <a:r>
              <a:rPr b="1" i="0" lang="en-GB" sz="1400" u="none" cap="none" strike="noStrike">
                <a:solidFill>
                  <a:srgbClr val="111111"/>
                </a:solidFill>
                <a:latin typeface="Arial"/>
                <a:ea typeface="Arial"/>
                <a:cs typeface="Arial"/>
                <a:sym typeface="Arial"/>
              </a:rPr>
              <a:t> </a:t>
            </a:r>
            <a:r>
              <a:rPr b="1" i="0" lang="en-GB" sz="1400" u="none" cap="none" strike="noStrike">
                <a:solidFill>
                  <a:srgbClr val="FF0000"/>
                </a:solidFill>
                <a:latin typeface="Arial"/>
                <a:ea typeface="Arial"/>
                <a:cs typeface="Arial"/>
                <a:sym typeface="Arial"/>
              </a:rPr>
              <a:t>impact the real return of an investor's portfolio</a:t>
            </a:r>
            <a:r>
              <a:rPr b="0" i="0" lang="en-GB" sz="1400" u="none" cap="none" strike="noStrike">
                <a:solidFill>
                  <a:srgbClr val="111111"/>
                </a:solidFill>
                <a:latin typeface="Arial"/>
                <a:ea typeface="Arial"/>
                <a:cs typeface="Arial"/>
                <a:sym typeface="Arial"/>
              </a:rPr>
              <a:t>.</a:t>
            </a:r>
            <a:endParaRPr/>
          </a:p>
          <a:p>
            <a:pPr indent="-342900" lvl="0" marL="3429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111111"/>
                </a:solidFill>
                <a:latin typeface="Arial"/>
                <a:ea typeface="Arial"/>
                <a:cs typeface="Arial"/>
                <a:sym typeface="Arial"/>
              </a:rPr>
              <a:t>Exchange rates are relative and are expressed as a comparison of the currencies of two countries.</a:t>
            </a:r>
            <a:endParaRPr/>
          </a:p>
        </p:txBody>
      </p:sp>
      <p:pic>
        <p:nvPicPr>
          <p:cNvPr descr="Graphical user interface, application, Word&#10;&#10;Description automatically generated" id="934" name="Google Shape;934;p4"/>
          <p:cNvPicPr preferRelativeResize="0"/>
          <p:nvPr/>
        </p:nvPicPr>
        <p:blipFill rotWithShape="1">
          <a:blip r:embed="rId3">
            <a:alphaModFix/>
          </a:blip>
          <a:srcRect b="0" l="0" r="0" t="0"/>
          <a:stretch/>
        </p:blipFill>
        <p:spPr>
          <a:xfrm>
            <a:off x="5313081" y="1866240"/>
            <a:ext cx="3726143" cy="19151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5"/>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PROBLEM STATEMENT</a:t>
            </a:r>
            <a:endParaRPr/>
          </a:p>
        </p:txBody>
      </p:sp>
      <p:sp>
        <p:nvSpPr>
          <p:cNvPr id="940" name="Google Shape;940;p5"/>
          <p:cNvSpPr txBox="1"/>
          <p:nvPr/>
        </p:nvSpPr>
        <p:spPr>
          <a:xfrm>
            <a:off x="5354337" y="992659"/>
            <a:ext cx="3509963" cy="28821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139700" marR="0" rtl="0" algn="l">
              <a:lnSpc>
                <a:spcPct val="150000"/>
              </a:lnSpc>
              <a:spcBef>
                <a:spcPts val="0"/>
              </a:spcBef>
              <a:spcAft>
                <a:spcPts val="0"/>
              </a:spcAft>
              <a:buNone/>
            </a:pPr>
            <a:r>
              <a:rPr b="1" i="0" lang="en-GB" sz="1400" u="none" cap="none" strike="noStrike">
                <a:solidFill>
                  <a:srgbClr val="000000"/>
                </a:solidFill>
                <a:latin typeface="Arial"/>
                <a:ea typeface="Arial"/>
                <a:cs typeface="Arial"/>
                <a:sym typeface="Arial"/>
              </a:rPr>
              <a:t>SCOPE:</a:t>
            </a:r>
            <a:endParaRPr/>
          </a:p>
          <a:p>
            <a:pPr indent="-317500" lvl="0" marL="4572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This project focuses on only one currency pair: </a:t>
            </a:r>
            <a:r>
              <a:rPr b="1" i="0" lang="en-GB" sz="1400" u="none" cap="none" strike="noStrike">
                <a:solidFill>
                  <a:srgbClr val="FF0000"/>
                </a:solidFill>
                <a:latin typeface="Arial"/>
                <a:ea typeface="Arial"/>
                <a:cs typeface="Arial"/>
                <a:sym typeface="Arial"/>
              </a:rPr>
              <a:t>USD/AUD </a:t>
            </a:r>
            <a:endParaRPr b="1" i="0" sz="1400" u="none" cap="none" strike="noStrike">
              <a:solidFill>
                <a:srgbClr val="FF0000"/>
              </a:solidFill>
              <a:latin typeface="Arial"/>
              <a:ea typeface="Arial"/>
              <a:cs typeface="Arial"/>
              <a:sym typeface="Arial"/>
            </a:endParaRPr>
          </a:p>
          <a:p>
            <a:pPr indent="0" lvl="0" marL="139700" marR="0" rtl="0" algn="l">
              <a:lnSpc>
                <a:spcPct val="150000"/>
              </a:lnSpc>
              <a:spcBef>
                <a:spcPts val="0"/>
              </a:spcBef>
              <a:spcAft>
                <a:spcPts val="0"/>
              </a:spcAft>
              <a:buNone/>
            </a:pPr>
            <a:r>
              <a:rPr b="1" i="0" lang="en-GB" sz="1400" u="none" cap="none" strike="noStrike">
                <a:solidFill>
                  <a:srgbClr val="000000"/>
                </a:solidFill>
                <a:latin typeface="Arial"/>
                <a:ea typeface="Arial"/>
                <a:cs typeface="Arial"/>
                <a:sym typeface="Arial"/>
              </a:rPr>
              <a:t>PROBLEM STATEMENT:</a:t>
            </a:r>
            <a:endParaRPr/>
          </a:p>
          <a:p>
            <a:pPr indent="-317500" lvl="0" marL="4572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Try to predict the moving direction of the fx rate</a:t>
            </a:r>
            <a:endParaRPr/>
          </a:p>
          <a:p>
            <a:pPr indent="-317500" lvl="0" marL="4572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We can use the same approach to do the research on other currency pairs, changing the different factors that may influence the FX rate</a:t>
            </a:r>
            <a:endParaRPr/>
          </a:p>
        </p:txBody>
      </p:sp>
      <p:pic>
        <p:nvPicPr>
          <p:cNvPr descr="Graphical user interface, application, Word&#10;&#10;Description automatically generated" id="941" name="Google Shape;941;p5"/>
          <p:cNvPicPr preferRelativeResize="0"/>
          <p:nvPr/>
        </p:nvPicPr>
        <p:blipFill rotWithShape="1">
          <a:blip r:embed="rId3">
            <a:alphaModFix/>
          </a:blip>
          <a:srcRect b="0" l="0" r="0" t="0"/>
          <a:stretch/>
        </p:blipFill>
        <p:spPr>
          <a:xfrm>
            <a:off x="328613" y="1548350"/>
            <a:ext cx="4933368" cy="25356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6"/>
          <p:cNvSpPr txBox="1"/>
          <p:nvPr>
            <p:ph type="title"/>
          </p:nvPr>
        </p:nvSpPr>
        <p:spPr>
          <a:xfrm>
            <a:off x="4815300" y="1598100"/>
            <a:ext cx="3871500" cy="572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4800"/>
              <a:buNone/>
            </a:pPr>
            <a:r>
              <a:rPr lang="en-GB" sz="2800"/>
              <a:t>02 GOAL &amp; METHODOLOGY</a:t>
            </a:r>
            <a:endParaRPr sz="2800"/>
          </a:p>
          <a:p>
            <a:pPr indent="0" lvl="0" marL="0" rtl="0" algn="r">
              <a:lnSpc>
                <a:spcPct val="100000"/>
              </a:lnSpc>
              <a:spcBef>
                <a:spcPts val="0"/>
              </a:spcBef>
              <a:spcAft>
                <a:spcPts val="0"/>
              </a:spcAft>
              <a:buSzPts val="4800"/>
              <a:buNone/>
            </a:pPr>
            <a:r>
              <a:t/>
            </a:r>
            <a:endParaRPr/>
          </a:p>
        </p:txBody>
      </p:sp>
      <p:grpSp>
        <p:nvGrpSpPr>
          <p:cNvPr id="947" name="Google Shape;947;p6"/>
          <p:cNvGrpSpPr/>
          <p:nvPr/>
        </p:nvGrpSpPr>
        <p:grpSpPr>
          <a:xfrm>
            <a:off x="675987" y="462075"/>
            <a:ext cx="4198517" cy="3959253"/>
            <a:chOff x="675987" y="462075"/>
            <a:chExt cx="4198517" cy="3959253"/>
          </a:xfrm>
        </p:grpSpPr>
        <p:sp>
          <p:nvSpPr>
            <p:cNvPr id="948" name="Google Shape;948;p6"/>
            <p:cNvSpPr/>
            <p:nvPr/>
          </p:nvSpPr>
          <p:spPr>
            <a:xfrm>
              <a:off x="1143446" y="585404"/>
              <a:ext cx="3605169" cy="1442901"/>
            </a:xfrm>
            <a:custGeom>
              <a:rect b="b" l="l" r="r" t="t"/>
              <a:pathLst>
                <a:path extrusionOk="0" h="25283" w="63171">
                  <a:moveTo>
                    <a:pt x="62236" y="1"/>
                  </a:moveTo>
                  <a:cubicBezTo>
                    <a:pt x="62003" y="1"/>
                    <a:pt x="61770" y="99"/>
                    <a:pt x="61602" y="290"/>
                  </a:cubicBezTo>
                  <a:lnTo>
                    <a:pt x="48367" y="15503"/>
                  </a:lnTo>
                  <a:lnTo>
                    <a:pt x="35461" y="7989"/>
                  </a:lnTo>
                  <a:cubicBezTo>
                    <a:pt x="35327" y="7909"/>
                    <a:pt x="35182" y="7872"/>
                    <a:pt x="35040" y="7872"/>
                  </a:cubicBezTo>
                  <a:cubicBezTo>
                    <a:pt x="34722" y="7872"/>
                    <a:pt x="34416" y="8057"/>
                    <a:pt x="34282" y="8368"/>
                  </a:cubicBezTo>
                  <a:lnTo>
                    <a:pt x="27782" y="22915"/>
                  </a:lnTo>
                  <a:lnTo>
                    <a:pt x="14947" y="8163"/>
                  </a:lnTo>
                  <a:cubicBezTo>
                    <a:pt x="14794" y="7978"/>
                    <a:pt x="14568" y="7876"/>
                    <a:pt x="14332" y="7876"/>
                  </a:cubicBezTo>
                  <a:cubicBezTo>
                    <a:pt x="14086" y="7876"/>
                    <a:pt x="13861" y="7968"/>
                    <a:pt x="13697" y="8153"/>
                  </a:cubicBezTo>
                  <a:lnTo>
                    <a:pt x="319" y="22915"/>
                  </a:lnTo>
                  <a:cubicBezTo>
                    <a:pt x="1" y="23253"/>
                    <a:pt x="31" y="23786"/>
                    <a:pt x="370" y="24094"/>
                  </a:cubicBezTo>
                  <a:cubicBezTo>
                    <a:pt x="534" y="24239"/>
                    <a:pt x="738" y="24311"/>
                    <a:pt x="939" y="24311"/>
                  </a:cubicBezTo>
                  <a:cubicBezTo>
                    <a:pt x="1164" y="24311"/>
                    <a:pt x="1386" y="24221"/>
                    <a:pt x="1549" y="24042"/>
                  </a:cubicBezTo>
                  <a:lnTo>
                    <a:pt x="14312" y="9967"/>
                  </a:lnTo>
                  <a:lnTo>
                    <a:pt x="27382" y="24996"/>
                  </a:lnTo>
                  <a:cubicBezTo>
                    <a:pt x="27536" y="25180"/>
                    <a:pt x="27772" y="25283"/>
                    <a:pt x="28008" y="25283"/>
                  </a:cubicBezTo>
                  <a:cubicBezTo>
                    <a:pt x="28049" y="25283"/>
                    <a:pt x="28090" y="25273"/>
                    <a:pt x="28131" y="25273"/>
                  </a:cubicBezTo>
                  <a:cubicBezTo>
                    <a:pt x="28418" y="25232"/>
                    <a:pt x="28654" y="25047"/>
                    <a:pt x="28777" y="24781"/>
                  </a:cubicBezTo>
                  <a:lnTo>
                    <a:pt x="35420" y="9895"/>
                  </a:lnTo>
                  <a:lnTo>
                    <a:pt x="48121" y="17297"/>
                  </a:lnTo>
                  <a:cubicBezTo>
                    <a:pt x="48254" y="17375"/>
                    <a:pt x="48400" y="17413"/>
                    <a:pt x="48545" y="17413"/>
                  </a:cubicBezTo>
                  <a:cubicBezTo>
                    <a:pt x="48780" y="17413"/>
                    <a:pt x="49012" y="17313"/>
                    <a:pt x="49177" y="17123"/>
                  </a:cubicBezTo>
                  <a:lnTo>
                    <a:pt x="62863" y="1387"/>
                  </a:lnTo>
                  <a:cubicBezTo>
                    <a:pt x="63170" y="1038"/>
                    <a:pt x="63129" y="505"/>
                    <a:pt x="62781" y="208"/>
                  </a:cubicBezTo>
                  <a:cubicBezTo>
                    <a:pt x="62623" y="68"/>
                    <a:pt x="62429" y="1"/>
                    <a:pt x="622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6"/>
            <p:cNvSpPr/>
            <p:nvPr/>
          </p:nvSpPr>
          <p:spPr>
            <a:xfrm>
              <a:off x="4527433" y="462075"/>
              <a:ext cx="336428" cy="331805"/>
            </a:xfrm>
            <a:custGeom>
              <a:rect b="b" l="l" r="r" t="t"/>
              <a:pathLst>
                <a:path extrusionOk="0" h="5814" w="5895">
                  <a:moveTo>
                    <a:pt x="5895" y="1"/>
                  </a:moveTo>
                  <a:lnTo>
                    <a:pt x="0" y="1210"/>
                  </a:lnTo>
                  <a:lnTo>
                    <a:pt x="4942" y="5813"/>
                  </a:lnTo>
                  <a:lnTo>
                    <a:pt x="589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6"/>
            <p:cNvSpPr/>
            <p:nvPr/>
          </p:nvSpPr>
          <p:spPr>
            <a:xfrm>
              <a:off x="1791137" y="963495"/>
              <a:ext cx="300188" cy="300188"/>
            </a:xfrm>
            <a:custGeom>
              <a:rect b="b" l="l" r="r" t="t"/>
              <a:pathLst>
                <a:path extrusionOk="0" h="5260" w="5260">
                  <a:moveTo>
                    <a:pt x="2625" y="0"/>
                  </a:moveTo>
                  <a:cubicBezTo>
                    <a:pt x="1179" y="0"/>
                    <a:pt x="0" y="1179"/>
                    <a:pt x="0" y="2625"/>
                  </a:cubicBezTo>
                  <a:cubicBezTo>
                    <a:pt x="0" y="4080"/>
                    <a:pt x="1179" y="5259"/>
                    <a:pt x="2625" y="5259"/>
                  </a:cubicBezTo>
                  <a:cubicBezTo>
                    <a:pt x="4080" y="5259"/>
                    <a:pt x="5259" y="4080"/>
                    <a:pt x="5259" y="2625"/>
                  </a:cubicBezTo>
                  <a:cubicBezTo>
                    <a:pt x="5259" y="1179"/>
                    <a:pt x="4080" y="0"/>
                    <a:pt x="26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6"/>
            <p:cNvSpPr/>
            <p:nvPr/>
          </p:nvSpPr>
          <p:spPr>
            <a:xfrm>
              <a:off x="1858994" y="1041054"/>
              <a:ext cx="164419" cy="144444"/>
            </a:xfrm>
            <a:custGeom>
              <a:rect b="b" l="l" r="r" t="t"/>
              <a:pathLst>
                <a:path extrusionOk="0" h="2531" w="2881">
                  <a:moveTo>
                    <a:pt x="1446" y="1"/>
                  </a:moveTo>
                  <a:cubicBezTo>
                    <a:pt x="1285" y="1"/>
                    <a:pt x="1122" y="32"/>
                    <a:pt x="964" y="97"/>
                  </a:cubicBezTo>
                  <a:cubicBezTo>
                    <a:pt x="318" y="363"/>
                    <a:pt x="0" y="1102"/>
                    <a:pt x="267" y="1747"/>
                  </a:cubicBezTo>
                  <a:cubicBezTo>
                    <a:pt x="468" y="2235"/>
                    <a:pt x="939" y="2530"/>
                    <a:pt x="1440" y="2530"/>
                  </a:cubicBezTo>
                  <a:cubicBezTo>
                    <a:pt x="1602" y="2530"/>
                    <a:pt x="1767" y="2499"/>
                    <a:pt x="1928" y="2434"/>
                  </a:cubicBezTo>
                  <a:cubicBezTo>
                    <a:pt x="2573" y="2168"/>
                    <a:pt x="2881" y="1430"/>
                    <a:pt x="2614" y="784"/>
                  </a:cubicBezTo>
                  <a:cubicBezTo>
                    <a:pt x="2413" y="296"/>
                    <a:pt x="1942" y="1"/>
                    <a:pt x="14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6"/>
            <p:cNvSpPr/>
            <p:nvPr/>
          </p:nvSpPr>
          <p:spPr>
            <a:xfrm>
              <a:off x="2989900" y="963495"/>
              <a:ext cx="300188" cy="300188"/>
            </a:xfrm>
            <a:custGeom>
              <a:rect b="b" l="l" r="r" t="t"/>
              <a:pathLst>
                <a:path extrusionOk="0" h="5260" w="5260">
                  <a:moveTo>
                    <a:pt x="2625" y="0"/>
                  </a:moveTo>
                  <a:cubicBezTo>
                    <a:pt x="1179" y="0"/>
                    <a:pt x="0" y="1179"/>
                    <a:pt x="0" y="2625"/>
                  </a:cubicBezTo>
                  <a:cubicBezTo>
                    <a:pt x="0" y="4080"/>
                    <a:pt x="1179" y="5259"/>
                    <a:pt x="2625" y="5259"/>
                  </a:cubicBezTo>
                  <a:cubicBezTo>
                    <a:pt x="4081" y="5259"/>
                    <a:pt x="5259" y="4080"/>
                    <a:pt x="5259" y="2625"/>
                  </a:cubicBezTo>
                  <a:cubicBezTo>
                    <a:pt x="5259" y="1179"/>
                    <a:pt x="4081" y="0"/>
                    <a:pt x="26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6"/>
            <p:cNvSpPr/>
            <p:nvPr/>
          </p:nvSpPr>
          <p:spPr>
            <a:xfrm>
              <a:off x="3058328" y="1041054"/>
              <a:ext cx="163905" cy="144444"/>
            </a:xfrm>
            <a:custGeom>
              <a:rect b="b" l="l" r="r" t="t"/>
              <a:pathLst>
                <a:path extrusionOk="0" h="2531" w="2872">
                  <a:moveTo>
                    <a:pt x="1436" y="1"/>
                  </a:moveTo>
                  <a:cubicBezTo>
                    <a:pt x="1275" y="1"/>
                    <a:pt x="1112" y="32"/>
                    <a:pt x="954" y="97"/>
                  </a:cubicBezTo>
                  <a:cubicBezTo>
                    <a:pt x="308" y="363"/>
                    <a:pt x="1" y="1102"/>
                    <a:pt x="267" y="1747"/>
                  </a:cubicBezTo>
                  <a:cubicBezTo>
                    <a:pt x="469" y="2235"/>
                    <a:pt x="939" y="2530"/>
                    <a:pt x="1436" y="2530"/>
                  </a:cubicBezTo>
                  <a:cubicBezTo>
                    <a:pt x="1597" y="2530"/>
                    <a:pt x="1760" y="2499"/>
                    <a:pt x="1918" y="2434"/>
                  </a:cubicBezTo>
                  <a:cubicBezTo>
                    <a:pt x="2564" y="2168"/>
                    <a:pt x="2871" y="1430"/>
                    <a:pt x="2605" y="784"/>
                  </a:cubicBezTo>
                  <a:cubicBezTo>
                    <a:pt x="2403" y="296"/>
                    <a:pt x="1933" y="1"/>
                    <a:pt x="1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6"/>
            <p:cNvSpPr/>
            <p:nvPr/>
          </p:nvSpPr>
          <p:spPr>
            <a:xfrm>
              <a:off x="3763945" y="1363045"/>
              <a:ext cx="300188" cy="300188"/>
            </a:xfrm>
            <a:custGeom>
              <a:rect b="b" l="l" r="r" t="t"/>
              <a:pathLst>
                <a:path extrusionOk="0" h="5260" w="526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6"/>
            <p:cNvSpPr/>
            <p:nvPr/>
          </p:nvSpPr>
          <p:spPr>
            <a:xfrm>
              <a:off x="3841732" y="1440889"/>
              <a:ext cx="144558" cy="144558"/>
            </a:xfrm>
            <a:custGeom>
              <a:rect b="b" l="l" r="r" t="t"/>
              <a:pathLst>
                <a:path extrusionOk="0" h="2533" w="2533">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6"/>
            <p:cNvSpPr/>
            <p:nvPr/>
          </p:nvSpPr>
          <p:spPr>
            <a:xfrm>
              <a:off x="675987" y="1903014"/>
              <a:ext cx="547073" cy="517853"/>
            </a:xfrm>
            <a:custGeom>
              <a:rect b="b" l="l" r="r" t="t"/>
              <a:pathLst>
                <a:path extrusionOk="0" h="9074" w="9586">
                  <a:moveTo>
                    <a:pt x="975" y="1"/>
                  </a:moveTo>
                  <a:cubicBezTo>
                    <a:pt x="441" y="1"/>
                    <a:pt x="1" y="441"/>
                    <a:pt x="1" y="974"/>
                  </a:cubicBezTo>
                  <a:lnTo>
                    <a:pt x="1" y="7792"/>
                  </a:lnTo>
                  <a:cubicBezTo>
                    <a:pt x="1" y="8499"/>
                    <a:pt x="575" y="9073"/>
                    <a:pt x="1292" y="9073"/>
                  </a:cubicBezTo>
                  <a:lnTo>
                    <a:pt x="8612" y="9073"/>
                  </a:lnTo>
                  <a:cubicBezTo>
                    <a:pt x="9155" y="9073"/>
                    <a:pt x="9586" y="8643"/>
                    <a:pt x="9586" y="8099"/>
                  </a:cubicBezTo>
                  <a:lnTo>
                    <a:pt x="9586" y="974"/>
                  </a:lnTo>
                  <a:cubicBezTo>
                    <a:pt x="9586" y="441"/>
                    <a:pt x="9155" y="1"/>
                    <a:pt x="861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6"/>
            <p:cNvSpPr/>
            <p:nvPr/>
          </p:nvSpPr>
          <p:spPr>
            <a:xfrm>
              <a:off x="811758" y="2007738"/>
              <a:ext cx="267373" cy="122358"/>
            </a:xfrm>
            <a:custGeom>
              <a:rect b="b" l="l" r="r" t="t"/>
              <a:pathLst>
                <a:path extrusionOk="0" fill="none" h="2144" w="4685">
                  <a:moveTo>
                    <a:pt x="3834" y="1"/>
                  </a:moveTo>
                  <a:lnTo>
                    <a:pt x="4685" y="124"/>
                  </a:lnTo>
                  <a:lnTo>
                    <a:pt x="2266" y="1702"/>
                  </a:lnTo>
                  <a:lnTo>
                    <a:pt x="1804" y="1087"/>
                  </a:lnTo>
                  <a:lnTo>
                    <a:pt x="0" y="214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6"/>
            <p:cNvSpPr/>
            <p:nvPr/>
          </p:nvSpPr>
          <p:spPr>
            <a:xfrm>
              <a:off x="1061554" y="2014758"/>
              <a:ext cx="17578" cy="47425"/>
            </a:xfrm>
            <a:custGeom>
              <a:rect b="b" l="l" r="r" t="t"/>
              <a:pathLst>
                <a:path extrusionOk="0" fill="none" h="831" w="308">
                  <a:moveTo>
                    <a:pt x="0" y="831"/>
                  </a:moveTo>
                  <a:lnTo>
                    <a:pt x="308"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6"/>
            <p:cNvSpPr/>
            <p:nvPr/>
          </p:nvSpPr>
          <p:spPr>
            <a:xfrm>
              <a:off x="822829" y="2199038"/>
              <a:ext cx="48624" cy="96620"/>
            </a:xfrm>
            <a:custGeom>
              <a:rect b="b" l="l" r="r" t="t"/>
              <a:pathLst>
                <a:path extrusionOk="0" h="1693" w="852">
                  <a:moveTo>
                    <a:pt x="1" y="1"/>
                  </a:moveTo>
                  <a:lnTo>
                    <a:pt x="1" y="1692"/>
                  </a:lnTo>
                  <a:lnTo>
                    <a:pt x="852" y="1692"/>
                  </a:lnTo>
                  <a:lnTo>
                    <a:pt x="85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6"/>
            <p:cNvSpPr/>
            <p:nvPr/>
          </p:nvSpPr>
          <p:spPr>
            <a:xfrm>
              <a:off x="890686" y="2170389"/>
              <a:ext cx="48624" cy="125269"/>
            </a:xfrm>
            <a:custGeom>
              <a:rect b="b" l="l" r="r" t="t"/>
              <a:pathLst>
                <a:path extrusionOk="0" h="2195" w="852">
                  <a:moveTo>
                    <a:pt x="1" y="0"/>
                  </a:moveTo>
                  <a:lnTo>
                    <a:pt x="1" y="2194"/>
                  </a:lnTo>
                  <a:lnTo>
                    <a:pt x="852" y="2194"/>
                  </a:lnTo>
                  <a:lnTo>
                    <a:pt x="85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6"/>
            <p:cNvSpPr/>
            <p:nvPr/>
          </p:nvSpPr>
          <p:spPr>
            <a:xfrm>
              <a:off x="960312" y="2140541"/>
              <a:ext cx="48624" cy="154546"/>
            </a:xfrm>
            <a:custGeom>
              <a:rect b="b" l="l" r="r" t="t"/>
              <a:pathLst>
                <a:path extrusionOk="0" h="2708" w="852">
                  <a:moveTo>
                    <a:pt x="1" y="1"/>
                  </a:moveTo>
                  <a:lnTo>
                    <a:pt x="1" y="2707"/>
                  </a:lnTo>
                  <a:lnTo>
                    <a:pt x="852" y="2707"/>
                  </a:lnTo>
                  <a:lnTo>
                    <a:pt x="85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6"/>
            <p:cNvSpPr/>
            <p:nvPr/>
          </p:nvSpPr>
          <p:spPr>
            <a:xfrm>
              <a:off x="1030565" y="2114802"/>
              <a:ext cx="48567" cy="180284"/>
            </a:xfrm>
            <a:custGeom>
              <a:rect b="b" l="l" r="r" t="t"/>
              <a:pathLst>
                <a:path extrusionOk="0" h="3159" w="851">
                  <a:moveTo>
                    <a:pt x="0" y="1"/>
                  </a:moveTo>
                  <a:lnTo>
                    <a:pt x="0" y="3158"/>
                  </a:lnTo>
                  <a:lnTo>
                    <a:pt x="851" y="3158"/>
                  </a:lnTo>
                  <a:lnTo>
                    <a:pt x="85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6"/>
            <p:cNvSpPr/>
            <p:nvPr/>
          </p:nvSpPr>
          <p:spPr>
            <a:xfrm>
              <a:off x="4541008" y="3952004"/>
              <a:ext cx="222592" cy="249162"/>
            </a:xfrm>
            <a:custGeom>
              <a:rect b="b" l="l" r="r" t="t"/>
              <a:pathLst>
                <a:path extrusionOk="0" h="3179" w="2840">
                  <a:moveTo>
                    <a:pt x="1538" y="0"/>
                  </a:moveTo>
                  <a:lnTo>
                    <a:pt x="0" y="769"/>
                  </a:lnTo>
                  <a:lnTo>
                    <a:pt x="1579" y="3178"/>
                  </a:lnTo>
                  <a:lnTo>
                    <a:pt x="2799" y="2625"/>
                  </a:lnTo>
                  <a:lnTo>
                    <a:pt x="2840" y="2071"/>
                  </a:lnTo>
                  <a:lnTo>
                    <a:pt x="1538" y="0"/>
                  </a:lnTo>
                  <a:close/>
                </a:path>
              </a:pathLst>
            </a:custGeom>
            <a:solidFill>
              <a:srgbClr val="FBBA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6"/>
            <p:cNvSpPr/>
            <p:nvPr/>
          </p:nvSpPr>
          <p:spPr>
            <a:xfrm>
              <a:off x="4537794" y="4101391"/>
              <a:ext cx="316645" cy="293367"/>
            </a:xfrm>
            <a:custGeom>
              <a:rect b="b" l="l" r="r" t="t"/>
              <a:pathLst>
                <a:path extrusionOk="0" h="3743" w="4040">
                  <a:moveTo>
                    <a:pt x="2901" y="1"/>
                  </a:moveTo>
                  <a:cubicBezTo>
                    <a:pt x="2901" y="1"/>
                    <a:pt x="2321" y="939"/>
                    <a:pt x="1503" y="939"/>
                  </a:cubicBezTo>
                  <a:cubicBezTo>
                    <a:pt x="1393" y="939"/>
                    <a:pt x="1277" y="922"/>
                    <a:pt x="1159" y="883"/>
                  </a:cubicBezTo>
                  <a:lnTo>
                    <a:pt x="0" y="3743"/>
                  </a:lnTo>
                  <a:lnTo>
                    <a:pt x="4039" y="821"/>
                  </a:lnTo>
                  <a:lnTo>
                    <a:pt x="290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6"/>
            <p:cNvSpPr/>
            <p:nvPr/>
          </p:nvSpPr>
          <p:spPr>
            <a:xfrm>
              <a:off x="4538578" y="4164877"/>
              <a:ext cx="335926" cy="256451"/>
            </a:xfrm>
            <a:custGeom>
              <a:rect b="b" l="l" r="r" t="t"/>
              <a:pathLst>
                <a:path extrusionOk="0" h="3272" w="4286">
                  <a:moveTo>
                    <a:pt x="4040" y="1"/>
                  </a:moveTo>
                  <a:lnTo>
                    <a:pt x="0" y="2922"/>
                  </a:lnTo>
                  <a:lnTo>
                    <a:pt x="257" y="3271"/>
                  </a:lnTo>
                  <a:lnTo>
                    <a:pt x="4286" y="349"/>
                  </a:lnTo>
                  <a:lnTo>
                    <a:pt x="404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6"/>
            <p:cNvSpPr/>
            <p:nvPr/>
          </p:nvSpPr>
          <p:spPr>
            <a:xfrm>
              <a:off x="4232436" y="3141268"/>
              <a:ext cx="527951" cy="983559"/>
            </a:xfrm>
            <a:custGeom>
              <a:rect b="b" l="l" r="r" t="t"/>
              <a:pathLst>
                <a:path extrusionOk="0" h="12549" w="6736">
                  <a:moveTo>
                    <a:pt x="2523" y="0"/>
                  </a:moveTo>
                  <a:lnTo>
                    <a:pt x="1" y="2645"/>
                  </a:lnTo>
                  <a:lnTo>
                    <a:pt x="1057" y="6900"/>
                  </a:lnTo>
                  <a:lnTo>
                    <a:pt x="4224" y="12548"/>
                  </a:lnTo>
                  <a:lnTo>
                    <a:pt x="6736" y="11093"/>
                  </a:lnTo>
                  <a:lnTo>
                    <a:pt x="4091" y="6664"/>
                  </a:lnTo>
                  <a:lnTo>
                    <a:pt x="252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6"/>
            <p:cNvSpPr/>
            <p:nvPr/>
          </p:nvSpPr>
          <p:spPr>
            <a:xfrm>
              <a:off x="4502446" y="3909367"/>
              <a:ext cx="273224" cy="226668"/>
            </a:xfrm>
            <a:custGeom>
              <a:rect b="b" l="l" r="r" t="t"/>
              <a:pathLst>
                <a:path extrusionOk="0" h="2892" w="3486">
                  <a:moveTo>
                    <a:pt x="2707" y="1"/>
                  </a:moveTo>
                  <a:lnTo>
                    <a:pt x="0" y="1703"/>
                  </a:lnTo>
                  <a:lnTo>
                    <a:pt x="779" y="2892"/>
                  </a:lnTo>
                  <a:lnTo>
                    <a:pt x="3486" y="1282"/>
                  </a:lnTo>
                  <a:lnTo>
                    <a:pt x="27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6"/>
            <p:cNvSpPr/>
            <p:nvPr/>
          </p:nvSpPr>
          <p:spPr>
            <a:xfrm>
              <a:off x="3686851" y="4033125"/>
              <a:ext cx="205036" cy="262800"/>
            </a:xfrm>
            <a:custGeom>
              <a:rect b="b" l="l" r="r" t="t"/>
              <a:pathLst>
                <a:path extrusionOk="0" h="3353" w="2616">
                  <a:moveTo>
                    <a:pt x="1118" y="1"/>
                  </a:moveTo>
                  <a:lnTo>
                    <a:pt x="1" y="2645"/>
                  </a:lnTo>
                  <a:lnTo>
                    <a:pt x="1149" y="3353"/>
                  </a:lnTo>
                  <a:lnTo>
                    <a:pt x="1631" y="3066"/>
                  </a:lnTo>
                  <a:lnTo>
                    <a:pt x="2615" y="831"/>
                  </a:lnTo>
                  <a:lnTo>
                    <a:pt x="1118" y="1"/>
                  </a:lnTo>
                  <a:close/>
                </a:path>
              </a:pathLst>
            </a:custGeom>
            <a:solidFill>
              <a:srgbClr val="FBBA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6"/>
            <p:cNvSpPr/>
            <p:nvPr/>
          </p:nvSpPr>
          <p:spPr>
            <a:xfrm>
              <a:off x="3456265" y="4193798"/>
              <a:ext cx="370490" cy="181679"/>
            </a:xfrm>
            <a:custGeom>
              <a:rect b="b" l="l" r="r" t="t"/>
              <a:pathLst>
                <a:path extrusionOk="0" h="2318" w="4727">
                  <a:moveTo>
                    <a:pt x="3015" y="1"/>
                  </a:moveTo>
                  <a:lnTo>
                    <a:pt x="1" y="647"/>
                  </a:lnTo>
                  <a:lnTo>
                    <a:pt x="4655" y="2318"/>
                  </a:lnTo>
                  <a:lnTo>
                    <a:pt x="4727" y="954"/>
                  </a:lnTo>
                  <a:lnTo>
                    <a:pt x="4727" y="954"/>
                  </a:lnTo>
                  <a:cubicBezTo>
                    <a:pt x="4727" y="954"/>
                    <a:pt x="4714" y="955"/>
                    <a:pt x="4692" y="955"/>
                  </a:cubicBezTo>
                  <a:cubicBezTo>
                    <a:pt x="4473" y="955"/>
                    <a:pt x="3275" y="912"/>
                    <a:pt x="301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6"/>
            <p:cNvSpPr/>
            <p:nvPr/>
          </p:nvSpPr>
          <p:spPr>
            <a:xfrm>
              <a:off x="3440198" y="4221936"/>
              <a:ext cx="378563" cy="164828"/>
            </a:xfrm>
            <a:custGeom>
              <a:rect b="b" l="l" r="r" t="t"/>
              <a:pathLst>
                <a:path extrusionOk="0" h="2103" w="4830">
                  <a:moveTo>
                    <a:pt x="154" y="1"/>
                  </a:moveTo>
                  <a:lnTo>
                    <a:pt x="1" y="411"/>
                  </a:lnTo>
                  <a:lnTo>
                    <a:pt x="4686" y="2102"/>
                  </a:lnTo>
                  <a:lnTo>
                    <a:pt x="4829" y="1692"/>
                  </a:lnTo>
                  <a:lnTo>
                    <a:pt x="15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6"/>
            <p:cNvSpPr/>
            <p:nvPr/>
          </p:nvSpPr>
          <p:spPr>
            <a:xfrm>
              <a:off x="3685284" y="2935606"/>
              <a:ext cx="816380" cy="1266345"/>
            </a:xfrm>
            <a:custGeom>
              <a:rect b="b" l="l" r="r" t="t"/>
              <a:pathLst>
                <a:path extrusionOk="0" h="16157" w="10416">
                  <a:moveTo>
                    <a:pt x="9134" y="0"/>
                  </a:moveTo>
                  <a:lnTo>
                    <a:pt x="6469" y="789"/>
                  </a:lnTo>
                  <a:lnTo>
                    <a:pt x="6469" y="2307"/>
                  </a:lnTo>
                  <a:lnTo>
                    <a:pt x="2491" y="8447"/>
                  </a:lnTo>
                  <a:lnTo>
                    <a:pt x="0" y="15182"/>
                  </a:lnTo>
                  <a:lnTo>
                    <a:pt x="2440" y="16156"/>
                  </a:lnTo>
                  <a:lnTo>
                    <a:pt x="4952" y="9995"/>
                  </a:lnTo>
                  <a:lnTo>
                    <a:pt x="9309" y="4829"/>
                  </a:lnTo>
                  <a:cubicBezTo>
                    <a:pt x="9791" y="4265"/>
                    <a:pt x="10119" y="3588"/>
                    <a:pt x="10252" y="2860"/>
                  </a:cubicBezTo>
                  <a:cubicBezTo>
                    <a:pt x="10416" y="1999"/>
                    <a:pt x="10098" y="902"/>
                    <a:pt x="91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6"/>
            <p:cNvSpPr/>
            <p:nvPr/>
          </p:nvSpPr>
          <p:spPr>
            <a:xfrm>
              <a:off x="3670784" y="4015490"/>
              <a:ext cx="264446" cy="195317"/>
            </a:xfrm>
            <a:custGeom>
              <a:rect b="b" l="l" r="r" t="t"/>
              <a:pathLst>
                <a:path extrusionOk="0" h="2492" w="3374">
                  <a:moveTo>
                    <a:pt x="472" y="0"/>
                  </a:moveTo>
                  <a:lnTo>
                    <a:pt x="1" y="1333"/>
                  </a:lnTo>
                  <a:lnTo>
                    <a:pt x="2830" y="2491"/>
                  </a:lnTo>
                  <a:lnTo>
                    <a:pt x="3374" y="1097"/>
                  </a:lnTo>
                  <a:lnTo>
                    <a:pt x="47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6"/>
            <p:cNvSpPr/>
            <p:nvPr/>
          </p:nvSpPr>
          <p:spPr>
            <a:xfrm>
              <a:off x="3796971" y="2452644"/>
              <a:ext cx="456471" cy="382325"/>
            </a:xfrm>
            <a:custGeom>
              <a:rect b="b" l="l" r="r" t="t"/>
              <a:pathLst>
                <a:path extrusionOk="0" h="4878" w="5824">
                  <a:moveTo>
                    <a:pt x="687" y="1"/>
                  </a:moveTo>
                  <a:lnTo>
                    <a:pt x="0" y="380"/>
                  </a:lnTo>
                  <a:cubicBezTo>
                    <a:pt x="0" y="380"/>
                    <a:pt x="831" y="3189"/>
                    <a:pt x="1917" y="4604"/>
                  </a:cubicBezTo>
                  <a:cubicBezTo>
                    <a:pt x="2057" y="4780"/>
                    <a:pt x="2269" y="4877"/>
                    <a:pt x="2484" y="4877"/>
                  </a:cubicBezTo>
                  <a:cubicBezTo>
                    <a:pt x="2570" y="4877"/>
                    <a:pt x="2656" y="4862"/>
                    <a:pt x="2737" y="4829"/>
                  </a:cubicBezTo>
                  <a:cubicBezTo>
                    <a:pt x="3332" y="4594"/>
                    <a:pt x="4449" y="4050"/>
                    <a:pt x="5823" y="2871"/>
                  </a:cubicBezTo>
                  <a:lnTo>
                    <a:pt x="4757" y="1508"/>
                  </a:lnTo>
                  <a:lnTo>
                    <a:pt x="2912" y="2851"/>
                  </a:lnTo>
                  <a:lnTo>
                    <a:pt x="687" y="1"/>
                  </a:lnTo>
                  <a:close/>
                </a:path>
              </a:pathLst>
            </a:custGeom>
            <a:solidFill>
              <a:srgbClr val="E088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6"/>
            <p:cNvSpPr/>
            <p:nvPr/>
          </p:nvSpPr>
          <p:spPr>
            <a:xfrm>
              <a:off x="4126391" y="2510017"/>
              <a:ext cx="271656" cy="274556"/>
            </a:xfrm>
            <a:custGeom>
              <a:rect b="b" l="l" r="r" t="t"/>
              <a:pathLst>
                <a:path extrusionOk="0" h="3503" w="3466">
                  <a:moveTo>
                    <a:pt x="1911" y="1"/>
                  </a:moveTo>
                  <a:cubicBezTo>
                    <a:pt x="1633" y="1"/>
                    <a:pt x="1354" y="91"/>
                    <a:pt x="1118" y="284"/>
                  </a:cubicBezTo>
                  <a:lnTo>
                    <a:pt x="0" y="1176"/>
                  </a:lnTo>
                  <a:lnTo>
                    <a:pt x="1395" y="3503"/>
                  </a:lnTo>
                  <a:lnTo>
                    <a:pt x="2768" y="2457"/>
                  </a:lnTo>
                  <a:cubicBezTo>
                    <a:pt x="3332" y="2027"/>
                    <a:pt x="3465" y="1237"/>
                    <a:pt x="3076" y="643"/>
                  </a:cubicBezTo>
                  <a:cubicBezTo>
                    <a:pt x="2804" y="232"/>
                    <a:pt x="2358" y="1"/>
                    <a:pt x="19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6"/>
            <p:cNvSpPr/>
            <p:nvPr/>
          </p:nvSpPr>
          <p:spPr>
            <a:xfrm>
              <a:off x="4083833" y="2473571"/>
              <a:ext cx="429117" cy="524737"/>
            </a:xfrm>
            <a:custGeom>
              <a:rect b="b" l="l" r="r" t="t"/>
              <a:pathLst>
                <a:path extrusionOk="0" h="6695" w="5475">
                  <a:moveTo>
                    <a:pt x="3834" y="1"/>
                  </a:moveTo>
                  <a:lnTo>
                    <a:pt x="1661" y="749"/>
                  </a:lnTo>
                  <a:cubicBezTo>
                    <a:pt x="1661" y="749"/>
                    <a:pt x="0" y="2604"/>
                    <a:pt x="1107" y="4163"/>
                  </a:cubicBezTo>
                  <a:cubicBezTo>
                    <a:pt x="1138" y="5003"/>
                    <a:pt x="1230" y="5854"/>
                    <a:pt x="1384" y="6695"/>
                  </a:cubicBezTo>
                  <a:lnTo>
                    <a:pt x="4049" y="5895"/>
                  </a:lnTo>
                  <a:cubicBezTo>
                    <a:pt x="5474" y="1672"/>
                    <a:pt x="3834" y="1"/>
                    <a:pt x="383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6"/>
            <p:cNvSpPr/>
            <p:nvPr/>
          </p:nvSpPr>
          <p:spPr>
            <a:xfrm>
              <a:off x="4213939" y="2425369"/>
              <a:ext cx="171255" cy="107142"/>
            </a:xfrm>
            <a:custGeom>
              <a:rect b="b" l="l" r="r" t="t"/>
              <a:pathLst>
                <a:path extrusionOk="0" h="1367" w="2185">
                  <a:moveTo>
                    <a:pt x="1774" y="0"/>
                  </a:moveTo>
                  <a:lnTo>
                    <a:pt x="954" y="246"/>
                  </a:lnTo>
                  <a:lnTo>
                    <a:pt x="1" y="1364"/>
                  </a:lnTo>
                  <a:cubicBezTo>
                    <a:pt x="41" y="1365"/>
                    <a:pt x="80" y="1366"/>
                    <a:pt x="120" y="1366"/>
                  </a:cubicBezTo>
                  <a:cubicBezTo>
                    <a:pt x="868" y="1366"/>
                    <a:pt x="1600" y="1093"/>
                    <a:pt x="2184" y="616"/>
                  </a:cubicBezTo>
                  <a:lnTo>
                    <a:pt x="1774" y="0"/>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6"/>
            <p:cNvSpPr/>
            <p:nvPr/>
          </p:nvSpPr>
          <p:spPr>
            <a:xfrm>
              <a:off x="3265886" y="2102376"/>
              <a:ext cx="633996" cy="626001"/>
            </a:xfrm>
            <a:custGeom>
              <a:rect b="b" l="l" r="r" t="t"/>
              <a:pathLst>
                <a:path extrusionOk="0" h="7987" w="8089">
                  <a:moveTo>
                    <a:pt x="1261" y="0"/>
                  </a:moveTo>
                  <a:cubicBezTo>
                    <a:pt x="564" y="0"/>
                    <a:pt x="0" y="564"/>
                    <a:pt x="0" y="1261"/>
                  </a:cubicBezTo>
                  <a:lnTo>
                    <a:pt x="0" y="6715"/>
                  </a:lnTo>
                  <a:cubicBezTo>
                    <a:pt x="0" y="7422"/>
                    <a:pt x="564" y="7986"/>
                    <a:pt x="1261" y="7986"/>
                  </a:cubicBezTo>
                  <a:lnTo>
                    <a:pt x="6817" y="7986"/>
                  </a:lnTo>
                  <a:cubicBezTo>
                    <a:pt x="7525" y="7986"/>
                    <a:pt x="8089" y="7422"/>
                    <a:pt x="8089" y="6715"/>
                  </a:cubicBezTo>
                  <a:lnTo>
                    <a:pt x="8089" y="1261"/>
                  </a:lnTo>
                  <a:cubicBezTo>
                    <a:pt x="8089" y="564"/>
                    <a:pt x="7525" y="0"/>
                    <a:pt x="681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6"/>
            <p:cNvSpPr/>
            <p:nvPr/>
          </p:nvSpPr>
          <p:spPr>
            <a:xfrm>
              <a:off x="3449054" y="2281546"/>
              <a:ext cx="266797" cy="267659"/>
            </a:xfrm>
            <a:custGeom>
              <a:rect b="b" l="l" r="r" t="t"/>
              <a:pathLst>
                <a:path extrusionOk="0" h="3415" w="3404">
                  <a:moveTo>
                    <a:pt x="1714" y="1121"/>
                  </a:moveTo>
                  <a:cubicBezTo>
                    <a:pt x="1858" y="1121"/>
                    <a:pt x="2004" y="1174"/>
                    <a:pt x="2122" y="1292"/>
                  </a:cubicBezTo>
                  <a:cubicBezTo>
                    <a:pt x="2492" y="1661"/>
                    <a:pt x="2225" y="2297"/>
                    <a:pt x="1702" y="2297"/>
                  </a:cubicBezTo>
                  <a:cubicBezTo>
                    <a:pt x="1386" y="2297"/>
                    <a:pt x="1121" y="2033"/>
                    <a:pt x="1118" y="1707"/>
                  </a:cubicBezTo>
                  <a:lnTo>
                    <a:pt x="1118" y="1707"/>
                  </a:lnTo>
                  <a:cubicBezTo>
                    <a:pt x="1121" y="1355"/>
                    <a:pt x="1412" y="1121"/>
                    <a:pt x="1714" y="1121"/>
                  </a:cubicBezTo>
                  <a:close/>
                  <a:moveTo>
                    <a:pt x="1600" y="0"/>
                  </a:moveTo>
                  <a:cubicBezTo>
                    <a:pt x="1497" y="0"/>
                    <a:pt x="1425" y="72"/>
                    <a:pt x="1405" y="164"/>
                  </a:cubicBezTo>
                  <a:lnTo>
                    <a:pt x="1364" y="421"/>
                  </a:lnTo>
                  <a:cubicBezTo>
                    <a:pt x="1251" y="451"/>
                    <a:pt x="1138" y="492"/>
                    <a:pt x="1046" y="544"/>
                  </a:cubicBezTo>
                  <a:lnTo>
                    <a:pt x="831" y="410"/>
                  </a:lnTo>
                  <a:cubicBezTo>
                    <a:pt x="793" y="382"/>
                    <a:pt x="749" y="369"/>
                    <a:pt x="706" y="369"/>
                  </a:cubicBezTo>
                  <a:cubicBezTo>
                    <a:pt x="656" y="369"/>
                    <a:pt x="608" y="387"/>
                    <a:pt x="575" y="421"/>
                  </a:cubicBezTo>
                  <a:lnTo>
                    <a:pt x="421" y="575"/>
                  </a:lnTo>
                  <a:cubicBezTo>
                    <a:pt x="349" y="646"/>
                    <a:pt x="339" y="759"/>
                    <a:pt x="400" y="831"/>
                  </a:cubicBezTo>
                  <a:lnTo>
                    <a:pt x="544" y="1046"/>
                  </a:lnTo>
                  <a:cubicBezTo>
                    <a:pt x="493" y="1149"/>
                    <a:pt x="441" y="1251"/>
                    <a:pt x="421" y="1364"/>
                  </a:cubicBezTo>
                  <a:lnTo>
                    <a:pt x="164" y="1405"/>
                  </a:lnTo>
                  <a:cubicBezTo>
                    <a:pt x="72" y="1425"/>
                    <a:pt x="0" y="1507"/>
                    <a:pt x="0" y="1600"/>
                  </a:cubicBezTo>
                  <a:lnTo>
                    <a:pt x="0" y="1815"/>
                  </a:lnTo>
                  <a:cubicBezTo>
                    <a:pt x="0" y="1907"/>
                    <a:pt x="72" y="1989"/>
                    <a:pt x="164" y="2010"/>
                  </a:cubicBezTo>
                  <a:lnTo>
                    <a:pt x="421" y="2051"/>
                  </a:lnTo>
                  <a:cubicBezTo>
                    <a:pt x="452" y="2163"/>
                    <a:pt x="493" y="2266"/>
                    <a:pt x="554" y="2369"/>
                  </a:cubicBezTo>
                  <a:lnTo>
                    <a:pt x="400" y="2584"/>
                  </a:lnTo>
                  <a:cubicBezTo>
                    <a:pt x="339" y="2666"/>
                    <a:pt x="349" y="2768"/>
                    <a:pt x="421" y="2840"/>
                  </a:cubicBezTo>
                  <a:lnTo>
                    <a:pt x="575" y="2994"/>
                  </a:lnTo>
                  <a:cubicBezTo>
                    <a:pt x="615" y="3034"/>
                    <a:pt x="664" y="3055"/>
                    <a:pt x="714" y="3055"/>
                  </a:cubicBezTo>
                  <a:cubicBezTo>
                    <a:pt x="754" y="3055"/>
                    <a:pt x="795" y="3042"/>
                    <a:pt x="831" y="3014"/>
                  </a:cubicBezTo>
                  <a:lnTo>
                    <a:pt x="1036" y="2871"/>
                  </a:lnTo>
                  <a:cubicBezTo>
                    <a:pt x="1138" y="2922"/>
                    <a:pt x="1251" y="2963"/>
                    <a:pt x="1354" y="2994"/>
                  </a:cubicBezTo>
                  <a:lnTo>
                    <a:pt x="1405" y="3250"/>
                  </a:lnTo>
                  <a:cubicBezTo>
                    <a:pt x="1415" y="3342"/>
                    <a:pt x="1497" y="3414"/>
                    <a:pt x="1600" y="3414"/>
                  </a:cubicBezTo>
                  <a:lnTo>
                    <a:pt x="1815" y="3414"/>
                  </a:lnTo>
                  <a:cubicBezTo>
                    <a:pt x="1907" y="3414"/>
                    <a:pt x="1989" y="3342"/>
                    <a:pt x="2010" y="3250"/>
                  </a:cubicBezTo>
                  <a:lnTo>
                    <a:pt x="2051" y="2994"/>
                  </a:lnTo>
                  <a:cubicBezTo>
                    <a:pt x="2164" y="2963"/>
                    <a:pt x="2276" y="2922"/>
                    <a:pt x="2369" y="2871"/>
                  </a:cubicBezTo>
                  <a:lnTo>
                    <a:pt x="2584" y="3014"/>
                  </a:lnTo>
                  <a:cubicBezTo>
                    <a:pt x="2620" y="3042"/>
                    <a:pt x="2660" y="3055"/>
                    <a:pt x="2700" y="3055"/>
                  </a:cubicBezTo>
                  <a:cubicBezTo>
                    <a:pt x="2751" y="3055"/>
                    <a:pt x="2800" y="3034"/>
                    <a:pt x="2840" y="2994"/>
                  </a:cubicBezTo>
                  <a:lnTo>
                    <a:pt x="2994" y="2840"/>
                  </a:lnTo>
                  <a:cubicBezTo>
                    <a:pt x="3066" y="2779"/>
                    <a:pt x="3076" y="2666"/>
                    <a:pt x="3014" y="2584"/>
                  </a:cubicBezTo>
                  <a:lnTo>
                    <a:pt x="2861" y="2379"/>
                  </a:lnTo>
                  <a:cubicBezTo>
                    <a:pt x="2912" y="2276"/>
                    <a:pt x="2953" y="2174"/>
                    <a:pt x="2984" y="2061"/>
                  </a:cubicBezTo>
                  <a:lnTo>
                    <a:pt x="3240" y="2020"/>
                  </a:lnTo>
                  <a:cubicBezTo>
                    <a:pt x="3332" y="1999"/>
                    <a:pt x="3404" y="1917"/>
                    <a:pt x="3404" y="1825"/>
                  </a:cubicBezTo>
                  <a:lnTo>
                    <a:pt x="3404" y="1610"/>
                  </a:lnTo>
                  <a:cubicBezTo>
                    <a:pt x="3404" y="1507"/>
                    <a:pt x="3332" y="1425"/>
                    <a:pt x="3240" y="1415"/>
                  </a:cubicBezTo>
                  <a:lnTo>
                    <a:pt x="2984" y="1364"/>
                  </a:lnTo>
                  <a:cubicBezTo>
                    <a:pt x="2953" y="1261"/>
                    <a:pt x="2912" y="1149"/>
                    <a:pt x="2861" y="1046"/>
                  </a:cubicBezTo>
                  <a:lnTo>
                    <a:pt x="3004" y="841"/>
                  </a:lnTo>
                  <a:cubicBezTo>
                    <a:pt x="3066" y="759"/>
                    <a:pt x="3055" y="646"/>
                    <a:pt x="2984" y="585"/>
                  </a:cubicBezTo>
                  <a:lnTo>
                    <a:pt x="2830" y="431"/>
                  </a:lnTo>
                  <a:cubicBezTo>
                    <a:pt x="2796" y="391"/>
                    <a:pt x="2745" y="370"/>
                    <a:pt x="2693" y="370"/>
                  </a:cubicBezTo>
                  <a:cubicBezTo>
                    <a:pt x="2652" y="370"/>
                    <a:pt x="2610" y="383"/>
                    <a:pt x="2574" y="410"/>
                  </a:cubicBezTo>
                  <a:lnTo>
                    <a:pt x="2369" y="544"/>
                  </a:lnTo>
                  <a:cubicBezTo>
                    <a:pt x="2266" y="492"/>
                    <a:pt x="2153" y="451"/>
                    <a:pt x="2051" y="421"/>
                  </a:cubicBezTo>
                  <a:lnTo>
                    <a:pt x="1999" y="164"/>
                  </a:lnTo>
                  <a:cubicBezTo>
                    <a:pt x="1989" y="72"/>
                    <a:pt x="1907" y="0"/>
                    <a:pt x="18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6"/>
            <p:cNvSpPr/>
            <p:nvPr/>
          </p:nvSpPr>
          <p:spPr>
            <a:xfrm>
              <a:off x="3825109" y="2598113"/>
              <a:ext cx="490957" cy="337023"/>
            </a:xfrm>
            <a:custGeom>
              <a:rect b="b" l="l" r="r" t="t"/>
              <a:pathLst>
                <a:path extrusionOk="0" h="4300" w="6264">
                  <a:moveTo>
                    <a:pt x="574" y="0"/>
                  </a:moveTo>
                  <a:lnTo>
                    <a:pt x="0" y="534"/>
                  </a:lnTo>
                  <a:cubicBezTo>
                    <a:pt x="0" y="534"/>
                    <a:pt x="1497" y="3055"/>
                    <a:pt x="2922" y="4152"/>
                  </a:cubicBezTo>
                  <a:cubicBezTo>
                    <a:pt x="3046" y="4251"/>
                    <a:pt x="3195" y="4300"/>
                    <a:pt x="3344" y="4300"/>
                  </a:cubicBezTo>
                  <a:cubicBezTo>
                    <a:pt x="3490" y="4300"/>
                    <a:pt x="3636" y="4254"/>
                    <a:pt x="3762" y="4163"/>
                  </a:cubicBezTo>
                  <a:cubicBezTo>
                    <a:pt x="4285" y="3783"/>
                    <a:pt x="5218" y="2984"/>
                    <a:pt x="6264" y="1507"/>
                  </a:cubicBezTo>
                  <a:lnTo>
                    <a:pt x="4890" y="452"/>
                  </a:lnTo>
                  <a:lnTo>
                    <a:pt x="3291" y="2389"/>
                  </a:lnTo>
                  <a:lnTo>
                    <a:pt x="574" y="0"/>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6"/>
            <p:cNvSpPr/>
            <p:nvPr/>
          </p:nvSpPr>
          <p:spPr>
            <a:xfrm>
              <a:off x="4172164" y="2546540"/>
              <a:ext cx="271656" cy="277456"/>
            </a:xfrm>
            <a:custGeom>
              <a:rect b="b" l="l" r="r" t="t"/>
              <a:pathLst>
                <a:path extrusionOk="0" h="3540" w="3466">
                  <a:moveTo>
                    <a:pt x="1969" y="0"/>
                  </a:moveTo>
                  <a:cubicBezTo>
                    <a:pt x="1560" y="0"/>
                    <a:pt x="1156" y="185"/>
                    <a:pt x="893" y="546"/>
                  </a:cubicBezTo>
                  <a:lnTo>
                    <a:pt x="1" y="1612"/>
                  </a:lnTo>
                  <a:lnTo>
                    <a:pt x="1959" y="3539"/>
                  </a:lnTo>
                  <a:lnTo>
                    <a:pt x="3025" y="2176"/>
                  </a:lnTo>
                  <a:cubicBezTo>
                    <a:pt x="3466" y="1622"/>
                    <a:pt x="3394" y="833"/>
                    <a:pt x="2881" y="351"/>
                  </a:cubicBezTo>
                  <a:cubicBezTo>
                    <a:pt x="2619" y="116"/>
                    <a:pt x="2293" y="0"/>
                    <a:pt x="196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6"/>
            <p:cNvSpPr/>
            <p:nvPr/>
          </p:nvSpPr>
          <p:spPr>
            <a:xfrm>
              <a:off x="4272644" y="2696163"/>
              <a:ext cx="110120" cy="106907"/>
            </a:xfrm>
            <a:custGeom>
              <a:rect b="b" l="l" r="r" t="t"/>
              <a:pathLst>
                <a:path extrusionOk="0" fill="none" h="1364" w="1405">
                  <a:moveTo>
                    <a:pt x="0" y="1005"/>
                  </a:moveTo>
                  <a:lnTo>
                    <a:pt x="339" y="1364"/>
                  </a:lnTo>
                  <a:lnTo>
                    <a:pt x="1405"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6"/>
            <p:cNvSpPr/>
            <p:nvPr/>
          </p:nvSpPr>
          <p:spPr>
            <a:xfrm>
              <a:off x="4172164" y="2605323"/>
              <a:ext cx="56353" cy="67561"/>
            </a:xfrm>
            <a:custGeom>
              <a:rect b="b" l="l" r="r" t="t"/>
              <a:pathLst>
                <a:path extrusionOk="0" fill="none" h="862" w="719">
                  <a:moveTo>
                    <a:pt x="1" y="862"/>
                  </a:moveTo>
                  <a:lnTo>
                    <a:pt x="718"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6"/>
            <p:cNvSpPr/>
            <p:nvPr/>
          </p:nvSpPr>
          <p:spPr>
            <a:xfrm>
              <a:off x="3652365" y="2510017"/>
              <a:ext cx="287724" cy="190222"/>
            </a:xfrm>
            <a:custGeom>
              <a:rect b="b" l="l" r="r" t="t"/>
              <a:pathLst>
                <a:path extrusionOk="0" h="2427" w="3671">
                  <a:moveTo>
                    <a:pt x="1620" y="1"/>
                  </a:moveTo>
                  <a:cubicBezTo>
                    <a:pt x="1556" y="1"/>
                    <a:pt x="1496" y="30"/>
                    <a:pt x="1456" y="79"/>
                  </a:cubicBezTo>
                  <a:cubicBezTo>
                    <a:pt x="1394" y="171"/>
                    <a:pt x="1425" y="315"/>
                    <a:pt x="1528" y="366"/>
                  </a:cubicBezTo>
                  <a:cubicBezTo>
                    <a:pt x="1661" y="427"/>
                    <a:pt x="1784" y="499"/>
                    <a:pt x="1897" y="591"/>
                  </a:cubicBezTo>
                  <a:cubicBezTo>
                    <a:pt x="1792" y="626"/>
                    <a:pt x="1665" y="640"/>
                    <a:pt x="1528" y="640"/>
                  </a:cubicBezTo>
                  <a:cubicBezTo>
                    <a:pt x="1142" y="640"/>
                    <a:pt x="681" y="529"/>
                    <a:pt x="461" y="468"/>
                  </a:cubicBezTo>
                  <a:cubicBezTo>
                    <a:pt x="447" y="464"/>
                    <a:pt x="432" y="462"/>
                    <a:pt x="417" y="462"/>
                  </a:cubicBezTo>
                  <a:cubicBezTo>
                    <a:pt x="358" y="462"/>
                    <a:pt x="299" y="493"/>
                    <a:pt x="267" y="550"/>
                  </a:cubicBezTo>
                  <a:cubicBezTo>
                    <a:pt x="215" y="643"/>
                    <a:pt x="267" y="755"/>
                    <a:pt x="369" y="786"/>
                  </a:cubicBezTo>
                  <a:lnTo>
                    <a:pt x="1138" y="1022"/>
                  </a:lnTo>
                  <a:lnTo>
                    <a:pt x="1138" y="1022"/>
                  </a:lnTo>
                  <a:lnTo>
                    <a:pt x="215" y="899"/>
                  </a:lnTo>
                  <a:cubicBezTo>
                    <a:pt x="208" y="898"/>
                    <a:pt x="201" y="898"/>
                    <a:pt x="195" y="898"/>
                  </a:cubicBezTo>
                  <a:cubicBezTo>
                    <a:pt x="122" y="898"/>
                    <a:pt x="61" y="947"/>
                    <a:pt x="51" y="1022"/>
                  </a:cubicBezTo>
                  <a:cubicBezTo>
                    <a:pt x="41" y="1094"/>
                    <a:pt x="92" y="1165"/>
                    <a:pt x="164" y="1186"/>
                  </a:cubicBezTo>
                  <a:lnTo>
                    <a:pt x="1138" y="1371"/>
                  </a:lnTo>
                  <a:lnTo>
                    <a:pt x="144" y="1309"/>
                  </a:lnTo>
                  <a:cubicBezTo>
                    <a:pt x="72" y="1309"/>
                    <a:pt x="10" y="1360"/>
                    <a:pt x="10" y="1432"/>
                  </a:cubicBezTo>
                  <a:cubicBezTo>
                    <a:pt x="0" y="1494"/>
                    <a:pt x="41" y="1555"/>
                    <a:pt x="113" y="1576"/>
                  </a:cubicBezTo>
                  <a:cubicBezTo>
                    <a:pt x="472" y="1647"/>
                    <a:pt x="841" y="1699"/>
                    <a:pt x="1210" y="1719"/>
                  </a:cubicBezTo>
                  <a:lnTo>
                    <a:pt x="605" y="1740"/>
                  </a:lnTo>
                  <a:cubicBezTo>
                    <a:pt x="543" y="1740"/>
                    <a:pt x="492" y="1791"/>
                    <a:pt x="502" y="1852"/>
                  </a:cubicBezTo>
                  <a:cubicBezTo>
                    <a:pt x="513" y="1904"/>
                    <a:pt x="554" y="1934"/>
                    <a:pt x="595" y="1945"/>
                  </a:cubicBezTo>
                  <a:cubicBezTo>
                    <a:pt x="766" y="1964"/>
                    <a:pt x="938" y="1973"/>
                    <a:pt x="1111" y="1973"/>
                  </a:cubicBezTo>
                  <a:cubicBezTo>
                    <a:pt x="1495" y="1973"/>
                    <a:pt x="1880" y="1927"/>
                    <a:pt x="2255" y="1842"/>
                  </a:cubicBezTo>
                  <a:lnTo>
                    <a:pt x="2901" y="2426"/>
                  </a:lnTo>
                  <a:lnTo>
                    <a:pt x="3670" y="2129"/>
                  </a:lnTo>
                  <a:lnTo>
                    <a:pt x="2850" y="899"/>
                  </a:lnTo>
                  <a:lnTo>
                    <a:pt x="2512" y="386"/>
                  </a:lnTo>
                  <a:cubicBezTo>
                    <a:pt x="2450" y="284"/>
                    <a:pt x="2358" y="212"/>
                    <a:pt x="2245" y="181"/>
                  </a:cubicBezTo>
                  <a:lnTo>
                    <a:pt x="1671" y="7"/>
                  </a:lnTo>
                  <a:cubicBezTo>
                    <a:pt x="1654" y="3"/>
                    <a:pt x="1637" y="1"/>
                    <a:pt x="1620" y="1"/>
                  </a:cubicBez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6"/>
            <p:cNvSpPr/>
            <p:nvPr/>
          </p:nvSpPr>
          <p:spPr>
            <a:xfrm>
              <a:off x="4406826" y="2128632"/>
              <a:ext cx="216165" cy="191006"/>
            </a:xfrm>
            <a:custGeom>
              <a:rect b="b" l="l" r="r" t="t"/>
              <a:pathLst>
                <a:path extrusionOk="0" h="2437" w="2758">
                  <a:moveTo>
                    <a:pt x="1380" y="1"/>
                  </a:moveTo>
                  <a:cubicBezTo>
                    <a:pt x="894" y="1"/>
                    <a:pt x="435" y="293"/>
                    <a:pt x="246" y="773"/>
                  </a:cubicBezTo>
                  <a:cubicBezTo>
                    <a:pt x="0" y="1398"/>
                    <a:pt x="308" y="2105"/>
                    <a:pt x="933" y="2351"/>
                  </a:cubicBezTo>
                  <a:cubicBezTo>
                    <a:pt x="1079" y="2409"/>
                    <a:pt x="1230" y="2436"/>
                    <a:pt x="1378" y="2436"/>
                  </a:cubicBezTo>
                  <a:cubicBezTo>
                    <a:pt x="1864" y="2436"/>
                    <a:pt x="2323" y="2143"/>
                    <a:pt x="2512" y="1664"/>
                  </a:cubicBezTo>
                  <a:cubicBezTo>
                    <a:pt x="2758" y="1039"/>
                    <a:pt x="2450" y="332"/>
                    <a:pt x="1825" y="86"/>
                  </a:cubicBezTo>
                  <a:cubicBezTo>
                    <a:pt x="1679" y="28"/>
                    <a:pt x="1528" y="1"/>
                    <a:pt x="138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6"/>
            <p:cNvSpPr/>
            <p:nvPr/>
          </p:nvSpPr>
          <p:spPr>
            <a:xfrm>
              <a:off x="4224442" y="2278333"/>
              <a:ext cx="149466" cy="231449"/>
            </a:xfrm>
            <a:custGeom>
              <a:rect b="b" l="l" r="r" t="t"/>
              <a:pathLst>
                <a:path extrusionOk="0" h="2953" w="1907">
                  <a:moveTo>
                    <a:pt x="1046" y="0"/>
                  </a:moveTo>
                  <a:lnTo>
                    <a:pt x="0" y="1005"/>
                  </a:lnTo>
                  <a:lnTo>
                    <a:pt x="441" y="2953"/>
                  </a:lnTo>
                  <a:lnTo>
                    <a:pt x="1907" y="2512"/>
                  </a:lnTo>
                  <a:lnTo>
                    <a:pt x="1046" y="0"/>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6"/>
            <p:cNvSpPr/>
            <p:nvPr/>
          </p:nvSpPr>
          <p:spPr>
            <a:xfrm>
              <a:off x="4228439" y="2334608"/>
              <a:ext cx="49064" cy="104477"/>
            </a:xfrm>
            <a:custGeom>
              <a:rect b="b" l="l" r="r" t="t"/>
              <a:pathLst>
                <a:path extrusionOk="0" h="1333" w="626">
                  <a:moveTo>
                    <a:pt x="626" y="0"/>
                  </a:moveTo>
                  <a:lnTo>
                    <a:pt x="0" y="513"/>
                  </a:lnTo>
                  <a:lnTo>
                    <a:pt x="185" y="1333"/>
                  </a:lnTo>
                  <a:lnTo>
                    <a:pt x="6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6"/>
            <p:cNvSpPr/>
            <p:nvPr/>
          </p:nvSpPr>
          <p:spPr>
            <a:xfrm>
              <a:off x="4122394" y="2083016"/>
              <a:ext cx="289997" cy="295875"/>
            </a:xfrm>
            <a:custGeom>
              <a:rect b="b" l="l" r="r" t="t"/>
              <a:pathLst>
                <a:path extrusionOk="0" h="3775" w="3700">
                  <a:moveTo>
                    <a:pt x="1381" y="1"/>
                  </a:moveTo>
                  <a:cubicBezTo>
                    <a:pt x="1365" y="1"/>
                    <a:pt x="1349" y="1"/>
                    <a:pt x="1333" y="1"/>
                  </a:cubicBezTo>
                  <a:lnTo>
                    <a:pt x="1210" y="12"/>
                  </a:lnTo>
                  <a:cubicBezTo>
                    <a:pt x="1210" y="12"/>
                    <a:pt x="410" y="63"/>
                    <a:pt x="267" y="1047"/>
                  </a:cubicBezTo>
                  <a:cubicBezTo>
                    <a:pt x="267" y="1047"/>
                    <a:pt x="205" y="1416"/>
                    <a:pt x="72" y="2451"/>
                  </a:cubicBezTo>
                  <a:cubicBezTo>
                    <a:pt x="0" y="2995"/>
                    <a:pt x="267" y="3733"/>
                    <a:pt x="964" y="3774"/>
                  </a:cubicBezTo>
                  <a:cubicBezTo>
                    <a:pt x="975" y="3774"/>
                    <a:pt x="986" y="3774"/>
                    <a:pt x="997" y="3774"/>
                  </a:cubicBezTo>
                  <a:cubicBezTo>
                    <a:pt x="1317" y="3774"/>
                    <a:pt x="1683" y="3633"/>
                    <a:pt x="2020" y="3425"/>
                  </a:cubicBezTo>
                  <a:lnTo>
                    <a:pt x="2522" y="3036"/>
                  </a:lnTo>
                  <a:cubicBezTo>
                    <a:pt x="3699" y="1970"/>
                    <a:pt x="2948" y="1"/>
                    <a:pt x="1381" y="1"/>
                  </a:cubicBez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6"/>
            <p:cNvSpPr/>
            <p:nvPr/>
          </p:nvSpPr>
          <p:spPr>
            <a:xfrm>
              <a:off x="4107111" y="2237342"/>
              <a:ext cx="33781" cy="49064"/>
            </a:xfrm>
            <a:custGeom>
              <a:rect b="b" l="l" r="r" t="t"/>
              <a:pathLst>
                <a:path extrusionOk="0" h="626" w="431">
                  <a:moveTo>
                    <a:pt x="380" y="1"/>
                  </a:moveTo>
                  <a:lnTo>
                    <a:pt x="52" y="390"/>
                  </a:lnTo>
                  <a:cubicBezTo>
                    <a:pt x="0" y="431"/>
                    <a:pt x="21" y="513"/>
                    <a:pt x="82" y="534"/>
                  </a:cubicBezTo>
                  <a:lnTo>
                    <a:pt x="431" y="626"/>
                  </a:lnTo>
                  <a:lnTo>
                    <a:pt x="380" y="1"/>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6"/>
            <p:cNvSpPr/>
            <p:nvPr/>
          </p:nvSpPr>
          <p:spPr>
            <a:xfrm>
              <a:off x="4170596" y="2053938"/>
              <a:ext cx="288508" cy="297599"/>
            </a:xfrm>
            <a:custGeom>
              <a:rect b="b" l="l" r="r" t="t"/>
              <a:pathLst>
                <a:path extrusionOk="0" h="3797" w="3681">
                  <a:moveTo>
                    <a:pt x="1523" y="1"/>
                  </a:moveTo>
                  <a:cubicBezTo>
                    <a:pt x="557" y="1"/>
                    <a:pt x="0" y="670"/>
                    <a:pt x="0" y="670"/>
                  </a:cubicBezTo>
                  <a:cubicBezTo>
                    <a:pt x="301" y="564"/>
                    <a:pt x="547" y="519"/>
                    <a:pt x="747" y="519"/>
                  </a:cubicBezTo>
                  <a:cubicBezTo>
                    <a:pt x="1988" y="519"/>
                    <a:pt x="1456" y="2269"/>
                    <a:pt x="1456" y="2269"/>
                  </a:cubicBezTo>
                  <a:cubicBezTo>
                    <a:pt x="1456" y="2269"/>
                    <a:pt x="1712" y="2699"/>
                    <a:pt x="1733" y="2863"/>
                  </a:cubicBezTo>
                  <a:lnTo>
                    <a:pt x="2051" y="3796"/>
                  </a:lnTo>
                  <a:cubicBezTo>
                    <a:pt x="2666" y="2904"/>
                    <a:pt x="3681" y="2956"/>
                    <a:pt x="3599" y="1705"/>
                  </a:cubicBezTo>
                  <a:cubicBezTo>
                    <a:pt x="3578" y="1151"/>
                    <a:pt x="3281" y="649"/>
                    <a:pt x="2809" y="372"/>
                  </a:cubicBezTo>
                  <a:cubicBezTo>
                    <a:pt x="2326" y="99"/>
                    <a:pt x="1894" y="1"/>
                    <a:pt x="15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6"/>
            <p:cNvSpPr/>
            <p:nvPr/>
          </p:nvSpPr>
          <p:spPr>
            <a:xfrm>
              <a:off x="4182666" y="2076119"/>
              <a:ext cx="151896" cy="177368"/>
            </a:xfrm>
            <a:custGeom>
              <a:rect b="b" l="l" r="r" t="t"/>
              <a:pathLst>
                <a:path extrusionOk="0" h="2263" w="1938">
                  <a:moveTo>
                    <a:pt x="1233" y="0"/>
                  </a:moveTo>
                  <a:cubicBezTo>
                    <a:pt x="1217" y="0"/>
                    <a:pt x="1202" y="6"/>
                    <a:pt x="1189" y="18"/>
                  </a:cubicBezTo>
                  <a:cubicBezTo>
                    <a:pt x="0" y="1145"/>
                    <a:pt x="1169" y="2263"/>
                    <a:pt x="1169" y="2263"/>
                  </a:cubicBezTo>
                  <a:lnTo>
                    <a:pt x="1938" y="1166"/>
                  </a:lnTo>
                  <a:cubicBezTo>
                    <a:pt x="1938" y="1166"/>
                    <a:pt x="1462" y="0"/>
                    <a:pt x="12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6"/>
            <p:cNvSpPr/>
            <p:nvPr/>
          </p:nvSpPr>
          <p:spPr>
            <a:xfrm>
              <a:off x="4257595" y="2222842"/>
              <a:ext cx="86607" cy="74380"/>
            </a:xfrm>
            <a:custGeom>
              <a:rect b="b" l="l" r="r" t="t"/>
              <a:pathLst>
                <a:path extrusionOk="0" h="949" w="1105">
                  <a:moveTo>
                    <a:pt x="621" y="1"/>
                  </a:moveTo>
                  <a:cubicBezTo>
                    <a:pt x="209" y="1"/>
                    <a:pt x="0" y="506"/>
                    <a:pt x="284" y="801"/>
                  </a:cubicBezTo>
                  <a:cubicBezTo>
                    <a:pt x="380" y="903"/>
                    <a:pt x="500" y="948"/>
                    <a:pt x="618" y="948"/>
                  </a:cubicBezTo>
                  <a:cubicBezTo>
                    <a:pt x="856" y="948"/>
                    <a:pt x="1087" y="764"/>
                    <a:pt x="1094" y="483"/>
                  </a:cubicBezTo>
                  <a:cubicBezTo>
                    <a:pt x="1105" y="227"/>
                    <a:pt x="900" y="11"/>
                    <a:pt x="633" y="1"/>
                  </a:cubicBezTo>
                  <a:cubicBezTo>
                    <a:pt x="629" y="1"/>
                    <a:pt x="625" y="1"/>
                    <a:pt x="621" y="1"/>
                  </a:cubicBez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6"/>
            <p:cNvSpPr/>
            <p:nvPr/>
          </p:nvSpPr>
          <p:spPr>
            <a:xfrm>
              <a:off x="4116751" y="2039831"/>
              <a:ext cx="195317" cy="107534"/>
            </a:xfrm>
            <a:custGeom>
              <a:rect b="b" l="l" r="r" t="t"/>
              <a:pathLst>
                <a:path extrusionOk="0" h="1372" w="2492">
                  <a:moveTo>
                    <a:pt x="1242" y="1"/>
                  </a:moveTo>
                  <a:cubicBezTo>
                    <a:pt x="672" y="1"/>
                    <a:pt x="55" y="229"/>
                    <a:pt x="0" y="1198"/>
                  </a:cubicBezTo>
                  <a:cubicBezTo>
                    <a:pt x="332" y="1314"/>
                    <a:pt x="678" y="1372"/>
                    <a:pt x="1022" y="1372"/>
                  </a:cubicBezTo>
                  <a:cubicBezTo>
                    <a:pt x="1529" y="1372"/>
                    <a:pt x="2034" y="1247"/>
                    <a:pt x="2492" y="1003"/>
                  </a:cubicBezTo>
                  <a:lnTo>
                    <a:pt x="2225" y="183"/>
                  </a:lnTo>
                  <a:cubicBezTo>
                    <a:pt x="2225" y="183"/>
                    <a:pt x="1752" y="1"/>
                    <a:pt x="12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6"/>
            <p:cNvSpPr/>
            <p:nvPr/>
          </p:nvSpPr>
          <p:spPr>
            <a:xfrm>
              <a:off x="967078" y="2770073"/>
              <a:ext cx="744116" cy="744116"/>
            </a:xfrm>
            <a:custGeom>
              <a:rect b="b" l="l" r="r" t="t"/>
              <a:pathLst>
                <a:path extrusionOk="0" h="9494" w="9494">
                  <a:moveTo>
                    <a:pt x="4747" y="0"/>
                  </a:moveTo>
                  <a:cubicBezTo>
                    <a:pt x="2133" y="0"/>
                    <a:pt x="1" y="2133"/>
                    <a:pt x="1" y="4747"/>
                  </a:cubicBezTo>
                  <a:cubicBezTo>
                    <a:pt x="1" y="7371"/>
                    <a:pt x="2133" y="9493"/>
                    <a:pt x="4747" y="9493"/>
                  </a:cubicBezTo>
                  <a:cubicBezTo>
                    <a:pt x="7371" y="9493"/>
                    <a:pt x="9493" y="7371"/>
                    <a:pt x="9493" y="4747"/>
                  </a:cubicBezTo>
                  <a:cubicBezTo>
                    <a:pt x="9493" y="2133"/>
                    <a:pt x="7371" y="0"/>
                    <a:pt x="474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6"/>
            <p:cNvSpPr/>
            <p:nvPr/>
          </p:nvSpPr>
          <p:spPr>
            <a:xfrm>
              <a:off x="913233" y="2770073"/>
              <a:ext cx="744116" cy="744116"/>
            </a:xfrm>
            <a:custGeom>
              <a:rect b="b" l="l" r="r" t="t"/>
              <a:pathLst>
                <a:path extrusionOk="0" h="9494" w="9494">
                  <a:moveTo>
                    <a:pt x="4747" y="0"/>
                  </a:moveTo>
                  <a:cubicBezTo>
                    <a:pt x="2123" y="0"/>
                    <a:pt x="1" y="2133"/>
                    <a:pt x="1" y="4747"/>
                  </a:cubicBezTo>
                  <a:cubicBezTo>
                    <a:pt x="1" y="7371"/>
                    <a:pt x="2123" y="9493"/>
                    <a:pt x="4747" y="9493"/>
                  </a:cubicBezTo>
                  <a:cubicBezTo>
                    <a:pt x="7361" y="9493"/>
                    <a:pt x="9494" y="7371"/>
                    <a:pt x="9494" y="4747"/>
                  </a:cubicBezTo>
                  <a:cubicBezTo>
                    <a:pt x="9494" y="2133"/>
                    <a:pt x="7361" y="0"/>
                    <a:pt x="474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6"/>
            <p:cNvSpPr/>
            <p:nvPr/>
          </p:nvSpPr>
          <p:spPr>
            <a:xfrm>
              <a:off x="986359" y="2843983"/>
              <a:ext cx="597080" cy="597080"/>
            </a:xfrm>
            <a:custGeom>
              <a:rect b="b" l="l" r="r" t="t"/>
              <a:pathLst>
                <a:path extrusionOk="0" h="7618" w="7618">
                  <a:moveTo>
                    <a:pt x="3814" y="0"/>
                  </a:moveTo>
                  <a:cubicBezTo>
                    <a:pt x="1702" y="0"/>
                    <a:pt x="1" y="1702"/>
                    <a:pt x="1" y="3804"/>
                  </a:cubicBezTo>
                  <a:cubicBezTo>
                    <a:pt x="1" y="5916"/>
                    <a:pt x="1702" y="7617"/>
                    <a:pt x="3814" y="7617"/>
                  </a:cubicBezTo>
                  <a:cubicBezTo>
                    <a:pt x="5916" y="7617"/>
                    <a:pt x="7617" y="5916"/>
                    <a:pt x="7617" y="3804"/>
                  </a:cubicBezTo>
                  <a:cubicBezTo>
                    <a:pt x="7617" y="1702"/>
                    <a:pt x="5916" y="0"/>
                    <a:pt x="38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6"/>
            <p:cNvSpPr/>
            <p:nvPr/>
          </p:nvSpPr>
          <p:spPr>
            <a:xfrm>
              <a:off x="943016" y="2840299"/>
              <a:ext cx="531164" cy="533281"/>
            </a:xfrm>
            <a:custGeom>
              <a:rect b="b" l="l" r="r" t="t"/>
              <a:pathLst>
                <a:path extrusionOk="0" h="6804" w="6777">
                  <a:moveTo>
                    <a:pt x="4309" y="1"/>
                  </a:moveTo>
                  <a:cubicBezTo>
                    <a:pt x="3205" y="1"/>
                    <a:pt x="2110" y="478"/>
                    <a:pt x="1353" y="1401"/>
                  </a:cubicBezTo>
                  <a:cubicBezTo>
                    <a:pt x="0" y="3051"/>
                    <a:pt x="277" y="5491"/>
                    <a:pt x="1958" y="6803"/>
                  </a:cubicBezTo>
                  <a:cubicBezTo>
                    <a:pt x="1251" y="6065"/>
                    <a:pt x="851" y="5091"/>
                    <a:pt x="841" y="4066"/>
                  </a:cubicBezTo>
                  <a:cubicBezTo>
                    <a:pt x="841" y="1827"/>
                    <a:pt x="2680" y="254"/>
                    <a:pt x="4661" y="254"/>
                  </a:cubicBezTo>
                  <a:cubicBezTo>
                    <a:pt x="5374" y="254"/>
                    <a:pt x="6106" y="458"/>
                    <a:pt x="6776" y="909"/>
                  </a:cubicBezTo>
                  <a:cubicBezTo>
                    <a:pt x="6057" y="298"/>
                    <a:pt x="5181" y="1"/>
                    <a:pt x="430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6"/>
            <p:cNvSpPr/>
            <p:nvPr/>
          </p:nvSpPr>
          <p:spPr>
            <a:xfrm>
              <a:off x="1192883" y="2935606"/>
              <a:ext cx="184030" cy="413833"/>
            </a:xfrm>
            <a:custGeom>
              <a:rect b="b" l="l" r="r" t="t"/>
              <a:pathLst>
                <a:path extrusionOk="0" h="5280" w="2348">
                  <a:moveTo>
                    <a:pt x="943" y="0"/>
                  </a:moveTo>
                  <a:lnTo>
                    <a:pt x="943" y="441"/>
                  </a:lnTo>
                  <a:cubicBezTo>
                    <a:pt x="226" y="472"/>
                    <a:pt x="0" y="728"/>
                    <a:pt x="0" y="1476"/>
                  </a:cubicBezTo>
                  <a:cubicBezTo>
                    <a:pt x="0" y="2132"/>
                    <a:pt x="62" y="2368"/>
                    <a:pt x="308" y="2532"/>
                  </a:cubicBezTo>
                  <a:cubicBezTo>
                    <a:pt x="574" y="2727"/>
                    <a:pt x="1159" y="2881"/>
                    <a:pt x="1384" y="3096"/>
                  </a:cubicBezTo>
                  <a:cubicBezTo>
                    <a:pt x="1497" y="3199"/>
                    <a:pt x="1497" y="3260"/>
                    <a:pt x="1497" y="3465"/>
                  </a:cubicBezTo>
                  <a:cubicBezTo>
                    <a:pt x="1497" y="3885"/>
                    <a:pt x="1466" y="3998"/>
                    <a:pt x="1159" y="3998"/>
                  </a:cubicBezTo>
                  <a:cubicBezTo>
                    <a:pt x="841" y="3998"/>
                    <a:pt x="820" y="3814"/>
                    <a:pt x="820" y="3486"/>
                  </a:cubicBezTo>
                  <a:cubicBezTo>
                    <a:pt x="820" y="3414"/>
                    <a:pt x="820" y="3342"/>
                    <a:pt x="831" y="3270"/>
                  </a:cubicBezTo>
                  <a:lnTo>
                    <a:pt x="52" y="3270"/>
                  </a:lnTo>
                  <a:cubicBezTo>
                    <a:pt x="31" y="3424"/>
                    <a:pt x="11" y="3588"/>
                    <a:pt x="21" y="3752"/>
                  </a:cubicBezTo>
                  <a:cubicBezTo>
                    <a:pt x="21" y="4490"/>
                    <a:pt x="328" y="4706"/>
                    <a:pt x="943" y="4726"/>
                  </a:cubicBezTo>
                  <a:lnTo>
                    <a:pt x="943" y="5280"/>
                  </a:lnTo>
                  <a:lnTo>
                    <a:pt x="1384" y="5280"/>
                  </a:lnTo>
                  <a:lnTo>
                    <a:pt x="1384" y="4726"/>
                  </a:lnTo>
                  <a:cubicBezTo>
                    <a:pt x="2153" y="4675"/>
                    <a:pt x="2348" y="4316"/>
                    <a:pt x="2348" y="3301"/>
                  </a:cubicBezTo>
                  <a:cubicBezTo>
                    <a:pt x="2348" y="2583"/>
                    <a:pt x="2133" y="2512"/>
                    <a:pt x="1825" y="2358"/>
                  </a:cubicBezTo>
                  <a:cubicBezTo>
                    <a:pt x="1599" y="2255"/>
                    <a:pt x="1343" y="2173"/>
                    <a:pt x="1087" y="2050"/>
                  </a:cubicBezTo>
                  <a:cubicBezTo>
                    <a:pt x="851" y="1948"/>
                    <a:pt x="831" y="1897"/>
                    <a:pt x="831" y="1548"/>
                  </a:cubicBezTo>
                  <a:cubicBezTo>
                    <a:pt x="831" y="1200"/>
                    <a:pt x="892" y="1118"/>
                    <a:pt x="1148" y="1118"/>
                  </a:cubicBezTo>
                  <a:cubicBezTo>
                    <a:pt x="1446" y="1118"/>
                    <a:pt x="1487" y="1261"/>
                    <a:pt x="1487" y="1558"/>
                  </a:cubicBezTo>
                  <a:lnTo>
                    <a:pt x="1487" y="1794"/>
                  </a:lnTo>
                  <a:lnTo>
                    <a:pt x="2256" y="1794"/>
                  </a:lnTo>
                  <a:cubicBezTo>
                    <a:pt x="2276" y="1651"/>
                    <a:pt x="2286" y="1507"/>
                    <a:pt x="2286" y="1364"/>
                  </a:cubicBezTo>
                  <a:cubicBezTo>
                    <a:pt x="2286" y="697"/>
                    <a:pt x="2040" y="472"/>
                    <a:pt x="1384" y="441"/>
                  </a:cubicBezTo>
                  <a:lnTo>
                    <a:pt x="138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6"/>
            <p:cNvSpPr/>
            <p:nvPr/>
          </p:nvSpPr>
          <p:spPr>
            <a:xfrm>
              <a:off x="794334" y="4178593"/>
              <a:ext cx="884725" cy="111766"/>
            </a:xfrm>
            <a:custGeom>
              <a:rect b="b" l="l" r="r" t="t"/>
              <a:pathLst>
                <a:path extrusionOk="0" h="1426" w="11288">
                  <a:moveTo>
                    <a:pt x="1" y="0"/>
                  </a:moveTo>
                  <a:lnTo>
                    <a:pt x="1" y="1425"/>
                  </a:lnTo>
                  <a:lnTo>
                    <a:pt x="11287" y="1425"/>
                  </a:lnTo>
                  <a:lnTo>
                    <a:pt x="1128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6"/>
            <p:cNvSpPr/>
            <p:nvPr/>
          </p:nvSpPr>
          <p:spPr>
            <a:xfrm>
              <a:off x="885957" y="4178593"/>
              <a:ext cx="168825" cy="111766"/>
            </a:xfrm>
            <a:custGeom>
              <a:rect b="b" l="l" r="r" t="t"/>
              <a:pathLst>
                <a:path extrusionOk="0" h="1426" w="2154">
                  <a:moveTo>
                    <a:pt x="0" y="0"/>
                  </a:moveTo>
                  <a:lnTo>
                    <a:pt x="0" y="1425"/>
                  </a:lnTo>
                  <a:lnTo>
                    <a:pt x="2153" y="1425"/>
                  </a:lnTo>
                  <a:lnTo>
                    <a:pt x="2153"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6"/>
            <p:cNvSpPr/>
            <p:nvPr/>
          </p:nvSpPr>
          <p:spPr>
            <a:xfrm>
              <a:off x="1449961" y="4178593"/>
              <a:ext cx="123836" cy="111766"/>
            </a:xfrm>
            <a:custGeom>
              <a:rect b="b" l="l" r="r" t="t"/>
              <a:pathLst>
                <a:path extrusionOk="0" h="1426" w="1580">
                  <a:moveTo>
                    <a:pt x="1" y="0"/>
                  </a:moveTo>
                  <a:lnTo>
                    <a:pt x="1" y="1425"/>
                  </a:lnTo>
                  <a:lnTo>
                    <a:pt x="1579" y="1425"/>
                  </a:lnTo>
                  <a:lnTo>
                    <a:pt x="157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6"/>
            <p:cNvSpPr/>
            <p:nvPr/>
          </p:nvSpPr>
          <p:spPr>
            <a:xfrm>
              <a:off x="794334" y="3953572"/>
              <a:ext cx="884725" cy="112550"/>
            </a:xfrm>
            <a:custGeom>
              <a:rect b="b" l="l" r="r" t="t"/>
              <a:pathLst>
                <a:path extrusionOk="0" h="1436" w="11288">
                  <a:moveTo>
                    <a:pt x="1" y="1"/>
                  </a:moveTo>
                  <a:lnTo>
                    <a:pt x="1" y="1436"/>
                  </a:lnTo>
                  <a:lnTo>
                    <a:pt x="11287" y="1436"/>
                  </a:lnTo>
                  <a:lnTo>
                    <a:pt x="1128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6"/>
            <p:cNvSpPr/>
            <p:nvPr/>
          </p:nvSpPr>
          <p:spPr>
            <a:xfrm>
              <a:off x="885957" y="3953572"/>
              <a:ext cx="168825" cy="112550"/>
            </a:xfrm>
            <a:custGeom>
              <a:rect b="b" l="l" r="r" t="t"/>
              <a:pathLst>
                <a:path extrusionOk="0" h="1436" w="2154">
                  <a:moveTo>
                    <a:pt x="0" y="1"/>
                  </a:moveTo>
                  <a:lnTo>
                    <a:pt x="0" y="1436"/>
                  </a:lnTo>
                  <a:lnTo>
                    <a:pt x="2153" y="1436"/>
                  </a:lnTo>
                  <a:lnTo>
                    <a:pt x="215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6"/>
            <p:cNvSpPr/>
            <p:nvPr/>
          </p:nvSpPr>
          <p:spPr>
            <a:xfrm>
              <a:off x="1449961" y="3953572"/>
              <a:ext cx="123836" cy="112550"/>
            </a:xfrm>
            <a:custGeom>
              <a:rect b="b" l="l" r="r" t="t"/>
              <a:pathLst>
                <a:path extrusionOk="0" h="1436" w="1580">
                  <a:moveTo>
                    <a:pt x="1" y="1"/>
                  </a:moveTo>
                  <a:lnTo>
                    <a:pt x="1" y="1436"/>
                  </a:lnTo>
                  <a:lnTo>
                    <a:pt x="1579" y="1436"/>
                  </a:lnTo>
                  <a:lnTo>
                    <a:pt x="157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6"/>
            <p:cNvSpPr/>
            <p:nvPr/>
          </p:nvSpPr>
          <p:spPr>
            <a:xfrm>
              <a:off x="794334" y="3617724"/>
              <a:ext cx="884725" cy="111766"/>
            </a:xfrm>
            <a:custGeom>
              <a:rect b="b" l="l" r="r" t="t"/>
              <a:pathLst>
                <a:path extrusionOk="0" h="1426" w="11288">
                  <a:moveTo>
                    <a:pt x="1" y="1"/>
                  </a:moveTo>
                  <a:lnTo>
                    <a:pt x="1" y="1426"/>
                  </a:lnTo>
                  <a:lnTo>
                    <a:pt x="11287" y="1426"/>
                  </a:lnTo>
                  <a:lnTo>
                    <a:pt x="1128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6"/>
            <p:cNvSpPr/>
            <p:nvPr/>
          </p:nvSpPr>
          <p:spPr>
            <a:xfrm>
              <a:off x="885957" y="3617724"/>
              <a:ext cx="168825" cy="111766"/>
            </a:xfrm>
            <a:custGeom>
              <a:rect b="b" l="l" r="r" t="t"/>
              <a:pathLst>
                <a:path extrusionOk="0" h="1426" w="2154">
                  <a:moveTo>
                    <a:pt x="0" y="1"/>
                  </a:moveTo>
                  <a:lnTo>
                    <a:pt x="0" y="1426"/>
                  </a:lnTo>
                  <a:lnTo>
                    <a:pt x="2153" y="1426"/>
                  </a:lnTo>
                  <a:lnTo>
                    <a:pt x="215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6"/>
            <p:cNvSpPr/>
            <p:nvPr/>
          </p:nvSpPr>
          <p:spPr>
            <a:xfrm>
              <a:off x="1449961" y="3617724"/>
              <a:ext cx="123836" cy="111766"/>
            </a:xfrm>
            <a:custGeom>
              <a:rect b="b" l="l" r="r" t="t"/>
              <a:pathLst>
                <a:path extrusionOk="0" h="1426" w="1580">
                  <a:moveTo>
                    <a:pt x="1" y="1"/>
                  </a:moveTo>
                  <a:lnTo>
                    <a:pt x="1" y="1426"/>
                  </a:lnTo>
                  <a:lnTo>
                    <a:pt x="1579" y="1426"/>
                  </a:lnTo>
                  <a:lnTo>
                    <a:pt x="157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6"/>
            <p:cNvSpPr/>
            <p:nvPr/>
          </p:nvSpPr>
          <p:spPr>
            <a:xfrm>
              <a:off x="900379" y="4290281"/>
              <a:ext cx="883941" cy="112550"/>
            </a:xfrm>
            <a:custGeom>
              <a:rect b="b" l="l" r="r" t="t"/>
              <a:pathLst>
                <a:path extrusionOk="0" h="1436" w="11278">
                  <a:moveTo>
                    <a:pt x="1" y="0"/>
                  </a:moveTo>
                  <a:lnTo>
                    <a:pt x="1" y="1435"/>
                  </a:lnTo>
                  <a:lnTo>
                    <a:pt x="11277" y="1435"/>
                  </a:lnTo>
                  <a:lnTo>
                    <a:pt x="1127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6"/>
            <p:cNvSpPr/>
            <p:nvPr/>
          </p:nvSpPr>
          <p:spPr>
            <a:xfrm>
              <a:off x="991218" y="4290281"/>
              <a:ext cx="168747" cy="112550"/>
            </a:xfrm>
            <a:custGeom>
              <a:rect b="b" l="l" r="r" t="t"/>
              <a:pathLst>
                <a:path extrusionOk="0" h="1436" w="2153">
                  <a:moveTo>
                    <a:pt x="0" y="0"/>
                  </a:moveTo>
                  <a:lnTo>
                    <a:pt x="0" y="1435"/>
                  </a:lnTo>
                  <a:lnTo>
                    <a:pt x="2153" y="1435"/>
                  </a:lnTo>
                  <a:lnTo>
                    <a:pt x="2153"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6"/>
            <p:cNvSpPr/>
            <p:nvPr/>
          </p:nvSpPr>
          <p:spPr>
            <a:xfrm>
              <a:off x="1555222" y="4290281"/>
              <a:ext cx="123836" cy="112550"/>
            </a:xfrm>
            <a:custGeom>
              <a:rect b="b" l="l" r="r" t="t"/>
              <a:pathLst>
                <a:path extrusionOk="0" h="1436" w="1580">
                  <a:moveTo>
                    <a:pt x="1" y="0"/>
                  </a:moveTo>
                  <a:lnTo>
                    <a:pt x="1" y="1435"/>
                  </a:lnTo>
                  <a:lnTo>
                    <a:pt x="1579" y="1435"/>
                  </a:lnTo>
                  <a:lnTo>
                    <a:pt x="157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6"/>
            <p:cNvSpPr/>
            <p:nvPr/>
          </p:nvSpPr>
          <p:spPr>
            <a:xfrm>
              <a:off x="900379" y="3841884"/>
              <a:ext cx="883941" cy="111766"/>
            </a:xfrm>
            <a:custGeom>
              <a:rect b="b" l="l" r="r" t="t"/>
              <a:pathLst>
                <a:path extrusionOk="0" h="1426" w="11278">
                  <a:moveTo>
                    <a:pt x="1" y="1"/>
                  </a:moveTo>
                  <a:lnTo>
                    <a:pt x="1" y="1426"/>
                  </a:lnTo>
                  <a:lnTo>
                    <a:pt x="11277" y="1426"/>
                  </a:lnTo>
                  <a:lnTo>
                    <a:pt x="1127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6"/>
            <p:cNvSpPr/>
            <p:nvPr/>
          </p:nvSpPr>
          <p:spPr>
            <a:xfrm>
              <a:off x="991218" y="3841884"/>
              <a:ext cx="168747" cy="111766"/>
            </a:xfrm>
            <a:custGeom>
              <a:rect b="b" l="l" r="r" t="t"/>
              <a:pathLst>
                <a:path extrusionOk="0" h="1426" w="2153">
                  <a:moveTo>
                    <a:pt x="0" y="1"/>
                  </a:moveTo>
                  <a:lnTo>
                    <a:pt x="0" y="1426"/>
                  </a:lnTo>
                  <a:lnTo>
                    <a:pt x="2153" y="1426"/>
                  </a:lnTo>
                  <a:lnTo>
                    <a:pt x="215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6"/>
            <p:cNvSpPr/>
            <p:nvPr/>
          </p:nvSpPr>
          <p:spPr>
            <a:xfrm>
              <a:off x="1555222" y="3841884"/>
              <a:ext cx="123836" cy="111766"/>
            </a:xfrm>
            <a:custGeom>
              <a:rect b="b" l="l" r="r" t="t"/>
              <a:pathLst>
                <a:path extrusionOk="0" h="1426" w="1580">
                  <a:moveTo>
                    <a:pt x="1" y="1"/>
                  </a:moveTo>
                  <a:lnTo>
                    <a:pt x="1" y="1426"/>
                  </a:lnTo>
                  <a:lnTo>
                    <a:pt x="1579" y="1426"/>
                  </a:lnTo>
                  <a:lnTo>
                    <a:pt x="157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6"/>
            <p:cNvSpPr/>
            <p:nvPr/>
          </p:nvSpPr>
          <p:spPr>
            <a:xfrm>
              <a:off x="900379" y="3505253"/>
              <a:ext cx="883941" cy="111766"/>
            </a:xfrm>
            <a:custGeom>
              <a:rect b="b" l="l" r="r" t="t"/>
              <a:pathLst>
                <a:path extrusionOk="0" h="1426" w="11278">
                  <a:moveTo>
                    <a:pt x="1" y="0"/>
                  </a:moveTo>
                  <a:lnTo>
                    <a:pt x="1" y="1425"/>
                  </a:lnTo>
                  <a:lnTo>
                    <a:pt x="11277" y="1425"/>
                  </a:lnTo>
                  <a:lnTo>
                    <a:pt x="1127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6"/>
            <p:cNvSpPr/>
            <p:nvPr/>
          </p:nvSpPr>
          <p:spPr>
            <a:xfrm>
              <a:off x="991218" y="3505253"/>
              <a:ext cx="168747" cy="111766"/>
            </a:xfrm>
            <a:custGeom>
              <a:rect b="b" l="l" r="r" t="t"/>
              <a:pathLst>
                <a:path extrusionOk="0" h="1426" w="2153">
                  <a:moveTo>
                    <a:pt x="0" y="0"/>
                  </a:moveTo>
                  <a:lnTo>
                    <a:pt x="0" y="1425"/>
                  </a:lnTo>
                  <a:lnTo>
                    <a:pt x="2153" y="1425"/>
                  </a:lnTo>
                  <a:lnTo>
                    <a:pt x="2153"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6"/>
            <p:cNvSpPr/>
            <p:nvPr/>
          </p:nvSpPr>
          <p:spPr>
            <a:xfrm>
              <a:off x="1555222" y="3505253"/>
              <a:ext cx="123836" cy="111766"/>
            </a:xfrm>
            <a:custGeom>
              <a:rect b="b" l="l" r="r" t="t"/>
              <a:pathLst>
                <a:path extrusionOk="0" h="1426" w="1580">
                  <a:moveTo>
                    <a:pt x="1" y="0"/>
                  </a:moveTo>
                  <a:lnTo>
                    <a:pt x="1" y="1425"/>
                  </a:lnTo>
                  <a:lnTo>
                    <a:pt x="1579" y="1425"/>
                  </a:lnTo>
                  <a:lnTo>
                    <a:pt x="157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6"/>
            <p:cNvSpPr/>
            <p:nvPr/>
          </p:nvSpPr>
          <p:spPr>
            <a:xfrm>
              <a:off x="900379" y="3729412"/>
              <a:ext cx="883941" cy="112550"/>
            </a:xfrm>
            <a:custGeom>
              <a:rect b="b" l="l" r="r" t="t"/>
              <a:pathLst>
                <a:path extrusionOk="0" h="1436" w="11278">
                  <a:moveTo>
                    <a:pt x="1" y="1"/>
                  </a:moveTo>
                  <a:lnTo>
                    <a:pt x="1" y="1436"/>
                  </a:lnTo>
                  <a:lnTo>
                    <a:pt x="11277" y="1436"/>
                  </a:lnTo>
                  <a:lnTo>
                    <a:pt x="1127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6"/>
            <p:cNvSpPr/>
            <p:nvPr/>
          </p:nvSpPr>
          <p:spPr>
            <a:xfrm>
              <a:off x="991218" y="3729412"/>
              <a:ext cx="168747" cy="112550"/>
            </a:xfrm>
            <a:custGeom>
              <a:rect b="b" l="l" r="r" t="t"/>
              <a:pathLst>
                <a:path extrusionOk="0" h="1436" w="2153">
                  <a:moveTo>
                    <a:pt x="0" y="1"/>
                  </a:moveTo>
                  <a:lnTo>
                    <a:pt x="0" y="1436"/>
                  </a:lnTo>
                  <a:lnTo>
                    <a:pt x="2153" y="1436"/>
                  </a:lnTo>
                  <a:lnTo>
                    <a:pt x="215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6"/>
            <p:cNvSpPr/>
            <p:nvPr/>
          </p:nvSpPr>
          <p:spPr>
            <a:xfrm>
              <a:off x="1555222" y="3729412"/>
              <a:ext cx="123836" cy="112550"/>
            </a:xfrm>
            <a:custGeom>
              <a:rect b="b" l="l" r="r" t="t"/>
              <a:pathLst>
                <a:path extrusionOk="0" h="1436" w="1580">
                  <a:moveTo>
                    <a:pt x="1" y="1"/>
                  </a:moveTo>
                  <a:lnTo>
                    <a:pt x="1" y="1436"/>
                  </a:lnTo>
                  <a:lnTo>
                    <a:pt x="1579" y="1436"/>
                  </a:lnTo>
                  <a:lnTo>
                    <a:pt x="157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6"/>
            <p:cNvSpPr/>
            <p:nvPr/>
          </p:nvSpPr>
          <p:spPr>
            <a:xfrm>
              <a:off x="900379" y="4066043"/>
              <a:ext cx="883941" cy="112628"/>
            </a:xfrm>
            <a:custGeom>
              <a:rect b="b" l="l" r="r" t="t"/>
              <a:pathLst>
                <a:path extrusionOk="0" h="1437" w="11278">
                  <a:moveTo>
                    <a:pt x="1" y="1"/>
                  </a:moveTo>
                  <a:lnTo>
                    <a:pt x="1" y="1436"/>
                  </a:lnTo>
                  <a:lnTo>
                    <a:pt x="11277" y="1436"/>
                  </a:lnTo>
                  <a:lnTo>
                    <a:pt x="1127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6"/>
            <p:cNvSpPr/>
            <p:nvPr/>
          </p:nvSpPr>
          <p:spPr>
            <a:xfrm>
              <a:off x="991218" y="4066043"/>
              <a:ext cx="168747" cy="112628"/>
            </a:xfrm>
            <a:custGeom>
              <a:rect b="b" l="l" r="r" t="t"/>
              <a:pathLst>
                <a:path extrusionOk="0" h="1437" w="2153">
                  <a:moveTo>
                    <a:pt x="0" y="1"/>
                  </a:moveTo>
                  <a:lnTo>
                    <a:pt x="0" y="1436"/>
                  </a:lnTo>
                  <a:lnTo>
                    <a:pt x="2153" y="1436"/>
                  </a:lnTo>
                  <a:lnTo>
                    <a:pt x="215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6"/>
            <p:cNvSpPr/>
            <p:nvPr/>
          </p:nvSpPr>
          <p:spPr>
            <a:xfrm>
              <a:off x="1555222" y="4066043"/>
              <a:ext cx="123836" cy="112628"/>
            </a:xfrm>
            <a:custGeom>
              <a:rect b="b" l="l" r="r" t="t"/>
              <a:pathLst>
                <a:path extrusionOk="0" h="1437" w="1580">
                  <a:moveTo>
                    <a:pt x="1" y="1"/>
                  </a:moveTo>
                  <a:lnTo>
                    <a:pt x="1" y="1436"/>
                  </a:lnTo>
                  <a:lnTo>
                    <a:pt x="1579" y="1436"/>
                  </a:lnTo>
                  <a:lnTo>
                    <a:pt x="157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6"/>
            <p:cNvSpPr/>
            <p:nvPr/>
          </p:nvSpPr>
          <p:spPr>
            <a:xfrm>
              <a:off x="900379" y="4290281"/>
              <a:ext cx="778680" cy="78"/>
            </a:xfrm>
            <a:custGeom>
              <a:rect b="b" l="l" r="r" t="t"/>
              <a:pathLst>
                <a:path extrusionOk="0" fill="none" h="1" w="9935">
                  <a:moveTo>
                    <a:pt x="9934" y="0"/>
                  </a:moveTo>
                  <a:lnTo>
                    <a:pt x="1" y="0"/>
                  </a:lnTo>
                </a:path>
              </a:pathLst>
            </a:custGeom>
            <a:noFill/>
            <a:ln cap="flat" cmpd="sng" w="952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6"/>
            <p:cNvSpPr/>
            <p:nvPr/>
          </p:nvSpPr>
          <p:spPr>
            <a:xfrm>
              <a:off x="900379" y="4178593"/>
              <a:ext cx="778680" cy="78"/>
            </a:xfrm>
            <a:custGeom>
              <a:rect b="b" l="l" r="r" t="t"/>
              <a:pathLst>
                <a:path extrusionOk="0" fill="none" h="1" w="9935">
                  <a:moveTo>
                    <a:pt x="9934" y="0"/>
                  </a:moveTo>
                  <a:lnTo>
                    <a:pt x="1" y="0"/>
                  </a:lnTo>
                </a:path>
              </a:pathLst>
            </a:custGeom>
            <a:solidFill>
              <a:schemeClr val="dk2"/>
            </a:solidFill>
            <a:ln cap="flat" cmpd="sng" w="952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6"/>
            <p:cNvSpPr/>
            <p:nvPr/>
          </p:nvSpPr>
          <p:spPr>
            <a:xfrm>
              <a:off x="900379" y="4066043"/>
              <a:ext cx="778680" cy="78"/>
            </a:xfrm>
            <a:custGeom>
              <a:rect b="b" l="l" r="r" t="t"/>
              <a:pathLst>
                <a:path extrusionOk="0" fill="none" h="1" w="9935">
                  <a:moveTo>
                    <a:pt x="9934" y="1"/>
                  </a:moveTo>
                  <a:lnTo>
                    <a:pt x="1" y="1"/>
                  </a:lnTo>
                </a:path>
              </a:pathLst>
            </a:custGeom>
            <a:solidFill>
              <a:schemeClr val="accent6"/>
            </a:solidFill>
            <a:ln cap="flat" cmpd="sng" w="952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6"/>
            <p:cNvSpPr/>
            <p:nvPr/>
          </p:nvSpPr>
          <p:spPr>
            <a:xfrm>
              <a:off x="900379" y="3953572"/>
              <a:ext cx="778680" cy="78"/>
            </a:xfrm>
            <a:custGeom>
              <a:rect b="b" l="l" r="r" t="t"/>
              <a:pathLst>
                <a:path extrusionOk="0" fill="none" h="1" w="9935">
                  <a:moveTo>
                    <a:pt x="9934" y="1"/>
                  </a:moveTo>
                  <a:lnTo>
                    <a:pt x="1" y="1"/>
                  </a:lnTo>
                </a:path>
              </a:pathLst>
            </a:custGeom>
            <a:solidFill>
              <a:schemeClr val="accent6"/>
            </a:solidFill>
            <a:ln cap="flat" cmpd="sng" w="952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6"/>
            <p:cNvSpPr/>
            <p:nvPr/>
          </p:nvSpPr>
          <p:spPr>
            <a:xfrm>
              <a:off x="900379" y="3841884"/>
              <a:ext cx="883941" cy="78"/>
            </a:xfrm>
            <a:custGeom>
              <a:rect b="b" l="l" r="r" t="t"/>
              <a:pathLst>
                <a:path extrusionOk="0" fill="none" h="1" w="11278">
                  <a:moveTo>
                    <a:pt x="11277" y="1"/>
                  </a:moveTo>
                  <a:lnTo>
                    <a:pt x="1" y="1"/>
                  </a:lnTo>
                </a:path>
              </a:pathLst>
            </a:custGeom>
            <a:solidFill>
              <a:schemeClr val="accent6"/>
            </a:solidFill>
            <a:ln cap="flat" cmpd="sng" w="952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6"/>
            <p:cNvSpPr/>
            <p:nvPr/>
          </p:nvSpPr>
          <p:spPr>
            <a:xfrm>
              <a:off x="900379" y="3729412"/>
              <a:ext cx="883941" cy="78"/>
            </a:xfrm>
            <a:custGeom>
              <a:rect b="b" l="l" r="r" t="t"/>
              <a:pathLst>
                <a:path extrusionOk="0" fill="none" h="1" w="11278">
                  <a:moveTo>
                    <a:pt x="11277" y="1"/>
                  </a:moveTo>
                  <a:lnTo>
                    <a:pt x="1" y="1"/>
                  </a:lnTo>
                </a:path>
              </a:pathLst>
            </a:custGeom>
            <a:solidFill>
              <a:schemeClr val="accent6"/>
            </a:solidFill>
            <a:ln cap="flat" cmpd="sng" w="952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6"/>
            <p:cNvSpPr/>
            <p:nvPr/>
          </p:nvSpPr>
          <p:spPr>
            <a:xfrm>
              <a:off x="900379" y="3617724"/>
              <a:ext cx="778680" cy="78"/>
            </a:xfrm>
            <a:custGeom>
              <a:rect b="b" l="l" r="r" t="t"/>
              <a:pathLst>
                <a:path extrusionOk="0" fill="none" h="1" w="9935">
                  <a:moveTo>
                    <a:pt x="9934" y="1"/>
                  </a:moveTo>
                  <a:lnTo>
                    <a:pt x="1" y="1"/>
                  </a:lnTo>
                </a:path>
              </a:pathLst>
            </a:custGeom>
            <a:solidFill>
              <a:schemeClr val="accent6"/>
            </a:solidFill>
            <a:ln cap="flat" cmpd="sng" w="952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6"/>
            <p:cNvSpPr/>
            <p:nvPr/>
          </p:nvSpPr>
          <p:spPr>
            <a:xfrm>
              <a:off x="824039" y="3748693"/>
              <a:ext cx="151974" cy="151974"/>
            </a:xfrm>
            <a:custGeom>
              <a:rect b="b" l="l" r="r" t="t"/>
              <a:pathLst>
                <a:path extrusionOk="0" h="1939" w="1939">
                  <a:moveTo>
                    <a:pt x="975" y="1"/>
                  </a:moveTo>
                  <a:cubicBezTo>
                    <a:pt x="975" y="534"/>
                    <a:pt x="534" y="974"/>
                    <a:pt x="1" y="974"/>
                  </a:cubicBezTo>
                  <a:cubicBezTo>
                    <a:pt x="534" y="974"/>
                    <a:pt x="964" y="1405"/>
                    <a:pt x="975" y="1938"/>
                  </a:cubicBezTo>
                  <a:cubicBezTo>
                    <a:pt x="975" y="1405"/>
                    <a:pt x="1405" y="974"/>
                    <a:pt x="1938" y="974"/>
                  </a:cubicBezTo>
                  <a:cubicBezTo>
                    <a:pt x="1405" y="974"/>
                    <a:pt x="975" y="534"/>
                    <a:pt x="9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6"/>
            <p:cNvSpPr/>
            <p:nvPr/>
          </p:nvSpPr>
          <p:spPr>
            <a:xfrm>
              <a:off x="1553654" y="3064145"/>
              <a:ext cx="207387" cy="206525"/>
            </a:xfrm>
            <a:custGeom>
              <a:rect b="b" l="l" r="r" t="t"/>
              <a:pathLst>
                <a:path extrusionOk="0" h="2635" w="2646">
                  <a:moveTo>
                    <a:pt x="1323" y="0"/>
                  </a:moveTo>
                  <a:cubicBezTo>
                    <a:pt x="1323" y="728"/>
                    <a:pt x="738" y="1313"/>
                    <a:pt x="0" y="1323"/>
                  </a:cubicBezTo>
                  <a:cubicBezTo>
                    <a:pt x="728" y="1323"/>
                    <a:pt x="1323" y="1907"/>
                    <a:pt x="1323" y="2635"/>
                  </a:cubicBezTo>
                  <a:cubicBezTo>
                    <a:pt x="1323" y="1913"/>
                    <a:pt x="1907" y="1323"/>
                    <a:pt x="2627" y="1323"/>
                  </a:cubicBezTo>
                  <a:cubicBezTo>
                    <a:pt x="2633" y="1323"/>
                    <a:pt x="2639" y="1323"/>
                    <a:pt x="2645" y="1323"/>
                  </a:cubicBezTo>
                  <a:cubicBezTo>
                    <a:pt x="1917" y="1313"/>
                    <a:pt x="1323" y="728"/>
                    <a:pt x="13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6"/>
            <p:cNvSpPr/>
            <p:nvPr/>
          </p:nvSpPr>
          <p:spPr>
            <a:xfrm>
              <a:off x="1998759" y="4254070"/>
              <a:ext cx="338356" cy="105339"/>
            </a:xfrm>
            <a:custGeom>
              <a:rect b="b" l="l" r="r" t="t"/>
              <a:pathLst>
                <a:path extrusionOk="0" h="1344" w="4317">
                  <a:moveTo>
                    <a:pt x="288" y="1"/>
                  </a:moveTo>
                  <a:lnTo>
                    <a:pt x="1" y="1292"/>
                  </a:lnTo>
                  <a:lnTo>
                    <a:pt x="4316" y="1344"/>
                  </a:lnTo>
                  <a:lnTo>
                    <a:pt x="180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6"/>
            <p:cNvSpPr/>
            <p:nvPr/>
          </p:nvSpPr>
          <p:spPr>
            <a:xfrm>
              <a:off x="1997976" y="4355334"/>
              <a:ext cx="339139" cy="49064"/>
            </a:xfrm>
            <a:custGeom>
              <a:rect b="b" l="l" r="r" t="t"/>
              <a:pathLst>
                <a:path extrusionOk="0" h="626" w="4327">
                  <a:moveTo>
                    <a:pt x="11" y="0"/>
                  </a:moveTo>
                  <a:lnTo>
                    <a:pt x="0" y="574"/>
                  </a:lnTo>
                  <a:lnTo>
                    <a:pt x="4316" y="626"/>
                  </a:lnTo>
                  <a:lnTo>
                    <a:pt x="4326" y="52"/>
                  </a:lnTo>
                  <a:lnTo>
                    <a:pt x="1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6"/>
            <p:cNvSpPr/>
            <p:nvPr/>
          </p:nvSpPr>
          <p:spPr>
            <a:xfrm>
              <a:off x="2021254" y="4086186"/>
              <a:ext cx="139120" cy="167963"/>
            </a:xfrm>
            <a:custGeom>
              <a:rect b="b" l="l" r="r" t="t"/>
              <a:pathLst>
                <a:path extrusionOk="0" h="2143" w="1775">
                  <a:moveTo>
                    <a:pt x="226" y="0"/>
                  </a:moveTo>
                  <a:lnTo>
                    <a:pt x="1" y="2143"/>
                  </a:lnTo>
                  <a:lnTo>
                    <a:pt x="1549" y="2143"/>
                  </a:lnTo>
                  <a:lnTo>
                    <a:pt x="1774" y="0"/>
                  </a:ln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6"/>
            <p:cNvSpPr/>
            <p:nvPr/>
          </p:nvSpPr>
          <p:spPr>
            <a:xfrm>
              <a:off x="2366741" y="4258068"/>
              <a:ext cx="338356" cy="105339"/>
            </a:xfrm>
            <a:custGeom>
              <a:rect b="b" l="l" r="r" t="t"/>
              <a:pathLst>
                <a:path extrusionOk="0" h="1344" w="4317">
                  <a:moveTo>
                    <a:pt x="288" y="1"/>
                  </a:moveTo>
                  <a:lnTo>
                    <a:pt x="1" y="1293"/>
                  </a:lnTo>
                  <a:lnTo>
                    <a:pt x="4317" y="1344"/>
                  </a:lnTo>
                  <a:lnTo>
                    <a:pt x="180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6"/>
            <p:cNvSpPr/>
            <p:nvPr/>
          </p:nvSpPr>
          <p:spPr>
            <a:xfrm>
              <a:off x="2365957" y="4359331"/>
              <a:ext cx="339139" cy="48281"/>
            </a:xfrm>
            <a:custGeom>
              <a:rect b="b" l="l" r="r" t="t"/>
              <a:pathLst>
                <a:path extrusionOk="0" h="616" w="4327">
                  <a:moveTo>
                    <a:pt x="11" y="1"/>
                  </a:moveTo>
                  <a:lnTo>
                    <a:pt x="0" y="565"/>
                  </a:lnTo>
                  <a:lnTo>
                    <a:pt x="4316" y="616"/>
                  </a:lnTo>
                  <a:lnTo>
                    <a:pt x="4327" y="52"/>
                  </a:lnTo>
                  <a:lnTo>
                    <a:pt x="1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6"/>
            <p:cNvSpPr/>
            <p:nvPr/>
          </p:nvSpPr>
          <p:spPr>
            <a:xfrm>
              <a:off x="2387668" y="4090183"/>
              <a:ext cx="122974" cy="167963"/>
            </a:xfrm>
            <a:custGeom>
              <a:rect b="b" l="l" r="r" t="t"/>
              <a:pathLst>
                <a:path extrusionOk="0" h="2143" w="1569">
                  <a:moveTo>
                    <a:pt x="0" y="0"/>
                  </a:moveTo>
                  <a:lnTo>
                    <a:pt x="21" y="2143"/>
                  </a:lnTo>
                  <a:lnTo>
                    <a:pt x="1569" y="2143"/>
                  </a:lnTo>
                  <a:lnTo>
                    <a:pt x="1548" y="0"/>
                  </a:ln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6"/>
            <p:cNvSpPr/>
            <p:nvPr/>
          </p:nvSpPr>
          <p:spPr>
            <a:xfrm>
              <a:off x="2005970" y="2826269"/>
              <a:ext cx="553737" cy="1378895"/>
            </a:xfrm>
            <a:custGeom>
              <a:rect b="b" l="l" r="r" t="t"/>
              <a:pathLst>
                <a:path extrusionOk="0" h="17593" w="7065">
                  <a:moveTo>
                    <a:pt x="6500" y="1"/>
                  </a:moveTo>
                  <a:lnTo>
                    <a:pt x="2482" y="206"/>
                  </a:lnTo>
                  <a:lnTo>
                    <a:pt x="1446" y="390"/>
                  </a:lnTo>
                  <a:lnTo>
                    <a:pt x="1" y="17510"/>
                  </a:lnTo>
                  <a:lnTo>
                    <a:pt x="2574" y="17592"/>
                  </a:lnTo>
                  <a:lnTo>
                    <a:pt x="4122" y="3927"/>
                  </a:lnTo>
                  <a:lnTo>
                    <a:pt x="4542" y="17459"/>
                  </a:lnTo>
                  <a:lnTo>
                    <a:pt x="7064" y="17480"/>
                  </a:lnTo>
                  <a:lnTo>
                    <a:pt x="650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6"/>
            <p:cNvSpPr/>
            <p:nvPr/>
          </p:nvSpPr>
          <p:spPr>
            <a:xfrm>
              <a:off x="2457580" y="2297614"/>
              <a:ext cx="146252" cy="306221"/>
            </a:xfrm>
            <a:custGeom>
              <a:rect b="b" l="l" r="r" t="t"/>
              <a:pathLst>
                <a:path extrusionOk="0" h="3907" w="1866">
                  <a:moveTo>
                    <a:pt x="308" y="0"/>
                  </a:moveTo>
                  <a:lnTo>
                    <a:pt x="0" y="3906"/>
                  </a:lnTo>
                  <a:lnTo>
                    <a:pt x="1866" y="3137"/>
                  </a:lnTo>
                  <a:cubicBezTo>
                    <a:pt x="1866" y="913"/>
                    <a:pt x="308" y="0"/>
                    <a:pt x="308" y="0"/>
                  </a:cubicBezTo>
                  <a:close/>
                </a:path>
              </a:pathLst>
            </a:custGeom>
            <a:solidFill>
              <a:srgbClr val="9FC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6"/>
            <p:cNvSpPr/>
            <p:nvPr/>
          </p:nvSpPr>
          <p:spPr>
            <a:xfrm>
              <a:off x="2075099" y="2245414"/>
              <a:ext cx="462035" cy="649279"/>
            </a:xfrm>
            <a:custGeom>
              <a:rect b="b" l="l" r="r" t="t"/>
              <a:pathLst>
                <a:path extrusionOk="0" h="8284" w="5895">
                  <a:moveTo>
                    <a:pt x="3004" y="0"/>
                  </a:moveTo>
                  <a:lnTo>
                    <a:pt x="2707" y="21"/>
                  </a:lnTo>
                  <a:cubicBezTo>
                    <a:pt x="2061" y="72"/>
                    <a:pt x="1425" y="215"/>
                    <a:pt x="831" y="451"/>
                  </a:cubicBezTo>
                  <a:cubicBezTo>
                    <a:pt x="687" y="513"/>
                    <a:pt x="544" y="584"/>
                    <a:pt x="410" y="646"/>
                  </a:cubicBezTo>
                  <a:cubicBezTo>
                    <a:pt x="0" y="861"/>
                    <a:pt x="123" y="1333"/>
                    <a:pt x="175" y="1815"/>
                  </a:cubicBezTo>
                  <a:lnTo>
                    <a:pt x="421" y="8283"/>
                  </a:lnTo>
                  <a:lnTo>
                    <a:pt x="5639" y="8160"/>
                  </a:lnTo>
                  <a:lnTo>
                    <a:pt x="5844" y="2030"/>
                  </a:lnTo>
                  <a:cubicBezTo>
                    <a:pt x="5895" y="1374"/>
                    <a:pt x="5505" y="759"/>
                    <a:pt x="4890" y="533"/>
                  </a:cubicBezTo>
                  <a:cubicBezTo>
                    <a:pt x="4204" y="287"/>
                    <a:pt x="3373" y="21"/>
                    <a:pt x="300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6"/>
            <p:cNvSpPr/>
            <p:nvPr/>
          </p:nvSpPr>
          <p:spPr>
            <a:xfrm>
              <a:off x="2520988" y="2429366"/>
              <a:ext cx="10581" cy="148760"/>
            </a:xfrm>
            <a:custGeom>
              <a:rect b="b" l="l" r="r" t="t"/>
              <a:pathLst>
                <a:path extrusionOk="0" fill="none" h="1898" w="135">
                  <a:moveTo>
                    <a:pt x="1" y="1897"/>
                  </a:moveTo>
                  <a:lnTo>
                    <a:pt x="134"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6"/>
            <p:cNvSpPr/>
            <p:nvPr/>
          </p:nvSpPr>
          <p:spPr>
            <a:xfrm>
              <a:off x="2215708" y="2244474"/>
              <a:ext cx="205741" cy="109493"/>
            </a:xfrm>
            <a:custGeom>
              <a:rect b="b" l="l" r="r" t="t"/>
              <a:pathLst>
                <a:path extrusionOk="0" h="1397" w="2625">
                  <a:moveTo>
                    <a:pt x="1121" y="1"/>
                  </a:moveTo>
                  <a:cubicBezTo>
                    <a:pt x="742" y="1"/>
                    <a:pt x="371" y="61"/>
                    <a:pt x="0" y="156"/>
                  </a:cubicBezTo>
                  <a:lnTo>
                    <a:pt x="1846" y="1396"/>
                  </a:lnTo>
                  <a:lnTo>
                    <a:pt x="2625" y="371"/>
                  </a:lnTo>
                  <a:cubicBezTo>
                    <a:pt x="2625" y="371"/>
                    <a:pt x="1825" y="53"/>
                    <a:pt x="1210" y="2"/>
                  </a:cubicBezTo>
                  <a:cubicBezTo>
                    <a:pt x="1180" y="1"/>
                    <a:pt x="1151" y="1"/>
                    <a:pt x="1121" y="1"/>
                  </a:cubicBez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6"/>
            <p:cNvSpPr/>
            <p:nvPr/>
          </p:nvSpPr>
          <p:spPr>
            <a:xfrm>
              <a:off x="2317755" y="2523341"/>
              <a:ext cx="413833" cy="407563"/>
            </a:xfrm>
            <a:custGeom>
              <a:rect b="b" l="l" r="r" t="t"/>
              <a:pathLst>
                <a:path extrusionOk="0" h="5200" w="5280">
                  <a:moveTo>
                    <a:pt x="1355" y="0"/>
                  </a:moveTo>
                  <a:cubicBezTo>
                    <a:pt x="1209" y="0"/>
                    <a:pt x="1085" y="110"/>
                    <a:pt x="1046" y="257"/>
                  </a:cubicBezTo>
                  <a:lnTo>
                    <a:pt x="41" y="4737"/>
                  </a:lnTo>
                  <a:cubicBezTo>
                    <a:pt x="0" y="4942"/>
                    <a:pt x="144" y="5137"/>
                    <a:pt x="359" y="5137"/>
                  </a:cubicBezTo>
                  <a:lnTo>
                    <a:pt x="3947" y="5199"/>
                  </a:lnTo>
                  <a:cubicBezTo>
                    <a:pt x="3954" y="5199"/>
                    <a:pt x="3960" y="5199"/>
                    <a:pt x="3967" y="5199"/>
                  </a:cubicBezTo>
                  <a:cubicBezTo>
                    <a:pt x="4112" y="5199"/>
                    <a:pt x="4236" y="5090"/>
                    <a:pt x="4275" y="4942"/>
                  </a:cubicBezTo>
                  <a:lnTo>
                    <a:pt x="5239" y="462"/>
                  </a:lnTo>
                  <a:cubicBezTo>
                    <a:pt x="5280" y="257"/>
                    <a:pt x="5126" y="63"/>
                    <a:pt x="4921" y="63"/>
                  </a:cubicBezTo>
                  <a:lnTo>
                    <a:pt x="1374" y="1"/>
                  </a:lnTo>
                  <a:cubicBezTo>
                    <a:pt x="1368" y="1"/>
                    <a:pt x="1361" y="0"/>
                    <a:pt x="1355" y="0"/>
                  </a:cubicBezTo>
                  <a:close/>
                </a:path>
              </a:pathLst>
            </a:custGeom>
            <a:solidFill>
              <a:srgbClr val="0707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6"/>
            <p:cNvSpPr/>
            <p:nvPr/>
          </p:nvSpPr>
          <p:spPr>
            <a:xfrm>
              <a:off x="2325750" y="2534627"/>
              <a:ext cx="411482" cy="399412"/>
            </a:xfrm>
            <a:custGeom>
              <a:rect b="b" l="l" r="r" t="t"/>
              <a:pathLst>
                <a:path extrusionOk="0" h="5096" w="5250">
                  <a:moveTo>
                    <a:pt x="5034" y="1"/>
                  </a:moveTo>
                  <a:lnTo>
                    <a:pt x="1" y="4860"/>
                  </a:lnTo>
                  <a:lnTo>
                    <a:pt x="226" y="5096"/>
                  </a:lnTo>
                  <a:lnTo>
                    <a:pt x="5250" y="226"/>
                  </a:lnTo>
                  <a:lnTo>
                    <a:pt x="5034" y="1"/>
                  </a:lnTo>
                  <a:close/>
                </a:path>
              </a:pathLst>
            </a:custGeom>
            <a:solidFill>
              <a:srgbClr val="0B0B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6"/>
            <p:cNvSpPr/>
            <p:nvPr/>
          </p:nvSpPr>
          <p:spPr>
            <a:xfrm>
              <a:off x="2332177" y="2538624"/>
              <a:ext cx="414695" cy="407563"/>
            </a:xfrm>
            <a:custGeom>
              <a:rect b="b" l="l" r="r" t="t"/>
              <a:pathLst>
                <a:path extrusionOk="0" h="5200" w="5291">
                  <a:moveTo>
                    <a:pt x="1365" y="0"/>
                  </a:moveTo>
                  <a:cubicBezTo>
                    <a:pt x="1219" y="0"/>
                    <a:pt x="1086" y="110"/>
                    <a:pt x="1057" y="257"/>
                  </a:cubicBezTo>
                  <a:lnTo>
                    <a:pt x="52" y="4737"/>
                  </a:lnTo>
                  <a:cubicBezTo>
                    <a:pt x="1" y="4942"/>
                    <a:pt x="155" y="5137"/>
                    <a:pt x="370" y="5137"/>
                  </a:cubicBezTo>
                  <a:lnTo>
                    <a:pt x="3958" y="5198"/>
                  </a:lnTo>
                  <a:cubicBezTo>
                    <a:pt x="3964" y="5199"/>
                    <a:pt x="3971" y="5199"/>
                    <a:pt x="3977" y="5199"/>
                  </a:cubicBezTo>
                  <a:cubicBezTo>
                    <a:pt x="4123" y="5199"/>
                    <a:pt x="4247" y="5089"/>
                    <a:pt x="4286" y="4942"/>
                  </a:cubicBezTo>
                  <a:lnTo>
                    <a:pt x="5250" y="462"/>
                  </a:lnTo>
                  <a:cubicBezTo>
                    <a:pt x="5291" y="257"/>
                    <a:pt x="5137" y="62"/>
                    <a:pt x="4932" y="62"/>
                  </a:cubicBezTo>
                  <a:lnTo>
                    <a:pt x="1385" y="1"/>
                  </a:lnTo>
                  <a:cubicBezTo>
                    <a:pt x="1378" y="0"/>
                    <a:pt x="1372" y="0"/>
                    <a:pt x="136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6"/>
            <p:cNvSpPr/>
            <p:nvPr/>
          </p:nvSpPr>
          <p:spPr>
            <a:xfrm>
              <a:off x="2636751" y="2667085"/>
              <a:ext cx="116391" cy="148839"/>
            </a:xfrm>
            <a:custGeom>
              <a:rect b="b" l="l" r="r" t="t"/>
              <a:pathLst>
                <a:path extrusionOk="0" h="1899" w="1485">
                  <a:moveTo>
                    <a:pt x="1118" y="1"/>
                  </a:moveTo>
                  <a:cubicBezTo>
                    <a:pt x="1108" y="1"/>
                    <a:pt x="1097" y="1"/>
                    <a:pt x="1087" y="2"/>
                  </a:cubicBezTo>
                  <a:lnTo>
                    <a:pt x="841" y="12"/>
                  </a:lnTo>
                  <a:cubicBezTo>
                    <a:pt x="503" y="33"/>
                    <a:pt x="226" y="279"/>
                    <a:pt x="164" y="607"/>
                  </a:cubicBezTo>
                  <a:lnTo>
                    <a:pt x="82" y="1027"/>
                  </a:lnTo>
                  <a:cubicBezTo>
                    <a:pt x="0" y="1478"/>
                    <a:pt x="338" y="1888"/>
                    <a:pt x="800" y="1899"/>
                  </a:cubicBezTo>
                  <a:cubicBezTo>
                    <a:pt x="954" y="1899"/>
                    <a:pt x="1087" y="1796"/>
                    <a:pt x="1128" y="1642"/>
                  </a:cubicBezTo>
                  <a:lnTo>
                    <a:pt x="1435" y="412"/>
                  </a:lnTo>
                  <a:cubicBezTo>
                    <a:pt x="1484" y="197"/>
                    <a:pt x="1328" y="1"/>
                    <a:pt x="1118" y="1"/>
                  </a:cubicBez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6"/>
            <p:cNvSpPr/>
            <p:nvPr/>
          </p:nvSpPr>
          <p:spPr>
            <a:xfrm>
              <a:off x="1778597" y="2317678"/>
              <a:ext cx="402625" cy="375507"/>
            </a:xfrm>
            <a:custGeom>
              <a:rect b="b" l="l" r="r" t="t"/>
              <a:pathLst>
                <a:path extrusionOk="0" h="4791" w="5137">
                  <a:moveTo>
                    <a:pt x="4048" y="0"/>
                  </a:moveTo>
                  <a:cubicBezTo>
                    <a:pt x="3762" y="0"/>
                    <a:pt x="3477" y="127"/>
                    <a:pt x="3281" y="370"/>
                  </a:cubicBezTo>
                  <a:lnTo>
                    <a:pt x="359" y="3302"/>
                  </a:lnTo>
                  <a:cubicBezTo>
                    <a:pt x="1" y="3702"/>
                    <a:pt x="72" y="4327"/>
                    <a:pt x="513" y="4634"/>
                  </a:cubicBezTo>
                  <a:cubicBezTo>
                    <a:pt x="657" y="4739"/>
                    <a:pt x="824" y="4790"/>
                    <a:pt x="990" y="4790"/>
                  </a:cubicBezTo>
                  <a:cubicBezTo>
                    <a:pt x="1213" y="4790"/>
                    <a:pt x="1435" y="4698"/>
                    <a:pt x="1600" y="4522"/>
                  </a:cubicBezTo>
                  <a:lnTo>
                    <a:pt x="4727" y="1733"/>
                  </a:lnTo>
                  <a:cubicBezTo>
                    <a:pt x="5137" y="1292"/>
                    <a:pt x="5106" y="595"/>
                    <a:pt x="4645" y="206"/>
                  </a:cubicBezTo>
                  <a:cubicBezTo>
                    <a:pt x="4467" y="67"/>
                    <a:pt x="4257" y="0"/>
                    <a:pt x="4048" y="0"/>
                  </a:cubicBez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6"/>
            <p:cNvSpPr/>
            <p:nvPr/>
          </p:nvSpPr>
          <p:spPr>
            <a:xfrm>
              <a:off x="1933706" y="2275119"/>
              <a:ext cx="264367" cy="311786"/>
            </a:xfrm>
            <a:custGeom>
              <a:rect b="b" l="l" r="r" t="t"/>
              <a:pathLst>
                <a:path extrusionOk="0" h="3978" w="3373">
                  <a:moveTo>
                    <a:pt x="2819" y="0"/>
                  </a:moveTo>
                  <a:cubicBezTo>
                    <a:pt x="2819" y="0"/>
                    <a:pt x="1558" y="257"/>
                    <a:pt x="0" y="2184"/>
                  </a:cubicBezTo>
                  <a:lnTo>
                    <a:pt x="1343" y="3978"/>
                  </a:lnTo>
                  <a:lnTo>
                    <a:pt x="3373" y="2471"/>
                  </a:lnTo>
                  <a:lnTo>
                    <a:pt x="281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6"/>
            <p:cNvSpPr/>
            <p:nvPr/>
          </p:nvSpPr>
          <p:spPr>
            <a:xfrm>
              <a:off x="2092734" y="2478430"/>
              <a:ext cx="92485" cy="68345"/>
            </a:xfrm>
            <a:custGeom>
              <a:rect b="b" l="l" r="r" t="t"/>
              <a:pathLst>
                <a:path extrusionOk="0" fill="none" h="872" w="1180">
                  <a:moveTo>
                    <a:pt x="1" y="871"/>
                  </a:moveTo>
                  <a:lnTo>
                    <a:pt x="1180"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6"/>
            <p:cNvSpPr/>
            <p:nvPr/>
          </p:nvSpPr>
          <p:spPr>
            <a:xfrm>
              <a:off x="2160295" y="2600151"/>
              <a:ext cx="163104" cy="162790"/>
            </a:xfrm>
            <a:custGeom>
              <a:rect b="b" l="l" r="r" t="t"/>
              <a:pathLst>
                <a:path extrusionOk="0" h="2077" w="2081">
                  <a:moveTo>
                    <a:pt x="1292" y="1"/>
                  </a:moveTo>
                  <a:cubicBezTo>
                    <a:pt x="1137" y="1"/>
                    <a:pt x="961" y="45"/>
                    <a:pt x="769" y="149"/>
                  </a:cubicBezTo>
                  <a:cubicBezTo>
                    <a:pt x="10" y="569"/>
                    <a:pt x="133" y="1451"/>
                    <a:pt x="133" y="1451"/>
                  </a:cubicBezTo>
                  <a:cubicBezTo>
                    <a:pt x="133" y="1451"/>
                    <a:pt x="0" y="2066"/>
                    <a:pt x="923" y="2076"/>
                  </a:cubicBezTo>
                  <a:cubicBezTo>
                    <a:pt x="928" y="2076"/>
                    <a:pt x="933" y="2076"/>
                    <a:pt x="939" y="2076"/>
                  </a:cubicBezTo>
                  <a:cubicBezTo>
                    <a:pt x="1848" y="2076"/>
                    <a:pt x="2081" y="1202"/>
                    <a:pt x="2050" y="733"/>
                  </a:cubicBezTo>
                  <a:cubicBezTo>
                    <a:pt x="2027" y="381"/>
                    <a:pt x="1748" y="1"/>
                    <a:pt x="1292" y="1"/>
                  </a:cubicBez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6"/>
            <p:cNvSpPr/>
            <p:nvPr/>
          </p:nvSpPr>
          <p:spPr>
            <a:xfrm>
              <a:off x="2240632" y="2586826"/>
              <a:ext cx="131831" cy="46713"/>
            </a:xfrm>
            <a:custGeom>
              <a:rect b="b" l="l" r="r" t="t"/>
              <a:pathLst>
                <a:path extrusionOk="0" h="596" w="1682">
                  <a:moveTo>
                    <a:pt x="1507" y="1"/>
                  </a:moveTo>
                  <a:cubicBezTo>
                    <a:pt x="995" y="1"/>
                    <a:pt x="492" y="73"/>
                    <a:pt x="0" y="216"/>
                  </a:cubicBezTo>
                  <a:lnTo>
                    <a:pt x="380" y="596"/>
                  </a:lnTo>
                  <a:lnTo>
                    <a:pt x="1528" y="339"/>
                  </a:lnTo>
                  <a:cubicBezTo>
                    <a:pt x="1620" y="319"/>
                    <a:pt x="1681" y="227"/>
                    <a:pt x="1661" y="134"/>
                  </a:cubicBezTo>
                  <a:cubicBezTo>
                    <a:pt x="1640" y="62"/>
                    <a:pt x="1579" y="11"/>
                    <a:pt x="1507" y="1"/>
                  </a:cubicBez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6"/>
            <p:cNvSpPr/>
            <p:nvPr/>
          </p:nvSpPr>
          <p:spPr>
            <a:xfrm>
              <a:off x="1836440" y="2553908"/>
              <a:ext cx="413049" cy="205819"/>
            </a:xfrm>
            <a:custGeom>
              <a:rect b="b" l="l" r="r" t="t"/>
              <a:pathLst>
                <a:path extrusionOk="0" h="2626" w="5270">
                  <a:moveTo>
                    <a:pt x="616" y="1"/>
                  </a:moveTo>
                  <a:lnTo>
                    <a:pt x="1" y="1733"/>
                  </a:lnTo>
                  <a:lnTo>
                    <a:pt x="4706" y="2625"/>
                  </a:lnTo>
                  <a:lnTo>
                    <a:pt x="5270" y="1887"/>
                  </a:lnTo>
                  <a:lnTo>
                    <a:pt x="616" y="1"/>
                  </a:ln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6"/>
            <p:cNvSpPr/>
            <p:nvPr/>
          </p:nvSpPr>
          <p:spPr>
            <a:xfrm>
              <a:off x="1911212" y="2564332"/>
              <a:ext cx="77986" cy="32213"/>
            </a:xfrm>
            <a:custGeom>
              <a:rect b="b" l="l" r="r" t="t"/>
              <a:pathLst>
                <a:path extrusionOk="0" fill="none" h="411" w="995">
                  <a:moveTo>
                    <a:pt x="994" y="411"/>
                  </a:moveTo>
                  <a:lnTo>
                    <a:pt x="0"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6"/>
            <p:cNvSpPr/>
            <p:nvPr/>
          </p:nvSpPr>
          <p:spPr>
            <a:xfrm>
              <a:off x="2264694" y="2076668"/>
              <a:ext cx="132693" cy="217811"/>
            </a:xfrm>
            <a:custGeom>
              <a:rect b="b" l="l" r="r" t="t"/>
              <a:pathLst>
                <a:path extrusionOk="0" h="2779" w="1693">
                  <a:moveTo>
                    <a:pt x="360" y="0"/>
                  </a:moveTo>
                  <a:lnTo>
                    <a:pt x="1" y="2655"/>
                  </a:lnTo>
                  <a:lnTo>
                    <a:pt x="1641" y="2778"/>
                  </a:lnTo>
                  <a:lnTo>
                    <a:pt x="1692" y="759"/>
                  </a:lnTo>
                  <a:lnTo>
                    <a:pt x="360" y="0"/>
                  </a:ln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6"/>
            <p:cNvSpPr/>
            <p:nvPr/>
          </p:nvSpPr>
          <p:spPr>
            <a:xfrm>
              <a:off x="2317755" y="2138508"/>
              <a:ext cx="79632" cy="75634"/>
            </a:xfrm>
            <a:custGeom>
              <a:rect b="b" l="l" r="r" t="t"/>
              <a:pathLst>
                <a:path extrusionOk="0" h="965" w="1016">
                  <a:moveTo>
                    <a:pt x="0" y="1"/>
                  </a:moveTo>
                  <a:lnTo>
                    <a:pt x="995" y="964"/>
                  </a:lnTo>
                  <a:lnTo>
                    <a:pt x="1015" y="2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6"/>
            <p:cNvSpPr/>
            <p:nvPr/>
          </p:nvSpPr>
          <p:spPr>
            <a:xfrm>
              <a:off x="2251134" y="1862541"/>
              <a:ext cx="247438" cy="306456"/>
            </a:xfrm>
            <a:custGeom>
              <a:rect b="b" l="l" r="r" t="t"/>
              <a:pathLst>
                <a:path extrusionOk="0" h="3910" w="3157">
                  <a:moveTo>
                    <a:pt x="1684" y="0"/>
                  </a:moveTo>
                  <a:cubicBezTo>
                    <a:pt x="823" y="0"/>
                    <a:pt x="0" y="746"/>
                    <a:pt x="143" y="2209"/>
                  </a:cubicBezTo>
                  <a:cubicBezTo>
                    <a:pt x="287" y="3716"/>
                    <a:pt x="1291" y="3839"/>
                    <a:pt x="1291" y="3839"/>
                  </a:cubicBezTo>
                  <a:cubicBezTo>
                    <a:pt x="1466" y="3887"/>
                    <a:pt x="1629" y="3910"/>
                    <a:pt x="1779" y="3910"/>
                  </a:cubicBezTo>
                  <a:cubicBezTo>
                    <a:pt x="2369" y="3910"/>
                    <a:pt x="2770" y="3563"/>
                    <a:pt x="2983" y="3040"/>
                  </a:cubicBezTo>
                  <a:cubicBezTo>
                    <a:pt x="3157" y="2620"/>
                    <a:pt x="3106" y="1758"/>
                    <a:pt x="3044" y="1205"/>
                  </a:cubicBezTo>
                  <a:cubicBezTo>
                    <a:pt x="3003" y="713"/>
                    <a:pt x="2696" y="292"/>
                    <a:pt x="2245" y="108"/>
                  </a:cubicBezTo>
                  <a:cubicBezTo>
                    <a:pt x="2062" y="36"/>
                    <a:pt x="1872" y="0"/>
                    <a:pt x="1684" y="0"/>
                  </a:cubicBez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6"/>
            <p:cNvSpPr/>
            <p:nvPr/>
          </p:nvSpPr>
          <p:spPr>
            <a:xfrm>
              <a:off x="2149009" y="1837225"/>
              <a:ext cx="323072" cy="238738"/>
            </a:xfrm>
            <a:custGeom>
              <a:rect b="b" l="l" r="r" t="t"/>
              <a:pathLst>
                <a:path extrusionOk="0" h="3046" w="4122">
                  <a:moveTo>
                    <a:pt x="2556" y="0"/>
                  </a:moveTo>
                  <a:cubicBezTo>
                    <a:pt x="2471" y="0"/>
                    <a:pt x="2381" y="4"/>
                    <a:pt x="2287" y="11"/>
                  </a:cubicBezTo>
                  <a:cubicBezTo>
                    <a:pt x="1" y="195"/>
                    <a:pt x="667" y="2625"/>
                    <a:pt x="1754" y="3045"/>
                  </a:cubicBezTo>
                  <a:lnTo>
                    <a:pt x="1907" y="2532"/>
                  </a:lnTo>
                  <a:cubicBezTo>
                    <a:pt x="1907" y="2532"/>
                    <a:pt x="2317" y="1764"/>
                    <a:pt x="2164" y="933"/>
                  </a:cubicBezTo>
                  <a:cubicBezTo>
                    <a:pt x="2164" y="933"/>
                    <a:pt x="3332" y="923"/>
                    <a:pt x="4122" y="913"/>
                  </a:cubicBezTo>
                  <a:cubicBezTo>
                    <a:pt x="4122" y="913"/>
                    <a:pt x="3976" y="0"/>
                    <a:pt x="25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6"/>
            <p:cNvSpPr/>
            <p:nvPr/>
          </p:nvSpPr>
          <p:spPr>
            <a:xfrm>
              <a:off x="2215708" y="2004717"/>
              <a:ext cx="102675" cy="86372"/>
            </a:xfrm>
            <a:custGeom>
              <a:rect b="b" l="l" r="r" t="t"/>
              <a:pathLst>
                <a:path extrusionOk="0" h="1102" w="1310">
                  <a:moveTo>
                    <a:pt x="614" y="1"/>
                  </a:moveTo>
                  <a:cubicBezTo>
                    <a:pt x="572" y="1"/>
                    <a:pt x="527" y="6"/>
                    <a:pt x="482" y="16"/>
                  </a:cubicBezTo>
                  <a:cubicBezTo>
                    <a:pt x="185" y="78"/>
                    <a:pt x="0" y="375"/>
                    <a:pt x="72" y="672"/>
                  </a:cubicBezTo>
                  <a:cubicBezTo>
                    <a:pt x="131" y="950"/>
                    <a:pt x="368" y="1102"/>
                    <a:pt x="608" y="1102"/>
                  </a:cubicBezTo>
                  <a:cubicBezTo>
                    <a:pt x="785" y="1102"/>
                    <a:pt x="964" y="1020"/>
                    <a:pt x="1077" y="847"/>
                  </a:cubicBezTo>
                  <a:cubicBezTo>
                    <a:pt x="1309" y="466"/>
                    <a:pt x="1028" y="1"/>
                    <a:pt x="614" y="1"/>
                  </a:cubicBez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6"/>
            <p:cNvSpPr/>
            <p:nvPr/>
          </p:nvSpPr>
          <p:spPr>
            <a:xfrm>
              <a:off x="2592883" y="1806507"/>
              <a:ext cx="300188" cy="300188"/>
            </a:xfrm>
            <a:custGeom>
              <a:rect b="b" l="l" r="r" t="t"/>
              <a:pathLst>
                <a:path extrusionOk="0" h="5260" w="526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6"/>
            <p:cNvSpPr/>
            <p:nvPr/>
          </p:nvSpPr>
          <p:spPr>
            <a:xfrm>
              <a:off x="2670670" y="1884351"/>
              <a:ext cx="144558" cy="144558"/>
            </a:xfrm>
            <a:custGeom>
              <a:rect b="b" l="l" r="r" t="t"/>
              <a:pathLst>
                <a:path extrusionOk="0" h="2533" w="2533">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7"/>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GOALS</a:t>
            </a:r>
            <a:endParaRPr/>
          </a:p>
        </p:txBody>
      </p:sp>
      <p:sp>
        <p:nvSpPr>
          <p:cNvPr id="1065" name="Google Shape;1065;p7"/>
          <p:cNvSpPr txBox="1"/>
          <p:nvPr>
            <p:ph idx="2" type="title"/>
          </p:nvPr>
        </p:nvSpPr>
        <p:spPr>
          <a:xfrm>
            <a:off x="3397188" y="2891208"/>
            <a:ext cx="23496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GOAL No. 2</a:t>
            </a:r>
            <a:endParaRPr/>
          </a:p>
        </p:txBody>
      </p:sp>
      <p:sp>
        <p:nvSpPr>
          <p:cNvPr id="1066" name="Google Shape;1066;p7"/>
          <p:cNvSpPr txBox="1"/>
          <p:nvPr>
            <p:ph idx="1" type="subTitle"/>
          </p:nvPr>
        </p:nvSpPr>
        <p:spPr>
          <a:xfrm>
            <a:off x="3397188" y="3250467"/>
            <a:ext cx="2349600" cy="79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solidFill>
                  <a:srgbClr val="FF0000"/>
                </a:solidFill>
              </a:rPr>
              <a:t>Predict the moving direction </a:t>
            </a:r>
            <a:r>
              <a:rPr lang="en-GB"/>
              <a:t>of the future fx rate (Up or Down) using binary classification</a:t>
            </a:r>
            <a:endParaRPr/>
          </a:p>
        </p:txBody>
      </p:sp>
      <p:sp>
        <p:nvSpPr>
          <p:cNvPr id="1067" name="Google Shape;1067;p7"/>
          <p:cNvSpPr txBox="1"/>
          <p:nvPr>
            <p:ph idx="3" type="title"/>
          </p:nvPr>
        </p:nvSpPr>
        <p:spPr>
          <a:xfrm>
            <a:off x="778718" y="2891210"/>
            <a:ext cx="23496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GOAL No. 1</a:t>
            </a:r>
            <a:endParaRPr/>
          </a:p>
        </p:txBody>
      </p:sp>
      <p:sp>
        <p:nvSpPr>
          <p:cNvPr id="1068" name="Google Shape;1068;p7"/>
          <p:cNvSpPr txBox="1"/>
          <p:nvPr>
            <p:ph idx="4" type="subTitle"/>
          </p:nvPr>
        </p:nvSpPr>
        <p:spPr>
          <a:xfrm>
            <a:off x="778718" y="3250468"/>
            <a:ext cx="2349600" cy="794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GB"/>
              <a:t>Research on </a:t>
            </a:r>
            <a:r>
              <a:rPr lang="en-GB">
                <a:solidFill>
                  <a:srgbClr val="FF0000"/>
                </a:solidFill>
              </a:rPr>
              <a:t>different factors </a:t>
            </a:r>
            <a:r>
              <a:rPr lang="en-GB"/>
              <a:t>that may have greater influence on the fx rate fluctuation</a:t>
            </a:r>
            <a:endParaRPr/>
          </a:p>
          <a:p>
            <a:pPr indent="0" lvl="0" marL="0" rtl="0" algn="ctr">
              <a:lnSpc>
                <a:spcPct val="100000"/>
              </a:lnSpc>
              <a:spcBef>
                <a:spcPts val="0"/>
              </a:spcBef>
              <a:spcAft>
                <a:spcPts val="0"/>
              </a:spcAft>
              <a:buSzPts val="1400"/>
              <a:buNone/>
            </a:pPr>
            <a:r>
              <a:t/>
            </a:r>
            <a:endParaRPr/>
          </a:p>
        </p:txBody>
      </p:sp>
      <p:sp>
        <p:nvSpPr>
          <p:cNvPr id="1069" name="Google Shape;1069;p7"/>
          <p:cNvSpPr txBox="1"/>
          <p:nvPr>
            <p:ph idx="5" type="title"/>
          </p:nvPr>
        </p:nvSpPr>
        <p:spPr>
          <a:xfrm>
            <a:off x="6124185" y="2891207"/>
            <a:ext cx="23496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GOAL No. 3</a:t>
            </a:r>
            <a:endParaRPr/>
          </a:p>
        </p:txBody>
      </p:sp>
      <p:sp>
        <p:nvSpPr>
          <p:cNvPr id="1070" name="Google Shape;1070;p7"/>
          <p:cNvSpPr txBox="1"/>
          <p:nvPr>
            <p:ph idx="6" type="subTitle"/>
          </p:nvPr>
        </p:nvSpPr>
        <p:spPr>
          <a:xfrm>
            <a:off x="6124185" y="3250466"/>
            <a:ext cx="2349600" cy="79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rgbClr val="FF0000"/>
                </a:solidFill>
              </a:rPr>
              <a:t>Compare different models </a:t>
            </a:r>
            <a:r>
              <a:rPr lang="en-GB"/>
              <a:t>and try to find the better model for the prediction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grpSp>
        <p:nvGrpSpPr>
          <p:cNvPr id="1071" name="Google Shape;1071;p7"/>
          <p:cNvGrpSpPr/>
          <p:nvPr/>
        </p:nvGrpSpPr>
        <p:grpSpPr>
          <a:xfrm>
            <a:off x="10806094" y="3309152"/>
            <a:ext cx="516706" cy="794436"/>
            <a:chOff x="4226500" y="3280763"/>
            <a:chExt cx="780405" cy="1155376"/>
          </a:xfrm>
        </p:grpSpPr>
        <p:sp>
          <p:nvSpPr>
            <p:cNvPr id="1072" name="Google Shape;1072;p7"/>
            <p:cNvSpPr/>
            <p:nvPr/>
          </p:nvSpPr>
          <p:spPr>
            <a:xfrm>
              <a:off x="4845109" y="4208447"/>
              <a:ext cx="107991" cy="120881"/>
            </a:xfrm>
            <a:custGeom>
              <a:rect b="b" l="l" r="r" t="t"/>
              <a:pathLst>
                <a:path extrusionOk="0" h="3179" w="2840">
                  <a:moveTo>
                    <a:pt x="1538" y="0"/>
                  </a:moveTo>
                  <a:lnTo>
                    <a:pt x="0" y="769"/>
                  </a:lnTo>
                  <a:lnTo>
                    <a:pt x="1579" y="3178"/>
                  </a:lnTo>
                  <a:lnTo>
                    <a:pt x="2799" y="2625"/>
                  </a:lnTo>
                  <a:lnTo>
                    <a:pt x="2840" y="2071"/>
                  </a:lnTo>
                  <a:lnTo>
                    <a:pt x="1538" y="0"/>
                  </a:lnTo>
                  <a:close/>
                </a:path>
              </a:pathLst>
            </a:custGeom>
            <a:solidFill>
              <a:srgbClr val="FBBA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7"/>
            <p:cNvSpPr/>
            <p:nvPr/>
          </p:nvSpPr>
          <p:spPr>
            <a:xfrm>
              <a:off x="4843550" y="4280921"/>
              <a:ext cx="153621" cy="142328"/>
            </a:xfrm>
            <a:custGeom>
              <a:rect b="b" l="l" r="r" t="t"/>
              <a:pathLst>
                <a:path extrusionOk="0" h="3743" w="4040">
                  <a:moveTo>
                    <a:pt x="2901" y="1"/>
                  </a:moveTo>
                  <a:cubicBezTo>
                    <a:pt x="2901" y="1"/>
                    <a:pt x="2321" y="939"/>
                    <a:pt x="1503" y="939"/>
                  </a:cubicBezTo>
                  <a:cubicBezTo>
                    <a:pt x="1393" y="939"/>
                    <a:pt x="1277" y="922"/>
                    <a:pt x="1159" y="883"/>
                  </a:cubicBezTo>
                  <a:lnTo>
                    <a:pt x="0" y="3743"/>
                  </a:lnTo>
                  <a:lnTo>
                    <a:pt x="4039" y="821"/>
                  </a:lnTo>
                  <a:lnTo>
                    <a:pt x="2901"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7"/>
            <p:cNvSpPr/>
            <p:nvPr/>
          </p:nvSpPr>
          <p:spPr>
            <a:xfrm>
              <a:off x="4843930" y="4311721"/>
              <a:ext cx="162975" cy="124418"/>
            </a:xfrm>
            <a:custGeom>
              <a:rect b="b" l="l" r="r" t="t"/>
              <a:pathLst>
                <a:path extrusionOk="0" h="3272" w="4286">
                  <a:moveTo>
                    <a:pt x="4040" y="1"/>
                  </a:moveTo>
                  <a:lnTo>
                    <a:pt x="0" y="2922"/>
                  </a:lnTo>
                  <a:lnTo>
                    <a:pt x="257" y="3271"/>
                  </a:lnTo>
                  <a:lnTo>
                    <a:pt x="4286" y="349"/>
                  </a:lnTo>
                  <a:lnTo>
                    <a:pt x="404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7"/>
            <p:cNvSpPr/>
            <p:nvPr/>
          </p:nvSpPr>
          <p:spPr>
            <a:xfrm>
              <a:off x="4695409" y="3815121"/>
              <a:ext cx="256136" cy="477176"/>
            </a:xfrm>
            <a:custGeom>
              <a:rect b="b" l="l" r="r" t="t"/>
              <a:pathLst>
                <a:path extrusionOk="0" h="12549" w="6736">
                  <a:moveTo>
                    <a:pt x="2523" y="0"/>
                  </a:moveTo>
                  <a:lnTo>
                    <a:pt x="1" y="2645"/>
                  </a:lnTo>
                  <a:lnTo>
                    <a:pt x="1057" y="6900"/>
                  </a:lnTo>
                  <a:lnTo>
                    <a:pt x="4224" y="12548"/>
                  </a:lnTo>
                  <a:lnTo>
                    <a:pt x="6736" y="11093"/>
                  </a:lnTo>
                  <a:lnTo>
                    <a:pt x="4091" y="6664"/>
                  </a:lnTo>
                  <a:lnTo>
                    <a:pt x="252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7"/>
            <p:cNvSpPr/>
            <p:nvPr/>
          </p:nvSpPr>
          <p:spPr>
            <a:xfrm>
              <a:off x="4826401" y="4187761"/>
              <a:ext cx="132555" cy="109968"/>
            </a:xfrm>
            <a:custGeom>
              <a:rect b="b" l="l" r="r" t="t"/>
              <a:pathLst>
                <a:path extrusionOk="0" h="2892" w="3486">
                  <a:moveTo>
                    <a:pt x="2707" y="1"/>
                  </a:moveTo>
                  <a:lnTo>
                    <a:pt x="0" y="1703"/>
                  </a:lnTo>
                  <a:lnTo>
                    <a:pt x="779" y="2892"/>
                  </a:lnTo>
                  <a:lnTo>
                    <a:pt x="3486" y="1282"/>
                  </a:lnTo>
                  <a:lnTo>
                    <a:pt x="270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7"/>
            <p:cNvSpPr/>
            <p:nvPr/>
          </p:nvSpPr>
          <p:spPr>
            <a:xfrm>
              <a:off x="4430726" y="4247802"/>
              <a:ext cx="99473" cy="127498"/>
            </a:xfrm>
            <a:custGeom>
              <a:rect b="b" l="l" r="r" t="t"/>
              <a:pathLst>
                <a:path extrusionOk="0" h="3353" w="2616">
                  <a:moveTo>
                    <a:pt x="1118" y="1"/>
                  </a:moveTo>
                  <a:lnTo>
                    <a:pt x="1" y="2645"/>
                  </a:lnTo>
                  <a:lnTo>
                    <a:pt x="1149" y="3353"/>
                  </a:lnTo>
                  <a:lnTo>
                    <a:pt x="1631" y="3066"/>
                  </a:lnTo>
                  <a:lnTo>
                    <a:pt x="2615" y="831"/>
                  </a:lnTo>
                  <a:lnTo>
                    <a:pt x="1118" y="1"/>
                  </a:lnTo>
                  <a:close/>
                </a:path>
              </a:pathLst>
            </a:custGeom>
            <a:solidFill>
              <a:srgbClr val="FBBA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7"/>
            <p:cNvSpPr/>
            <p:nvPr/>
          </p:nvSpPr>
          <p:spPr>
            <a:xfrm>
              <a:off x="4318860" y="4325752"/>
              <a:ext cx="179744" cy="88142"/>
            </a:xfrm>
            <a:custGeom>
              <a:rect b="b" l="l" r="r" t="t"/>
              <a:pathLst>
                <a:path extrusionOk="0" h="2318" w="4727">
                  <a:moveTo>
                    <a:pt x="3015" y="1"/>
                  </a:moveTo>
                  <a:lnTo>
                    <a:pt x="1" y="647"/>
                  </a:lnTo>
                  <a:lnTo>
                    <a:pt x="4655" y="2318"/>
                  </a:lnTo>
                  <a:lnTo>
                    <a:pt x="4727" y="954"/>
                  </a:lnTo>
                  <a:lnTo>
                    <a:pt x="4727" y="954"/>
                  </a:lnTo>
                  <a:cubicBezTo>
                    <a:pt x="4727" y="954"/>
                    <a:pt x="4714" y="955"/>
                    <a:pt x="4692" y="955"/>
                  </a:cubicBezTo>
                  <a:cubicBezTo>
                    <a:pt x="4473" y="955"/>
                    <a:pt x="3275" y="912"/>
                    <a:pt x="301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7"/>
            <p:cNvSpPr/>
            <p:nvPr/>
          </p:nvSpPr>
          <p:spPr>
            <a:xfrm>
              <a:off x="4311065" y="4339403"/>
              <a:ext cx="183661" cy="79967"/>
            </a:xfrm>
            <a:custGeom>
              <a:rect b="b" l="l" r="r" t="t"/>
              <a:pathLst>
                <a:path extrusionOk="0" h="2103" w="4830">
                  <a:moveTo>
                    <a:pt x="154" y="1"/>
                  </a:moveTo>
                  <a:lnTo>
                    <a:pt x="1" y="411"/>
                  </a:lnTo>
                  <a:lnTo>
                    <a:pt x="4686" y="2102"/>
                  </a:lnTo>
                  <a:lnTo>
                    <a:pt x="4829" y="1692"/>
                  </a:lnTo>
                  <a:lnTo>
                    <a:pt x="15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7"/>
            <p:cNvSpPr/>
            <p:nvPr/>
          </p:nvSpPr>
          <p:spPr>
            <a:xfrm>
              <a:off x="4429965" y="3715345"/>
              <a:ext cx="396068" cy="614370"/>
            </a:xfrm>
            <a:custGeom>
              <a:rect b="b" l="l" r="r" t="t"/>
              <a:pathLst>
                <a:path extrusionOk="0" h="16157" w="10416">
                  <a:moveTo>
                    <a:pt x="9134" y="0"/>
                  </a:moveTo>
                  <a:lnTo>
                    <a:pt x="6469" y="789"/>
                  </a:lnTo>
                  <a:lnTo>
                    <a:pt x="6469" y="2307"/>
                  </a:lnTo>
                  <a:lnTo>
                    <a:pt x="2491" y="8447"/>
                  </a:lnTo>
                  <a:lnTo>
                    <a:pt x="0" y="15182"/>
                  </a:lnTo>
                  <a:lnTo>
                    <a:pt x="2440" y="16156"/>
                  </a:lnTo>
                  <a:lnTo>
                    <a:pt x="4952" y="9995"/>
                  </a:lnTo>
                  <a:lnTo>
                    <a:pt x="9309" y="4829"/>
                  </a:lnTo>
                  <a:cubicBezTo>
                    <a:pt x="9791" y="4265"/>
                    <a:pt x="10119" y="3588"/>
                    <a:pt x="10252" y="2860"/>
                  </a:cubicBezTo>
                  <a:cubicBezTo>
                    <a:pt x="10416" y="1999"/>
                    <a:pt x="10098" y="902"/>
                    <a:pt x="91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7"/>
            <p:cNvSpPr/>
            <p:nvPr/>
          </p:nvSpPr>
          <p:spPr>
            <a:xfrm>
              <a:off x="4422931" y="4239247"/>
              <a:ext cx="128296" cy="94758"/>
            </a:xfrm>
            <a:custGeom>
              <a:rect b="b" l="l" r="r" t="t"/>
              <a:pathLst>
                <a:path extrusionOk="0" h="2492" w="3374">
                  <a:moveTo>
                    <a:pt x="472" y="0"/>
                  </a:moveTo>
                  <a:lnTo>
                    <a:pt x="1" y="1333"/>
                  </a:lnTo>
                  <a:lnTo>
                    <a:pt x="2830" y="2491"/>
                  </a:lnTo>
                  <a:lnTo>
                    <a:pt x="3374" y="1097"/>
                  </a:lnTo>
                  <a:lnTo>
                    <a:pt x="47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7"/>
            <p:cNvSpPr/>
            <p:nvPr/>
          </p:nvSpPr>
          <p:spPr>
            <a:xfrm>
              <a:off x="4484149" y="3481038"/>
              <a:ext cx="221458" cy="185486"/>
            </a:xfrm>
            <a:custGeom>
              <a:rect b="b" l="l" r="r" t="t"/>
              <a:pathLst>
                <a:path extrusionOk="0" h="4878" w="5824">
                  <a:moveTo>
                    <a:pt x="687" y="1"/>
                  </a:moveTo>
                  <a:lnTo>
                    <a:pt x="0" y="380"/>
                  </a:lnTo>
                  <a:cubicBezTo>
                    <a:pt x="0" y="380"/>
                    <a:pt x="831" y="3189"/>
                    <a:pt x="1917" y="4604"/>
                  </a:cubicBezTo>
                  <a:cubicBezTo>
                    <a:pt x="2057" y="4780"/>
                    <a:pt x="2269" y="4877"/>
                    <a:pt x="2484" y="4877"/>
                  </a:cubicBezTo>
                  <a:cubicBezTo>
                    <a:pt x="2570" y="4877"/>
                    <a:pt x="2656" y="4862"/>
                    <a:pt x="2737" y="4829"/>
                  </a:cubicBezTo>
                  <a:cubicBezTo>
                    <a:pt x="3332" y="4594"/>
                    <a:pt x="4449" y="4050"/>
                    <a:pt x="5823" y="2871"/>
                  </a:cubicBezTo>
                  <a:lnTo>
                    <a:pt x="4757" y="1508"/>
                  </a:lnTo>
                  <a:lnTo>
                    <a:pt x="2912" y="2851"/>
                  </a:lnTo>
                  <a:lnTo>
                    <a:pt x="687" y="1"/>
                  </a:lnTo>
                  <a:close/>
                </a:path>
              </a:pathLst>
            </a:custGeom>
            <a:solidFill>
              <a:srgbClr val="E088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7"/>
            <p:cNvSpPr/>
            <p:nvPr/>
          </p:nvSpPr>
          <p:spPr>
            <a:xfrm>
              <a:off x="4643963" y="3508872"/>
              <a:ext cx="131795" cy="133202"/>
            </a:xfrm>
            <a:custGeom>
              <a:rect b="b" l="l" r="r" t="t"/>
              <a:pathLst>
                <a:path extrusionOk="0" h="3503" w="3466">
                  <a:moveTo>
                    <a:pt x="1911" y="1"/>
                  </a:moveTo>
                  <a:cubicBezTo>
                    <a:pt x="1633" y="1"/>
                    <a:pt x="1354" y="91"/>
                    <a:pt x="1118" y="284"/>
                  </a:cubicBezTo>
                  <a:lnTo>
                    <a:pt x="0" y="1176"/>
                  </a:lnTo>
                  <a:lnTo>
                    <a:pt x="1395" y="3503"/>
                  </a:lnTo>
                  <a:lnTo>
                    <a:pt x="2768" y="2457"/>
                  </a:lnTo>
                  <a:cubicBezTo>
                    <a:pt x="3332" y="2027"/>
                    <a:pt x="3465" y="1237"/>
                    <a:pt x="3076" y="643"/>
                  </a:cubicBezTo>
                  <a:cubicBezTo>
                    <a:pt x="2804" y="232"/>
                    <a:pt x="2358" y="1"/>
                    <a:pt x="19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7"/>
            <p:cNvSpPr/>
            <p:nvPr/>
          </p:nvSpPr>
          <p:spPr>
            <a:xfrm>
              <a:off x="4623316" y="3491190"/>
              <a:ext cx="208187" cy="254577"/>
            </a:xfrm>
            <a:custGeom>
              <a:rect b="b" l="l" r="r" t="t"/>
              <a:pathLst>
                <a:path extrusionOk="0" h="6695" w="5475">
                  <a:moveTo>
                    <a:pt x="3834" y="1"/>
                  </a:moveTo>
                  <a:lnTo>
                    <a:pt x="1661" y="749"/>
                  </a:lnTo>
                  <a:cubicBezTo>
                    <a:pt x="1661" y="749"/>
                    <a:pt x="0" y="2604"/>
                    <a:pt x="1107" y="4163"/>
                  </a:cubicBezTo>
                  <a:cubicBezTo>
                    <a:pt x="1138" y="5003"/>
                    <a:pt x="1230" y="5854"/>
                    <a:pt x="1384" y="6695"/>
                  </a:cubicBezTo>
                  <a:lnTo>
                    <a:pt x="4049" y="5895"/>
                  </a:lnTo>
                  <a:cubicBezTo>
                    <a:pt x="5474" y="1672"/>
                    <a:pt x="3834" y="1"/>
                    <a:pt x="383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7"/>
            <p:cNvSpPr/>
            <p:nvPr/>
          </p:nvSpPr>
          <p:spPr>
            <a:xfrm>
              <a:off x="4686436" y="3467805"/>
              <a:ext cx="83085" cy="51980"/>
            </a:xfrm>
            <a:custGeom>
              <a:rect b="b" l="l" r="r" t="t"/>
              <a:pathLst>
                <a:path extrusionOk="0" h="1367" w="2185">
                  <a:moveTo>
                    <a:pt x="1774" y="0"/>
                  </a:moveTo>
                  <a:lnTo>
                    <a:pt x="954" y="246"/>
                  </a:lnTo>
                  <a:lnTo>
                    <a:pt x="1" y="1364"/>
                  </a:lnTo>
                  <a:cubicBezTo>
                    <a:pt x="41" y="1365"/>
                    <a:pt x="80" y="1366"/>
                    <a:pt x="120" y="1366"/>
                  </a:cubicBezTo>
                  <a:cubicBezTo>
                    <a:pt x="868" y="1366"/>
                    <a:pt x="1600" y="1093"/>
                    <a:pt x="2184" y="616"/>
                  </a:cubicBezTo>
                  <a:lnTo>
                    <a:pt x="1774" y="0"/>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7"/>
            <p:cNvSpPr/>
            <p:nvPr/>
          </p:nvSpPr>
          <p:spPr>
            <a:xfrm>
              <a:off x="4226500" y="3311106"/>
              <a:ext cx="307584" cy="303706"/>
            </a:xfrm>
            <a:custGeom>
              <a:rect b="b" l="l" r="r" t="t"/>
              <a:pathLst>
                <a:path extrusionOk="0" h="7987" w="8089">
                  <a:moveTo>
                    <a:pt x="1261" y="0"/>
                  </a:moveTo>
                  <a:cubicBezTo>
                    <a:pt x="564" y="0"/>
                    <a:pt x="0" y="564"/>
                    <a:pt x="0" y="1261"/>
                  </a:cubicBezTo>
                  <a:lnTo>
                    <a:pt x="0" y="6715"/>
                  </a:lnTo>
                  <a:cubicBezTo>
                    <a:pt x="0" y="7422"/>
                    <a:pt x="564" y="7986"/>
                    <a:pt x="1261" y="7986"/>
                  </a:cubicBezTo>
                  <a:lnTo>
                    <a:pt x="6817" y="7986"/>
                  </a:lnTo>
                  <a:cubicBezTo>
                    <a:pt x="7525" y="7986"/>
                    <a:pt x="8089" y="7422"/>
                    <a:pt x="8089" y="6715"/>
                  </a:cubicBezTo>
                  <a:lnTo>
                    <a:pt x="8089" y="1261"/>
                  </a:lnTo>
                  <a:cubicBezTo>
                    <a:pt x="8089" y="564"/>
                    <a:pt x="7525" y="0"/>
                    <a:pt x="681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7"/>
            <p:cNvSpPr/>
            <p:nvPr/>
          </p:nvSpPr>
          <p:spPr>
            <a:xfrm>
              <a:off x="4315362" y="3398030"/>
              <a:ext cx="129437" cy="129855"/>
            </a:xfrm>
            <a:custGeom>
              <a:rect b="b" l="l" r="r" t="t"/>
              <a:pathLst>
                <a:path extrusionOk="0" h="3415" w="3404">
                  <a:moveTo>
                    <a:pt x="1714" y="1121"/>
                  </a:moveTo>
                  <a:cubicBezTo>
                    <a:pt x="1858" y="1121"/>
                    <a:pt x="2004" y="1174"/>
                    <a:pt x="2122" y="1292"/>
                  </a:cubicBezTo>
                  <a:cubicBezTo>
                    <a:pt x="2492" y="1661"/>
                    <a:pt x="2225" y="2297"/>
                    <a:pt x="1702" y="2297"/>
                  </a:cubicBezTo>
                  <a:cubicBezTo>
                    <a:pt x="1386" y="2297"/>
                    <a:pt x="1121" y="2033"/>
                    <a:pt x="1118" y="1707"/>
                  </a:cubicBezTo>
                  <a:lnTo>
                    <a:pt x="1118" y="1707"/>
                  </a:lnTo>
                  <a:cubicBezTo>
                    <a:pt x="1121" y="1355"/>
                    <a:pt x="1412" y="1121"/>
                    <a:pt x="1714" y="1121"/>
                  </a:cubicBezTo>
                  <a:close/>
                  <a:moveTo>
                    <a:pt x="1600" y="0"/>
                  </a:moveTo>
                  <a:cubicBezTo>
                    <a:pt x="1497" y="0"/>
                    <a:pt x="1425" y="72"/>
                    <a:pt x="1405" y="164"/>
                  </a:cubicBezTo>
                  <a:lnTo>
                    <a:pt x="1364" y="421"/>
                  </a:lnTo>
                  <a:cubicBezTo>
                    <a:pt x="1251" y="451"/>
                    <a:pt x="1138" y="492"/>
                    <a:pt x="1046" y="544"/>
                  </a:cubicBezTo>
                  <a:lnTo>
                    <a:pt x="831" y="410"/>
                  </a:lnTo>
                  <a:cubicBezTo>
                    <a:pt x="793" y="382"/>
                    <a:pt x="749" y="369"/>
                    <a:pt x="706" y="369"/>
                  </a:cubicBezTo>
                  <a:cubicBezTo>
                    <a:pt x="656" y="369"/>
                    <a:pt x="608" y="387"/>
                    <a:pt x="575" y="421"/>
                  </a:cubicBezTo>
                  <a:lnTo>
                    <a:pt x="421" y="575"/>
                  </a:lnTo>
                  <a:cubicBezTo>
                    <a:pt x="349" y="646"/>
                    <a:pt x="339" y="759"/>
                    <a:pt x="400" y="831"/>
                  </a:cubicBezTo>
                  <a:lnTo>
                    <a:pt x="544" y="1046"/>
                  </a:lnTo>
                  <a:cubicBezTo>
                    <a:pt x="493" y="1149"/>
                    <a:pt x="441" y="1251"/>
                    <a:pt x="421" y="1364"/>
                  </a:cubicBezTo>
                  <a:lnTo>
                    <a:pt x="164" y="1405"/>
                  </a:lnTo>
                  <a:cubicBezTo>
                    <a:pt x="72" y="1425"/>
                    <a:pt x="0" y="1507"/>
                    <a:pt x="0" y="1600"/>
                  </a:cubicBezTo>
                  <a:lnTo>
                    <a:pt x="0" y="1815"/>
                  </a:lnTo>
                  <a:cubicBezTo>
                    <a:pt x="0" y="1907"/>
                    <a:pt x="72" y="1989"/>
                    <a:pt x="164" y="2010"/>
                  </a:cubicBezTo>
                  <a:lnTo>
                    <a:pt x="421" y="2051"/>
                  </a:lnTo>
                  <a:cubicBezTo>
                    <a:pt x="452" y="2163"/>
                    <a:pt x="493" y="2266"/>
                    <a:pt x="554" y="2369"/>
                  </a:cubicBezTo>
                  <a:lnTo>
                    <a:pt x="400" y="2584"/>
                  </a:lnTo>
                  <a:cubicBezTo>
                    <a:pt x="339" y="2666"/>
                    <a:pt x="349" y="2768"/>
                    <a:pt x="421" y="2840"/>
                  </a:cubicBezTo>
                  <a:lnTo>
                    <a:pt x="575" y="2994"/>
                  </a:lnTo>
                  <a:cubicBezTo>
                    <a:pt x="615" y="3034"/>
                    <a:pt x="664" y="3055"/>
                    <a:pt x="714" y="3055"/>
                  </a:cubicBezTo>
                  <a:cubicBezTo>
                    <a:pt x="754" y="3055"/>
                    <a:pt x="795" y="3042"/>
                    <a:pt x="831" y="3014"/>
                  </a:cubicBezTo>
                  <a:lnTo>
                    <a:pt x="1036" y="2871"/>
                  </a:lnTo>
                  <a:cubicBezTo>
                    <a:pt x="1138" y="2922"/>
                    <a:pt x="1251" y="2963"/>
                    <a:pt x="1354" y="2994"/>
                  </a:cubicBezTo>
                  <a:lnTo>
                    <a:pt x="1405" y="3250"/>
                  </a:lnTo>
                  <a:cubicBezTo>
                    <a:pt x="1415" y="3342"/>
                    <a:pt x="1497" y="3414"/>
                    <a:pt x="1600" y="3414"/>
                  </a:cubicBezTo>
                  <a:lnTo>
                    <a:pt x="1815" y="3414"/>
                  </a:lnTo>
                  <a:cubicBezTo>
                    <a:pt x="1907" y="3414"/>
                    <a:pt x="1989" y="3342"/>
                    <a:pt x="2010" y="3250"/>
                  </a:cubicBezTo>
                  <a:lnTo>
                    <a:pt x="2051" y="2994"/>
                  </a:lnTo>
                  <a:cubicBezTo>
                    <a:pt x="2164" y="2963"/>
                    <a:pt x="2276" y="2922"/>
                    <a:pt x="2369" y="2871"/>
                  </a:cubicBezTo>
                  <a:lnTo>
                    <a:pt x="2584" y="3014"/>
                  </a:lnTo>
                  <a:cubicBezTo>
                    <a:pt x="2620" y="3042"/>
                    <a:pt x="2660" y="3055"/>
                    <a:pt x="2700" y="3055"/>
                  </a:cubicBezTo>
                  <a:cubicBezTo>
                    <a:pt x="2751" y="3055"/>
                    <a:pt x="2800" y="3034"/>
                    <a:pt x="2840" y="2994"/>
                  </a:cubicBezTo>
                  <a:lnTo>
                    <a:pt x="2994" y="2840"/>
                  </a:lnTo>
                  <a:cubicBezTo>
                    <a:pt x="3066" y="2779"/>
                    <a:pt x="3076" y="2666"/>
                    <a:pt x="3014" y="2584"/>
                  </a:cubicBezTo>
                  <a:lnTo>
                    <a:pt x="2861" y="2379"/>
                  </a:lnTo>
                  <a:cubicBezTo>
                    <a:pt x="2912" y="2276"/>
                    <a:pt x="2953" y="2174"/>
                    <a:pt x="2984" y="2061"/>
                  </a:cubicBezTo>
                  <a:lnTo>
                    <a:pt x="3240" y="2020"/>
                  </a:lnTo>
                  <a:cubicBezTo>
                    <a:pt x="3332" y="1999"/>
                    <a:pt x="3404" y="1917"/>
                    <a:pt x="3404" y="1825"/>
                  </a:cubicBezTo>
                  <a:lnTo>
                    <a:pt x="3404" y="1610"/>
                  </a:lnTo>
                  <a:cubicBezTo>
                    <a:pt x="3404" y="1507"/>
                    <a:pt x="3332" y="1425"/>
                    <a:pt x="3240" y="1415"/>
                  </a:cubicBezTo>
                  <a:lnTo>
                    <a:pt x="2984" y="1364"/>
                  </a:lnTo>
                  <a:cubicBezTo>
                    <a:pt x="2953" y="1261"/>
                    <a:pt x="2912" y="1149"/>
                    <a:pt x="2861" y="1046"/>
                  </a:cubicBezTo>
                  <a:lnTo>
                    <a:pt x="3004" y="841"/>
                  </a:lnTo>
                  <a:cubicBezTo>
                    <a:pt x="3066" y="759"/>
                    <a:pt x="3055" y="646"/>
                    <a:pt x="2984" y="585"/>
                  </a:cubicBezTo>
                  <a:lnTo>
                    <a:pt x="2830" y="431"/>
                  </a:lnTo>
                  <a:cubicBezTo>
                    <a:pt x="2796" y="391"/>
                    <a:pt x="2745" y="370"/>
                    <a:pt x="2693" y="370"/>
                  </a:cubicBezTo>
                  <a:cubicBezTo>
                    <a:pt x="2652" y="370"/>
                    <a:pt x="2610" y="383"/>
                    <a:pt x="2574" y="410"/>
                  </a:cubicBezTo>
                  <a:lnTo>
                    <a:pt x="2369" y="544"/>
                  </a:lnTo>
                  <a:cubicBezTo>
                    <a:pt x="2266" y="492"/>
                    <a:pt x="2153" y="451"/>
                    <a:pt x="2051" y="421"/>
                  </a:cubicBezTo>
                  <a:lnTo>
                    <a:pt x="1999" y="164"/>
                  </a:lnTo>
                  <a:cubicBezTo>
                    <a:pt x="1989" y="72"/>
                    <a:pt x="1907" y="0"/>
                    <a:pt x="18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7"/>
            <p:cNvSpPr/>
            <p:nvPr/>
          </p:nvSpPr>
          <p:spPr>
            <a:xfrm>
              <a:off x="4497800" y="3551611"/>
              <a:ext cx="238189" cy="163507"/>
            </a:xfrm>
            <a:custGeom>
              <a:rect b="b" l="l" r="r" t="t"/>
              <a:pathLst>
                <a:path extrusionOk="0" h="4300" w="6264">
                  <a:moveTo>
                    <a:pt x="574" y="0"/>
                  </a:moveTo>
                  <a:lnTo>
                    <a:pt x="0" y="534"/>
                  </a:lnTo>
                  <a:cubicBezTo>
                    <a:pt x="0" y="534"/>
                    <a:pt x="1497" y="3055"/>
                    <a:pt x="2922" y="4152"/>
                  </a:cubicBezTo>
                  <a:cubicBezTo>
                    <a:pt x="3046" y="4251"/>
                    <a:pt x="3195" y="4300"/>
                    <a:pt x="3344" y="4300"/>
                  </a:cubicBezTo>
                  <a:cubicBezTo>
                    <a:pt x="3490" y="4300"/>
                    <a:pt x="3636" y="4254"/>
                    <a:pt x="3762" y="4163"/>
                  </a:cubicBezTo>
                  <a:cubicBezTo>
                    <a:pt x="4285" y="3783"/>
                    <a:pt x="5218" y="2984"/>
                    <a:pt x="6264" y="1507"/>
                  </a:cubicBezTo>
                  <a:lnTo>
                    <a:pt x="4890" y="452"/>
                  </a:lnTo>
                  <a:lnTo>
                    <a:pt x="3291" y="2389"/>
                  </a:lnTo>
                  <a:lnTo>
                    <a:pt x="574" y="0"/>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7"/>
            <p:cNvSpPr/>
            <p:nvPr/>
          </p:nvSpPr>
          <p:spPr>
            <a:xfrm>
              <a:off x="4666169" y="3526591"/>
              <a:ext cx="131795" cy="134608"/>
            </a:xfrm>
            <a:custGeom>
              <a:rect b="b" l="l" r="r" t="t"/>
              <a:pathLst>
                <a:path extrusionOk="0" h="3540" w="3466">
                  <a:moveTo>
                    <a:pt x="1969" y="0"/>
                  </a:moveTo>
                  <a:cubicBezTo>
                    <a:pt x="1560" y="0"/>
                    <a:pt x="1156" y="185"/>
                    <a:pt x="893" y="546"/>
                  </a:cubicBezTo>
                  <a:lnTo>
                    <a:pt x="1" y="1612"/>
                  </a:lnTo>
                  <a:lnTo>
                    <a:pt x="1959" y="3539"/>
                  </a:lnTo>
                  <a:lnTo>
                    <a:pt x="3025" y="2176"/>
                  </a:lnTo>
                  <a:cubicBezTo>
                    <a:pt x="3466" y="1622"/>
                    <a:pt x="3394" y="833"/>
                    <a:pt x="2881" y="351"/>
                  </a:cubicBezTo>
                  <a:cubicBezTo>
                    <a:pt x="2619" y="116"/>
                    <a:pt x="2293" y="0"/>
                    <a:pt x="196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7"/>
            <p:cNvSpPr/>
            <p:nvPr/>
          </p:nvSpPr>
          <p:spPr>
            <a:xfrm>
              <a:off x="4714915" y="3599180"/>
              <a:ext cx="53425" cy="51866"/>
            </a:xfrm>
            <a:custGeom>
              <a:rect b="b" l="l" r="r" t="t"/>
              <a:pathLst>
                <a:path extrusionOk="0" fill="none" h="1364" w="1405">
                  <a:moveTo>
                    <a:pt x="0" y="1005"/>
                  </a:moveTo>
                  <a:lnTo>
                    <a:pt x="339" y="1364"/>
                  </a:lnTo>
                  <a:lnTo>
                    <a:pt x="1405"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7"/>
            <p:cNvSpPr/>
            <p:nvPr/>
          </p:nvSpPr>
          <p:spPr>
            <a:xfrm>
              <a:off x="4666169" y="3555109"/>
              <a:ext cx="27340" cy="32778"/>
            </a:xfrm>
            <a:custGeom>
              <a:rect b="b" l="l" r="r" t="t"/>
              <a:pathLst>
                <a:path extrusionOk="0" fill="none" h="862" w="719">
                  <a:moveTo>
                    <a:pt x="1" y="862"/>
                  </a:moveTo>
                  <a:lnTo>
                    <a:pt x="718"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7"/>
            <p:cNvSpPr/>
            <p:nvPr/>
          </p:nvSpPr>
          <p:spPr>
            <a:xfrm>
              <a:off x="4413995" y="3508872"/>
              <a:ext cx="139590" cy="92287"/>
            </a:xfrm>
            <a:custGeom>
              <a:rect b="b" l="l" r="r" t="t"/>
              <a:pathLst>
                <a:path extrusionOk="0" h="2427" w="3671">
                  <a:moveTo>
                    <a:pt x="1620" y="1"/>
                  </a:moveTo>
                  <a:cubicBezTo>
                    <a:pt x="1556" y="1"/>
                    <a:pt x="1496" y="30"/>
                    <a:pt x="1456" y="79"/>
                  </a:cubicBezTo>
                  <a:cubicBezTo>
                    <a:pt x="1394" y="171"/>
                    <a:pt x="1425" y="315"/>
                    <a:pt x="1528" y="366"/>
                  </a:cubicBezTo>
                  <a:cubicBezTo>
                    <a:pt x="1661" y="427"/>
                    <a:pt x="1784" y="499"/>
                    <a:pt x="1897" y="591"/>
                  </a:cubicBezTo>
                  <a:cubicBezTo>
                    <a:pt x="1792" y="626"/>
                    <a:pt x="1665" y="640"/>
                    <a:pt x="1528" y="640"/>
                  </a:cubicBezTo>
                  <a:cubicBezTo>
                    <a:pt x="1142" y="640"/>
                    <a:pt x="681" y="529"/>
                    <a:pt x="461" y="468"/>
                  </a:cubicBezTo>
                  <a:cubicBezTo>
                    <a:pt x="447" y="464"/>
                    <a:pt x="432" y="462"/>
                    <a:pt x="417" y="462"/>
                  </a:cubicBezTo>
                  <a:cubicBezTo>
                    <a:pt x="358" y="462"/>
                    <a:pt x="299" y="493"/>
                    <a:pt x="267" y="550"/>
                  </a:cubicBezTo>
                  <a:cubicBezTo>
                    <a:pt x="215" y="643"/>
                    <a:pt x="267" y="755"/>
                    <a:pt x="369" y="786"/>
                  </a:cubicBezTo>
                  <a:lnTo>
                    <a:pt x="1138" y="1022"/>
                  </a:lnTo>
                  <a:lnTo>
                    <a:pt x="1138" y="1022"/>
                  </a:lnTo>
                  <a:lnTo>
                    <a:pt x="215" y="899"/>
                  </a:lnTo>
                  <a:cubicBezTo>
                    <a:pt x="208" y="898"/>
                    <a:pt x="201" y="898"/>
                    <a:pt x="195" y="898"/>
                  </a:cubicBezTo>
                  <a:cubicBezTo>
                    <a:pt x="122" y="898"/>
                    <a:pt x="61" y="947"/>
                    <a:pt x="51" y="1022"/>
                  </a:cubicBezTo>
                  <a:cubicBezTo>
                    <a:pt x="41" y="1094"/>
                    <a:pt x="92" y="1165"/>
                    <a:pt x="164" y="1186"/>
                  </a:cubicBezTo>
                  <a:lnTo>
                    <a:pt x="1138" y="1371"/>
                  </a:lnTo>
                  <a:lnTo>
                    <a:pt x="144" y="1309"/>
                  </a:lnTo>
                  <a:cubicBezTo>
                    <a:pt x="72" y="1309"/>
                    <a:pt x="10" y="1360"/>
                    <a:pt x="10" y="1432"/>
                  </a:cubicBezTo>
                  <a:cubicBezTo>
                    <a:pt x="0" y="1494"/>
                    <a:pt x="41" y="1555"/>
                    <a:pt x="113" y="1576"/>
                  </a:cubicBezTo>
                  <a:cubicBezTo>
                    <a:pt x="472" y="1647"/>
                    <a:pt x="841" y="1699"/>
                    <a:pt x="1210" y="1719"/>
                  </a:cubicBezTo>
                  <a:lnTo>
                    <a:pt x="605" y="1740"/>
                  </a:lnTo>
                  <a:cubicBezTo>
                    <a:pt x="543" y="1740"/>
                    <a:pt x="492" y="1791"/>
                    <a:pt x="502" y="1852"/>
                  </a:cubicBezTo>
                  <a:cubicBezTo>
                    <a:pt x="513" y="1904"/>
                    <a:pt x="554" y="1934"/>
                    <a:pt x="595" y="1945"/>
                  </a:cubicBezTo>
                  <a:cubicBezTo>
                    <a:pt x="766" y="1964"/>
                    <a:pt x="938" y="1973"/>
                    <a:pt x="1111" y="1973"/>
                  </a:cubicBezTo>
                  <a:cubicBezTo>
                    <a:pt x="1495" y="1973"/>
                    <a:pt x="1880" y="1927"/>
                    <a:pt x="2255" y="1842"/>
                  </a:cubicBezTo>
                  <a:lnTo>
                    <a:pt x="2901" y="2426"/>
                  </a:lnTo>
                  <a:lnTo>
                    <a:pt x="3670" y="2129"/>
                  </a:lnTo>
                  <a:lnTo>
                    <a:pt x="2850" y="899"/>
                  </a:lnTo>
                  <a:lnTo>
                    <a:pt x="2512" y="386"/>
                  </a:lnTo>
                  <a:cubicBezTo>
                    <a:pt x="2450" y="284"/>
                    <a:pt x="2358" y="212"/>
                    <a:pt x="2245" y="181"/>
                  </a:cubicBezTo>
                  <a:lnTo>
                    <a:pt x="1671" y="7"/>
                  </a:lnTo>
                  <a:cubicBezTo>
                    <a:pt x="1654" y="3"/>
                    <a:pt x="1637" y="1"/>
                    <a:pt x="1620" y="1"/>
                  </a:cubicBez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7"/>
            <p:cNvSpPr/>
            <p:nvPr/>
          </p:nvSpPr>
          <p:spPr>
            <a:xfrm>
              <a:off x="4780012" y="3323844"/>
              <a:ext cx="104873" cy="92667"/>
            </a:xfrm>
            <a:custGeom>
              <a:rect b="b" l="l" r="r" t="t"/>
              <a:pathLst>
                <a:path extrusionOk="0" h="2437" w="2758">
                  <a:moveTo>
                    <a:pt x="1380" y="1"/>
                  </a:moveTo>
                  <a:cubicBezTo>
                    <a:pt x="894" y="1"/>
                    <a:pt x="435" y="293"/>
                    <a:pt x="246" y="773"/>
                  </a:cubicBezTo>
                  <a:cubicBezTo>
                    <a:pt x="0" y="1398"/>
                    <a:pt x="308" y="2105"/>
                    <a:pt x="933" y="2351"/>
                  </a:cubicBezTo>
                  <a:cubicBezTo>
                    <a:pt x="1079" y="2409"/>
                    <a:pt x="1230" y="2436"/>
                    <a:pt x="1378" y="2436"/>
                  </a:cubicBezTo>
                  <a:cubicBezTo>
                    <a:pt x="1864" y="2436"/>
                    <a:pt x="2323" y="2143"/>
                    <a:pt x="2512" y="1664"/>
                  </a:cubicBezTo>
                  <a:cubicBezTo>
                    <a:pt x="2758" y="1039"/>
                    <a:pt x="2450" y="332"/>
                    <a:pt x="1825" y="86"/>
                  </a:cubicBezTo>
                  <a:cubicBezTo>
                    <a:pt x="1679" y="28"/>
                    <a:pt x="1528" y="1"/>
                    <a:pt x="138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7"/>
            <p:cNvSpPr/>
            <p:nvPr/>
          </p:nvSpPr>
          <p:spPr>
            <a:xfrm>
              <a:off x="4691531" y="3396471"/>
              <a:ext cx="72514" cy="112288"/>
            </a:xfrm>
            <a:custGeom>
              <a:rect b="b" l="l" r="r" t="t"/>
              <a:pathLst>
                <a:path extrusionOk="0" h="2953" w="1907">
                  <a:moveTo>
                    <a:pt x="1046" y="0"/>
                  </a:moveTo>
                  <a:lnTo>
                    <a:pt x="0" y="1005"/>
                  </a:lnTo>
                  <a:lnTo>
                    <a:pt x="441" y="2953"/>
                  </a:lnTo>
                  <a:lnTo>
                    <a:pt x="1907" y="2512"/>
                  </a:lnTo>
                  <a:lnTo>
                    <a:pt x="1046" y="0"/>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7"/>
            <p:cNvSpPr/>
            <p:nvPr/>
          </p:nvSpPr>
          <p:spPr>
            <a:xfrm>
              <a:off x="4693470" y="3423773"/>
              <a:ext cx="23804" cy="50687"/>
            </a:xfrm>
            <a:custGeom>
              <a:rect b="b" l="l" r="r" t="t"/>
              <a:pathLst>
                <a:path extrusionOk="0" h="1333" w="626">
                  <a:moveTo>
                    <a:pt x="626" y="0"/>
                  </a:moveTo>
                  <a:lnTo>
                    <a:pt x="0" y="513"/>
                  </a:lnTo>
                  <a:lnTo>
                    <a:pt x="185" y="1333"/>
                  </a:lnTo>
                  <a:lnTo>
                    <a:pt x="6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7"/>
            <p:cNvSpPr/>
            <p:nvPr/>
          </p:nvSpPr>
          <p:spPr>
            <a:xfrm>
              <a:off x="4642024" y="3301714"/>
              <a:ext cx="140693" cy="143544"/>
            </a:xfrm>
            <a:custGeom>
              <a:rect b="b" l="l" r="r" t="t"/>
              <a:pathLst>
                <a:path extrusionOk="0" h="3775" w="3700">
                  <a:moveTo>
                    <a:pt x="1381" y="1"/>
                  </a:moveTo>
                  <a:cubicBezTo>
                    <a:pt x="1365" y="1"/>
                    <a:pt x="1349" y="1"/>
                    <a:pt x="1333" y="1"/>
                  </a:cubicBezTo>
                  <a:lnTo>
                    <a:pt x="1210" y="12"/>
                  </a:lnTo>
                  <a:cubicBezTo>
                    <a:pt x="1210" y="12"/>
                    <a:pt x="410" y="63"/>
                    <a:pt x="267" y="1047"/>
                  </a:cubicBezTo>
                  <a:cubicBezTo>
                    <a:pt x="267" y="1047"/>
                    <a:pt x="205" y="1416"/>
                    <a:pt x="72" y="2451"/>
                  </a:cubicBezTo>
                  <a:cubicBezTo>
                    <a:pt x="0" y="2995"/>
                    <a:pt x="267" y="3733"/>
                    <a:pt x="964" y="3774"/>
                  </a:cubicBezTo>
                  <a:cubicBezTo>
                    <a:pt x="975" y="3774"/>
                    <a:pt x="986" y="3774"/>
                    <a:pt x="997" y="3774"/>
                  </a:cubicBezTo>
                  <a:cubicBezTo>
                    <a:pt x="1317" y="3774"/>
                    <a:pt x="1683" y="3633"/>
                    <a:pt x="2020" y="3425"/>
                  </a:cubicBezTo>
                  <a:lnTo>
                    <a:pt x="2522" y="3036"/>
                  </a:lnTo>
                  <a:cubicBezTo>
                    <a:pt x="3699" y="1970"/>
                    <a:pt x="2948" y="1"/>
                    <a:pt x="1381" y="1"/>
                  </a:cubicBez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7"/>
            <p:cNvSpPr/>
            <p:nvPr/>
          </p:nvSpPr>
          <p:spPr>
            <a:xfrm>
              <a:off x="4634609" y="3376584"/>
              <a:ext cx="16389" cy="23804"/>
            </a:xfrm>
            <a:custGeom>
              <a:rect b="b" l="l" r="r" t="t"/>
              <a:pathLst>
                <a:path extrusionOk="0" h="626" w="431">
                  <a:moveTo>
                    <a:pt x="380" y="1"/>
                  </a:moveTo>
                  <a:lnTo>
                    <a:pt x="52" y="390"/>
                  </a:lnTo>
                  <a:cubicBezTo>
                    <a:pt x="0" y="431"/>
                    <a:pt x="21" y="513"/>
                    <a:pt x="82" y="534"/>
                  </a:cubicBezTo>
                  <a:lnTo>
                    <a:pt x="431" y="626"/>
                  </a:lnTo>
                  <a:lnTo>
                    <a:pt x="380" y="1"/>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7"/>
            <p:cNvSpPr/>
            <p:nvPr/>
          </p:nvSpPr>
          <p:spPr>
            <a:xfrm>
              <a:off x="4665408" y="3287607"/>
              <a:ext cx="139970" cy="144381"/>
            </a:xfrm>
            <a:custGeom>
              <a:rect b="b" l="l" r="r" t="t"/>
              <a:pathLst>
                <a:path extrusionOk="0" h="3797" w="3681">
                  <a:moveTo>
                    <a:pt x="1523" y="1"/>
                  </a:moveTo>
                  <a:cubicBezTo>
                    <a:pt x="557" y="1"/>
                    <a:pt x="0" y="670"/>
                    <a:pt x="0" y="670"/>
                  </a:cubicBezTo>
                  <a:cubicBezTo>
                    <a:pt x="301" y="564"/>
                    <a:pt x="547" y="519"/>
                    <a:pt x="747" y="519"/>
                  </a:cubicBezTo>
                  <a:cubicBezTo>
                    <a:pt x="1988" y="519"/>
                    <a:pt x="1456" y="2269"/>
                    <a:pt x="1456" y="2269"/>
                  </a:cubicBezTo>
                  <a:cubicBezTo>
                    <a:pt x="1456" y="2269"/>
                    <a:pt x="1712" y="2699"/>
                    <a:pt x="1733" y="2863"/>
                  </a:cubicBezTo>
                  <a:lnTo>
                    <a:pt x="2051" y="3796"/>
                  </a:lnTo>
                  <a:cubicBezTo>
                    <a:pt x="2666" y="2904"/>
                    <a:pt x="3681" y="2956"/>
                    <a:pt x="3599" y="1705"/>
                  </a:cubicBezTo>
                  <a:cubicBezTo>
                    <a:pt x="3578" y="1151"/>
                    <a:pt x="3281" y="649"/>
                    <a:pt x="2809" y="372"/>
                  </a:cubicBezTo>
                  <a:cubicBezTo>
                    <a:pt x="2326" y="99"/>
                    <a:pt x="1894" y="1"/>
                    <a:pt x="15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7"/>
            <p:cNvSpPr/>
            <p:nvPr/>
          </p:nvSpPr>
          <p:spPr>
            <a:xfrm>
              <a:off x="4671264" y="3298368"/>
              <a:ext cx="73692" cy="86051"/>
            </a:xfrm>
            <a:custGeom>
              <a:rect b="b" l="l" r="r" t="t"/>
              <a:pathLst>
                <a:path extrusionOk="0" h="2263" w="1938">
                  <a:moveTo>
                    <a:pt x="1233" y="0"/>
                  </a:moveTo>
                  <a:cubicBezTo>
                    <a:pt x="1217" y="0"/>
                    <a:pt x="1202" y="6"/>
                    <a:pt x="1189" y="18"/>
                  </a:cubicBezTo>
                  <a:cubicBezTo>
                    <a:pt x="0" y="1145"/>
                    <a:pt x="1169" y="2263"/>
                    <a:pt x="1169" y="2263"/>
                  </a:cubicBezTo>
                  <a:lnTo>
                    <a:pt x="1938" y="1166"/>
                  </a:lnTo>
                  <a:cubicBezTo>
                    <a:pt x="1938" y="1166"/>
                    <a:pt x="1462" y="0"/>
                    <a:pt x="12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7"/>
            <p:cNvSpPr/>
            <p:nvPr/>
          </p:nvSpPr>
          <p:spPr>
            <a:xfrm>
              <a:off x="4707615" y="3369550"/>
              <a:ext cx="42018" cy="36086"/>
            </a:xfrm>
            <a:custGeom>
              <a:rect b="b" l="l" r="r" t="t"/>
              <a:pathLst>
                <a:path extrusionOk="0" h="949" w="1105">
                  <a:moveTo>
                    <a:pt x="621" y="1"/>
                  </a:moveTo>
                  <a:cubicBezTo>
                    <a:pt x="209" y="1"/>
                    <a:pt x="0" y="506"/>
                    <a:pt x="284" y="801"/>
                  </a:cubicBezTo>
                  <a:cubicBezTo>
                    <a:pt x="380" y="903"/>
                    <a:pt x="500" y="948"/>
                    <a:pt x="618" y="948"/>
                  </a:cubicBezTo>
                  <a:cubicBezTo>
                    <a:pt x="856" y="948"/>
                    <a:pt x="1087" y="764"/>
                    <a:pt x="1094" y="483"/>
                  </a:cubicBezTo>
                  <a:cubicBezTo>
                    <a:pt x="1105" y="227"/>
                    <a:pt x="900" y="11"/>
                    <a:pt x="633" y="1"/>
                  </a:cubicBezTo>
                  <a:cubicBezTo>
                    <a:pt x="629" y="1"/>
                    <a:pt x="625" y="1"/>
                    <a:pt x="621" y="1"/>
                  </a:cubicBez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7"/>
            <p:cNvSpPr/>
            <p:nvPr/>
          </p:nvSpPr>
          <p:spPr>
            <a:xfrm>
              <a:off x="4639286" y="3280763"/>
              <a:ext cx="94758" cy="52170"/>
            </a:xfrm>
            <a:custGeom>
              <a:rect b="b" l="l" r="r" t="t"/>
              <a:pathLst>
                <a:path extrusionOk="0" h="1372" w="2492">
                  <a:moveTo>
                    <a:pt x="1242" y="1"/>
                  </a:moveTo>
                  <a:cubicBezTo>
                    <a:pt x="672" y="1"/>
                    <a:pt x="55" y="229"/>
                    <a:pt x="0" y="1198"/>
                  </a:cubicBezTo>
                  <a:cubicBezTo>
                    <a:pt x="332" y="1314"/>
                    <a:pt x="678" y="1372"/>
                    <a:pt x="1022" y="1372"/>
                  </a:cubicBezTo>
                  <a:cubicBezTo>
                    <a:pt x="1529" y="1372"/>
                    <a:pt x="2034" y="1247"/>
                    <a:pt x="2492" y="1003"/>
                  </a:cubicBezTo>
                  <a:lnTo>
                    <a:pt x="2225" y="183"/>
                  </a:lnTo>
                  <a:cubicBezTo>
                    <a:pt x="2225" y="183"/>
                    <a:pt x="1752" y="1"/>
                    <a:pt x="12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2" name="Google Shape;1102;p7"/>
          <p:cNvGrpSpPr/>
          <p:nvPr/>
        </p:nvGrpSpPr>
        <p:grpSpPr>
          <a:xfrm>
            <a:off x="1485140" y="1864630"/>
            <a:ext cx="936747" cy="936033"/>
            <a:chOff x="1303537" y="1502716"/>
            <a:chExt cx="362939" cy="362677"/>
          </a:xfrm>
        </p:grpSpPr>
        <p:sp>
          <p:nvSpPr>
            <p:cNvPr id="1103" name="Google Shape;1103;p7"/>
            <p:cNvSpPr/>
            <p:nvPr/>
          </p:nvSpPr>
          <p:spPr>
            <a:xfrm>
              <a:off x="1426697" y="1695727"/>
              <a:ext cx="116883" cy="99552"/>
            </a:xfrm>
            <a:custGeom>
              <a:rect b="b" l="l" r="r" t="t"/>
              <a:pathLst>
                <a:path extrusionOk="0" h="3791" w="4451">
                  <a:moveTo>
                    <a:pt x="1560" y="0"/>
                  </a:moveTo>
                  <a:lnTo>
                    <a:pt x="1560" y="297"/>
                  </a:lnTo>
                  <a:cubicBezTo>
                    <a:pt x="1560" y="383"/>
                    <a:pt x="1503" y="469"/>
                    <a:pt x="1426" y="507"/>
                  </a:cubicBezTo>
                  <a:lnTo>
                    <a:pt x="402" y="938"/>
                  </a:lnTo>
                  <a:cubicBezTo>
                    <a:pt x="154" y="1043"/>
                    <a:pt x="0" y="1283"/>
                    <a:pt x="0" y="1551"/>
                  </a:cubicBezTo>
                  <a:lnTo>
                    <a:pt x="0" y="3790"/>
                  </a:lnTo>
                  <a:lnTo>
                    <a:pt x="4451" y="3790"/>
                  </a:lnTo>
                  <a:lnTo>
                    <a:pt x="4451" y="1551"/>
                  </a:lnTo>
                  <a:cubicBezTo>
                    <a:pt x="4451" y="1283"/>
                    <a:pt x="4297" y="1043"/>
                    <a:pt x="4049" y="938"/>
                  </a:cubicBezTo>
                  <a:lnTo>
                    <a:pt x="3034" y="507"/>
                  </a:lnTo>
                  <a:cubicBezTo>
                    <a:pt x="2948" y="469"/>
                    <a:pt x="2891" y="383"/>
                    <a:pt x="2891" y="297"/>
                  </a:cubicBezTo>
                  <a:lnTo>
                    <a:pt x="289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7"/>
            <p:cNvSpPr/>
            <p:nvPr/>
          </p:nvSpPr>
          <p:spPr>
            <a:xfrm>
              <a:off x="1464643" y="1695727"/>
              <a:ext cx="40992" cy="17620"/>
            </a:xfrm>
            <a:custGeom>
              <a:rect b="b" l="l" r="r" t="t"/>
              <a:pathLst>
                <a:path extrusionOk="0" h="671" w="1561">
                  <a:moveTo>
                    <a:pt x="115" y="0"/>
                  </a:moveTo>
                  <a:lnTo>
                    <a:pt x="115" y="297"/>
                  </a:lnTo>
                  <a:cubicBezTo>
                    <a:pt x="115" y="373"/>
                    <a:pt x="68" y="450"/>
                    <a:pt x="1" y="488"/>
                  </a:cubicBezTo>
                  <a:cubicBezTo>
                    <a:pt x="249" y="603"/>
                    <a:pt x="508" y="670"/>
                    <a:pt x="785" y="670"/>
                  </a:cubicBezTo>
                  <a:cubicBezTo>
                    <a:pt x="1053" y="670"/>
                    <a:pt x="1312" y="603"/>
                    <a:pt x="1560" y="488"/>
                  </a:cubicBezTo>
                  <a:cubicBezTo>
                    <a:pt x="1493" y="450"/>
                    <a:pt x="1446" y="373"/>
                    <a:pt x="1446" y="297"/>
                  </a:cubicBezTo>
                  <a:lnTo>
                    <a:pt x="144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7"/>
            <p:cNvSpPr/>
            <p:nvPr/>
          </p:nvSpPr>
          <p:spPr>
            <a:xfrm>
              <a:off x="1426697" y="1710538"/>
              <a:ext cx="116883" cy="84741"/>
            </a:xfrm>
            <a:custGeom>
              <a:rect b="b" l="l" r="r" t="t"/>
              <a:pathLst>
                <a:path extrusionOk="0" h="3227" w="4451">
                  <a:moveTo>
                    <a:pt x="1273" y="1"/>
                  </a:moveTo>
                  <a:lnTo>
                    <a:pt x="402" y="374"/>
                  </a:lnTo>
                  <a:cubicBezTo>
                    <a:pt x="154" y="479"/>
                    <a:pt x="0" y="719"/>
                    <a:pt x="0" y="987"/>
                  </a:cubicBezTo>
                  <a:lnTo>
                    <a:pt x="0" y="3226"/>
                  </a:lnTo>
                  <a:lnTo>
                    <a:pt x="4451" y="3226"/>
                  </a:lnTo>
                  <a:lnTo>
                    <a:pt x="4451" y="987"/>
                  </a:lnTo>
                  <a:cubicBezTo>
                    <a:pt x="4451" y="719"/>
                    <a:pt x="4297" y="479"/>
                    <a:pt x="4049" y="374"/>
                  </a:cubicBezTo>
                  <a:lnTo>
                    <a:pt x="3178" y="1"/>
                  </a:lnTo>
                  <a:cubicBezTo>
                    <a:pt x="2962" y="365"/>
                    <a:pt x="2594" y="546"/>
                    <a:pt x="2226" y="546"/>
                  </a:cubicBezTo>
                  <a:cubicBezTo>
                    <a:pt x="1857" y="546"/>
                    <a:pt x="1489" y="365"/>
                    <a:pt x="127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7"/>
            <p:cNvSpPr/>
            <p:nvPr/>
          </p:nvSpPr>
          <p:spPr>
            <a:xfrm>
              <a:off x="1444291" y="1613796"/>
              <a:ext cx="29437" cy="64363"/>
            </a:xfrm>
            <a:custGeom>
              <a:rect b="b" l="l" r="r" t="t"/>
              <a:pathLst>
                <a:path extrusionOk="0" h="2451" w="1121">
                  <a:moveTo>
                    <a:pt x="670" y="0"/>
                  </a:moveTo>
                  <a:cubicBezTo>
                    <a:pt x="297" y="0"/>
                    <a:pt x="0" y="297"/>
                    <a:pt x="0" y="670"/>
                  </a:cubicBezTo>
                  <a:lnTo>
                    <a:pt x="0" y="823"/>
                  </a:lnTo>
                  <a:cubicBezTo>
                    <a:pt x="0" y="1015"/>
                    <a:pt x="29" y="1206"/>
                    <a:pt x="86" y="1388"/>
                  </a:cubicBezTo>
                  <a:lnTo>
                    <a:pt x="450" y="2450"/>
                  </a:lnTo>
                  <a:lnTo>
                    <a:pt x="1120" y="2450"/>
                  </a:lnTo>
                  <a:lnTo>
                    <a:pt x="112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7"/>
            <p:cNvSpPr/>
            <p:nvPr/>
          </p:nvSpPr>
          <p:spPr>
            <a:xfrm>
              <a:off x="1456108" y="1608019"/>
              <a:ext cx="69878" cy="70140"/>
            </a:xfrm>
            <a:custGeom>
              <a:rect b="b" l="l" r="r" t="t"/>
              <a:pathLst>
                <a:path extrusionOk="0" h="2671" w="2661">
                  <a:moveTo>
                    <a:pt x="660" y="0"/>
                  </a:moveTo>
                  <a:cubicBezTo>
                    <a:pt x="297" y="0"/>
                    <a:pt x="0" y="297"/>
                    <a:pt x="0" y="670"/>
                  </a:cubicBezTo>
                  <a:cubicBezTo>
                    <a:pt x="0" y="909"/>
                    <a:pt x="192" y="1110"/>
                    <a:pt x="440" y="1110"/>
                  </a:cubicBezTo>
                  <a:lnTo>
                    <a:pt x="2220" y="2670"/>
                  </a:lnTo>
                  <a:lnTo>
                    <a:pt x="2594" y="1350"/>
                  </a:lnTo>
                  <a:cubicBezTo>
                    <a:pt x="2642" y="1196"/>
                    <a:pt x="2661" y="1034"/>
                    <a:pt x="2661" y="862"/>
                  </a:cubicBezTo>
                  <a:lnTo>
                    <a:pt x="2661" y="450"/>
                  </a:lnTo>
                  <a:cubicBezTo>
                    <a:pt x="2661" y="201"/>
                    <a:pt x="2469" y="0"/>
                    <a:pt x="222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7"/>
            <p:cNvSpPr/>
            <p:nvPr/>
          </p:nvSpPr>
          <p:spPr>
            <a:xfrm>
              <a:off x="1450068" y="1637168"/>
              <a:ext cx="70140" cy="64363"/>
            </a:xfrm>
            <a:custGeom>
              <a:rect b="b" l="l" r="r" t="t"/>
              <a:pathLst>
                <a:path extrusionOk="0" h="2451" w="2671">
                  <a:moveTo>
                    <a:pt x="862" y="0"/>
                  </a:moveTo>
                  <a:cubicBezTo>
                    <a:pt x="737" y="0"/>
                    <a:pt x="623" y="48"/>
                    <a:pt x="536" y="134"/>
                  </a:cubicBezTo>
                  <a:lnTo>
                    <a:pt x="134" y="536"/>
                  </a:lnTo>
                  <a:cubicBezTo>
                    <a:pt x="48" y="622"/>
                    <a:pt x="0" y="737"/>
                    <a:pt x="0" y="852"/>
                  </a:cubicBezTo>
                  <a:lnTo>
                    <a:pt x="0" y="1120"/>
                  </a:lnTo>
                  <a:cubicBezTo>
                    <a:pt x="0" y="1857"/>
                    <a:pt x="594" y="2450"/>
                    <a:pt x="1340" y="2450"/>
                  </a:cubicBezTo>
                  <a:cubicBezTo>
                    <a:pt x="2077" y="2450"/>
                    <a:pt x="2671" y="1857"/>
                    <a:pt x="2671" y="1120"/>
                  </a:cubicBezTo>
                  <a:lnTo>
                    <a:pt x="2671" y="833"/>
                  </a:lnTo>
                  <a:cubicBezTo>
                    <a:pt x="2671" y="718"/>
                    <a:pt x="2623" y="603"/>
                    <a:pt x="2546" y="517"/>
                  </a:cubicBezTo>
                  <a:cubicBezTo>
                    <a:pt x="2202" y="182"/>
                    <a:pt x="1580" y="29"/>
                    <a:pt x="86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7"/>
            <p:cNvSpPr/>
            <p:nvPr/>
          </p:nvSpPr>
          <p:spPr>
            <a:xfrm>
              <a:off x="1450068" y="1637168"/>
              <a:ext cx="70140" cy="63103"/>
            </a:xfrm>
            <a:custGeom>
              <a:rect b="b" l="l" r="r" t="t"/>
              <a:pathLst>
                <a:path extrusionOk="0" h="2403" w="2671">
                  <a:moveTo>
                    <a:pt x="862" y="0"/>
                  </a:moveTo>
                  <a:cubicBezTo>
                    <a:pt x="737" y="0"/>
                    <a:pt x="623" y="48"/>
                    <a:pt x="536" y="134"/>
                  </a:cubicBezTo>
                  <a:lnTo>
                    <a:pt x="134" y="536"/>
                  </a:lnTo>
                  <a:cubicBezTo>
                    <a:pt x="48" y="622"/>
                    <a:pt x="0" y="737"/>
                    <a:pt x="0" y="852"/>
                  </a:cubicBezTo>
                  <a:lnTo>
                    <a:pt x="0" y="1120"/>
                  </a:lnTo>
                  <a:cubicBezTo>
                    <a:pt x="0" y="1713"/>
                    <a:pt x="393" y="2230"/>
                    <a:pt x="967" y="2402"/>
                  </a:cubicBezTo>
                  <a:cubicBezTo>
                    <a:pt x="776" y="2163"/>
                    <a:pt x="670" y="1867"/>
                    <a:pt x="670" y="1560"/>
                  </a:cubicBezTo>
                  <a:lnTo>
                    <a:pt x="670" y="910"/>
                  </a:lnTo>
                  <a:cubicBezTo>
                    <a:pt x="670" y="663"/>
                    <a:pt x="863" y="468"/>
                    <a:pt x="1105" y="468"/>
                  </a:cubicBezTo>
                  <a:cubicBezTo>
                    <a:pt x="1117" y="468"/>
                    <a:pt x="1128" y="468"/>
                    <a:pt x="1139" y="469"/>
                  </a:cubicBezTo>
                  <a:cubicBezTo>
                    <a:pt x="1589" y="498"/>
                    <a:pt x="2259" y="565"/>
                    <a:pt x="2671" y="766"/>
                  </a:cubicBezTo>
                  <a:cubicBezTo>
                    <a:pt x="2651" y="670"/>
                    <a:pt x="2613" y="584"/>
                    <a:pt x="2546" y="517"/>
                  </a:cubicBezTo>
                  <a:cubicBezTo>
                    <a:pt x="2202" y="182"/>
                    <a:pt x="1570" y="29"/>
                    <a:pt x="86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7"/>
            <p:cNvSpPr/>
            <p:nvPr/>
          </p:nvSpPr>
          <p:spPr>
            <a:xfrm>
              <a:off x="1426697" y="1725638"/>
              <a:ext cx="23398" cy="69642"/>
            </a:xfrm>
            <a:custGeom>
              <a:rect b="b" l="l" r="r" t="t"/>
              <a:pathLst>
                <a:path extrusionOk="0" h="2652" w="891">
                  <a:moveTo>
                    <a:pt x="154" y="0"/>
                  </a:moveTo>
                  <a:cubicBezTo>
                    <a:pt x="48" y="115"/>
                    <a:pt x="0" y="258"/>
                    <a:pt x="0" y="412"/>
                  </a:cubicBezTo>
                  <a:lnTo>
                    <a:pt x="0" y="2651"/>
                  </a:lnTo>
                  <a:lnTo>
                    <a:pt x="890" y="2651"/>
                  </a:lnTo>
                  <a:lnTo>
                    <a:pt x="890" y="1015"/>
                  </a:lnTo>
                  <a:cubicBezTo>
                    <a:pt x="890" y="833"/>
                    <a:pt x="823" y="670"/>
                    <a:pt x="699" y="546"/>
                  </a:cubicBezTo>
                  <a:lnTo>
                    <a:pt x="15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7"/>
            <p:cNvSpPr/>
            <p:nvPr/>
          </p:nvSpPr>
          <p:spPr>
            <a:xfrm>
              <a:off x="1520182" y="1725638"/>
              <a:ext cx="23398" cy="69642"/>
            </a:xfrm>
            <a:custGeom>
              <a:rect b="b" l="l" r="r" t="t"/>
              <a:pathLst>
                <a:path extrusionOk="0" h="2652" w="891">
                  <a:moveTo>
                    <a:pt x="747" y="0"/>
                  </a:moveTo>
                  <a:lnTo>
                    <a:pt x="202" y="546"/>
                  </a:lnTo>
                  <a:cubicBezTo>
                    <a:pt x="77" y="670"/>
                    <a:pt x="1" y="833"/>
                    <a:pt x="1" y="1015"/>
                  </a:cubicBezTo>
                  <a:lnTo>
                    <a:pt x="1" y="2651"/>
                  </a:lnTo>
                  <a:lnTo>
                    <a:pt x="891" y="2651"/>
                  </a:lnTo>
                  <a:lnTo>
                    <a:pt x="891" y="412"/>
                  </a:lnTo>
                  <a:cubicBezTo>
                    <a:pt x="891" y="258"/>
                    <a:pt x="843" y="115"/>
                    <a:pt x="74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7"/>
            <p:cNvSpPr/>
            <p:nvPr/>
          </p:nvSpPr>
          <p:spPr>
            <a:xfrm>
              <a:off x="1303537" y="1502716"/>
              <a:ext cx="362939" cy="362677"/>
            </a:xfrm>
            <a:custGeom>
              <a:rect b="b" l="l" r="r" t="t"/>
              <a:pathLst>
                <a:path extrusionOk="0" h="13811" w="13821">
                  <a:moveTo>
                    <a:pt x="6920" y="2677"/>
                  </a:moveTo>
                  <a:cubicBezTo>
                    <a:pt x="7464" y="2677"/>
                    <a:pt x="8013" y="2781"/>
                    <a:pt x="8538" y="2996"/>
                  </a:cubicBezTo>
                  <a:cubicBezTo>
                    <a:pt x="10117" y="3656"/>
                    <a:pt x="11150" y="5197"/>
                    <a:pt x="11150" y="6910"/>
                  </a:cubicBezTo>
                  <a:cubicBezTo>
                    <a:pt x="11150" y="9245"/>
                    <a:pt x="9255" y="11140"/>
                    <a:pt x="6920" y="11140"/>
                  </a:cubicBezTo>
                  <a:cubicBezTo>
                    <a:pt x="5207" y="11140"/>
                    <a:pt x="3657" y="10106"/>
                    <a:pt x="3006" y="8527"/>
                  </a:cubicBezTo>
                  <a:cubicBezTo>
                    <a:pt x="2355" y="6948"/>
                    <a:pt x="2709" y="5130"/>
                    <a:pt x="3925" y="3915"/>
                  </a:cubicBezTo>
                  <a:cubicBezTo>
                    <a:pt x="4733" y="3107"/>
                    <a:pt x="5816" y="2677"/>
                    <a:pt x="6920" y="2677"/>
                  </a:cubicBezTo>
                  <a:close/>
                  <a:moveTo>
                    <a:pt x="6021" y="0"/>
                  </a:moveTo>
                  <a:cubicBezTo>
                    <a:pt x="5906" y="0"/>
                    <a:pt x="5801" y="106"/>
                    <a:pt x="5810" y="220"/>
                  </a:cubicBezTo>
                  <a:lnTo>
                    <a:pt x="5810" y="823"/>
                  </a:lnTo>
                  <a:cubicBezTo>
                    <a:pt x="5801" y="929"/>
                    <a:pt x="5734" y="1015"/>
                    <a:pt x="5628" y="1034"/>
                  </a:cubicBezTo>
                  <a:cubicBezTo>
                    <a:pt x="4939" y="1187"/>
                    <a:pt x="4279" y="1465"/>
                    <a:pt x="3676" y="1847"/>
                  </a:cubicBezTo>
                  <a:cubicBezTo>
                    <a:pt x="3639" y="1872"/>
                    <a:pt x="3597" y="1884"/>
                    <a:pt x="3555" y="1884"/>
                  </a:cubicBezTo>
                  <a:cubicBezTo>
                    <a:pt x="3498" y="1884"/>
                    <a:pt x="3442" y="1862"/>
                    <a:pt x="3398" y="1819"/>
                  </a:cubicBezTo>
                  <a:lnTo>
                    <a:pt x="2977" y="1398"/>
                  </a:lnTo>
                  <a:cubicBezTo>
                    <a:pt x="2934" y="1354"/>
                    <a:pt x="2879" y="1333"/>
                    <a:pt x="2824" y="1333"/>
                  </a:cubicBezTo>
                  <a:cubicBezTo>
                    <a:pt x="2769" y="1333"/>
                    <a:pt x="2714" y="1354"/>
                    <a:pt x="2671" y="1398"/>
                  </a:cubicBezTo>
                  <a:lnTo>
                    <a:pt x="1408" y="2651"/>
                  </a:lnTo>
                  <a:cubicBezTo>
                    <a:pt x="1322" y="2737"/>
                    <a:pt x="1322" y="2871"/>
                    <a:pt x="1408" y="2957"/>
                  </a:cubicBezTo>
                  <a:lnTo>
                    <a:pt x="1819" y="3379"/>
                  </a:lnTo>
                  <a:cubicBezTo>
                    <a:pt x="1896" y="3455"/>
                    <a:pt x="1905" y="3570"/>
                    <a:pt x="1848" y="3656"/>
                  </a:cubicBezTo>
                  <a:cubicBezTo>
                    <a:pt x="1465" y="4259"/>
                    <a:pt x="1197" y="4919"/>
                    <a:pt x="1044" y="5608"/>
                  </a:cubicBezTo>
                  <a:cubicBezTo>
                    <a:pt x="1025" y="5714"/>
                    <a:pt x="929" y="5781"/>
                    <a:pt x="824" y="5790"/>
                  </a:cubicBezTo>
                  <a:lnTo>
                    <a:pt x="231" y="5790"/>
                  </a:lnTo>
                  <a:cubicBezTo>
                    <a:pt x="106" y="5790"/>
                    <a:pt x="1" y="5886"/>
                    <a:pt x="1" y="6010"/>
                  </a:cubicBezTo>
                  <a:lnTo>
                    <a:pt x="1" y="7790"/>
                  </a:lnTo>
                  <a:cubicBezTo>
                    <a:pt x="1" y="7915"/>
                    <a:pt x="106" y="8011"/>
                    <a:pt x="231" y="8011"/>
                  </a:cubicBezTo>
                  <a:lnTo>
                    <a:pt x="824" y="8011"/>
                  </a:lnTo>
                  <a:cubicBezTo>
                    <a:pt x="929" y="8011"/>
                    <a:pt x="1025" y="8087"/>
                    <a:pt x="1044" y="8192"/>
                  </a:cubicBezTo>
                  <a:cubicBezTo>
                    <a:pt x="1197" y="8881"/>
                    <a:pt x="1465" y="9542"/>
                    <a:pt x="1848" y="10145"/>
                  </a:cubicBezTo>
                  <a:cubicBezTo>
                    <a:pt x="1905" y="10231"/>
                    <a:pt x="1896" y="10346"/>
                    <a:pt x="1819" y="10422"/>
                  </a:cubicBezTo>
                  <a:lnTo>
                    <a:pt x="1398" y="10843"/>
                  </a:lnTo>
                  <a:cubicBezTo>
                    <a:pt x="1312" y="10930"/>
                    <a:pt x="1312" y="11073"/>
                    <a:pt x="1398" y="11159"/>
                  </a:cubicBezTo>
                  <a:lnTo>
                    <a:pt x="2662" y="12413"/>
                  </a:lnTo>
                  <a:cubicBezTo>
                    <a:pt x="2705" y="12456"/>
                    <a:pt x="2762" y="12477"/>
                    <a:pt x="2819" y="12477"/>
                  </a:cubicBezTo>
                  <a:cubicBezTo>
                    <a:pt x="2877" y="12477"/>
                    <a:pt x="2934" y="12456"/>
                    <a:pt x="2977" y="12413"/>
                  </a:cubicBezTo>
                  <a:lnTo>
                    <a:pt x="3398" y="12001"/>
                  </a:lnTo>
                  <a:cubicBezTo>
                    <a:pt x="3442" y="11958"/>
                    <a:pt x="3498" y="11936"/>
                    <a:pt x="3555" y="11936"/>
                  </a:cubicBezTo>
                  <a:cubicBezTo>
                    <a:pt x="3597" y="11936"/>
                    <a:pt x="3639" y="11948"/>
                    <a:pt x="3676" y="11973"/>
                  </a:cubicBezTo>
                  <a:cubicBezTo>
                    <a:pt x="4269" y="12355"/>
                    <a:pt x="4930" y="12623"/>
                    <a:pt x="5628" y="12777"/>
                  </a:cubicBezTo>
                  <a:cubicBezTo>
                    <a:pt x="5724" y="12796"/>
                    <a:pt x="5801" y="12891"/>
                    <a:pt x="5801" y="12997"/>
                  </a:cubicBezTo>
                  <a:lnTo>
                    <a:pt x="5801" y="13590"/>
                  </a:lnTo>
                  <a:cubicBezTo>
                    <a:pt x="5801" y="13714"/>
                    <a:pt x="5906" y="13810"/>
                    <a:pt x="6021" y="13810"/>
                  </a:cubicBezTo>
                  <a:lnTo>
                    <a:pt x="7810" y="13810"/>
                  </a:lnTo>
                  <a:cubicBezTo>
                    <a:pt x="7925" y="13810"/>
                    <a:pt x="8030" y="13714"/>
                    <a:pt x="8030" y="13590"/>
                  </a:cubicBezTo>
                  <a:lnTo>
                    <a:pt x="8030" y="12997"/>
                  </a:lnTo>
                  <a:cubicBezTo>
                    <a:pt x="8030" y="12891"/>
                    <a:pt x="8107" y="12796"/>
                    <a:pt x="8203" y="12777"/>
                  </a:cubicBezTo>
                  <a:cubicBezTo>
                    <a:pt x="8901" y="12623"/>
                    <a:pt x="9562" y="12355"/>
                    <a:pt x="10155" y="11973"/>
                  </a:cubicBezTo>
                  <a:cubicBezTo>
                    <a:pt x="10192" y="11948"/>
                    <a:pt x="10234" y="11936"/>
                    <a:pt x="10276" y="11936"/>
                  </a:cubicBezTo>
                  <a:cubicBezTo>
                    <a:pt x="10333" y="11936"/>
                    <a:pt x="10389" y="11958"/>
                    <a:pt x="10433" y="12001"/>
                  </a:cubicBezTo>
                  <a:lnTo>
                    <a:pt x="10854" y="12413"/>
                  </a:lnTo>
                  <a:cubicBezTo>
                    <a:pt x="10897" y="12456"/>
                    <a:pt x="10954" y="12477"/>
                    <a:pt x="11012" y="12477"/>
                  </a:cubicBezTo>
                  <a:cubicBezTo>
                    <a:pt x="11069" y="12477"/>
                    <a:pt x="11126" y="12456"/>
                    <a:pt x="11170" y="12413"/>
                  </a:cubicBezTo>
                  <a:lnTo>
                    <a:pt x="12423" y="11159"/>
                  </a:lnTo>
                  <a:cubicBezTo>
                    <a:pt x="12509" y="11073"/>
                    <a:pt x="12509" y="10930"/>
                    <a:pt x="12423" y="10843"/>
                  </a:cubicBezTo>
                  <a:lnTo>
                    <a:pt x="12012" y="10422"/>
                  </a:lnTo>
                  <a:cubicBezTo>
                    <a:pt x="11935" y="10346"/>
                    <a:pt x="11926" y="10231"/>
                    <a:pt x="11983" y="10145"/>
                  </a:cubicBezTo>
                  <a:cubicBezTo>
                    <a:pt x="12366" y="9542"/>
                    <a:pt x="12634" y="8891"/>
                    <a:pt x="12787" y="8192"/>
                  </a:cubicBezTo>
                  <a:cubicBezTo>
                    <a:pt x="12806" y="8087"/>
                    <a:pt x="12902" y="8020"/>
                    <a:pt x="13007" y="8020"/>
                  </a:cubicBezTo>
                  <a:lnTo>
                    <a:pt x="13600" y="8020"/>
                  </a:lnTo>
                  <a:cubicBezTo>
                    <a:pt x="13725" y="8011"/>
                    <a:pt x="13820" y="7915"/>
                    <a:pt x="13820" y="7790"/>
                  </a:cubicBezTo>
                  <a:lnTo>
                    <a:pt x="13820" y="6010"/>
                  </a:lnTo>
                  <a:cubicBezTo>
                    <a:pt x="13820" y="5886"/>
                    <a:pt x="13725" y="5790"/>
                    <a:pt x="13600" y="5790"/>
                  </a:cubicBezTo>
                  <a:lnTo>
                    <a:pt x="12997" y="5790"/>
                  </a:lnTo>
                  <a:cubicBezTo>
                    <a:pt x="12892" y="5790"/>
                    <a:pt x="12806" y="5714"/>
                    <a:pt x="12787" y="5618"/>
                  </a:cubicBezTo>
                  <a:cubicBezTo>
                    <a:pt x="12634" y="4919"/>
                    <a:pt x="12356" y="4259"/>
                    <a:pt x="11973" y="3666"/>
                  </a:cubicBezTo>
                  <a:cubicBezTo>
                    <a:pt x="11916" y="3580"/>
                    <a:pt x="11926" y="3455"/>
                    <a:pt x="12002" y="3388"/>
                  </a:cubicBezTo>
                  <a:lnTo>
                    <a:pt x="12423" y="2967"/>
                  </a:lnTo>
                  <a:cubicBezTo>
                    <a:pt x="12509" y="2881"/>
                    <a:pt x="12509" y="2737"/>
                    <a:pt x="12423" y="2651"/>
                  </a:cubicBezTo>
                  <a:lnTo>
                    <a:pt x="11170" y="1388"/>
                  </a:lnTo>
                  <a:cubicBezTo>
                    <a:pt x="11126" y="1345"/>
                    <a:pt x="11069" y="1323"/>
                    <a:pt x="11012" y="1323"/>
                  </a:cubicBezTo>
                  <a:cubicBezTo>
                    <a:pt x="10954" y="1323"/>
                    <a:pt x="10897" y="1345"/>
                    <a:pt x="10854" y="1388"/>
                  </a:cubicBezTo>
                  <a:lnTo>
                    <a:pt x="10433" y="1809"/>
                  </a:lnTo>
                  <a:cubicBezTo>
                    <a:pt x="10389" y="1853"/>
                    <a:pt x="10333" y="1875"/>
                    <a:pt x="10276" y="1875"/>
                  </a:cubicBezTo>
                  <a:cubicBezTo>
                    <a:pt x="10234" y="1875"/>
                    <a:pt x="10192" y="1862"/>
                    <a:pt x="10155" y="1838"/>
                  </a:cubicBezTo>
                  <a:cubicBezTo>
                    <a:pt x="9562" y="1455"/>
                    <a:pt x="8901" y="1177"/>
                    <a:pt x="8203" y="1034"/>
                  </a:cubicBezTo>
                  <a:cubicBezTo>
                    <a:pt x="8107" y="1005"/>
                    <a:pt x="8030" y="919"/>
                    <a:pt x="8030" y="814"/>
                  </a:cubicBezTo>
                  <a:lnTo>
                    <a:pt x="8030" y="211"/>
                  </a:lnTo>
                  <a:cubicBezTo>
                    <a:pt x="8021" y="96"/>
                    <a:pt x="7925" y="0"/>
                    <a:pt x="78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7"/>
            <p:cNvSpPr/>
            <p:nvPr/>
          </p:nvSpPr>
          <p:spPr>
            <a:xfrm>
              <a:off x="1346262" y="1555236"/>
              <a:ext cx="267694" cy="257742"/>
            </a:xfrm>
            <a:custGeom>
              <a:rect b="b" l="l" r="r" t="t"/>
              <a:pathLst>
                <a:path extrusionOk="0" h="9815" w="10194">
                  <a:moveTo>
                    <a:pt x="5289" y="895"/>
                  </a:moveTo>
                  <a:cubicBezTo>
                    <a:pt x="5806" y="895"/>
                    <a:pt x="6327" y="994"/>
                    <a:pt x="6825" y="1197"/>
                  </a:cubicBezTo>
                  <a:cubicBezTo>
                    <a:pt x="8318" y="1819"/>
                    <a:pt x="9294" y="3283"/>
                    <a:pt x="9294" y="4900"/>
                  </a:cubicBezTo>
                  <a:cubicBezTo>
                    <a:pt x="9294" y="7121"/>
                    <a:pt x="7504" y="8910"/>
                    <a:pt x="5293" y="8910"/>
                  </a:cubicBezTo>
                  <a:cubicBezTo>
                    <a:pt x="3666" y="8910"/>
                    <a:pt x="2202" y="7934"/>
                    <a:pt x="1590" y="6441"/>
                  </a:cubicBezTo>
                  <a:cubicBezTo>
                    <a:pt x="968" y="4939"/>
                    <a:pt x="1312" y="3216"/>
                    <a:pt x="2451" y="2068"/>
                  </a:cubicBezTo>
                  <a:cubicBezTo>
                    <a:pt x="3219" y="1299"/>
                    <a:pt x="4245" y="895"/>
                    <a:pt x="5289" y="895"/>
                  </a:cubicBezTo>
                  <a:close/>
                  <a:moveTo>
                    <a:pt x="5293" y="0"/>
                  </a:moveTo>
                  <a:cubicBezTo>
                    <a:pt x="3303" y="0"/>
                    <a:pt x="1513" y="1197"/>
                    <a:pt x="757" y="3034"/>
                  </a:cubicBezTo>
                  <a:cubicBezTo>
                    <a:pt x="1" y="4862"/>
                    <a:pt x="422" y="6977"/>
                    <a:pt x="1819" y="8374"/>
                  </a:cubicBezTo>
                  <a:cubicBezTo>
                    <a:pt x="2759" y="9314"/>
                    <a:pt x="4011" y="9814"/>
                    <a:pt x="5286" y="9814"/>
                  </a:cubicBezTo>
                  <a:cubicBezTo>
                    <a:pt x="5920" y="9814"/>
                    <a:pt x="6559" y="9691"/>
                    <a:pt x="7169" y="9437"/>
                  </a:cubicBezTo>
                  <a:cubicBezTo>
                    <a:pt x="8997" y="8681"/>
                    <a:pt x="10193" y="6891"/>
                    <a:pt x="10193" y="4910"/>
                  </a:cubicBezTo>
                  <a:cubicBezTo>
                    <a:pt x="10193" y="2202"/>
                    <a:pt x="8002" y="0"/>
                    <a:pt x="52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4" name="Google Shape;1114;p7"/>
          <p:cNvGrpSpPr/>
          <p:nvPr/>
        </p:nvGrpSpPr>
        <p:grpSpPr>
          <a:xfrm>
            <a:off x="6864066" y="1863809"/>
            <a:ext cx="788855" cy="937541"/>
            <a:chOff x="4030586" y="3805246"/>
            <a:chExt cx="286523" cy="340565"/>
          </a:xfrm>
        </p:grpSpPr>
        <p:sp>
          <p:nvSpPr>
            <p:cNvPr id="1115" name="Google Shape;1115;p7"/>
            <p:cNvSpPr/>
            <p:nvPr/>
          </p:nvSpPr>
          <p:spPr>
            <a:xfrm>
              <a:off x="4030586" y="3826122"/>
              <a:ext cx="87735" cy="145533"/>
            </a:xfrm>
            <a:custGeom>
              <a:rect b="b" l="l" r="r" t="t"/>
              <a:pathLst>
                <a:path extrusionOk="0" h="5542" w="3341">
                  <a:moveTo>
                    <a:pt x="584" y="0"/>
                  </a:moveTo>
                  <a:cubicBezTo>
                    <a:pt x="259" y="0"/>
                    <a:pt x="0" y="259"/>
                    <a:pt x="0" y="584"/>
                  </a:cubicBezTo>
                  <a:lnTo>
                    <a:pt x="0" y="1388"/>
                  </a:lnTo>
                  <a:cubicBezTo>
                    <a:pt x="0" y="3321"/>
                    <a:pt x="986" y="3723"/>
                    <a:pt x="1790" y="4039"/>
                  </a:cubicBezTo>
                  <a:cubicBezTo>
                    <a:pt x="2230" y="4221"/>
                    <a:pt x="2613" y="4374"/>
                    <a:pt x="2804" y="4757"/>
                  </a:cubicBezTo>
                  <a:cubicBezTo>
                    <a:pt x="2852" y="4852"/>
                    <a:pt x="2843" y="4967"/>
                    <a:pt x="2766" y="5044"/>
                  </a:cubicBezTo>
                  <a:cubicBezTo>
                    <a:pt x="2697" y="5120"/>
                    <a:pt x="2599" y="5156"/>
                    <a:pt x="2499" y="5156"/>
                  </a:cubicBezTo>
                  <a:cubicBezTo>
                    <a:pt x="2460" y="5156"/>
                    <a:pt x="2421" y="5150"/>
                    <a:pt x="2383" y="5139"/>
                  </a:cubicBezTo>
                  <a:cubicBezTo>
                    <a:pt x="2240" y="5082"/>
                    <a:pt x="2221" y="4910"/>
                    <a:pt x="2230" y="4776"/>
                  </a:cubicBezTo>
                  <a:cubicBezTo>
                    <a:pt x="2235" y="4642"/>
                    <a:pt x="2135" y="4572"/>
                    <a:pt x="2035" y="4572"/>
                  </a:cubicBezTo>
                  <a:cubicBezTo>
                    <a:pt x="1943" y="4572"/>
                    <a:pt x="1852" y="4632"/>
                    <a:pt x="1847" y="4757"/>
                  </a:cubicBezTo>
                  <a:cubicBezTo>
                    <a:pt x="1838" y="4919"/>
                    <a:pt x="1857" y="5331"/>
                    <a:pt x="2230" y="5494"/>
                  </a:cubicBezTo>
                  <a:cubicBezTo>
                    <a:pt x="2316" y="5522"/>
                    <a:pt x="2402" y="5541"/>
                    <a:pt x="2489" y="5541"/>
                  </a:cubicBezTo>
                  <a:cubicBezTo>
                    <a:pt x="2699" y="5541"/>
                    <a:pt x="2900" y="5465"/>
                    <a:pt x="3044" y="5312"/>
                  </a:cubicBezTo>
                  <a:cubicBezTo>
                    <a:pt x="3225" y="5120"/>
                    <a:pt x="3273" y="4833"/>
                    <a:pt x="3149" y="4594"/>
                  </a:cubicBezTo>
                  <a:cubicBezTo>
                    <a:pt x="2891" y="4077"/>
                    <a:pt x="2402" y="3886"/>
                    <a:pt x="1924" y="3694"/>
                  </a:cubicBezTo>
                  <a:cubicBezTo>
                    <a:pt x="1551" y="3532"/>
                    <a:pt x="1158" y="3379"/>
                    <a:pt x="871" y="3053"/>
                  </a:cubicBezTo>
                  <a:cubicBezTo>
                    <a:pt x="546" y="2690"/>
                    <a:pt x="383" y="2144"/>
                    <a:pt x="383" y="1398"/>
                  </a:cubicBezTo>
                  <a:lnTo>
                    <a:pt x="383" y="594"/>
                  </a:lnTo>
                  <a:cubicBezTo>
                    <a:pt x="383" y="479"/>
                    <a:pt x="469" y="393"/>
                    <a:pt x="575" y="393"/>
                  </a:cubicBezTo>
                  <a:cubicBezTo>
                    <a:pt x="881" y="393"/>
                    <a:pt x="1168" y="546"/>
                    <a:pt x="1340" y="795"/>
                  </a:cubicBezTo>
                  <a:lnTo>
                    <a:pt x="1493" y="1015"/>
                  </a:lnTo>
                  <a:cubicBezTo>
                    <a:pt x="1646" y="1235"/>
                    <a:pt x="1905" y="1369"/>
                    <a:pt x="2182" y="1369"/>
                  </a:cubicBezTo>
                  <a:lnTo>
                    <a:pt x="3082" y="1369"/>
                  </a:lnTo>
                  <a:cubicBezTo>
                    <a:pt x="3340" y="1369"/>
                    <a:pt x="3340" y="986"/>
                    <a:pt x="3082" y="986"/>
                  </a:cubicBezTo>
                  <a:lnTo>
                    <a:pt x="2182" y="986"/>
                  </a:lnTo>
                  <a:cubicBezTo>
                    <a:pt x="2029" y="986"/>
                    <a:pt x="1895" y="909"/>
                    <a:pt x="1809" y="795"/>
                  </a:cubicBezTo>
                  <a:lnTo>
                    <a:pt x="1656" y="574"/>
                  </a:lnTo>
                  <a:cubicBezTo>
                    <a:pt x="1417" y="220"/>
                    <a:pt x="1015" y="10"/>
                    <a:pt x="58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7"/>
            <p:cNvSpPr/>
            <p:nvPr/>
          </p:nvSpPr>
          <p:spPr>
            <a:xfrm>
              <a:off x="4229374" y="3825860"/>
              <a:ext cx="87735" cy="145796"/>
            </a:xfrm>
            <a:custGeom>
              <a:rect b="b" l="l" r="r" t="t"/>
              <a:pathLst>
                <a:path extrusionOk="0" h="5552" w="3341">
                  <a:moveTo>
                    <a:pt x="2757" y="1"/>
                  </a:moveTo>
                  <a:cubicBezTo>
                    <a:pt x="2326" y="1"/>
                    <a:pt x="1924" y="221"/>
                    <a:pt x="1685" y="575"/>
                  </a:cubicBezTo>
                  <a:lnTo>
                    <a:pt x="1532" y="785"/>
                  </a:lnTo>
                  <a:cubicBezTo>
                    <a:pt x="1446" y="910"/>
                    <a:pt x="1312" y="986"/>
                    <a:pt x="1158" y="986"/>
                  </a:cubicBezTo>
                  <a:lnTo>
                    <a:pt x="259" y="986"/>
                  </a:lnTo>
                  <a:cubicBezTo>
                    <a:pt x="0" y="986"/>
                    <a:pt x="0" y="1369"/>
                    <a:pt x="259" y="1369"/>
                  </a:cubicBezTo>
                  <a:lnTo>
                    <a:pt x="1168" y="1369"/>
                  </a:lnTo>
                  <a:cubicBezTo>
                    <a:pt x="1436" y="1369"/>
                    <a:pt x="1694" y="1235"/>
                    <a:pt x="1857" y="1015"/>
                  </a:cubicBezTo>
                  <a:lnTo>
                    <a:pt x="2001" y="795"/>
                  </a:lnTo>
                  <a:cubicBezTo>
                    <a:pt x="2182" y="546"/>
                    <a:pt x="2460" y="393"/>
                    <a:pt x="2766" y="393"/>
                  </a:cubicBezTo>
                  <a:cubicBezTo>
                    <a:pt x="2881" y="393"/>
                    <a:pt x="2967" y="479"/>
                    <a:pt x="2967" y="584"/>
                  </a:cubicBezTo>
                  <a:lnTo>
                    <a:pt x="2967" y="1388"/>
                  </a:lnTo>
                  <a:cubicBezTo>
                    <a:pt x="2967" y="2144"/>
                    <a:pt x="2804" y="2700"/>
                    <a:pt x="2479" y="3054"/>
                  </a:cubicBezTo>
                  <a:cubicBezTo>
                    <a:pt x="2192" y="3369"/>
                    <a:pt x="1800" y="3532"/>
                    <a:pt x="1417" y="3685"/>
                  </a:cubicBezTo>
                  <a:cubicBezTo>
                    <a:pt x="948" y="3877"/>
                    <a:pt x="450" y="4078"/>
                    <a:pt x="201" y="4594"/>
                  </a:cubicBezTo>
                  <a:cubicBezTo>
                    <a:pt x="77" y="4834"/>
                    <a:pt x="115" y="5121"/>
                    <a:pt x="307" y="5312"/>
                  </a:cubicBezTo>
                  <a:cubicBezTo>
                    <a:pt x="450" y="5465"/>
                    <a:pt x="651" y="5551"/>
                    <a:pt x="862" y="5551"/>
                  </a:cubicBezTo>
                  <a:cubicBezTo>
                    <a:pt x="948" y="5551"/>
                    <a:pt x="1034" y="5523"/>
                    <a:pt x="1111" y="5494"/>
                  </a:cubicBezTo>
                  <a:cubicBezTo>
                    <a:pt x="1484" y="5331"/>
                    <a:pt x="1503" y="4920"/>
                    <a:pt x="1493" y="4757"/>
                  </a:cubicBezTo>
                  <a:cubicBezTo>
                    <a:pt x="1489" y="4632"/>
                    <a:pt x="1396" y="4572"/>
                    <a:pt x="1303" y="4572"/>
                  </a:cubicBezTo>
                  <a:cubicBezTo>
                    <a:pt x="1204" y="4572"/>
                    <a:pt x="1106" y="4639"/>
                    <a:pt x="1111" y="4767"/>
                  </a:cubicBezTo>
                  <a:cubicBezTo>
                    <a:pt x="1120" y="4901"/>
                    <a:pt x="1101" y="5073"/>
                    <a:pt x="957" y="5140"/>
                  </a:cubicBezTo>
                  <a:cubicBezTo>
                    <a:pt x="923" y="5150"/>
                    <a:pt x="887" y="5155"/>
                    <a:pt x="851" y="5155"/>
                  </a:cubicBezTo>
                  <a:cubicBezTo>
                    <a:pt x="748" y="5155"/>
                    <a:pt x="646" y="5115"/>
                    <a:pt x="575" y="5044"/>
                  </a:cubicBezTo>
                  <a:cubicBezTo>
                    <a:pt x="498" y="4968"/>
                    <a:pt x="488" y="4853"/>
                    <a:pt x="536" y="4757"/>
                  </a:cubicBezTo>
                  <a:cubicBezTo>
                    <a:pt x="728" y="4374"/>
                    <a:pt x="1111" y="4221"/>
                    <a:pt x="1551" y="4039"/>
                  </a:cubicBezTo>
                  <a:cubicBezTo>
                    <a:pt x="2355" y="3714"/>
                    <a:pt x="3340" y="3312"/>
                    <a:pt x="3340" y="1388"/>
                  </a:cubicBezTo>
                  <a:lnTo>
                    <a:pt x="3340" y="584"/>
                  </a:lnTo>
                  <a:cubicBezTo>
                    <a:pt x="3340" y="259"/>
                    <a:pt x="3082" y="1"/>
                    <a:pt x="27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7"/>
            <p:cNvSpPr/>
            <p:nvPr/>
          </p:nvSpPr>
          <p:spPr>
            <a:xfrm>
              <a:off x="4162779" y="3999018"/>
              <a:ext cx="22400" cy="101547"/>
            </a:xfrm>
            <a:custGeom>
              <a:rect b="b" l="l" r="r" t="t"/>
              <a:pathLst>
                <a:path extrusionOk="0" h="3867" w="853">
                  <a:moveTo>
                    <a:pt x="0" y="1"/>
                  </a:moveTo>
                  <a:lnTo>
                    <a:pt x="0" y="3867"/>
                  </a:lnTo>
                  <a:lnTo>
                    <a:pt x="852" y="3867"/>
                  </a:lnTo>
                  <a:lnTo>
                    <a:pt x="85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7"/>
            <p:cNvSpPr/>
            <p:nvPr/>
          </p:nvSpPr>
          <p:spPr>
            <a:xfrm>
              <a:off x="4091903" y="3816564"/>
              <a:ext cx="163889" cy="200836"/>
            </a:xfrm>
            <a:custGeom>
              <a:rect b="b" l="l" r="r" t="t"/>
              <a:pathLst>
                <a:path extrusionOk="0" h="7648" w="6241">
                  <a:moveTo>
                    <a:pt x="0" y="1"/>
                  </a:moveTo>
                  <a:lnTo>
                    <a:pt x="0" y="2518"/>
                  </a:lnTo>
                  <a:cubicBezTo>
                    <a:pt x="0" y="4288"/>
                    <a:pt x="843" y="5963"/>
                    <a:pt x="2269" y="7016"/>
                  </a:cubicBezTo>
                  <a:lnTo>
                    <a:pt x="3120" y="7647"/>
                  </a:lnTo>
                  <a:lnTo>
                    <a:pt x="3972" y="7016"/>
                  </a:lnTo>
                  <a:cubicBezTo>
                    <a:pt x="5398" y="5963"/>
                    <a:pt x="6240" y="4288"/>
                    <a:pt x="6240" y="2518"/>
                  </a:cubicBezTo>
                  <a:lnTo>
                    <a:pt x="62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7"/>
            <p:cNvSpPr/>
            <p:nvPr/>
          </p:nvSpPr>
          <p:spPr>
            <a:xfrm>
              <a:off x="4158498" y="3816564"/>
              <a:ext cx="97530" cy="200836"/>
            </a:xfrm>
            <a:custGeom>
              <a:rect b="b" l="l" r="r" t="t"/>
              <a:pathLst>
                <a:path extrusionOk="0" h="7648" w="3714">
                  <a:moveTo>
                    <a:pt x="2537" y="1"/>
                  </a:moveTo>
                  <a:lnTo>
                    <a:pt x="2537" y="2518"/>
                  </a:lnTo>
                  <a:cubicBezTo>
                    <a:pt x="2537" y="4288"/>
                    <a:pt x="1685" y="5963"/>
                    <a:pt x="259" y="7016"/>
                  </a:cubicBezTo>
                  <a:lnTo>
                    <a:pt x="1" y="7207"/>
                  </a:lnTo>
                  <a:lnTo>
                    <a:pt x="594" y="7647"/>
                  </a:lnTo>
                  <a:lnTo>
                    <a:pt x="1436" y="7016"/>
                  </a:lnTo>
                  <a:cubicBezTo>
                    <a:pt x="2872" y="5963"/>
                    <a:pt x="3714" y="4288"/>
                    <a:pt x="3714" y="2518"/>
                  </a:cubicBezTo>
                  <a:lnTo>
                    <a:pt x="371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7"/>
            <p:cNvSpPr/>
            <p:nvPr/>
          </p:nvSpPr>
          <p:spPr>
            <a:xfrm>
              <a:off x="4081084" y="3805246"/>
              <a:ext cx="185501" cy="22662"/>
            </a:xfrm>
            <a:custGeom>
              <a:rect b="b" l="l" r="r" t="t"/>
              <a:pathLst>
                <a:path extrusionOk="0" h="863" w="7064">
                  <a:moveTo>
                    <a:pt x="183" y="1"/>
                  </a:moveTo>
                  <a:cubicBezTo>
                    <a:pt x="87" y="1"/>
                    <a:pt x="1" y="78"/>
                    <a:pt x="1" y="173"/>
                  </a:cubicBezTo>
                  <a:lnTo>
                    <a:pt x="1" y="680"/>
                  </a:lnTo>
                  <a:cubicBezTo>
                    <a:pt x="1" y="776"/>
                    <a:pt x="87" y="862"/>
                    <a:pt x="183" y="862"/>
                  </a:cubicBezTo>
                  <a:lnTo>
                    <a:pt x="6892" y="862"/>
                  </a:lnTo>
                  <a:cubicBezTo>
                    <a:pt x="6987" y="862"/>
                    <a:pt x="7064" y="776"/>
                    <a:pt x="7064" y="680"/>
                  </a:cubicBezTo>
                  <a:lnTo>
                    <a:pt x="7064" y="173"/>
                  </a:lnTo>
                  <a:cubicBezTo>
                    <a:pt x="7064" y="78"/>
                    <a:pt x="6987" y="1"/>
                    <a:pt x="689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7"/>
            <p:cNvSpPr/>
            <p:nvPr/>
          </p:nvSpPr>
          <p:spPr>
            <a:xfrm>
              <a:off x="4235913" y="3805246"/>
              <a:ext cx="30672" cy="22662"/>
            </a:xfrm>
            <a:custGeom>
              <a:rect b="b" l="l" r="r" t="t"/>
              <a:pathLst>
                <a:path extrusionOk="0" h="863" w="1168">
                  <a:moveTo>
                    <a:pt x="0" y="1"/>
                  </a:moveTo>
                  <a:lnTo>
                    <a:pt x="0" y="862"/>
                  </a:lnTo>
                  <a:lnTo>
                    <a:pt x="996" y="862"/>
                  </a:lnTo>
                  <a:cubicBezTo>
                    <a:pt x="1091" y="862"/>
                    <a:pt x="1168" y="776"/>
                    <a:pt x="1168" y="680"/>
                  </a:cubicBezTo>
                  <a:lnTo>
                    <a:pt x="1168" y="173"/>
                  </a:lnTo>
                  <a:cubicBezTo>
                    <a:pt x="1168" y="78"/>
                    <a:pt x="1091" y="1"/>
                    <a:pt x="99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7"/>
            <p:cNvSpPr/>
            <p:nvPr/>
          </p:nvSpPr>
          <p:spPr>
            <a:xfrm>
              <a:off x="4133368" y="3866195"/>
              <a:ext cx="81196" cy="76627"/>
            </a:xfrm>
            <a:custGeom>
              <a:rect b="b" l="l" r="r" t="t"/>
              <a:pathLst>
                <a:path extrusionOk="0" h="2918" w="3092">
                  <a:moveTo>
                    <a:pt x="1546" y="1"/>
                  </a:moveTo>
                  <a:cubicBezTo>
                    <a:pt x="1534" y="1"/>
                    <a:pt x="1522" y="6"/>
                    <a:pt x="1513" y="15"/>
                  </a:cubicBezTo>
                  <a:lnTo>
                    <a:pt x="1072" y="915"/>
                  </a:lnTo>
                  <a:cubicBezTo>
                    <a:pt x="1063" y="924"/>
                    <a:pt x="1053" y="934"/>
                    <a:pt x="1044" y="934"/>
                  </a:cubicBezTo>
                  <a:lnTo>
                    <a:pt x="48" y="1077"/>
                  </a:lnTo>
                  <a:cubicBezTo>
                    <a:pt x="20" y="1087"/>
                    <a:pt x="1" y="1125"/>
                    <a:pt x="29" y="1144"/>
                  </a:cubicBezTo>
                  <a:lnTo>
                    <a:pt x="747" y="1843"/>
                  </a:lnTo>
                  <a:cubicBezTo>
                    <a:pt x="757" y="1853"/>
                    <a:pt x="757" y="1872"/>
                    <a:pt x="757" y="1881"/>
                  </a:cubicBezTo>
                  <a:lnTo>
                    <a:pt x="584" y="2867"/>
                  </a:lnTo>
                  <a:cubicBezTo>
                    <a:pt x="584" y="2899"/>
                    <a:pt x="604" y="2917"/>
                    <a:pt x="627" y="2917"/>
                  </a:cubicBezTo>
                  <a:cubicBezTo>
                    <a:pt x="632" y="2917"/>
                    <a:pt x="637" y="2917"/>
                    <a:pt x="642" y="2915"/>
                  </a:cubicBezTo>
                  <a:lnTo>
                    <a:pt x="1532" y="2446"/>
                  </a:lnTo>
                  <a:cubicBezTo>
                    <a:pt x="1537" y="2441"/>
                    <a:pt x="1541" y="2439"/>
                    <a:pt x="1547" y="2439"/>
                  </a:cubicBezTo>
                  <a:cubicBezTo>
                    <a:pt x="1553" y="2439"/>
                    <a:pt x="1560" y="2441"/>
                    <a:pt x="1570" y="2446"/>
                  </a:cubicBezTo>
                  <a:lnTo>
                    <a:pt x="2451" y="2915"/>
                  </a:lnTo>
                  <a:cubicBezTo>
                    <a:pt x="2455" y="2917"/>
                    <a:pt x="2461" y="2917"/>
                    <a:pt x="2466" y="2917"/>
                  </a:cubicBezTo>
                  <a:cubicBezTo>
                    <a:pt x="2491" y="2917"/>
                    <a:pt x="2516" y="2899"/>
                    <a:pt x="2508" y="2867"/>
                  </a:cubicBezTo>
                  <a:lnTo>
                    <a:pt x="2336" y="1881"/>
                  </a:lnTo>
                  <a:cubicBezTo>
                    <a:pt x="2336" y="1872"/>
                    <a:pt x="2345" y="1853"/>
                    <a:pt x="2355" y="1843"/>
                  </a:cubicBezTo>
                  <a:lnTo>
                    <a:pt x="3073" y="1144"/>
                  </a:lnTo>
                  <a:cubicBezTo>
                    <a:pt x="3092" y="1125"/>
                    <a:pt x="3082" y="1087"/>
                    <a:pt x="3044" y="1077"/>
                  </a:cubicBezTo>
                  <a:lnTo>
                    <a:pt x="2058" y="934"/>
                  </a:lnTo>
                  <a:cubicBezTo>
                    <a:pt x="2039" y="934"/>
                    <a:pt x="2029" y="924"/>
                    <a:pt x="2020" y="915"/>
                  </a:cubicBezTo>
                  <a:lnTo>
                    <a:pt x="1580" y="15"/>
                  </a:lnTo>
                  <a:cubicBezTo>
                    <a:pt x="1570" y="6"/>
                    <a:pt x="1558" y="1"/>
                    <a:pt x="15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7"/>
            <p:cNvSpPr/>
            <p:nvPr/>
          </p:nvSpPr>
          <p:spPr>
            <a:xfrm>
              <a:off x="4152721" y="4004060"/>
              <a:ext cx="42489" cy="20877"/>
            </a:xfrm>
            <a:custGeom>
              <a:rect b="b" l="l" r="r" t="t"/>
              <a:pathLst>
                <a:path extrusionOk="0" h="795" w="1618">
                  <a:moveTo>
                    <a:pt x="326" y="0"/>
                  </a:moveTo>
                  <a:cubicBezTo>
                    <a:pt x="144" y="0"/>
                    <a:pt x="0" y="144"/>
                    <a:pt x="0" y="325"/>
                  </a:cubicBezTo>
                  <a:lnTo>
                    <a:pt x="0" y="469"/>
                  </a:lnTo>
                  <a:cubicBezTo>
                    <a:pt x="0" y="651"/>
                    <a:pt x="144" y="794"/>
                    <a:pt x="326" y="794"/>
                  </a:cubicBezTo>
                  <a:lnTo>
                    <a:pt x="1292" y="794"/>
                  </a:lnTo>
                  <a:cubicBezTo>
                    <a:pt x="1474" y="794"/>
                    <a:pt x="1618" y="651"/>
                    <a:pt x="1618" y="469"/>
                  </a:cubicBezTo>
                  <a:lnTo>
                    <a:pt x="1618" y="325"/>
                  </a:lnTo>
                  <a:cubicBezTo>
                    <a:pt x="1618" y="144"/>
                    <a:pt x="1474" y="0"/>
                    <a:pt x="129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7"/>
            <p:cNvSpPr/>
            <p:nvPr/>
          </p:nvSpPr>
          <p:spPr>
            <a:xfrm>
              <a:off x="4130348" y="4085466"/>
              <a:ext cx="87236" cy="30199"/>
            </a:xfrm>
            <a:custGeom>
              <a:rect b="b" l="l" r="r" t="t"/>
              <a:pathLst>
                <a:path extrusionOk="0" h="1150" w="3322">
                  <a:moveTo>
                    <a:pt x="441" y="1"/>
                  </a:moveTo>
                  <a:cubicBezTo>
                    <a:pt x="192" y="1"/>
                    <a:pt x="1" y="192"/>
                    <a:pt x="1" y="441"/>
                  </a:cubicBezTo>
                  <a:lnTo>
                    <a:pt x="1" y="1149"/>
                  </a:lnTo>
                  <a:lnTo>
                    <a:pt x="3322" y="1149"/>
                  </a:lnTo>
                  <a:lnTo>
                    <a:pt x="3322" y="1140"/>
                  </a:lnTo>
                  <a:lnTo>
                    <a:pt x="3322" y="441"/>
                  </a:lnTo>
                  <a:cubicBezTo>
                    <a:pt x="3322" y="192"/>
                    <a:pt x="3121" y="1"/>
                    <a:pt x="287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7"/>
            <p:cNvSpPr/>
            <p:nvPr/>
          </p:nvSpPr>
          <p:spPr>
            <a:xfrm>
              <a:off x="4186649" y="4085466"/>
              <a:ext cx="30934" cy="29936"/>
            </a:xfrm>
            <a:custGeom>
              <a:rect b="b" l="l" r="r" t="t"/>
              <a:pathLst>
                <a:path extrusionOk="0" h="1140" w="1178">
                  <a:moveTo>
                    <a:pt x="0" y="1"/>
                  </a:moveTo>
                  <a:lnTo>
                    <a:pt x="0" y="1140"/>
                  </a:lnTo>
                  <a:lnTo>
                    <a:pt x="1178" y="1140"/>
                  </a:lnTo>
                  <a:lnTo>
                    <a:pt x="1178" y="441"/>
                  </a:lnTo>
                  <a:cubicBezTo>
                    <a:pt x="1178" y="192"/>
                    <a:pt x="977" y="1"/>
                    <a:pt x="73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7"/>
            <p:cNvSpPr/>
            <p:nvPr/>
          </p:nvSpPr>
          <p:spPr>
            <a:xfrm>
              <a:off x="4098941" y="4108102"/>
              <a:ext cx="150050" cy="37709"/>
            </a:xfrm>
            <a:custGeom>
              <a:rect b="b" l="l" r="r" t="t"/>
              <a:pathLst>
                <a:path extrusionOk="0" h="1436" w="5714">
                  <a:moveTo>
                    <a:pt x="460" y="0"/>
                  </a:moveTo>
                  <a:cubicBezTo>
                    <a:pt x="345" y="0"/>
                    <a:pt x="240" y="86"/>
                    <a:pt x="221" y="201"/>
                  </a:cubicBezTo>
                  <a:lnTo>
                    <a:pt x="29" y="1149"/>
                  </a:lnTo>
                  <a:cubicBezTo>
                    <a:pt x="0" y="1302"/>
                    <a:pt x="115" y="1436"/>
                    <a:pt x="268" y="1436"/>
                  </a:cubicBezTo>
                  <a:lnTo>
                    <a:pt x="5436" y="1436"/>
                  </a:lnTo>
                  <a:cubicBezTo>
                    <a:pt x="5599" y="1436"/>
                    <a:pt x="5714" y="1302"/>
                    <a:pt x="5676" y="1149"/>
                  </a:cubicBezTo>
                  <a:lnTo>
                    <a:pt x="5494" y="201"/>
                  </a:lnTo>
                  <a:cubicBezTo>
                    <a:pt x="5475" y="86"/>
                    <a:pt x="5369" y="0"/>
                    <a:pt x="52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7"/>
            <p:cNvSpPr/>
            <p:nvPr/>
          </p:nvSpPr>
          <p:spPr>
            <a:xfrm>
              <a:off x="4211018" y="4108102"/>
              <a:ext cx="37736" cy="37709"/>
            </a:xfrm>
            <a:custGeom>
              <a:rect b="b" l="l" r="r" t="t"/>
              <a:pathLst>
                <a:path extrusionOk="0" h="1436" w="1437">
                  <a:moveTo>
                    <a:pt x="1" y="0"/>
                  </a:moveTo>
                  <a:lnTo>
                    <a:pt x="278" y="1436"/>
                  </a:lnTo>
                  <a:lnTo>
                    <a:pt x="1168" y="1436"/>
                  </a:lnTo>
                  <a:cubicBezTo>
                    <a:pt x="1321" y="1436"/>
                    <a:pt x="1436" y="1302"/>
                    <a:pt x="1417" y="1149"/>
                  </a:cubicBezTo>
                  <a:lnTo>
                    <a:pt x="1226" y="201"/>
                  </a:lnTo>
                  <a:cubicBezTo>
                    <a:pt x="1207" y="86"/>
                    <a:pt x="1101" y="0"/>
                    <a:pt x="98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8" name="Google Shape;1128;p7"/>
          <p:cNvGrpSpPr/>
          <p:nvPr/>
        </p:nvGrpSpPr>
        <p:grpSpPr>
          <a:xfrm>
            <a:off x="4106621" y="1870059"/>
            <a:ext cx="930618" cy="924935"/>
            <a:chOff x="2180884" y="2888719"/>
            <a:chExt cx="376753" cy="374468"/>
          </a:xfrm>
        </p:grpSpPr>
        <p:sp>
          <p:nvSpPr>
            <p:cNvPr id="1129" name="Google Shape;1129;p7"/>
            <p:cNvSpPr/>
            <p:nvPr/>
          </p:nvSpPr>
          <p:spPr>
            <a:xfrm>
              <a:off x="2180884" y="2954054"/>
              <a:ext cx="309395" cy="309133"/>
            </a:xfrm>
            <a:custGeom>
              <a:rect b="b" l="l" r="r" t="t"/>
              <a:pathLst>
                <a:path extrusionOk="0" h="11772" w="11782">
                  <a:moveTo>
                    <a:pt x="5896" y="0"/>
                  </a:moveTo>
                  <a:cubicBezTo>
                    <a:pt x="2642" y="0"/>
                    <a:pt x="1" y="2632"/>
                    <a:pt x="1" y="5886"/>
                  </a:cubicBezTo>
                  <a:cubicBezTo>
                    <a:pt x="1" y="9140"/>
                    <a:pt x="2642" y="11772"/>
                    <a:pt x="5896" y="11772"/>
                  </a:cubicBezTo>
                  <a:cubicBezTo>
                    <a:pt x="9150" y="11772"/>
                    <a:pt x="11782" y="9140"/>
                    <a:pt x="11782" y="5886"/>
                  </a:cubicBezTo>
                  <a:cubicBezTo>
                    <a:pt x="11782" y="2632"/>
                    <a:pt x="9150" y="0"/>
                    <a:pt x="58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7"/>
            <p:cNvSpPr/>
            <p:nvPr/>
          </p:nvSpPr>
          <p:spPr>
            <a:xfrm>
              <a:off x="2335713" y="3102082"/>
              <a:ext cx="154330" cy="12579"/>
            </a:xfrm>
            <a:custGeom>
              <a:rect b="b" l="l" r="r" t="t"/>
              <a:pathLst>
                <a:path extrusionOk="0" h="479" w="5877">
                  <a:moveTo>
                    <a:pt x="0" y="0"/>
                  </a:moveTo>
                  <a:lnTo>
                    <a:pt x="0" y="479"/>
                  </a:lnTo>
                  <a:lnTo>
                    <a:pt x="5876" y="479"/>
                  </a:lnTo>
                  <a:lnTo>
                    <a:pt x="5876" y="240"/>
                  </a:lnTo>
                  <a:lnTo>
                    <a:pt x="587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7"/>
            <p:cNvSpPr/>
            <p:nvPr/>
          </p:nvSpPr>
          <p:spPr>
            <a:xfrm>
              <a:off x="2465648" y="2888719"/>
              <a:ext cx="91989" cy="89993"/>
            </a:xfrm>
            <a:custGeom>
              <a:rect b="b" l="l" r="r" t="t"/>
              <a:pathLst>
                <a:path extrusionOk="0" h="3427" w="3503">
                  <a:moveTo>
                    <a:pt x="2115" y="1"/>
                  </a:moveTo>
                  <a:cubicBezTo>
                    <a:pt x="2059" y="1"/>
                    <a:pt x="2001" y="21"/>
                    <a:pt x="1952" y="67"/>
                  </a:cubicBezTo>
                  <a:lnTo>
                    <a:pt x="211" y="1809"/>
                  </a:lnTo>
                  <a:cubicBezTo>
                    <a:pt x="77" y="1943"/>
                    <a:pt x="0" y="2125"/>
                    <a:pt x="0" y="2307"/>
                  </a:cubicBezTo>
                  <a:lnTo>
                    <a:pt x="0" y="3426"/>
                  </a:lnTo>
                  <a:lnTo>
                    <a:pt x="1120" y="3426"/>
                  </a:lnTo>
                  <a:cubicBezTo>
                    <a:pt x="1311" y="3426"/>
                    <a:pt x="1483" y="3350"/>
                    <a:pt x="1617" y="3216"/>
                  </a:cubicBezTo>
                  <a:lnTo>
                    <a:pt x="3369" y="1474"/>
                  </a:lnTo>
                  <a:cubicBezTo>
                    <a:pt x="3503" y="1321"/>
                    <a:pt x="3407" y="1082"/>
                    <a:pt x="3197" y="1072"/>
                  </a:cubicBezTo>
                  <a:lnTo>
                    <a:pt x="2354" y="1072"/>
                  </a:lnTo>
                  <a:lnTo>
                    <a:pt x="2354" y="230"/>
                  </a:lnTo>
                  <a:cubicBezTo>
                    <a:pt x="2348" y="93"/>
                    <a:pt x="2235" y="1"/>
                    <a:pt x="21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7"/>
            <p:cNvSpPr/>
            <p:nvPr/>
          </p:nvSpPr>
          <p:spPr>
            <a:xfrm>
              <a:off x="2465648" y="2888719"/>
              <a:ext cx="61842" cy="90229"/>
            </a:xfrm>
            <a:custGeom>
              <a:rect b="b" l="l" r="r" t="t"/>
              <a:pathLst>
                <a:path extrusionOk="0" h="3436" w="2355">
                  <a:moveTo>
                    <a:pt x="2115" y="1"/>
                  </a:moveTo>
                  <a:cubicBezTo>
                    <a:pt x="2059" y="1"/>
                    <a:pt x="2001" y="21"/>
                    <a:pt x="1952" y="67"/>
                  </a:cubicBezTo>
                  <a:lnTo>
                    <a:pt x="211" y="1809"/>
                  </a:lnTo>
                  <a:cubicBezTo>
                    <a:pt x="77" y="1943"/>
                    <a:pt x="0" y="2125"/>
                    <a:pt x="0" y="2307"/>
                  </a:cubicBezTo>
                  <a:lnTo>
                    <a:pt x="0" y="3436"/>
                  </a:lnTo>
                  <a:lnTo>
                    <a:pt x="2354" y="1072"/>
                  </a:lnTo>
                  <a:lnTo>
                    <a:pt x="2354" y="230"/>
                  </a:lnTo>
                  <a:cubicBezTo>
                    <a:pt x="2348" y="93"/>
                    <a:pt x="2235" y="1"/>
                    <a:pt x="21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7"/>
            <p:cNvSpPr/>
            <p:nvPr/>
          </p:nvSpPr>
          <p:spPr>
            <a:xfrm>
              <a:off x="2218094" y="2991002"/>
              <a:ext cx="235263" cy="235263"/>
            </a:xfrm>
            <a:custGeom>
              <a:rect b="b" l="l" r="r" t="t"/>
              <a:pathLst>
                <a:path extrusionOk="0" h="8959" w="8959">
                  <a:moveTo>
                    <a:pt x="4479" y="0"/>
                  </a:moveTo>
                  <a:cubicBezTo>
                    <a:pt x="2010" y="0"/>
                    <a:pt x="0" y="2010"/>
                    <a:pt x="0" y="4479"/>
                  </a:cubicBezTo>
                  <a:cubicBezTo>
                    <a:pt x="0" y="6948"/>
                    <a:pt x="2010" y="8958"/>
                    <a:pt x="4479" y="8958"/>
                  </a:cubicBezTo>
                  <a:cubicBezTo>
                    <a:pt x="6948" y="8958"/>
                    <a:pt x="8958" y="6948"/>
                    <a:pt x="8958" y="4479"/>
                  </a:cubicBezTo>
                  <a:cubicBezTo>
                    <a:pt x="8958" y="2010"/>
                    <a:pt x="6948" y="0"/>
                    <a:pt x="447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7"/>
            <p:cNvSpPr/>
            <p:nvPr/>
          </p:nvSpPr>
          <p:spPr>
            <a:xfrm>
              <a:off x="2335713" y="3102082"/>
              <a:ext cx="117382" cy="12579"/>
            </a:xfrm>
            <a:custGeom>
              <a:rect b="b" l="l" r="r" t="t"/>
              <a:pathLst>
                <a:path extrusionOk="0" h="479" w="4470">
                  <a:moveTo>
                    <a:pt x="0" y="0"/>
                  </a:moveTo>
                  <a:lnTo>
                    <a:pt x="0" y="479"/>
                  </a:lnTo>
                  <a:lnTo>
                    <a:pt x="4460" y="479"/>
                  </a:lnTo>
                  <a:cubicBezTo>
                    <a:pt x="4460" y="402"/>
                    <a:pt x="4470" y="326"/>
                    <a:pt x="4470" y="240"/>
                  </a:cubicBezTo>
                  <a:cubicBezTo>
                    <a:pt x="4470" y="153"/>
                    <a:pt x="4460" y="87"/>
                    <a:pt x="446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7"/>
            <p:cNvSpPr/>
            <p:nvPr/>
          </p:nvSpPr>
          <p:spPr>
            <a:xfrm>
              <a:off x="2249003" y="3021910"/>
              <a:ext cx="173185" cy="173421"/>
            </a:xfrm>
            <a:custGeom>
              <a:rect b="b" l="l" r="r" t="t"/>
              <a:pathLst>
                <a:path extrusionOk="0" h="6604" w="6595">
                  <a:moveTo>
                    <a:pt x="3302" y="0"/>
                  </a:moveTo>
                  <a:cubicBezTo>
                    <a:pt x="1484" y="0"/>
                    <a:pt x="0" y="1484"/>
                    <a:pt x="0" y="3302"/>
                  </a:cubicBezTo>
                  <a:cubicBezTo>
                    <a:pt x="0" y="5121"/>
                    <a:pt x="1484" y="6604"/>
                    <a:pt x="3302" y="6604"/>
                  </a:cubicBezTo>
                  <a:cubicBezTo>
                    <a:pt x="5121" y="6604"/>
                    <a:pt x="6594" y="5121"/>
                    <a:pt x="6594" y="3302"/>
                  </a:cubicBezTo>
                  <a:cubicBezTo>
                    <a:pt x="6594" y="1484"/>
                    <a:pt x="5121" y="0"/>
                    <a:pt x="330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7"/>
            <p:cNvSpPr/>
            <p:nvPr/>
          </p:nvSpPr>
          <p:spPr>
            <a:xfrm>
              <a:off x="2335713" y="3102082"/>
              <a:ext cx="86711" cy="12579"/>
            </a:xfrm>
            <a:custGeom>
              <a:rect b="b" l="l" r="r" t="t"/>
              <a:pathLst>
                <a:path extrusionOk="0" h="479" w="3302">
                  <a:moveTo>
                    <a:pt x="0" y="0"/>
                  </a:moveTo>
                  <a:lnTo>
                    <a:pt x="0" y="479"/>
                  </a:lnTo>
                  <a:lnTo>
                    <a:pt x="3283" y="479"/>
                  </a:lnTo>
                  <a:cubicBezTo>
                    <a:pt x="3283" y="402"/>
                    <a:pt x="3302" y="326"/>
                    <a:pt x="3302" y="240"/>
                  </a:cubicBezTo>
                  <a:cubicBezTo>
                    <a:pt x="3302" y="153"/>
                    <a:pt x="3292" y="87"/>
                    <a:pt x="328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7"/>
            <p:cNvSpPr/>
            <p:nvPr/>
          </p:nvSpPr>
          <p:spPr>
            <a:xfrm>
              <a:off x="2286187" y="3059094"/>
              <a:ext cx="99053" cy="99053"/>
            </a:xfrm>
            <a:custGeom>
              <a:rect b="b" l="l" r="r" t="t"/>
              <a:pathLst>
                <a:path extrusionOk="0" h="3772" w="3772">
                  <a:moveTo>
                    <a:pt x="1886" y="1"/>
                  </a:moveTo>
                  <a:cubicBezTo>
                    <a:pt x="843" y="1"/>
                    <a:pt x="1" y="843"/>
                    <a:pt x="1" y="1886"/>
                  </a:cubicBezTo>
                  <a:cubicBezTo>
                    <a:pt x="1" y="2929"/>
                    <a:pt x="843" y="3772"/>
                    <a:pt x="1886" y="3772"/>
                  </a:cubicBezTo>
                  <a:cubicBezTo>
                    <a:pt x="2929" y="3772"/>
                    <a:pt x="3772" y="2929"/>
                    <a:pt x="3772" y="1886"/>
                  </a:cubicBezTo>
                  <a:cubicBezTo>
                    <a:pt x="3772" y="843"/>
                    <a:pt x="2929" y="1"/>
                    <a:pt x="188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7"/>
            <p:cNvSpPr/>
            <p:nvPr/>
          </p:nvSpPr>
          <p:spPr>
            <a:xfrm>
              <a:off x="2335713" y="3102318"/>
              <a:ext cx="49526" cy="12342"/>
            </a:xfrm>
            <a:custGeom>
              <a:rect b="b" l="l" r="r" t="t"/>
              <a:pathLst>
                <a:path extrusionOk="0" h="470" w="1886">
                  <a:moveTo>
                    <a:pt x="0" y="1"/>
                  </a:moveTo>
                  <a:lnTo>
                    <a:pt x="0" y="470"/>
                  </a:lnTo>
                  <a:lnTo>
                    <a:pt x="1866" y="470"/>
                  </a:lnTo>
                  <a:cubicBezTo>
                    <a:pt x="1886" y="317"/>
                    <a:pt x="1886" y="154"/>
                    <a:pt x="186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7"/>
            <p:cNvSpPr/>
            <p:nvPr/>
          </p:nvSpPr>
          <p:spPr>
            <a:xfrm>
              <a:off x="2317095" y="3090002"/>
              <a:ext cx="37237" cy="37237"/>
            </a:xfrm>
            <a:custGeom>
              <a:rect b="b" l="l" r="r" t="t"/>
              <a:pathLst>
                <a:path extrusionOk="0" h="1418" w="1418">
                  <a:moveTo>
                    <a:pt x="709" y="1"/>
                  </a:moveTo>
                  <a:cubicBezTo>
                    <a:pt x="317" y="1"/>
                    <a:pt x="1" y="317"/>
                    <a:pt x="1" y="709"/>
                  </a:cubicBezTo>
                  <a:cubicBezTo>
                    <a:pt x="1" y="1102"/>
                    <a:pt x="317" y="1417"/>
                    <a:pt x="709" y="1417"/>
                  </a:cubicBezTo>
                  <a:cubicBezTo>
                    <a:pt x="1102" y="1417"/>
                    <a:pt x="1417" y="1102"/>
                    <a:pt x="1417" y="709"/>
                  </a:cubicBezTo>
                  <a:cubicBezTo>
                    <a:pt x="1417" y="317"/>
                    <a:pt x="1102" y="1"/>
                    <a:pt x="70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7"/>
            <p:cNvSpPr/>
            <p:nvPr/>
          </p:nvSpPr>
          <p:spPr>
            <a:xfrm>
              <a:off x="2335713" y="3102318"/>
              <a:ext cx="18855" cy="12342"/>
            </a:xfrm>
            <a:custGeom>
              <a:rect b="b" l="l" r="r" t="t"/>
              <a:pathLst>
                <a:path extrusionOk="0" h="470" w="718">
                  <a:moveTo>
                    <a:pt x="0" y="1"/>
                  </a:moveTo>
                  <a:lnTo>
                    <a:pt x="0" y="470"/>
                  </a:lnTo>
                  <a:lnTo>
                    <a:pt x="661" y="470"/>
                  </a:lnTo>
                  <a:cubicBezTo>
                    <a:pt x="718" y="317"/>
                    <a:pt x="718" y="154"/>
                    <a:pt x="661" y="1"/>
                  </a:cubicBezTo>
                  <a:close/>
                </a:path>
              </a:pathLst>
            </a:custGeom>
            <a:solidFill>
              <a:srgbClr val="657A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7"/>
            <p:cNvSpPr/>
            <p:nvPr/>
          </p:nvSpPr>
          <p:spPr>
            <a:xfrm>
              <a:off x="2355566" y="2901954"/>
              <a:ext cx="188704" cy="185080"/>
            </a:xfrm>
            <a:custGeom>
              <a:rect b="b" l="l" r="r" t="t"/>
              <a:pathLst>
                <a:path extrusionOk="0" h="7048" w="7186">
                  <a:moveTo>
                    <a:pt x="6868" y="0"/>
                  </a:moveTo>
                  <a:cubicBezTo>
                    <a:pt x="6825" y="0"/>
                    <a:pt x="6780" y="13"/>
                    <a:pt x="6738" y="42"/>
                  </a:cubicBezTo>
                  <a:lnTo>
                    <a:pt x="134" y="6645"/>
                  </a:lnTo>
                  <a:cubicBezTo>
                    <a:pt x="0" y="6789"/>
                    <a:pt x="96" y="7038"/>
                    <a:pt x="306" y="7047"/>
                  </a:cubicBezTo>
                  <a:cubicBezTo>
                    <a:pt x="364" y="7047"/>
                    <a:pt x="421" y="7018"/>
                    <a:pt x="469" y="6980"/>
                  </a:cubicBezTo>
                  <a:lnTo>
                    <a:pt x="7063" y="377"/>
                  </a:lnTo>
                  <a:cubicBezTo>
                    <a:pt x="7186" y="201"/>
                    <a:pt x="7039" y="0"/>
                    <a:pt x="686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7"/>
            <p:cNvSpPr/>
            <p:nvPr/>
          </p:nvSpPr>
          <p:spPr>
            <a:xfrm>
              <a:off x="2326496" y="3073169"/>
              <a:ext cx="44668" cy="41570"/>
            </a:xfrm>
            <a:custGeom>
              <a:rect b="b" l="l" r="r" t="t"/>
              <a:pathLst>
                <a:path extrusionOk="0" h="1583" w="1701">
                  <a:moveTo>
                    <a:pt x="1366" y="1"/>
                  </a:moveTo>
                  <a:lnTo>
                    <a:pt x="188" y="1178"/>
                  </a:lnTo>
                  <a:cubicBezTo>
                    <a:pt x="0" y="1306"/>
                    <a:pt x="215" y="1582"/>
                    <a:pt x="390" y="1582"/>
                  </a:cubicBezTo>
                  <a:cubicBezTo>
                    <a:pt x="437" y="1582"/>
                    <a:pt x="481" y="1562"/>
                    <a:pt x="514" y="1513"/>
                  </a:cubicBezTo>
                  <a:lnTo>
                    <a:pt x="1701" y="336"/>
                  </a:lnTo>
                  <a:lnTo>
                    <a:pt x="136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cxnSp>
        <p:nvCxnSpPr>
          <p:cNvPr id="1147" name="Google Shape;1147;p8"/>
          <p:cNvCxnSpPr/>
          <p:nvPr/>
        </p:nvCxnSpPr>
        <p:spPr>
          <a:xfrm>
            <a:off x="4162101" y="2859678"/>
            <a:ext cx="823500" cy="0"/>
          </a:xfrm>
          <a:prstGeom prst="straightConnector1">
            <a:avLst/>
          </a:prstGeom>
          <a:noFill/>
          <a:ln cap="flat" cmpd="sng" w="28575">
            <a:solidFill>
              <a:schemeClr val="lt2"/>
            </a:solidFill>
            <a:prstDash val="solid"/>
            <a:round/>
            <a:headEnd len="sm" w="sm" type="none"/>
            <a:tailEnd len="sm" w="sm" type="none"/>
          </a:ln>
        </p:spPr>
      </p:cxnSp>
      <p:sp>
        <p:nvSpPr>
          <p:cNvPr id="1148" name="Google Shape;1148;p8"/>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STEPS</a:t>
            </a:r>
            <a:endParaRPr/>
          </a:p>
        </p:txBody>
      </p:sp>
      <p:cxnSp>
        <p:nvCxnSpPr>
          <p:cNvPr id="1149" name="Google Shape;1149;p8"/>
          <p:cNvCxnSpPr>
            <a:stCxn id="1150" idx="6"/>
            <a:endCxn id="1151" idx="2"/>
          </p:cNvCxnSpPr>
          <p:nvPr/>
        </p:nvCxnSpPr>
        <p:spPr>
          <a:xfrm>
            <a:off x="2435844" y="2859618"/>
            <a:ext cx="831300" cy="0"/>
          </a:xfrm>
          <a:prstGeom prst="straightConnector1">
            <a:avLst/>
          </a:prstGeom>
          <a:noFill/>
          <a:ln cap="flat" cmpd="sng" w="28575">
            <a:solidFill>
              <a:schemeClr val="lt2"/>
            </a:solidFill>
            <a:prstDash val="solid"/>
            <a:round/>
            <a:headEnd len="sm" w="sm" type="none"/>
            <a:tailEnd len="sm" w="sm" type="none"/>
          </a:ln>
        </p:spPr>
      </p:cxnSp>
      <p:sp>
        <p:nvSpPr>
          <p:cNvPr id="1152" name="Google Shape;1152;p8"/>
          <p:cNvSpPr/>
          <p:nvPr/>
        </p:nvSpPr>
        <p:spPr>
          <a:xfrm>
            <a:off x="1314733" y="1149129"/>
            <a:ext cx="1361700" cy="474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8"/>
          <p:cNvSpPr/>
          <p:nvPr/>
        </p:nvSpPr>
        <p:spPr>
          <a:xfrm>
            <a:off x="1543044" y="2413218"/>
            <a:ext cx="892800" cy="892800"/>
          </a:xfrm>
          <a:prstGeom prst="ellipse">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8"/>
          <p:cNvSpPr/>
          <p:nvPr/>
        </p:nvSpPr>
        <p:spPr>
          <a:xfrm>
            <a:off x="3036949" y="4092561"/>
            <a:ext cx="1361700" cy="47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8"/>
          <p:cNvSpPr/>
          <p:nvPr/>
        </p:nvSpPr>
        <p:spPr>
          <a:xfrm>
            <a:off x="3267185" y="2413218"/>
            <a:ext cx="892800" cy="8928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8"/>
          <p:cNvSpPr/>
          <p:nvPr/>
        </p:nvSpPr>
        <p:spPr>
          <a:xfrm>
            <a:off x="4746181" y="1148479"/>
            <a:ext cx="1361700" cy="474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8"/>
          <p:cNvSpPr/>
          <p:nvPr/>
        </p:nvSpPr>
        <p:spPr>
          <a:xfrm>
            <a:off x="4975278" y="2413218"/>
            <a:ext cx="892800" cy="892800"/>
          </a:xfrm>
          <a:prstGeom prst="ellipse">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8"/>
          <p:cNvSpPr/>
          <p:nvPr/>
        </p:nvSpPr>
        <p:spPr>
          <a:xfrm>
            <a:off x="6454762" y="4092582"/>
            <a:ext cx="1361700" cy="47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8"/>
          <p:cNvSpPr/>
          <p:nvPr/>
        </p:nvSpPr>
        <p:spPr>
          <a:xfrm>
            <a:off x="6691396" y="2413218"/>
            <a:ext cx="892800" cy="8928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8"/>
          <p:cNvSpPr txBox="1"/>
          <p:nvPr>
            <p:ph idx="4294967295" type="subTitle"/>
          </p:nvPr>
        </p:nvSpPr>
        <p:spPr>
          <a:xfrm>
            <a:off x="2044322" y="3359687"/>
            <a:ext cx="394261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Open Sans"/>
              <a:buNone/>
            </a:pPr>
            <a:r>
              <a:rPr b="1" i="0" lang="en-GB" sz="1200" u="none" cap="none" strike="noStrike">
                <a:solidFill>
                  <a:schemeClr val="dk1"/>
                </a:solidFill>
                <a:latin typeface="Open Sans"/>
                <a:ea typeface="Open Sans"/>
                <a:cs typeface="Open Sans"/>
                <a:sym typeface="Open Sans"/>
              </a:rPr>
              <a:t>2. Train &amp; Test the data: </a:t>
            </a:r>
            <a:r>
              <a:rPr b="0" i="0" lang="en-GB" sz="1200" u="none" cap="none" strike="noStrike">
                <a:solidFill>
                  <a:schemeClr val="dk1"/>
                </a:solidFill>
                <a:latin typeface="Open Sans"/>
                <a:ea typeface="Open Sans"/>
                <a:cs typeface="Open Sans"/>
                <a:sym typeface="Open Sans"/>
              </a:rPr>
              <a:t>using different split of training/test data set to fine tune the optimised accuracy of the model</a:t>
            </a:r>
            <a:endParaRPr b="0" i="0" sz="12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800"/>
              <a:buFont typeface="Open Sans"/>
              <a:buNone/>
            </a:pPr>
            <a:r>
              <a:t/>
            </a:r>
            <a:endParaRPr b="0" i="0" sz="1400" u="none" cap="none" strike="noStrike">
              <a:solidFill>
                <a:schemeClr val="dk1"/>
              </a:solidFill>
              <a:latin typeface="Open Sans"/>
              <a:ea typeface="Open Sans"/>
              <a:cs typeface="Open Sans"/>
              <a:sym typeface="Open Sans"/>
            </a:endParaRPr>
          </a:p>
        </p:txBody>
      </p:sp>
      <p:sp>
        <p:nvSpPr>
          <p:cNvPr id="1159" name="Google Shape;1159;p8"/>
          <p:cNvSpPr txBox="1"/>
          <p:nvPr>
            <p:ph idx="4294967295" type="title"/>
          </p:nvPr>
        </p:nvSpPr>
        <p:spPr>
          <a:xfrm>
            <a:off x="1323188" y="1162534"/>
            <a:ext cx="13617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1600"/>
              <a:t>STEP 1</a:t>
            </a:r>
            <a:endParaRPr sz="1600"/>
          </a:p>
        </p:txBody>
      </p:sp>
      <p:sp>
        <p:nvSpPr>
          <p:cNvPr id="1160" name="Google Shape;1160;p8"/>
          <p:cNvSpPr txBox="1"/>
          <p:nvPr>
            <p:ph idx="4294967295" type="subTitle"/>
          </p:nvPr>
        </p:nvSpPr>
        <p:spPr>
          <a:xfrm>
            <a:off x="457201" y="1700439"/>
            <a:ext cx="3548062" cy="79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Open Sans"/>
              <a:buNone/>
            </a:pPr>
            <a:r>
              <a:rPr b="1" i="0" lang="en-GB" sz="1200" u="none" cap="none" strike="noStrike">
                <a:solidFill>
                  <a:schemeClr val="dk1"/>
                </a:solidFill>
                <a:latin typeface="Open Sans"/>
                <a:ea typeface="Open Sans"/>
                <a:cs typeface="Open Sans"/>
                <a:sym typeface="Open Sans"/>
              </a:rPr>
              <a:t>1. Data Preparation: </a:t>
            </a:r>
            <a:r>
              <a:rPr b="0" i="0" lang="en-GB" sz="1200" u="none" cap="none" strike="noStrike">
                <a:solidFill>
                  <a:schemeClr val="dk1"/>
                </a:solidFill>
                <a:latin typeface="Open Sans"/>
                <a:ea typeface="Open Sans"/>
                <a:cs typeface="Open Sans"/>
                <a:sym typeface="Open Sans"/>
              </a:rPr>
              <a:t>Deciding on the factors that may influence the fx rates and how to pull of the historic data for the code</a:t>
            </a:r>
            <a:endParaRPr b="0" i="0" sz="1200" u="none" cap="none" strike="noStrike">
              <a:solidFill>
                <a:schemeClr val="dk1"/>
              </a:solidFill>
              <a:latin typeface="Open Sans"/>
              <a:ea typeface="Open Sans"/>
              <a:cs typeface="Open Sans"/>
              <a:sym typeface="Open Sans"/>
            </a:endParaRPr>
          </a:p>
        </p:txBody>
      </p:sp>
      <p:sp>
        <p:nvSpPr>
          <p:cNvPr id="1161" name="Google Shape;1161;p8"/>
          <p:cNvSpPr txBox="1"/>
          <p:nvPr>
            <p:ph idx="4294967295" type="subTitle"/>
          </p:nvPr>
        </p:nvSpPr>
        <p:spPr>
          <a:xfrm>
            <a:off x="4541713" y="1702989"/>
            <a:ext cx="1780200" cy="794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Open Sans"/>
              <a:buNone/>
            </a:pPr>
            <a:r>
              <a:rPr b="1" i="0" lang="en-GB" sz="1200" u="none" cap="none" strike="noStrike">
                <a:solidFill>
                  <a:schemeClr val="dk1"/>
                </a:solidFill>
                <a:latin typeface="Open Sans"/>
                <a:ea typeface="Open Sans"/>
                <a:cs typeface="Open Sans"/>
                <a:sym typeface="Open Sans"/>
              </a:rPr>
              <a:t>3. Make predictions and draw the plots</a:t>
            </a:r>
            <a:endParaRPr b="1" i="0" sz="1200" u="none" cap="none" strike="noStrike">
              <a:solidFill>
                <a:schemeClr val="dk1"/>
              </a:solidFill>
              <a:latin typeface="Open Sans"/>
              <a:ea typeface="Open Sans"/>
              <a:cs typeface="Open Sans"/>
              <a:sym typeface="Open Sans"/>
            </a:endParaRPr>
          </a:p>
        </p:txBody>
      </p:sp>
      <p:sp>
        <p:nvSpPr>
          <p:cNvPr id="1162" name="Google Shape;1162;p8"/>
          <p:cNvSpPr txBox="1"/>
          <p:nvPr>
            <p:ph idx="4294967295" type="subTitle"/>
          </p:nvPr>
        </p:nvSpPr>
        <p:spPr>
          <a:xfrm>
            <a:off x="6394613" y="3404924"/>
            <a:ext cx="14907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Open Sans"/>
              <a:buNone/>
            </a:pPr>
            <a:r>
              <a:rPr b="1" i="0" lang="en-GB" sz="1200" u="none" cap="none" strike="noStrike">
                <a:solidFill>
                  <a:schemeClr val="dk1"/>
                </a:solidFill>
                <a:latin typeface="Open Sans"/>
                <a:ea typeface="Open Sans"/>
                <a:cs typeface="Open Sans"/>
                <a:sym typeface="Open Sans"/>
              </a:rPr>
              <a:t>4. Model Evaluation</a:t>
            </a:r>
            <a:endParaRPr b="1" i="0" sz="1200" u="none" cap="none" strike="noStrike">
              <a:solidFill>
                <a:schemeClr val="dk1"/>
              </a:solidFill>
              <a:latin typeface="Open Sans"/>
              <a:ea typeface="Open Sans"/>
              <a:cs typeface="Open Sans"/>
              <a:sym typeface="Open Sans"/>
            </a:endParaRPr>
          </a:p>
          <a:p>
            <a:pPr indent="0" lvl="0" marL="0" marR="0" rtl="0" algn="ctr">
              <a:lnSpc>
                <a:spcPct val="100000"/>
              </a:lnSpc>
              <a:spcBef>
                <a:spcPts val="0"/>
              </a:spcBef>
              <a:spcAft>
                <a:spcPts val="0"/>
              </a:spcAft>
              <a:buClr>
                <a:schemeClr val="dk1"/>
              </a:buClr>
              <a:buSzPts val="1800"/>
              <a:buFont typeface="Open Sans"/>
              <a:buNone/>
            </a:pPr>
            <a:r>
              <a:t/>
            </a:r>
            <a:endParaRPr b="0" i="0" sz="1400" u="none" cap="none" strike="noStrike">
              <a:solidFill>
                <a:schemeClr val="dk1"/>
              </a:solidFill>
              <a:latin typeface="Open Sans"/>
              <a:ea typeface="Open Sans"/>
              <a:cs typeface="Open Sans"/>
              <a:sym typeface="Open Sans"/>
            </a:endParaRPr>
          </a:p>
        </p:txBody>
      </p:sp>
      <p:sp>
        <p:nvSpPr>
          <p:cNvPr id="1163" name="Google Shape;1163;p8"/>
          <p:cNvSpPr txBox="1"/>
          <p:nvPr>
            <p:ph idx="4294967295" type="title"/>
          </p:nvPr>
        </p:nvSpPr>
        <p:spPr>
          <a:xfrm>
            <a:off x="3040088" y="4124616"/>
            <a:ext cx="13617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1600">
                <a:solidFill>
                  <a:schemeClr val="lt1"/>
                </a:solidFill>
              </a:rPr>
              <a:t>STEP 2</a:t>
            </a:r>
            <a:endParaRPr sz="1600">
              <a:solidFill>
                <a:schemeClr val="lt1"/>
              </a:solidFill>
            </a:endParaRPr>
          </a:p>
        </p:txBody>
      </p:sp>
      <p:sp>
        <p:nvSpPr>
          <p:cNvPr id="1164" name="Google Shape;1164;p8"/>
          <p:cNvSpPr txBox="1"/>
          <p:nvPr>
            <p:ph idx="4294967295" type="title"/>
          </p:nvPr>
        </p:nvSpPr>
        <p:spPr>
          <a:xfrm>
            <a:off x="4735213" y="1161884"/>
            <a:ext cx="13617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1600"/>
              <a:t>STEP 3</a:t>
            </a:r>
            <a:endParaRPr sz="1600"/>
          </a:p>
        </p:txBody>
      </p:sp>
      <p:sp>
        <p:nvSpPr>
          <p:cNvPr id="1165" name="Google Shape;1165;p8"/>
          <p:cNvSpPr txBox="1"/>
          <p:nvPr>
            <p:ph idx="4294967295" type="title"/>
          </p:nvPr>
        </p:nvSpPr>
        <p:spPr>
          <a:xfrm>
            <a:off x="6459113" y="4124641"/>
            <a:ext cx="13617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1600">
                <a:solidFill>
                  <a:schemeClr val="lt1"/>
                </a:solidFill>
              </a:rPr>
              <a:t>STEP 4</a:t>
            </a:r>
            <a:endParaRPr sz="1600">
              <a:solidFill>
                <a:schemeClr val="lt1"/>
              </a:solidFill>
            </a:endParaRPr>
          </a:p>
        </p:txBody>
      </p:sp>
      <p:grpSp>
        <p:nvGrpSpPr>
          <p:cNvPr id="1166" name="Google Shape;1166;p8"/>
          <p:cNvGrpSpPr/>
          <p:nvPr/>
        </p:nvGrpSpPr>
        <p:grpSpPr>
          <a:xfrm>
            <a:off x="1699269" y="2585060"/>
            <a:ext cx="558293" cy="549235"/>
            <a:chOff x="2189568" y="1961603"/>
            <a:chExt cx="364993" cy="359048"/>
          </a:xfrm>
        </p:grpSpPr>
        <p:sp>
          <p:nvSpPr>
            <p:cNvPr id="1167" name="Google Shape;1167;p8"/>
            <p:cNvSpPr/>
            <p:nvPr/>
          </p:nvSpPr>
          <p:spPr>
            <a:xfrm>
              <a:off x="2232197" y="2004206"/>
              <a:ext cx="77822" cy="73868"/>
            </a:xfrm>
            <a:custGeom>
              <a:rect b="b" l="l" r="r" t="t"/>
              <a:pathLst>
                <a:path extrusionOk="0" h="2821" w="2972">
                  <a:moveTo>
                    <a:pt x="292" y="1"/>
                  </a:moveTo>
                  <a:cubicBezTo>
                    <a:pt x="135" y="1"/>
                    <a:pt x="1" y="204"/>
                    <a:pt x="147" y="350"/>
                  </a:cubicBezTo>
                  <a:lnTo>
                    <a:pt x="2551" y="2754"/>
                  </a:lnTo>
                  <a:cubicBezTo>
                    <a:pt x="2590" y="2792"/>
                    <a:pt x="2647" y="2821"/>
                    <a:pt x="2694" y="2821"/>
                  </a:cubicBezTo>
                  <a:cubicBezTo>
                    <a:pt x="2876" y="2821"/>
                    <a:pt x="2971" y="2592"/>
                    <a:pt x="2838" y="2468"/>
                  </a:cubicBezTo>
                  <a:lnTo>
                    <a:pt x="434" y="64"/>
                  </a:lnTo>
                  <a:cubicBezTo>
                    <a:pt x="389" y="19"/>
                    <a:pt x="340"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8"/>
            <p:cNvSpPr/>
            <p:nvPr/>
          </p:nvSpPr>
          <p:spPr>
            <a:xfrm>
              <a:off x="2192187" y="2070061"/>
              <a:ext cx="100838" cy="35009"/>
            </a:xfrm>
            <a:custGeom>
              <a:rect b="b" l="l" r="r" t="t"/>
              <a:pathLst>
                <a:path extrusionOk="0" h="1337" w="3851">
                  <a:moveTo>
                    <a:pt x="285" y="0"/>
                  </a:moveTo>
                  <a:cubicBezTo>
                    <a:pt x="74" y="0"/>
                    <a:pt x="1" y="332"/>
                    <a:pt x="244" y="401"/>
                  </a:cubicBezTo>
                  <a:lnTo>
                    <a:pt x="3517" y="1327"/>
                  </a:lnTo>
                  <a:cubicBezTo>
                    <a:pt x="3526" y="1336"/>
                    <a:pt x="3545" y="1336"/>
                    <a:pt x="3564" y="1336"/>
                  </a:cubicBezTo>
                  <a:cubicBezTo>
                    <a:pt x="3803" y="1336"/>
                    <a:pt x="3850" y="1002"/>
                    <a:pt x="3621" y="935"/>
                  </a:cubicBezTo>
                  <a:lnTo>
                    <a:pt x="349" y="10"/>
                  </a:lnTo>
                  <a:cubicBezTo>
                    <a:pt x="327" y="3"/>
                    <a:pt x="305" y="0"/>
                    <a:pt x="28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8"/>
            <p:cNvSpPr/>
            <p:nvPr/>
          </p:nvSpPr>
          <p:spPr>
            <a:xfrm>
              <a:off x="2189568" y="2121514"/>
              <a:ext cx="100131" cy="36999"/>
            </a:xfrm>
            <a:custGeom>
              <a:rect b="b" l="l" r="r" t="t"/>
              <a:pathLst>
                <a:path extrusionOk="0" h="1413" w="3824">
                  <a:moveTo>
                    <a:pt x="3539" y="0"/>
                  </a:moveTo>
                  <a:cubicBezTo>
                    <a:pt x="3519" y="0"/>
                    <a:pt x="3497" y="3"/>
                    <a:pt x="3473" y="10"/>
                  </a:cubicBezTo>
                  <a:lnTo>
                    <a:pt x="220" y="1012"/>
                  </a:lnTo>
                  <a:cubicBezTo>
                    <a:pt x="1" y="1079"/>
                    <a:pt x="49" y="1403"/>
                    <a:pt x="278" y="1413"/>
                  </a:cubicBezTo>
                  <a:cubicBezTo>
                    <a:pt x="306" y="1403"/>
                    <a:pt x="325" y="1403"/>
                    <a:pt x="344" y="1394"/>
                  </a:cubicBezTo>
                  <a:lnTo>
                    <a:pt x="3597" y="392"/>
                  </a:lnTo>
                  <a:cubicBezTo>
                    <a:pt x="3823" y="322"/>
                    <a:pt x="3749" y="0"/>
                    <a:pt x="35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8"/>
            <p:cNvSpPr/>
            <p:nvPr/>
          </p:nvSpPr>
          <p:spPr>
            <a:xfrm>
              <a:off x="2299048" y="1964404"/>
              <a:ext cx="36947" cy="96439"/>
            </a:xfrm>
            <a:custGeom>
              <a:rect b="b" l="l" r="r" t="t"/>
              <a:pathLst>
                <a:path extrusionOk="0" h="3683" w="1411">
                  <a:moveTo>
                    <a:pt x="250" y="1"/>
                  </a:moveTo>
                  <a:cubicBezTo>
                    <a:pt x="127" y="1"/>
                    <a:pt x="0" y="106"/>
                    <a:pt x="46" y="267"/>
                  </a:cubicBezTo>
                  <a:lnTo>
                    <a:pt x="981" y="3539"/>
                  </a:lnTo>
                  <a:cubicBezTo>
                    <a:pt x="1010" y="3625"/>
                    <a:pt x="1086" y="3683"/>
                    <a:pt x="1181" y="3683"/>
                  </a:cubicBezTo>
                  <a:cubicBezTo>
                    <a:pt x="1315" y="3683"/>
                    <a:pt x="1410" y="3559"/>
                    <a:pt x="1372" y="3425"/>
                  </a:cubicBezTo>
                  <a:lnTo>
                    <a:pt x="437" y="153"/>
                  </a:lnTo>
                  <a:cubicBezTo>
                    <a:pt x="411" y="47"/>
                    <a:pt x="331" y="1"/>
                    <a:pt x="25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8"/>
            <p:cNvSpPr/>
            <p:nvPr/>
          </p:nvSpPr>
          <p:spPr>
            <a:xfrm>
              <a:off x="2350711" y="1961603"/>
              <a:ext cx="38701" cy="95732"/>
            </a:xfrm>
            <a:custGeom>
              <a:rect b="b" l="l" r="r" t="t"/>
              <a:pathLst>
                <a:path extrusionOk="0" h="3656" w="1478">
                  <a:moveTo>
                    <a:pt x="1233" y="0"/>
                  </a:moveTo>
                  <a:cubicBezTo>
                    <a:pt x="1154" y="0"/>
                    <a:pt x="1074" y="44"/>
                    <a:pt x="1040" y="145"/>
                  </a:cubicBezTo>
                  <a:lnTo>
                    <a:pt x="48" y="3398"/>
                  </a:lnTo>
                  <a:cubicBezTo>
                    <a:pt x="0" y="3522"/>
                    <a:pt x="105" y="3656"/>
                    <a:pt x="239" y="3656"/>
                  </a:cubicBezTo>
                  <a:cubicBezTo>
                    <a:pt x="324" y="3656"/>
                    <a:pt x="410" y="3599"/>
                    <a:pt x="439" y="3513"/>
                  </a:cubicBezTo>
                  <a:lnTo>
                    <a:pt x="1431" y="260"/>
                  </a:lnTo>
                  <a:cubicBezTo>
                    <a:pt x="1477" y="104"/>
                    <a:pt x="1355" y="0"/>
                    <a:pt x="12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8"/>
            <p:cNvSpPr/>
            <p:nvPr/>
          </p:nvSpPr>
          <p:spPr>
            <a:xfrm>
              <a:off x="2286243" y="2072313"/>
              <a:ext cx="237838" cy="221604"/>
            </a:xfrm>
            <a:custGeom>
              <a:rect b="b" l="l" r="r" t="t"/>
              <a:pathLst>
                <a:path extrusionOk="0" h="8463" w="9083">
                  <a:moveTo>
                    <a:pt x="3880" y="0"/>
                  </a:moveTo>
                  <a:cubicBezTo>
                    <a:pt x="3398" y="0"/>
                    <a:pt x="2905" y="109"/>
                    <a:pt x="2434" y="344"/>
                  </a:cubicBezTo>
                  <a:cubicBezTo>
                    <a:pt x="440" y="1336"/>
                    <a:pt x="1" y="3988"/>
                    <a:pt x="1575" y="5572"/>
                  </a:cubicBezTo>
                  <a:cubicBezTo>
                    <a:pt x="2081" y="6077"/>
                    <a:pt x="2748" y="6402"/>
                    <a:pt x="3464" y="6497"/>
                  </a:cubicBezTo>
                  <a:cubicBezTo>
                    <a:pt x="4427" y="6621"/>
                    <a:pt x="5334" y="7031"/>
                    <a:pt x="6068" y="7661"/>
                  </a:cubicBezTo>
                  <a:cubicBezTo>
                    <a:pt x="6173" y="7756"/>
                    <a:pt x="6278" y="7852"/>
                    <a:pt x="6374" y="7947"/>
                  </a:cubicBezTo>
                  <a:lnTo>
                    <a:pt x="6889" y="8462"/>
                  </a:lnTo>
                  <a:lnTo>
                    <a:pt x="9083" y="6268"/>
                  </a:lnTo>
                  <a:lnTo>
                    <a:pt x="8530" y="5724"/>
                  </a:lnTo>
                  <a:cubicBezTo>
                    <a:pt x="8444" y="5638"/>
                    <a:pt x="8358" y="5543"/>
                    <a:pt x="8282" y="5448"/>
                  </a:cubicBezTo>
                  <a:cubicBezTo>
                    <a:pt x="7642" y="4704"/>
                    <a:pt x="7242" y="3788"/>
                    <a:pt x="7108" y="2815"/>
                  </a:cubicBezTo>
                  <a:cubicBezTo>
                    <a:pt x="6875" y="1132"/>
                    <a:pt x="5435" y="0"/>
                    <a:pt x="388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8"/>
            <p:cNvSpPr/>
            <p:nvPr/>
          </p:nvSpPr>
          <p:spPr>
            <a:xfrm>
              <a:off x="2296481" y="2086296"/>
              <a:ext cx="194895" cy="207621"/>
            </a:xfrm>
            <a:custGeom>
              <a:rect b="b" l="l" r="r" t="t"/>
              <a:pathLst>
                <a:path extrusionOk="0" h="7929" w="7443">
                  <a:moveTo>
                    <a:pt x="1709" y="1"/>
                  </a:moveTo>
                  <a:cubicBezTo>
                    <a:pt x="564" y="745"/>
                    <a:pt x="1" y="2128"/>
                    <a:pt x="306" y="3464"/>
                  </a:cubicBezTo>
                  <a:cubicBezTo>
                    <a:pt x="612" y="4790"/>
                    <a:pt x="1718" y="5791"/>
                    <a:pt x="3073" y="5963"/>
                  </a:cubicBezTo>
                  <a:cubicBezTo>
                    <a:pt x="4036" y="6097"/>
                    <a:pt x="4943" y="6497"/>
                    <a:pt x="5677" y="7127"/>
                  </a:cubicBezTo>
                  <a:cubicBezTo>
                    <a:pt x="5782" y="7222"/>
                    <a:pt x="5887" y="7318"/>
                    <a:pt x="5983" y="7413"/>
                  </a:cubicBezTo>
                  <a:lnTo>
                    <a:pt x="6498" y="7928"/>
                  </a:lnTo>
                  <a:lnTo>
                    <a:pt x="7442" y="6984"/>
                  </a:lnTo>
                  <a:lnTo>
                    <a:pt x="6927" y="6469"/>
                  </a:lnTo>
                  <a:cubicBezTo>
                    <a:pt x="6832" y="6373"/>
                    <a:pt x="6727" y="6278"/>
                    <a:pt x="6622" y="6182"/>
                  </a:cubicBezTo>
                  <a:cubicBezTo>
                    <a:pt x="5887" y="5553"/>
                    <a:pt x="4981" y="5143"/>
                    <a:pt x="4017" y="5019"/>
                  </a:cubicBezTo>
                  <a:cubicBezTo>
                    <a:pt x="1632" y="4713"/>
                    <a:pt x="392" y="2014"/>
                    <a:pt x="17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8"/>
            <p:cNvSpPr/>
            <p:nvPr/>
          </p:nvSpPr>
          <p:spPr>
            <a:xfrm>
              <a:off x="2430549" y="2174330"/>
              <a:ext cx="86044" cy="82116"/>
            </a:xfrm>
            <a:custGeom>
              <a:rect b="b" l="l" r="r" t="t"/>
              <a:pathLst>
                <a:path extrusionOk="0" h="3136" w="3286">
                  <a:moveTo>
                    <a:pt x="292" y="1"/>
                  </a:moveTo>
                  <a:cubicBezTo>
                    <a:pt x="135" y="1"/>
                    <a:pt x="0" y="205"/>
                    <a:pt x="147" y="359"/>
                  </a:cubicBezTo>
                  <a:lnTo>
                    <a:pt x="2866" y="3078"/>
                  </a:lnTo>
                  <a:cubicBezTo>
                    <a:pt x="2904" y="3116"/>
                    <a:pt x="2952" y="3135"/>
                    <a:pt x="3009" y="3135"/>
                  </a:cubicBezTo>
                  <a:cubicBezTo>
                    <a:pt x="3190" y="3135"/>
                    <a:pt x="3286" y="2916"/>
                    <a:pt x="3152" y="2792"/>
                  </a:cubicBezTo>
                  <a:lnTo>
                    <a:pt x="433" y="63"/>
                  </a:lnTo>
                  <a:cubicBezTo>
                    <a:pt x="389" y="19"/>
                    <a:pt x="340" y="1"/>
                    <a:pt x="29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8"/>
            <p:cNvSpPr/>
            <p:nvPr/>
          </p:nvSpPr>
          <p:spPr>
            <a:xfrm>
              <a:off x="2402740" y="2202478"/>
              <a:ext cx="28358" cy="24483"/>
            </a:xfrm>
            <a:custGeom>
              <a:rect b="b" l="l" r="r" t="t"/>
              <a:pathLst>
                <a:path extrusionOk="0" h="935" w="1083">
                  <a:moveTo>
                    <a:pt x="289" y="1"/>
                  </a:moveTo>
                  <a:cubicBezTo>
                    <a:pt x="134" y="1"/>
                    <a:pt x="1" y="191"/>
                    <a:pt x="131" y="343"/>
                  </a:cubicBezTo>
                  <a:cubicBezTo>
                    <a:pt x="303" y="524"/>
                    <a:pt x="494" y="715"/>
                    <a:pt x="665" y="877"/>
                  </a:cubicBezTo>
                  <a:cubicBezTo>
                    <a:pt x="703" y="915"/>
                    <a:pt x="761" y="935"/>
                    <a:pt x="808" y="935"/>
                  </a:cubicBezTo>
                  <a:cubicBezTo>
                    <a:pt x="812" y="935"/>
                    <a:pt x="816" y="935"/>
                    <a:pt x="819" y="935"/>
                  </a:cubicBezTo>
                  <a:cubicBezTo>
                    <a:pt x="1002" y="935"/>
                    <a:pt x="1082" y="703"/>
                    <a:pt x="942" y="582"/>
                  </a:cubicBezTo>
                  <a:cubicBezTo>
                    <a:pt x="780" y="429"/>
                    <a:pt x="589" y="238"/>
                    <a:pt x="436" y="66"/>
                  </a:cubicBezTo>
                  <a:cubicBezTo>
                    <a:pt x="390" y="20"/>
                    <a:pt x="338" y="1"/>
                    <a:pt x="28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8"/>
            <p:cNvSpPr/>
            <p:nvPr/>
          </p:nvSpPr>
          <p:spPr>
            <a:xfrm>
              <a:off x="2433324" y="2233141"/>
              <a:ext cx="55538" cy="51532"/>
            </a:xfrm>
            <a:custGeom>
              <a:rect b="b" l="l" r="r" t="t"/>
              <a:pathLst>
                <a:path extrusionOk="0" h="1968" w="2121">
                  <a:moveTo>
                    <a:pt x="290" y="1"/>
                  </a:moveTo>
                  <a:cubicBezTo>
                    <a:pt x="137" y="1"/>
                    <a:pt x="1" y="203"/>
                    <a:pt x="146" y="355"/>
                  </a:cubicBezTo>
                  <a:cubicBezTo>
                    <a:pt x="652" y="870"/>
                    <a:pt x="1176" y="1395"/>
                    <a:pt x="1691" y="1901"/>
                  </a:cubicBezTo>
                  <a:cubicBezTo>
                    <a:pt x="1730" y="1939"/>
                    <a:pt x="1787" y="1958"/>
                    <a:pt x="1835" y="1958"/>
                  </a:cubicBezTo>
                  <a:lnTo>
                    <a:pt x="1844" y="1967"/>
                  </a:lnTo>
                  <a:cubicBezTo>
                    <a:pt x="2025" y="1967"/>
                    <a:pt x="2121" y="1748"/>
                    <a:pt x="1987" y="1614"/>
                  </a:cubicBezTo>
                  <a:cubicBezTo>
                    <a:pt x="1462" y="1109"/>
                    <a:pt x="947" y="584"/>
                    <a:pt x="432" y="69"/>
                  </a:cubicBezTo>
                  <a:cubicBezTo>
                    <a:pt x="389" y="21"/>
                    <a:pt x="339" y="1"/>
                    <a:pt x="2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8"/>
            <p:cNvSpPr/>
            <p:nvPr/>
          </p:nvSpPr>
          <p:spPr>
            <a:xfrm>
              <a:off x="2356105" y="2093994"/>
              <a:ext cx="71066" cy="20320"/>
            </a:xfrm>
            <a:custGeom>
              <a:rect b="b" l="l" r="r" t="t"/>
              <a:pathLst>
                <a:path extrusionOk="0" h="776" w="2714">
                  <a:moveTo>
                    <a:pt x="1233" y="1"/>
                  </a:moveTo>
                  <a:cubicBezTo>
                    <a:pt x="916" y="1"/>
                    <a:pt x="564" y="71"/>
                    <a:pt x="204" y="269"/>
                  </a:cubicBezTo>
                  <a:cubicBezTo>
                    <a:pt x="1" y="384"/>
                    <a:pt x="117" y="658"/>
                    <a:pt x="304" y="658"/>
                  </a:cubicBezTo>
                  <a:cubicBezTo>
                    <a:pt x="336" y="658"/>
                    <a:pt x="370" y="650"/>
                    <a:pt x="405" y="632"/>
                  </a:cubicBezTo>
                  <a:cubicBezTo>
                    <a:pt x="693" y="467"/>
                    <a:pt x="978" y="409"/>
                    <a:pt x="1235" y="409"/>
                  </a:cubicBezTo>
                  <a:cubicBezTo>
                    <a:pt x="1829" y="409"/>
                    <a:pt x="2279" y="717"/>
                    <a:pt x="2313" y="737"/>
                  </a:cubicBezTo>
                  <a:cubicBezTo>
                    <a:pt x="2341" y="756"/>
                    <a:pt x="2389" y="775"/>
                    <a:pt x="2427" y="775"/>
                  </a:cubicBezTo>
                  <a:cubicBezTo>
                    <a:pt x="2628" y="775"/>
                    <a:pt x="2713" y="517"/>
                    <a:pt x="2551" y="403"/>
                  </a:cubicBezTo>
                  <a:cubicBezTo>
                    <a:pt x="2518" y="376"/>
                    <a:pt x="1968" y="1"/>
                    <a:pt x="123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8"/>
            <p:cNvSpPr/>
            <p:nvPr/>
          </p:nvSpPr>
          <p:spPr>
            <a:xfrm>
              <a:off x="2387422" y="2184961"/>
              <a:ext cx="30008" cy="30270"/>
            </a:xfrm>
            <a:custGeom>
              <a:rect b="b" l="l" r="r" t="t"/>
              <a:pathLst>
                <a:path extrusionOk="0" h="1156" w="1146">
                  <a:moveTo>
                    <a:pt x="573" y="1"/>
                  </a:moveTo>
                  <a:cubicBezTo>
                    <a:pt x="258" y="1"/>
                    <a:pt x="1" y="258"/>
                    <a:pt x="1" y="573"/>
                  </a:cubicBezTo>
                  <a:cubicBezTo>
                    <a:pt x="1" y="898"/>
                    <a:pt x="258" y="1155"/>
                    <a:pt x="573" y="1155"/>
                  </a:cubicBezTo>
                  <a:cubicBezTo>
                    <a:pt x="888" y="1155"/>
                    <a:pt x="1145" y="898"/>
                    <a:pt x="1145" y="573"/>
                  </a:cubicBezTo>
                  <a:cubicBezTo>
                    <a:pt x="1145" y="258"/>
                    <a:pt x="888" y="1"/>
                    <a:pt x="57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8"/>
            <p:cNvSpPr/>
            <p:nvPr/>
          </p:nvSpPr>
          <p:spPr>
            <a:xfrm>
              <a:off x="2415152" y="2156995"/>
              <a:ext cx="30244" cy="30244"/>
            </a:xfrm>
            <a:custGeom>
              <a:rect b="b" l="l" r="r" t="t"/>
              <a:pathLst>
                <a:path extrusionOk="0" h="1155" w="1155">
                  <a:moveTo>
                    <a:pt x="582" y="0"/>
                  </a:moveTo>
                  <a:cubicBezTo>
                    <a:pt x="268" y="0"/>
                    <a:pt x="0" y="258"/>
                    <a:pt x="0" y="582"/>
                  </a:cubicBezTo>
                  <a:cubicBezTo>
                    <a:pt x="0" y="897"/>
                    <a:pt x="268" y="1155"/>
                    <a:pt x="582" y="1155"/>
                  </a:cubicBezTo>
                  <a:cubicBezTo>
                    <a:pt x="897" y="1155"/>
                    <a:pt x="1155" y="897"/>
                    <a:pt x="1155" y="582"/>
                  </a:cubicBezTo>
                  <a:cubicBezTo>
                    <a:pt x="1155" y="258"/>
                    <a:pt x="897" y="0"/>
                    <a:pt x="58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8"/>
            <p:cNvSpPr/>
            <p:nvPr/>
          </p:nvSpPr>
          <p:spPr>
            <a:xfrm>
              <a:off x="2474854" y="2244924"/>
              <a:ext cx="79707" cy="75727"/>
            </a:xfrm>
            <a:custGeom>
              <a:rect b="b" l="l" r="r" t="t"/>
              <a:pathLst>
                <a:path extrusionOk="0" h="2892" w="3044">
                  <a:moveTo>
                    <a:pt x="2090" y="0"/>
                  </a:moveTo>
                  <a:lnTo>
                    <a:pt x="0" y="2080"/>
                  </a:lnTo>
                  <a:lnTo>
                    <a:pt x="382" y="2462"/>
                  </a:lnTo>
                  <a:cubicBezTo>
                    <a:pt x="673" y="2748"/>
                    <a:pt x="1050" y="2891"/>
                    <a:pt x="1426" y="2891"/>
                  </a:cubicBezTo>
                  <a:cubicBezTo>
                    <a:pt x="1801" y="2891"/>
                    <a:pt x="2176" y="2748"/>
                    <a:pt x="2462" y="2462"/>
                  </a:cubicBezTo>
                  <a:cubicBezTo>
                    <a:pt x="3044" y="1889"/>
                    <a:pt x="3044" y="954"/>
                    <a:pt x="2462" y="382"/>
                  </a:cubicBezTo>
                  <a:lnTo>
                    <a:pt x="20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8"/>
            <p:cNvSpPr/>
            <p:nvPr/>
          </p:nvSpPr>
          <p:spPr>
            <a:xfrm>
              <a:off x="2475115" y="2244924"/>
              <a:ext cx="71459" cy="71721"/>
            </a:xfrm>
            <a:custGeom>
              <a:rect b="b" l="l" r="r" t="t"/>
              <a:pathLst>
                <a:path extrusionOk="0" h="2739" w="2729">
                  <a:moveTo>
                    <a:pt x="2080" y="0"/>
                  </a:moveTo>
                  <a:lnTo>
                    <a:pt x="0" y="2080"/>
                  </a:lnTo>
                  <a:lnTo>
                    <a:pt x="372" y="2462"/>
                  </a:lnTo>
                  <a:cubicBezTo>
                    <a:pt x="487" y="2576"/>
                    <a:pt x="620" y="2662"/>
                    <a:pt x="763" y="2738"/>
                  </a:cubicBezTo>
                  <a:lnTo>
                    <a:pt x="2728" y="764"/>
                  </a:lnTo>
                  <a:cubicBezTo>
                    <a:pt x="2662" y="621"/>
                    <a:pt x="2566" y="487"/>
                    <a:pt x="2452" y="382"/>
                  </a:cubicBezTo>
                  <a:lnTo>
                    <a:pt x="208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8"/>
            <p:cNvSpPr/>
            <p:nvPr/>
          </p:nvSpPr>
          <p:spPr>
            <a:xfrm>
              <a:off x="2450371" y="2220756"/>
              <a:ext cx="89945" cy="88820"/>
            </a:xfrm>
            <a:custGeom>
              <a:rect b="b" l="l" r="r" t="t"/>
              <a:pathLst>
                <a:path extrusionOk="0" h="3392" w="3435">
                  <a:moveTo>
                    <a:pt x="2576" y="0"/>
                  </a:moveTo>
                  <a:cubicBezTo>
                    <a:pt x="2522" y="0"/>
                    <a:pt x="2467" y="22"/>
                    <a:pt x="2424" y="65"/>
                  </a:cubicBezTo>
                  <a:lnTo>
                    <a:pt x="86" y="2402"/>
                  </a:lnTo>
                  <a:cubicBezTo>
                    <a:pt x="1" y="2488"/>
                    <a:pt x="1" y="2631"/>
                    <a:pt x="86" y="2717"/>
                  </a:cubicBezTo>
                  <a:lnTo>
                    <a:pt x="697" y="3327"/>
                  </a:lnTo>
                  <a:cubicBezTo>
                    <a:pt x="740" y="3370"/>
                    <a:pt x="795" y="3392"/>
                    <a:pt x="850" y="3392"/>
                  </a:cubicBezTo>
                  <a:cubicBezTo>
                    <a:pt x="904" y="3392"/>
                    <a:pt x="959" y="3370"/>
                    <a:pt x="1002" y="3327"/>
                  </a:cubicBezTo>
                  <a:lnTo>
                    <a:pt x="3349" y="990"/>
                  </a:lnTo>
                  <a:cubicBezTo>
                    <a:pt x="3435" y="904"/>
                    <a:pt x="3435" y="761"/>
                    <a:pt x="3349" y="675"/>
                  </a:cubicBezTo>
                  <a:lnTo>
                    <a:pt x="2729" y="65"/>
                  </a:lnTo>
                  <a:cubicBezTo>
                    <a:pt x="2686" y="22"/>
                    <a:pt x="2631" y="0"/>
                    <a:pt x="25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3" name="Google Shape;1183;p8"/>
          <p:cNvGrpSpPr/>
          <p:nvPr/>
        </p:nvGrpSpPr>
        <p:grpSpPr>
          <a:xfrm>
            <a:off x="6858688" y="2568419"/>
            <a:ext cx="558188" cy="576557"/>
            <a:chOff x="1759925" y="1501087"/>
            <a:chExt cx="347003" cy="358421"/>
          </a:xfrm>
        </p:grpSpPr>
        <p:sp>
          <p:nvSpPr>
            <p:cNvPr id="1184" name="Google Shape;1184;p8"/>
            <p:cNvSpPr/>
            <p:nvPr/>
          </p:nvSpPr>
          <p:spPr>
            <a:xfrm>
              <a:off x="1897055" y="1797266"/>
              <a:ext cx="72480" cy="62242"/>
            </a:xfrm>
            <a:custGeom>
              <a:rect b="b" l="l" r="r" t="t"/>
              <a:pathLst>
                <a:path extrusionOk="0" h="2377" w="2768">
                  <a:moveTo>
                    <a:pt x="1" y="1"/>
                  </a:moveTo>
                  <a:lnTo>
                    <a:pt x="1" y="2147"/>
                  </a:lnTo>
                  <a:cubicBezTo>
                    <a:pt x="1" y="2271"/>
                    <a:pt x="106" y="2376"/>
                    <a:pt x="230" y="2376"/>
                  </a:cubicBezTo>
                  <a:lnTo>
                    <a:pt x="2548" y="2376"/>
                  </a:lnTo>
                  <a:cubicBezTo>
                    <a:pt x="2672" y="2376"/>
                    <a:pt x="2767" y="2271"/>
                    <a:pt x="2767" y="2147"/>
                  </a:cubicBezTo>
                  <a:lnTo>
                    <a:pt x="276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8"/>
            <p:cNvSpPr/>
            <p:nvPr/>
          </p:nvSpPr>
          <p:spPr>
            <a:xfrm>
              <a:off x="1897055" y="1797266"/>
              <a:ext cx="72480" cy="31003"/>
            </a:xfrm>
            <a:custGeom>
              <a:rect b="b" l="l" r="r" t="t"/>
              <a:pathLst>
                <a:path extrusionOk="0" h="1184" w="2768">
                  <a:moveTo>
                    <a:pt x="1" y="1"/>
                  </a:moveTo>
                  <a:lnTo>
                    <a:pt x="1" y="1184"/>
                  </a:lnTo>
                  <a:lnTo>
                    <a:pt x="2767" y="1184"/>
                  </a:lnTo>
                  <a:lnTo>
                    <a:pt x="276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8"/>
            <p:cNvSpPr/>
            <p:nvPr/>
          </p:nvSpPr>
          <p:spPr>
            <a:xfrm>
              <a:off x="1854086" y="1501087"/>
              <a:ext cx="158419" cy="311942"/>
            </a:xfrm>
            <a:custGeom>
              <a:rect b="b" l="l" r="r" t="t"/>
              <a:pathLst>
                <a:path extrusionOk="0" h="11913" w="6050">
                  <a:moveTo>
                    <a:pt x="759" y="0"/>
                  </a:moveTo>
                  <a:cubicBezTo>
                    <a:pt x="389" y="0"/>
                    <a:pt x="20" y="241"/>
                    <a:pt x="1" y="723"/>
                  </a:cubicBezTo>
                  <a:lnTo>
                    <a:pt x="1" y="11694"/>
                  </a:lnTo>
                  <a:cubicBezTo>
                    <a:pt x="1" y="11818"/>
                    <a:pt x="106" y="11913"/>
                    <a:pt x="220" y="11913"/>
                  </a:cubicBezTo>
                  <a:lnTo>
                    <a:pt x="5830" y="11913"/>
                  </a:lnTo>
                  <a:cubicBezTo>
                    <a:pt x="5954" y="11913"/>
                    <a:pt x="6049" y="11818"/>
                    <a:pt x="6049" y="11694"/>
                  </a:cubicBezTo>
                  <a:lnTo>
                    <a:pt x="6049" y="3251"/>
                  </a:lnTo>
                  <a:lnTo>
                    <a:pt x="1518" y="3251"/>
                  </a:lnTo>
                  <a:lnTo>
                    <a:pt x="1518" y="723"/>
                  </a:lnTo>
                  <a:cubicBezTo>
                    <a:pt x="1498" y="241"/>
                    <a:pt x="1129" y="0"/>
                    <a:pt x="7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8"/>
            <p:cNvSpPr/>
            <p:nvPr/>
          </p:nvSpPr>
          <p:spPr>
            <a:xfrm>
              <a:off x="1854086" y="1795040"/>
              <a:ext cx="158419" cy="17989"/>
            </a:xfrm>
            <a:custGeom>
              <a:rect b="b" l="l" r="r" t="t"/>
              <a:pathLst>
                <a:path extrusionOk="0" h="687" w="6050">
                  <a:moveTo>
                    <a:pt x="1" y="0"/>
                  </a:moveTo>
                  <a:lnTo>
                    <a:pt x="1" y="468"/>
                  </a:lnTo>
                  <a:cubicBezTo>
                    <a:pt x="1" y="592"/>
                    <a:pt x="106" y="687"/>
                    <a:pt x="220" y="687"/>
                  </a:cubicBezTo>
                  <a:lnTo>
                    <a:pt x="5830" y="687"/>
                  </a:lnTo>
                  <a:cubicBezTo>
                    <a:pt x="5954" y="687"/>
                    <a:pt x="6049" y="592"/>
                    <a:pt x="6049" y="468"/>
                  </a:cubicBezTo>
                  <a:lnTo>
                    <a:pt x="60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8"/>
            <p:cNvSpPr/>
            <p:nvPr/>
          </p:nvSpPr>
          <p:spPr>
            <a:xfrm>
              <a:off x="1854348" y="1602685"/>
              <a:ext cx="105447" cy="80702"/>
            </a:xfrm>
            <a:custGeom>
              <a:rect b="b" l="l" r="r" t="t"/>
              <a:pathLst>
                <a:path extrusionOk="0" h="3082" w="4027">
                  <a:moveTo>
                    <a:pt x="716" y="0"/>
                  </a:moveTo>
                  <a:cubicBezTo>
                    <a:pt x="458" y="0"/>
                    <a:pt x="210" y="77"/>
                    <a:pt x="0" y="220"/>
                  </a:cubicBezTo>
                  <a:lnTo>
                    <a:pt x="0" y="2862"/>
                  </a:lnTo>
                  <a:cubicBezTo>
                    <a:pt x="210" y="3005"/>
                    <a:pt x="458" y="3082"/>
                    <a:pt x="716" y="3082"/>
                  </a:cubicBezTo>
                  <a:lnTo>
                    <a:pt x="2776" y="3082"/>
                  </a:lnTo>
                  <a:cubicBezTo>
                    <a:pt x="3463" y="3082"/>
                    <a:pt x="4017" y="2528"/>
                    <a:pt x="4026" y="1842"/>
                  </a:cubicBezTo>
                  <a:lnTo>
                    <a:pt x="402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8"/>
            <p:cNvSpPr/>
            <p:nvPr/>
          </p:nvSpPr>
          <p:spPr>
            <a:xfrm>
              <a:off x="1893808" y="1586188"/>
              <a:ext cx="118697" cy="63996"/>
            </a:xfrm>
            <a:custGeom>
              <a:rect b="b" l="l" r="r" t="t"/>
              <a:pathLst>
                <a:path extrusionOk="0" h="2444" w="4533">
                  <a:moveTo>
                    <a:pt x="1" y="1"/>
                  </a:moveTo>
                  <a:lnTo>
                    <a:pt x="1" y="2195"/>
                  </a:lnTo>
                  <a:cubicBezTo>
                    <a:pt x="229" y="2362"/>
                    <a:pt x="493" y="2444"/>
                    <a:pt x="757" y="2444"/>
                  </a:cubicBezTo>
                  <a:cubicBezTo>
                    <a:pt x="1067" y="2444"/>
                    <a:pt x="1375" y="2331"/>
                    <a:pt x="1622" y="2109"/>
                  </a:cubicBezTo>
                  <a:cubicBezTo>
                    <a:pt x="1813" y="2224"/>
                    <a:pt x="2023" y="2281"/>
                    <a:pt x="2252" y="2281"/>
                  </a:cubicBezTo>
                  <a:lnTo>
                    <a:pt x="2290" y="2281"/>
                  </a:lnTo>
                  <a:cubicBezTo>
                    <a:pt x="2643" y="2281"/>
                    <a:pt x="2987" y="2128"/>
                    <a:pt x="3225" y="1861"/>
                  </a:cubicBezTo>
                  <a:cubicBezTo>
                    <a:pt x="3387" y="1928"/>
                    <a:pt x="3549" y="1956"/>
                    <a:pt x="3721" y="1956"/>
                  </a:cubicBezTo>
                  <a:lnTo>
                    <a:pt x="3836" y="1956"/>
                  </a:lnTo>
                  <a:cubicBezTo>
                    <a:pt x="4084" y="1956"/>
                    <a:pt x="4332" y="1880"/>
                    <a:pt x="4532" y="1747"/>
                  </a:cubicBezTo>
                  <a:lnTo>
                    <a:pt x="453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8"/>
            <p:cNvSpPr/>
            <p:nvPr/>
          </p:nvSpPr>
          <p:spPr>
            <a:xfrm>
              <a:off x="1893808" y="1552724"/>
              <a:ext cx="39487" cy="83452"/>
            </a:xfrm>
            <a:custGeom>
              <a:rect b="b" l="l" r="r" t="t"/>
              <a:pathLst>
                <a:path extrusionOk="0" h="3187" w="1508">
                  <a:moveTo>
                    <a:pt x="754" y="0"/>
                  </a:moveTo>
                  <a:cubicBezTo>
                    <a:pt x="334" y="0"/>
                    <a:pt x="1" y="344"/>
                    <a:pt x="1" y="754"/>
                  </a:cubicBezTo>
                  <a:lnTo>
                    <a:pt x="1" y="2433"/>
                  </a:lnTo>
                  <a:cubicBezTo>
                    <a:pt x="1" y="2853"/>
                    <a:pt x="334" y="3187"/>
                    <a:pt x="754" y="3187"/>
                  </a:cubicBezTo>
                  <a:cubicBezTo>
                    <a:pt x="1174" y="3187"/>
                    <a:pt x="1508" y="2853"/>
                    <a:pt x="1508" y="2433"/>
                  </a:cubicBezTo>
                  <a:lnTo>
                    <a:pt x="1508" y="764"/>
                  </a:lnTo>
                  <a:cubicBezTo>
                    <a:pt x="1508" y="344"/>
                    <a:pt x="1174" y="0"/>
                    <a:pt x="75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8"/>
            <p:cNvSpPr/>
            <p:nvPr/>
          </p:nvSpPr>
          <p:spPr>
            <a:xfrm>
              <a:off x="1933269" y="1552724"/>
              <a:ext cx="39749" cy="79210"/>
            </a:xfrm>
            <a:custGeom>
              <a:rect b="b" l="l" r="r" t="t"/>
              <a:pathLst>
                <a:path extrusionOk="0" h="3025" w="1518">
                  <a:moveTo>
                    <a:pt x="735" y="0"/>
                  </a:moveTo>
                  <a:cubicBezTo>
                    <a:pt x="335" y="0"/>
                    <a:pt x="1" y="334"/>
                    <a:pt x="1" y="744"/>
                  </a:cubicBezTo>
                  <a:lnTo>
                    <a:pt x="1" y="2290"/>
                  </a:lnTo>
                  <a:cubicBezTo>
                    <a:pt x="1" y="2700"/>
                    <a:pt x="335" y="3025"/>
                    <a:pt x="735" y="3025"/>
                  </a:cubicBezTo>
                  <a:lnTo>
                    <a:pt x="783" y="3025"/>
                  </a:lnTo>
                  <a:cubicBezTo>
                    <a:pt x="1184" y="3025"/>
                    <a:pt x="1518" y="2700"/>
                    <a:pt x="1518" y="2290"/>
                  </a:cubicBezTo>
                  <a:lnTo>
                    <a:pt x="1518" y="744"/>
                  </a:lnTo>
                  <a:cubicBezTo>
                    <a:pt x="1518" y="334"/>
                    <a:pt x="1184" y="0"/>
                    <a:pt x="78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8"/>
            <p:cNvSpPr/>
            <p:nvPr/>
          </p:nvSpPr>
          <p:spPr>
            <a:xfrm>
              <a:off x="1972992" y="1552724"/>
              <a:ext cx="39513" cy="70726"/>
            </a:xfrm>
            <a:custGeom>
              <a:rect b="b" l="l" r="r" t="t"/>
              <a:pathLst>
                <a:path extrusionOk="0" h="2701" w="1509">
                  <a:moveTo>
                    <a:pt x="697" y="0"/>
                  </a:moveTo>
                  <a:cubicBezTo>
                    <a:pt x="306" y="0"/>
                    <a:pt x="1" y="315"/>
                    <a:pt x="1" y="697"/>
                  </a:cubicBezTo>
                  <a:lnTo>
                    <a:pt x="1" y="2013"/>
                  </a:lnTo>
                  <a:cubicBezTo>
                    <a:pt x="1" y="2395"/>
                    <a:pt x="306" y="2700"/>
                    <a:pt x="697" y="2700"/>
                  </a:cubicBezTo>
                  <a:lnTo>
                    <a:pt x="812" y="2700"/>
                  </a:lnTo>
                  <a:cubicBezTo>
                    <a:pt x="1193" y="2700"/>
                    <a:pt x="1508" y="2395"/>
                    <a:pt x="1508" y="2013"/>
                  </a:cubicBezTo>
                  <a:lnTo>
                    <a:pt x="1508" y="697"/>
                  </a:lnTo>
                  <a:cubicBezTo>
                    <a:pt x="1508" y="315"/>
                    <a:pt x="1193" y="0"/>
                    <a:pt x="81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8"/>
            <p:cNvSpPr/>
            <p:nvPr/>
          </p:nvSpPr>
          <p:spPr>
            <a:xfrm>
              <a:off x="1893808" y="1552724"/>
              <a:ext cx="25007" cy="83452"/>
            </a:xfrm>
            <a:custGeom>
              <a:rect b="b" l="l" r="r" t="t"/>
              <a:pathLst>
                <a:path extrusionOk="0" h="3187" w="955">
                  <a:moveTo>
                    <a:pt x="754" y="0"/>
                  </a:moveTo>
                  <a:cubicBezTo>
                    <a:pt x="334" y="0"/>
                    <a:pt x="1" y="334"/>
                    <a:pt x="1" y="754"/>
                  </a:cubicBezTo>
                  <a:lnTo>
                    <a:pt x="1" y="2433"/>
                  </a:lnTo>
                  <a:cubicBezTo>
                    <a:pt x="1" y="2853"/>
                    <a:pt x="334" y="3187"/>
                    <a:pt x="754" y="3187"/>
                  </a:cubicBezTo>
                  <a:cubicBezTo>
                    <a:pt x="821" y="3187"/>
                    <a:pt x="888" y="3177"/>
                    <a:pt x="955" y="3168"/>
                  </a:cubicBezTo>
                  <a:cubicBezTo>
                    <a:pt x="621" y="3072"/>
                    <a:pt x="392" y="2776"/>
                    <a:pt x="392" y="2433"/>
                  </a:cubicBezTo>
                  <a:lnTo>
                    <a:pt x="392" y="764"/>
                  </a:lnTo>
                  <a:cubicBezTo>
                    <a:pt x="392" y="411"/>
                    <a:pt x="621" y="115"/>
                    <a:pt x="955" y="29"/>
                  </a:cubicBezTo>
                  <a:cubicBezTo>
                    <a:pt x="888" y="10"/>
                    <a:pt x="821" y="0"/>
                    <a:pt x="7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8"/>
            <p:cNvSpPr/>
            <p:nvPr/>
          </p:nvSpPr>
          <p:spPr>
            <a:xfrm>
              <a:off x="1933269" y="1552724"/>
              <a:ext cx="25007" cy="79210"/>
            </a:xfrm>
            <a:custGeom>
              <a:rect b="b" l="l" r="r" t="t"/>
              <a:pathLst>
                <a:path extrusionOk="0" h="3025" w="955">
                  <a:moveTo>
                    <a:pt x="745" y="0"/>
                  </a:moveTo>
                  <a:cubicBezTo>
                    <a:pt x="335" y="0"/>
                    <a:pt x="1" y="334"/>
                    <a:pt x="1" y="744"/>
                  </a:cubicBezTo>
                  <a:lnTo>
                    <a:pt x="1" y="2290"/>
                  </a:lnTo>
                  <a:cubicBezTo>
                    <a:pt x="1" y="2700"/>
                    <a:pt x="335" y="3025"/>
                    <a:pt x="735" y="3025"/>
                  </a:cubicBezTo>
                  <a:lnTo>
                    <a:pt x="783" y="3025"/>
                  </a:lnTo>
                  <a:cubicBezTo>
                    <a:pt x="840" y="3025"/>
                    <a:pt x="898" y="3015"/>
                    <a:pt x="955" y="3005"/>
                  </a:cubicBezTo>
                  <a:cubicBezTo>
                    <a:pt x="631" y="2920"/>
                    <a:pt x="392" y="2624"/>
                    <a:pt x="402" y="2290"/>
                  </a:cubicBezTo>
                  <a:lnTo>
                    <a:pt x="402" y="744"/>
                  </a:lnTo>
                  <a:cubicBezTo>
                    <a:pt x="392" y="401"/>
                    <a:pt x="631" y="105"/>
                    <a:pt x="955" y="29"/>
                  </a:cubicBezTo>
                  <a:cubicBezTo>
                    <a:pt x="898" y="10"/>
                    <a:pt x="840" y="0"/>
                    <a:pt x="78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8"/>
            <p:cNvSpPr/>
            <p:nvPr/>
          </p:nvSpPr>
          <p:spPr>
            <a:xfrm>
              <a:off x="1972992" y="1552724"/>
              <a:ext cx="25007" cy="70830"/>
            </a:xfrm>
            <a:custGeom>
              <a:rect b="b" l="l" r="r" t="t"/>
              <a:pathLst>
                <a:path extrusionOk="0" h="2705" w="955">
                  <a:moveTo>
                    <a:pt x="697" y="0"/>
                  </a:moveTo>
                  <a:cubicBezTo>
                    <a:pt x="306" y="0"/>
                    <a:pt x="1" y="315"/>
                    <a:pt x="1" y="697"/>
                  </a:cubicBezTo>
                  <a:lnTo>
                    <a:pt x="1" y="2013"/>
                  </a:lnTo>
                  <a:cubicBezTo>
                    <a:pt x="1" y="2395"/>
                    <a:pt x="306" y="2700"/>
                    <a:pt x="697" y="2700"/>
                  </a:cubicBezTo>
                  <a:lnTo>
                    <a:pt x="812" y="2700"/>
                  </a:lnTo>
                  <a:cubicBezTo>
                    <a:pt x="826" y="2703"/>
                    <a:pt x="840" y="2704"/>
                    <a:pt x="854" y="2704"/>
                  </a:cubicBezTo>
                  <a:cubicBezTo>
                    <a:pt x="887" y="2704"/>
                    <a:pt x="921" y="2697"/>
                    <a:pt x="955" y="2691"/>
                  </a:cubicBezTo>
                  <a:cubicBezTo>
                    <a:pt x="621" y="2624"/>
                    <a:pt x="392" y="2338"/>
                    <a:pt x="392" y="2013"/>
                  </a:cubicBezTo>
                  <a:lnTo>
                    <a:pt x="392" y="697"/>
                  </a:lnTo>
                  <a:cubicBezTo>
                    <a:pt x="392" y="363"/>
                    <a:pt x="621" y="77"/>
                    <a:pt x="955" y="19"/>
                  </a:cubicBezTo>
                  <a:cubicBezTo>
                    <a:pt x="907" y="10"/>
                    <a:pt x="859" y="0"/>
                    <a:pt x="8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8"/>
            <p:cNvSpPr/>
            <p:nvPr/>
          </p:nvSpPr>
          <p:spPr>
            <a:xfrm>
              <a:off x="1854348" y="1616432"/>
              <a:ext cx="91438" cy="53234"/>
            </a:xfrm>
            <a:custGeom>
              <a:rect b="b" l="l" r="r" t="t"/>
              <a:pathLst>
                <a:path extrusionOk="0" h="2033" w="3492">
                  <a:moveTo>
                    <a:pt x="716" y="0"/>
                  </a:moveTo>
                  <a:cubicBezTo>
                    <a:pt x="315" y="0"/>
                    <a:pt x="0" y="324"/>
                    <a:pt x="0" y="716"/>
                  </a:cubicBezTo>
                  <a:lnTo>
                    <a:pt x="0" y="1317"/>
                  </a:lnTo>
                  <a:cubicBezTo>
                    <a:pt x="0" y="1708"/>
                    <a:pt x="315" y="2032"/>
                    <a:pt x="716" y="2032"/>
                  </a:cubicBezTo>
                  <a:lnTo>
                    <a:pt x="2776" y="2032"/>
                  </a:lnTo>
                  <a:cubicBezTo>
                    <a:pt x="3168" y="2032"/>
                    <a:pt x="3492" y="1708"/>
                    <a:pt x="3492" y="1317"/>
                  </a:cubicBezTo>
                  <a:lnTo>
                    <a:pt x="3492" y="219"/>
                  </a:lnTo>
                  <a:cubicBezTo>
                    <a:pt x="3492" y="95"/>
                    <a:pt x="3387" y="0"/>
                    <a:pt x="327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8"/>
            <p:cNvSpPr/>
            <p:nvPr/>
          </p:nvSpPr>
          <p:spPr>
            <a:xfrm>
              <a:off x="1894070" y="1697029"/>
              <a:ext cx="19167" cy="50301"/>
            </a:xfrm>
            <a:custGeom>
              <a:rect b="b" l="l" r="r" t="t"/>
              <a:pathLst>
                <a:path extrusionOk="0" h="1921" w="732">
                  <a:moveTo>
                    <a:pt x="505" y="1"/>
                  </a:moveTo>
                  <a:cubicBezTo>
                    <a:pt x="419" y="1"/>
                    <a:pt x="334" y="49"/>
                    <a:pt x="305" y="156"/>
                  </a:cubicBezTo>
                  <a:lnTo>
                    <a:pt x="19" y="1673"/>
                  </a:lnTo>
                  <a:cubicBezTo>
                    <a:pt x="0" y="1797"/>
                    <a:pt x="96" y="1911"/>
                    <a:pt x="229" y="1921"/>
                  </a:cubicBezTo>
                  <a:cubicBezTo>
                    <a:pt x="324" y="1911"/>
                    <a:pt x="410" y="1845"/>
                    <a:pt x="429" y="1740"/>
                  </a:cubicBezTo>
                  <a:lnTo>
                    <a:pt x="716" y="232"/>
                  </a:lnTo>
                  <a:cubicBezTo>
                    <a:pt x="732" y="86"/>
                    <a:pt x="618" y="1"/>
                    <a:pt x="505" y="1"/>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8"/>
            <p:cNvSpPr/>
            <p:nvPr/>
          </p:nvSpPr>
          <p:spPr>
            <a:xfrm>
              <a:off x="1918789" y="1697029"/>
              <a:ext cx="19194" cy="50301"/>
            </a:xfrm>
            <a:custGeom>
              <a:rect b="b" l="l" r="r" t="t"/>
              <a:pathLst>
                <a:path extrusionOk="0" h="1921" w="733">
                  <a:moveTo>
                    <a:pt x="505" y="1"/>
                  </a:moveTo>
                  <a:cubicBezTo>
                    <a:pt x="420" y="1"/>
                    <a:pt x="335" y="49"/>
                    <a:pt x="306" y="156"/>
                  </a:cubicBezTo>
                  <a:lnTo>
                    <a:pt x="29" y="1673"/>
                  </a:lnTo>
                  <a:cubicBezTo>
                    <a:pt x="1" y="1797"/>
                    <a:pt x="96" y="1921"/>
                    <a:pt x="230" y="1921"/>
                  </a:cubicBezTo>
                  <a:cubicBezTo>
                    <a:pt x="325" y="1911"/>
                    <a:pt x="411" y="1845"/>
                    <a:pt x="430" y="1740"/>
                  </a:cubicBezTo>
                  <a:lnTo>
                    <a:pt x="716" y="232"/>
                  </a:lnTo>
                  <a:cubicBezTo>
                    <a:pt x="732" y="86"/>
                    <a:pt x="619" y="1"/>
                    <a:pt x="505" y="1"/>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8"/>
            <p:cNvSpPr/>
            <p:nvPr/>
          </p:nvSpPr>
          <p:spPr>
            <a:xfrm>
              <a:off x="1892552" y="1704099"/>
              <a:ext cx="52998" cy="11024"/>
            </a:xfrm>
            <a:custGeom>
              <a:rect b="b" l="l" r="r" t="t"/>
              <a:pathLst>
                <a:path extrusionOk="0" h="421" w="2024">
                  <a:moveTo>
                    <a:pt x="258" y="1"/>
                  </a:moveTo>
                  <a:cubicBezTo>
                    <a:pt x="1" y="20"/>
                    <a:pt x="1" y="392"/>
                    <a:pt x="258" y="420"/>
                  </a:cubicBezTo>
                  <a:lnTo>
                    <a:pt x="1766" y="420"/>
                  </a:lnTo>
                  <a:cubicBezTo>
                    <a:pt x="2023" y="392"/>
                    <a:pt x="2023" y="20"/>
                    <a:pt x="1766" y="1"/>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8"/>
            <p:cNvSpPr/>
            <p:nvPr/>
          </p:nvSpPr>
          <p:spPr>
            <a:xfrm>
              <a:off x="1887315" y="1728844"/>
              <a:ext cx="52998" cy="10998"/>
            </a:xfrm>
            <a:custGeom>
              <a:rect b="b" l="l" r="r" t="t"/>
              <a:pathLst>
                <a:path extrusionOk="0" h="420" w="2024">
                  <a:moveTo>
                    <a:pt x="258" y="0"/>
                  </a:moveTo>
                  <a:cubicBezTo>
                    <a:pt x="1" y="19"/>
                    <a:pt x="1" y="401"/>
                    <a:pt x="258" y="420"/>
                  </a:cubicBezTo>
                  <a:lnTo>
                    <a:pt x="1775" y="420"/>
                  </a:lnTo>
                  <a:cubicBezTo>
                    <a:pt x="2023" y="401"/>
                    <a:pt x="2023" y="19"/>
                    <a:pt x="1765" y="0"/>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8"/>
            <p:cNvSpPr/>
            <p:nvPr/>
          </p:nvSpPr>
          <p:spPr>
            <a:xfrm>
              <a:off x="1946519" y="1679800"/>
              <a:ext cx="21760" cy="67531"/>
            </a:xfrm>
            <a:custGeom>
              <a:rect b="b" l="l" r="r" t="t"/>
              <a:pathLst>
                <a:path extrusionOk="0" h="2579" w="831">
                  <a:moveTo>
                    <a:pt x="621" y="1"/>
                  </a:moveTo>
                  <a:cubicBezTo>
                    <a:pt x="589" y="1"/>
                    <a:pt x="557" y="8"/>
                    <a:pt x="525" y="22"/>
                  </a:cubicBezTo>
                  <a:lnTo>
                    <a:pt x="191" y="213"/>
                  </a:lnTo>
                  <a:cubicBezTo>
                    <a:pt x="1" y="329"/>
                    <a:pt x="112" y="596"/>
                    <a:pt x="295" y="596"/>
                  </a:cubicBezTo>
                  <a:cubicBezTo>
                    <a:pt x="322" y="596"/>
                    <a:pt x="352" y="589"/>
                    <a:pt x="382" y="576"/>
                  </a:cubicBezTo>
                  <a:lnTo>
                    <a:pt x="420" y="557"/>
                  </a:lnTo>
                  <a:lnTo>
                    <a:pt x="420" y="2369"/>
                  </a:lnTo>
                  <a:cubicBezTo>
                    <a:pt x="420" y="2484"/>
                    <a:pt x="516" y="2579"/>
                    <a:pt x="630" y="2579"/>
                  </a:cubicBezTo>
                  <a:cubicBezTo>
                    <a:pt x="745" y="2569"/>
                    <a:pt x="830" y="2484"/>
                    <a:pt x="830" y="2369"/>
                  </a:cubicBezTo>
                  <a:lnTo>
                    <a:pt x="830" y="213"/>
                  </a:lnTo>
                  <a:cubicBezTo>
                    <a:pt x="830" y="87"/>
                    <a:pt x="732" y="1"/>
                    <a:pt x="621" y="1"/>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8"/>
            <p:cNvSpPr/>
            <p:nvPr/>
          </p:nvSpPr>
          <p:spPr>
            <a:xfrm>
              <a:off x="1947278" y="1736333"/>
              <a:ext cx="32234" cy="10998"/>
            </a:xfrm>
            <a:custGeom>
              <a:rect b="b" l="l" r="r" t="t"/>
              <a:pathLst>
                <a:path extrusionOk="0" h="420" w="1231">
                  <a:moveTo>
                    <a:pt x="258" y="0"/>
                  </a:moveTo>
                  <a:cubicBezTo>
                    <a:pt x="0" y="19"/>
                    <a:pt x="0" y="391"/>
                    <a:pt x="258" y="420"/>
                  </a:cubicBezTo>
                  <a:lnTo>
                    <a:pt x="973" y="420"/>
                  </a:lnTo>
                  <a:cubicBezTo>
                    <a:pt x="1231" y="391"/>
                    <a:pt x="1231" y="19"/>
                    <a:pt x="973" y="0"/>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8"/>
            <p:cNvSpPr/>
            <p:nvPr/>
          </p:nvSpPr>
          <p:spPr>
            <a:xfrm>
              <a:off x="2037695" y="1701350"/>
              <a:ext cx="69233" cy="11024"/>
            </a:xfrm>
            <a:custGeom>
              <a:rect b="b" l="l" r="r" t="t"/>
              <a:pathLst>
                <a:path extrusionOk="0" h="421" w="2644">
                  <a:moveTo>
                    <a:pt x="258" y="1"/>
                  </a:moveTo>
                  <a:cubicBezTo>
                    <a:pt x="1" y="20"/>
                    <a:pt x="1" y="392"/>
                    <a:pt x="258" y="420"/>
                  </a:cubicBezTo>
                  <a:lnTo>
                    <a:pt x="2386" y="420"/>
                  </a:lnTo>
                  <a:cubicBezTo>
                    <a:pt x="2643" y="392"/>
                    <a:pt x="2643" y="20"/>
                    <a:pt x="238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8"/>
            <p:cNvSpPr/>
            <p:nvPr/>
          </p:nvSpPr>
          <p:spPr>
            <a:xfrm>
              <a:off x="2037381" y="1755972"/>
              <a:ext cx="53810" cy="50066"/>
            </a:xfrm>
            <a:custGeom>
              <a:rect b="b" l="l" r="r" t="t"/>
              <a:pathLst>
                <a:path extrusionOk="0" h="1912" w="2055">
                  <a:moveTo>
                    <a:pt x="282" y="0"/>
                  </a:moveTo>
                  <a:cubicBezTo>
                    <a:pt x="129" y="0"/>
                    <a:pt x="1" y="189"/>
                    <a:pt x="127" y="338"/>
                  </a:cubicBezTo>
                  <a:lnTo>
                    <a:pt x="1625" y="1845"/>
                  </a:lnTo>
                  <a:cubicBezTo>
                    <a:pt x="1663" y="1883"/>
                    <a:pt x="1720" y="1902"/>
                    <a:pt x="1777" y="1902"/>
                  </a:cubicBezTo>
                  <a:lnTo>
                    <a:pt x="1768" y="1912"/>
                  </a:lnTo>
                  <a:cubicBezTo>
                    <a:pt x="1959" y="1912"/>
                    <a:pt x="2054" y="1683"/>
                    <a:pt x="1921" y="1549"/>
                  </a:cubicBezTo>
                  <a:lnTo>
                    <a:pt x="413" y="52"/>
                  </a:lnTo>
                  <a:cubicBezTo>
                    <a:pt x="371" y="16"/>
                    <a:pt x="325" y="0"/>
                    <a:pt x="28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8"/>
            <p:cNvSpPr/>
            <p:nvPr/>
          </p:nvSpPr>
          <p:spPr>
            <a:xfrm>
              <a:off x="2036936" y="1604099"/>
              <a:ext cx="54046" cy="50066"/>
            </a:xfrm>
            <a:custGeom>
              <a:rect b="b" l="l" r="r" t="t"/>
              <a:pathLst>
                <a:path extrusionOk="0" h="1912" w="2064">
                  <a:moveTo>
                    <a:pt x="1774" y="0"/>
                  </a:moveTo>
                  <a:cubicBezTo>
                    <a:pt x="1730" y="0"/>
                    <a:pt x="1684" y="15"/>
                    <a:pt x="1642" y="51"/>
                  </a:cubicBezTo>
                  <a:lnTo>
                    <a:pt x="144" y="1549"/>
                  </a:lnTo>
                  <a:cubicBezTo>
                    <a:pt x="1" y="1683"/>
                    <a:pt x="96" y="1912"/>
                    <a:pt x="287" y="1912"/>
                  </a:cubicBezTo>
                  <a:cubicBezTo>
                    <a:pt x="344" y="1912"/>
                    <a:pt x="392" y="1883"/>
                    <a:pt x="440" y="1845"/>
                  </a:cubicBezTo>
                  <a:lnTo>
                    <a:pt x="1938" y="337"/>
                  </a:lnTo>
                  <a:cubicBezTo>
                    <a:pt x="2064" y="189"/>
                    <a:pt x="1930"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8"/>
            <p:cNvSpPr/>
            <p:nvPr/>
          </p:nvSpPr>
          <p:spPr>
            <a:xfrm>
              <a:off x="1759925" y="1697344"/>
              <a:ext cx="68971" cy="11024"/>
            </a:xfrm>
            <a:custGeom>
              <a:rect b="b" l="l" r="r" t="t"/>
              <a:pathLst>
                <a:path extrusionOk="0" h="421" w="2634">
                  <a:moveTo>
                    <a:pt x="258" y="1"/>
                  </a:moveTo>
                  <a:cubicBezTo>
                    <a:pt x="0" y="20"/>
                    <a:pt x="0" y="402"/>
                    <a:pt x="258" y="421"/>
                  </a:cubicBezTo>
                  <a:lnTo>
                    <a:pt x="2385" y="421"/>
                  </a:lnTo>
                  <a:cubicBezTo>
                    <a:pt x="2633" y="402"/>
                    <a:pt x="2633" y="20"/>
                    <a:pt x="238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8"/>
            <p:cNvSpPr/>
            <p:nvPr/>
          </p:nvSpPr>
          <p:spPr>
            <a:xfrm>
              <a:off x="1775845" y="1604099"/>
              <a:ext cx="53758" cy="50066"/>
            </a:xfrm>
            <a:custGeom>
              <a:rect b="b" l="l" r="r" t="t"/>
              <a:pathLst>
                <a:path extrusionOk="0" h="1912" w="2053">
                  <a:moveTo>
                    <a:pt x="282" y="0"/>
                  </a:moveTo>
                  <a:cubicBezTo>
                    <a:pt x="129" y="0"/>
                    <a:pt x="0" y="191"/>
                    <a:pt x="127" y="347"/>
                  </a:cubicBezTo>
                  <a:lnTo>
                    <a:pt x="1625" y="1845"/>
                  </a:lnTo>
                  <a:cubicBezTo>
                    <a:pt x="1662" y="1882"/>
                    <a:pt x="1717" y="1910"/>
                    <a:pt x="1773" y="1912"/>
                  </a:cubicBezTo>
                  <a:lnTo>
                    <a:pt x="1773" y="1912"/>
                  </a:lnTo>
                  <a:cubicBezTo>
                    <a:pt x="1960" y="1907"/>
                    <a:pt x="2053" y="1682"/>
                    <a:pt x="1920" y="1559"/>
                  </a:cubicBezTo>
                  <a:lnTo>
                    <a:pt x="413" y="51"/>
                  </a:lnTo>
                  <a:cubicBezTo>
                    <a:pt x="371" y="15"/>
                    <a:pt x="325" y="0"/>
                    <a:pt x="282" y="0"/>
                  </a:cubicBezTo>
                  <a:close/>
                  <a:moveTo>
                    <a:pt x="1773" y="1912"/>
                  </a:moveTo>
                  <a:cubicBezTo>
                    <a:pt x="1771" y="1912"/>
                    <a:pt x="1769" y="1912"/>
                    <a:pt x="1768" y="1912"/>
                  </a:cubicBezTo>
                  <a:lnTo>
                    <a:pt x="1777" y="1912"/>
                  </a:lnTo>
                  <a:cubicBezTo>
                    <a:pt x="1776" y="1912"/>
                    <a:pt x="1774" y="1912"/>
                    <a:pt x="1773" y="1912"/>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8"/>
            <p:cNvSpPr/>
            <p:nvPr/>
          </p:nvSpPr>
          <p:spPr>
            <a:xfrm>
              <a:off x="1775400" y="1755029"/>
              <a:ext cx="55303" cy="50773"/>
            </a:xfrm>
            <a:custGeom>
              <a:rect b="b" l="l" r="r" t="t"/>
              <a:pathLst>
                <a:path extrusionOk="0" h="1939" w="2112">
                  <a:moveTo>
                    <a:pt x="1793" y="1"/>
                  </a:moveTo>
                  <a:cubicBezTo>
                    <a:pt x="1741" y="1"/>
                    <a:pt x="1687" y="23"/>
                    <a:pt x="1642" y="78"/>
                  </a:cubicBezTo>
                  <a:lnTo>
                    <a:pt x="144" y="1585"/>
                  </a:lnTo>
                  <a:cubicBezTo>
                    <a:pt x="1" y="1709"/>
                    <a:pt x="96" y="1938"/>
                    <a:pt x="287" y="1938"/>
                  </a:cubicBezTo>
                  <a:cubicBezTo>
                    <a:pt x="344" y="1938"/>
                    <a:pt x="392" y="1919"/>
                    <a:pt x="430" y="1881"/>
                  </a:cubicBezTo>
                  <a:lnTo>
                    <a:pt x="1937" y="374"/>
                  </a:lnTo>
                  <a:cubicBezTo>
                    <a:pt x="2111" y="229"/>
                    <a:pt x="1960" y="1"/>
                    <a:pt x="179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8"/>
            <p:cNvSpPr/>
            <p:nvPr/>
          </p:nvSpPr>
          <p:spPr>
            <a:xfrm>
              <a:off x="1943010" y="1775296"/>
              <a:ext cx="69495" cy="11024"/>
            </a:xfrm>
            <a:custGeom>
              <a:rect b="b" l="l" r="r" t="t"/>
              <a:pathLst>
                <a:path extrusionOk="0" h="421" w="2654">
                  <a:moveTo>
                    <a:pt x="259" y="0"/>
                  </a:moveTo>
                  <a:cubicBezTo>
                    <a:pt x="1" y="20"/>
                    <a:pt x="1" y="392"/>
                    <a:pt x="259" y="411"/>
                  </a:cubicBezTo>
                  <a:cubicBezTo>
                    <a:pt x="659" y="420"/>
                    <a:pt x="1060" y="420"/>
                    <a:pt x="1461" y="420"/>
                  </a:cubicBezTo>
                  <a:cubicBezTo>
                    <a:pt x="1861" y="420"/>
                    <a:pt x="2262" y="411"/>
                    <a:pt x="2653" y="411"/>
                  </a:cubicBezTo>
                  <a:lnTo>
                    <a:pt x="2653" y="0"/>
                  </a:lnTo>
                  <a:lnTo>
                    <a:pt x="2644" y="0"/>
                  </a:lnTo>
                  <a:cubicBezTo>
                    <a:pt x="2252" y="5"/>
                    <a:pt x="1856" y="8"/>
                    <a:pt x="1458" y="8"/>
                  </a:cubicBezTo>
                  <a:cubicBezTo>
                    <a:pt x="1060" y="8"/>
                    <a:pt x="659" y="5"/>
                    <a:pt x="2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8"/>
            <p:cNvSpPr/>
            <p:nvPr/>
          </p:nvSpPr>
          <p:spPr>
            <a:xfrm>
              <a:off x="1854348" y="1775296"/>
              <a:ext cx="76958" cy="11024"/>
            </a:xfrm>
            <a:custGeom>
              <a:rect b="b" l="l" r="r" t="t"/>
              <a:pathLst>
                <a:path extrusionOk="0" h="421" w="2939">
                  <a:moveTo>
                    <a:pt x="0" y="0"/>
                  </a:moveTo>
                  <a:lnTo>
                    <a:pt x="0" y="411"/>
                  </a:lnTo>
                  <a:cubicBezTo>
                    <a:pt x="439" y="420"/>
                    <a:pt x="897" y="420"/>
                    <a:pt x="1364" y="420"/>
                  </a:cubicBezTo>
                  <a:cubicBezTo>
                    <a:pt x="1822" y="420"/>
                    <a:pt x="2290" y="411"/>
                    <a:pt x="2738" y="411"/>
                  </a:cubicBezTo>
                  <a:cubicBezTo>
                    <a:pt x="2853" y="411"/>
                    <a:pt x="2939" y="315"/>
                    <a:pt x="2939" y="210"/>
                  </a:cubicBezTo>
                  <a:cubicBezTo>
                    <a:pt x="2939" y="86"/>
                    <a:pt x="2843" y="0"/>
                    <a:pt x="2729" y="0"/>
                  </a:cubicBezTo>
                  <a:cubicBezTo>
                    <a:pt x="2280" y="5"/>
                    <a:pt x="1820" y="8"/>
                    <a:pt x="1361" y="8"/>
                  </a:cubicBezTo>
                  <a:cubicBezTo>
                    <a:pt x="902" y="8"/>
                    <a:pt x="444" y="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1" name="Google Shape;1211;p8"/>
          <p:cNvGrpSpPr/>
          <p:nvPr/>
        </p:nvGrpSpPr>
        <p:grpSpPr>
          <a:xfrm>
            <a:off x="3476963" y="2600369"/>
            <a:ext cx="456839" cy="518556"/>
            <a:chOff x="2230050" y="1500223"/>
            <a:chExt cx="316524" cy="359285"/>
          </a:xfrm>
        </p:grpSpPr>
        <p:sp>
          <p:nvSpPr>
            <p:cNvPr id="1212" name="Google Shape;1212;p8"/>
            <p:cNvSpPr/>
            <p:nvPr/>
          </p:nvSpPr>
          <p:spPr>
            <a:xfrm>
              <a:off x="2230050" y="1584958"/>
              <a:ext cx="189632" cy="274550"/>
            </a:xfrm>
            <a:custGeom>
              <a:rect b="b" l="l" r="r" t="t"/>
              <a:pathLst>
                <a:path extrusionOk="0" h="10485" w="7242">
                  <a:moveTo>
                    <a:pt x="229" y="0"/>
                  </a:moveTo>
                  <a:cubicBezTo>
                    <a:pt x="105" y="0"/>
                    <a:pt x="0" y="105"/>
                    <a:pt x="0" y="229"/>
                  </a:cubicBezTo>
                  <a:lnTo>
                    <a:pt x="0" y="10255"/>
                  </a:lnTo>
                  <a:cubicBezTo>
                    <a:pt x="0" y="10379"/>
                    <a:pt x="105" y="10484"/>
                    <a:pt x="229" y="10484"/>
                  </a:cubicBezTo>
                  <a:lnTo>
                    <a:pt x="7012" y="10484"/>
                  </a:lnTo>
                  <a:cubicBezTo>
                    <a:pt x="7146" y="10484"/>
                    <a:pt x="7241" y="10379"/>
                    <a:pt x="7241" y="10255"/>
                  </a:cubicBezTo>
                  <a:lnTo>
                    <a:pt x="7241" y="229"/>
                  </a:lnTo>
                  <a:cubicBezTo>
                    <a:pt x="7241" y="95"/>
                    <a:pt x="7136" y="0"/>
                    <a:pt x="701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8"/>
            <p:cNvSpPr/>
            <p:nvPr/>
          </p:nvSpPr>
          <p:spPr>
            <a:xfrm>
              <a:off x="2230050" y="1849243"/>
              <a:ext cx="189632" cy="10265"/>
            </a:xfrm>
            <a:custGeom>
              <a:rect b="b" l="l" r="r" t="t"/>
              <a:pathLst>
                <a:path extrusionOk="0" h="392" w="7242">
                  <a:moveTo>
                    <a:pt x="0" y="0"/>
                  </a:moveTo>
                  <a:lnTo>
                    <a:pt x="0" y="162"/>
                  </a:lnTo>
                  <a:cubicBezTo>
                    <a:pt x="0" y="286"/>
                    <a:pt x="105" y="391"/>
                    <a:pt x="229" y="391"/>
                  </a:cubicBezTo>
                  <a:lnTo>
                    <a:pt x="7012" y="391"/>
                  </a:lnTo>
                  <a:cubicBezTo>
                    <a:pt x="7136" y="391"/>
                    <a:pt x="7241" y="286"/>
                    <a:pt x="7241" y="162"/>
                  </a:cubicBezTo>
                  <a:lnTo>
                    <a:pt x="724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8"/>
            <p:cNvSpPr/>
            <p:nvPr/>
          </p:nvSpPr>
          <p:spPr>
            <a:xfrm>
              <a:off x="2266028" y="1585193"/>
              <a:ext cx="117675" cy="37759"/>
            </a:xfrm>
            <a:custGeom>
              <a:rect b="b" l="l" r="r" t="t"/>
              <a:pathLst>
                <a:path extrusionOk="0" h="1442" w="4494">
                  <a:moveTo>
                    <a:pt x="0" y="1"/>
                  </a:moveTo>
                  <a:lnTo>
                    <a:pt x="0" y="1126"/>
                  </a:lnTo>
                  <a:cubicBezTo>
                    <a:pt x="0" y="1298"/>
                    <a:pt x="143" y="1441"/>
                    <a:pt x="315" y="1441"/>
                  </a:cubicBezTo>
                  <a:lnTo>
                    <a:pt x="4169" y="1441"/>
                  </a:lnTo>
                  <a:cubicBezTo>
                    <a:pt x="4350" y="1441"/>
                    <a:pt x="4493" y="1298"/>
                    <a:pt x="4493" y="1126"/>
                  </a:cubicBezTo>
                  <a:lnTo>
                    <a:pt x="449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8"/>
            <p:cNvSpPr/>
            <p:nvPr/>
          </p:nvSpPr>
          <p:spPr>
            <a:xfrm>
              <a:off x="2248039" y="1603680"/>
              <a:ext cx="153654" cy="229852"/>
            </a:xfrm>
            <a:custGeom>
              <a:rect b="b" l="l" r="r" t="t"/>
              <a:pathLst>
                <a:path extrusionOk="0" h="8778" w="5868">
                  <a:moveTo>
                    <a:pt x="220" y="1"/>
                  </a:moveTo>
                  <a:cubicBezTo>
                    <a:pt x="105" y="1"/>
                    <a:pt x="0" y="105"/>
                    <a:pt x="0" y="229"/>
                  </a:cubicBezTo>
                  <a:lnTo>
                    <a:pt x="0" y="8548"/>
                  </a:lnTo>
                  <a:cubicBezTo>
                    <a:pt x="0" y="8672"/>
                    <a:pt x="105" y="8777"/>
                    <a:pt x="220" y="8777"/>
                  </a:cubicBezTo>
                  <a:lnTo>
                    <a:pt x="5638" y="8777"/>
                  </a:lnTo>
                  <a:cubicBezTo>
                    <a:pt x="5762" y="8777"/>
                    <a:pt x="5867" y="8672"/>
                    <a:pt x="5867" y="8548"/>
                  </a:cubicBezTo>
                  <a:lnTo>
                    <a:pt x="5867" y="229"/>
                  </a:lnTo>
                  <a:cubicBezTo>
                    <a:pt x="5867" y="105"/>
                    <a:pt x="5762" y="1"/>
                    <a:pt x="5648" y="1"/>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8"/>
            <p:cNvSpPr/>
            <p:nvPr/>
          </p:nvSpPr>
          <p:spPr>
            <a:xfrm>
              <a:off x="2248039" y="1603680"/>
              <a:ext cx="153654" cy="229852"/>
            </a:xfrm>
            <a:custGeom>
              <a:rect b="b" l="l" r="r" t="t"/>
              <a:pathLst>
                <a:path extrusionOk="0" h="8778" w="5868">
                  <a:moveTo>
                    <a:pt x="220" y="1"/>
                  </a:moveTo>
                  <a:cubicBezTo>
                    <a:pt x="105" y="1"/>
                    <a:pt x="0" y="105"/>
                    <a:pt x="0" y="229"/>
                  </a:cubicBezTo>
                  <a:lnTo>
                    <a:pt x="0" y="8777"/>
                  </a:lnTo>
                  <a:lnTo>
                    <a:pt x="5638" y="8777"/>
                  </a:lnTo>
                  <a:cubicBezTo>
                    <a:pt x="5762" y="8777"/>
                    <a:pt x="5867" y="8672"/>
                    <a:pt x="5867" y="8548"/>
                  </a:cubicBezTo>
                  <a:lnTo>
                    <a:pt x="5867" y="8310"/>
                  </a:lnTo>
                  <a:lnTo>
                    <a:pt x="382" y="8310"/>
                  </a:lnTo>
                  <a:lnTo>
                    <a:pt x="38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8"/>
            <p:cNvSpPr/>
            <p:nvPr/>
          </p:nvSpPr>
          <p:spPr>
            <a:xfrm>
              <a:off x="2266028" y="1603680"/>
              <a:ext cx="117675" cy="19272"/>
            </a:xfrm>
            <a:custGeom>
              <a:rect b="b" l="l" r="r" t="t"/>
              <a:pathLst>
                <a:path extrusionOk="0" h="736" w="4494">
                  <a:moveTo>
                    <a:pt x="0" y="1"/>
                  </a:moveTo>
                  <a:lnTo>
                    <a:pt x="0" y="420"/>
                  </a:lnTo>
                  <a:cubicBezTo>
                    <a:pt x="0" y="592"/>
                    <a:pt x="143" y="735"/>
                    <a:pt x="315" y="735"/>
                  </a:cubicBezTo>
                  <a:lnTo>
                    <a:pt x="4169" y="735"/>
                  </a:lnTo>
                  <a:cubicBezTo>
                    <a:pt x="4350" y="735"/>
                    <a:pt x="4493" y="592"/>
                    <a:pt x="4493" y="420"/>
                  </a:cubicBezTo>
                  <a:lnTo>
                    <a:pt x="449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8"/>
            <p:cNvSpPr/>
            <p:nvPr/>
          </p:nvSpPr>
          <p:spPr>
            <a:xfrm>
              <a:off x="2275272" y="1546466"/>
              <a:ext cx="99189" cy="67243"/>
            </a:xfrm>
            <a:custGeom>
              <a:rect b="b" l="l" r="r" t="t"/>
              <a:pathLst>
                <a:path extrusionOk="0" h="2568" w="3788">
                  <a:moveTo>
                    <a:pt x="1899" y="1"/>
                  </a:moveTo>
                  <a:cubicBezTo>
                    <a:pt x="1374" y="1"/>
                    <a:pt x="945" y="411"/>
                    <a:pt x="916" y="936"/>
                  </a:cubicBezTo>
                  <a:lnTo>
                    <a:pt x="229" y="936"/>
                  </a:lnTo>
                  <a:cubicBezTo>
                    <a:pt x="105" y="936"/>
                    <a:pt x="0" y="1031"/>
                    <a:pt x="0" y="1155"/>
                  </a:cubicBezTo>
                  <a:lnTo>
                    <a:pt x="0" y="2348"/>
                  </a:lnTo>
                  <a:cubicBezTo>
                    <a:pt x="0" y="2472"/>
                    <a:pt x="105" y="2567"/>
                    <a:pt x="229" y="2567"/>
                  </a:cubicBezTo>
                  <a:lnTo>
                    <a:pt x="3568" y="2567"/>
                  </a:lnTo>
                  <a:cubicBezTo>
                    <a:pt x="3682" y="2567"/>
                    <a:pt x="3787" y="2472"/>
                    <a:pt x="3787" y="2348"/>
                  </a:cubicBezTo>
                  <a:lnTo>
                    <a:pt x="3787" y="1155"/>
                  </a:lnTo>
                  <a:cubicBezTo>
                    <a:pt x="3787" y="1031"/>
                    <a:pt x="3682" y="936"/>
                    <a:pt x="3568" y="936"/>
                  </a:cubicBezTo>
                  <a:lnTo>
                    <a:pt x="2872" y="936"/>
                  </a:lnTo>
                  <a:cubicBezTo>
                    <a:pt x="2853" y="411"/>
                    <a:pt x="2414" y="1"/>
                    <a:pt x="189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8"/>
            <p:cNvSpPr/>
            <p:nvPr/>
          </p:nvSpPr>
          <p:spPr>
            <a:xfrm>
              <a:off x="2275272" y="1599935"/>
              <a:ext cx="99189" cy="13773"/>
            </a:xfrm>
            <a:custGeom>
              <a:rect b="b" l="l" r="r" t="t"/>
              <a:pathLst>
                <a:path extrusionOk="0" h="526" w="3788">
                  <a:moveTo>
                    <a:pt x="0" y="0"/>
                  </a:moveTo>
                  <a:lnTo>
                    <a:pt x="0" y="306"/>
                  </a:lnTo>
                  <a:cubicBezTo>
                    <a:pt x="0" y="430"/>
                    <a:pt x="105" y="525"/>
                    <a:pt x="229" y="525"/>
                  </a:cubicBezTo>
                  <a:lnTo>
                    <a:pt x="3568" y="525"/>
                  </a:lnTo>
                  <a:cubicBezTo>
                    <a:pt x="3682" y="525"/>
                    <a:pt x="3787" y="430"/>
                    <a:pt x="3787" y="306"/>
                  </a:cubicBezTo>
                  <a:lnTo>
                    <a:pt x="378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8"/>
            <p:cNvSpPr/>
            <p:nvPr/>
          </p:nvSpPr>
          <p:spPr>
            <a:xfrm>
              <a:off x="2272156" y="1710070"/>
              <a:ext cx="105395" cy="10814"/>
            </a:xfrm>
            <a:custGeom>
              <a:rect b="b" l="l" r="r" t="t"/>
              <a:pathLst>
                <a:path extrusionOk="0" h="413" w="4025">
                  <a:moveTo>
                    <a:pt x="265" y="0"/>
                  </a:moveTo>
                  <a:cubicBezTo>
                    <a:pt x="1" y="0"/>
                    <a:pt x="4" y="412"/>
                    <a:pt x="273" y="412"/>
                  </a:cubicBezTo>
                  <a:cubicBezTo>
                    <a:pt x="279" y="412"/>
                    <a:pt x="285" y="412"/>
                    <a:pt x="291" y="412"/>
                  </a:cubicBezTo>
                  <a:lnTo>
                    <a:pt x="3735" y="412"/>
                  </a:lnTo>
                  <a:cubicBezTo>
                    <a:pt x="3741" y="412"/>
                    <a:pt x="3747" y="412"/>
                    <a:pt x="3752" y="412"/>
                  </a:cubicBezTo>
                  <a:cubicBezTo>
                    <a:pt x="4022" y="412"/>
                    <a:pt x="4025" y="0"/>
                    <a:pt x="3761" y="0"/>
                  </a:cubicBezTo>
                  <a:cubicBezTo>
                    <a:pt x="3752" y="0"/>
                    <a:pt x="3744" y="1"/>
                    <a:pt x="3735" y="2"/>
                  </a:cubicBezTo>
                  <a:lnTo>
                    <a:pt x="291" y="2"/>
                  </a:lnTo>
                  <a:cubicBezTo>
                    <a:pt x="282" y="1"/>
                    <a:pt x="273" y="0"/>
                    <a:pt x="26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8"/>
            <p:cNvSpPr/>
            <p:nvPr/>
          </p:nvSpPr>
          <p:spPr>
            <a:xfrm>
              <a:off x="2272156" y="1730808"/>
              <a:ext cx="105395" cy="10814"/>
            </a:xfrm>
            <a:custGeom>
              <a:rect b="b" l="l" r="r" t="t"/>
              <a:pathLst>
                <a:path extrusionOk="0" h="413" w="4025">
                  <a:moveTo>
                    <a:pt x="265" y="0"/>
                  </a:moveTo>
                  <a:cubicBezTo>
                    <a:pt x="1" y="0"/>
                    <a:pt x="4" y="412"/>
                    <a:pt x="273" y="412"/>
                  </a:cubicBezTo>
                  <a:cubicBezTo>
                    <a:pt x="279" y="412"/>
                    <a:pt x="285" y="412"/>
                    <a:pt x="291" y="412"/>
                  </a:cubicBezTo>
                  <a:lnTo>
                    <a:pt x="3735" y="412"/>
                  </a:lnTo>
                  <a:cubicBezTo>
                    <a:pt x="3741" y="412"/>
                    <a:pt x="3747" y="412"/>
                    <a:pt x="3752" y="412"/>
                  </a:cubicBezTo>
                  <a:cubicBezTo>
                    <a:pt x="4022" y="412"/>
                    <a:pt x="4025" y="0"/>
                    <a:pt x="3761" y="0"/>
                  </a:cubicBezTo>
                  <a:cubicBezTo>
                    <a:pt x="3752" y="0"/>
                    <a:pt x="3744" y="0"/>
                    <a:pt x="3735" y="1"/>
                  </a:cubicBezTo>
                  <a:lnTo>
                    <a:pt x="291" y="1"/>
                  </a:lnTo>
                  <a:cubicBezTo>
                    <a:pt x="282" y="0"/>
                    <a:pt x="273" y="0"/>
                    <a:pt x="26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8"/>
            <p:cNvSpPr/>
            <p:nvPr/>
          </p:nvSpPr>
          <p:spPr>
            <a:xfrm>
              <a:off x="2272156" y="1751547"/>
              <a:ext cx="105395" cy="10814"/>
            </a:xfrm>
            <a:custGeom>
              <a:rect b="b" l="l" r="r" t="t"/>
              <a:pathLst>
                <a:path extrusionOk="0" h="413" w="4025">
                  <a:moveTo>
                    <a:pt x="273" y="1"/>
                  </a:moveTo>
                  <a:cubicBezTo>
                    <a:pt x="4" y="1"/>
                    <a:pt x="1" y="413"/>
                    <a:pt x="265" y="413"/>
                  </a:cubicBezTo>
                  <a:cubicBezTo>
                    <a:pt x="273" y="413"/>
                    <a:pt x="282" y="412"/>
                    <a:pt x="291" y="411"/>
                  </a:cubicBezTo>
                  <a:lnTo>
                    <a:pt x="3735" y="411"/>
                  </a:lnTo>
                  <a:cubicBezTo>
                    <a:pt x="3744" y="412"/>
                    <a:pt x="3752" y="413"/>
                    <a:pt x="3761" y="413"/>
                  </a:cubicBezTo>
                  <a:cubicBezTo>
                    <a:pt x="4025" y="413"/>
                    <a:pt x="4022" y="1"/>
                    <a:pt x="3752" y="1"/>
                  </a:cubicBezTo>
                  <a:cubicBezTo>
                    <a:pt x="3747" y="1"/>
                    <a:pt x="3741" y="1"/>
                    <a:pt x="3735" y="1"/>
                  </a:cubicBezTo>
                  <a:lnTo>
                    <a:pt x="291" y="1"/>
                  </a:lnTo>
                  <a:cubicBezTo>
                    <a:pt x="285" y="1"/>
                    <a:pt x="279" y="1"/>
                    <a:pt x="27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8"/>
            <p:cNvSpPr/>
            <p:nvPr/>
          </p:nvSpPr>
          <p:spPr>
            <a:xfrm>
              <a:off x="2272156" y="1772285"/>
              <a:ext cx="105395" cy="11050"/>
            </a:xfrm>
            <a:custGeom>
              <a:rect b="b" l="l" r="r" t="t"/>
              <a:pathLst>
                <a:path extrusionOk="0" h="422" w="4025">
                  <a:moveTo>
                    <a:pt x="273" y="0"/>
                  </a:moveTo>
                  <a:cubicBezTo>
                    <a:pt x="1" y="0"/>
                    <a:pt x="1" y="421"/>
                    <a:pt x="273" y="421"/>
                  </a:cubicBezTo>
                  <a:cubicBezTo>
                    <a:pt x="279" y="421"/>
                    <a:pt x="285" y="421"/>
                    <a:pt x="291" y="421"/>
                  </a:cubicBezTo>
                  <a:lnTo>
                    <a:pt x="3735" y="421"/>
                  </a:lnTo>
                  <a:cubicBezTo>
                    <a:pt x="3741" y="421"/>
                    <a:pt x="3747" y="421"/>
                    <a:pt x="3752" y="421"/>
                  </a:cubicBezTo>
                  <a:cubicBezTo>
                    <a:pt x="4025" y="421"/>
                    <a:pt x="4025" y="0"/>
                    <a:pt x="3752" y="0"/>
                  </a:cubicBezTo>
                  <a:cubicBezTo>
                    <a:pt x="3747" y="0"/>
                    <a:pt x="3741" y="1"/>
                    <a:pt x="3735" y="1"/>
                  </a:cubicBezTo>
                  <a:lnTo>
                    <a:pt x="291" y="1"/>
                  </a:lnTo>
                  <a:cubicBezTo>
                    <a:pt x="285" y="1"/>
                    <a:pt x="279" y="0"/>
                    <a:pt x="27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8"/>
            <p:cNvSpPr/>
            <p:nvPr/>
          </p:nvSpPr>
          <p:spPr>
            <a:xfrm>
              <a:off x="2382918" y="1500223"/>
              <a:ext cx="163656" cy="137209"/>
            </a:xfrm>
            <a:custGeom>
              <a:rect b="b" l="l" r="r" t="t"/>
              <a:pathLst>
                <a:path extrusionOk="0" h="5240" w="6250">
                  <a:moveTo>
                    <a:pt x="3144" y="0"/>
                  </a:moveTo>
                  <a:cubicBezTo>
                    <a:pt x="3111" y="0"/>
                    <a:pt x="3078" y="1"/>
                    <a:pt x="3044" y="2"/>
                  </a:cubicBezTo>
                  <a:cubicBezTo>
                    <a:pt x="1060" y="78"/>
                    <a:pt x="1" y="2377"/>
                    <a:pt x="1241" y="3942"/>
                  </a:cubicBezTo>
                  <a:lnTo>
                    <a:pt x="1193" y="5010"/>
                  </a:lnTo>
                  <a:cubicBezTo>
                    <a:pt x="1186" y="5140"/>
                    <a:pt x="1294" y="5240"/>
                    <a:pt x="1411" y="5240"/>
                  </a:cubicBezTo>
                  <a:cubicBezTo>
                    <a:pt x="1441" y="5240"/>
                    <a:pt x="1470" y="5234"/>
                    <a:pt x="1499" y="5220"/>
                  </a:cubicBezTo>
                  <a:lnTo>
                    <a:pt x="2481" y="4772"/>
                  </a:lnTo>
                  <a:cubicBezTo>
                    <a:pt x="2699" y="4834"/>
                    <a:pt x="2920" y="4863"/>
                    <a:pt x="3140" y="4863"/>
                  </a:cubicBezTo>
                  <a:cubicBezTo>
                    <a:pt x="3938" y="4863"/>
                    <a:pt x="4705" y="4468"/>
                    <a:pt x="5162" y="3780"/>
                  </a:cubicBezTo>
                  <a:cubicBezTo>
                    <a:pt x="6250" y="2157"/>
                    <a:pt x="5070" y="0"/>
                    <a:pt x="31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8"/>
            <p:cNvSpPr/>
            <p:nvPr/>
          </p:nvSpPr>
          <p:spPr>
            <a:xfrm>
              <a:off x="2427380" y="1560396"/>
              <a:ext cx="11521" cy="12333"/>
            </a:xfrm>
            <a:custGeom>
              <a:rect b="b" l="l" r="r" t="t"/>
              <a:pathLst>
                <a:path extrusionOk="0" h="471" w="440">
                  <a:moveTo>
                    <a:pt x="220" y="1"/>
                  </a:moveTo>
                  <a:cubicBezTo>
                    <a:pt x="111" y="1"/>
                    <a:pt x="1" y="75"/>
                    <a:pt x="10" y="223"/>
                  </a:cubicBezTo>
                  <a:lnTo>
                    <a:pt x="10" y="261"/>
                  </a:lnTo>
                  <a:cubicBezTo>
                    <a:pt x="10" y="375"/>
                    <a:pt x="106" y="471"/>
                    <a:pt x="220" y="471"/>
                  </a:cubicBezTo>
                  <a:cubicBezTo>
                    <a:pt x="335" y="471"/>
                    <a:pt x="430" y="375"/>
                    <a:pt x="430" y="261"/>
                  </a:cubicBezTo>
                  <a:lnTo>
                    <a:pt x="430" y="223"/>
                  </a:lnTo>
                  <a:cubicBezTo>
                    <a:pt x="440" y="75"/>
                    <a:pt x="330"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8"/>
            <p:cNvSpPr/>
            <p:nvPr/>
          </p:nvSpPr>
          <p:spPr>
            <a:xfrm>
              <a:off x="2448878" y="1560396"/>
              <a:ext cx="11390" cy="12333"/>
            </a:xfrm>
            <a:custGeom>
              <a:rect b="b" l="l" r="r" t="t"/>
              <a:pathLst>
                <a:path extrusionOk="0" h="471" w="435">
                  <a:moveTo>
                    <a:pt x="219" y="1"/>
                  </a:moveTo>
                  <a:cubicBezTo>
                    <a:pt x="110" y="1"/>
                    <a:pt x="0" y="75"/>
                    <a:pt x="10" y="223"/>
                  </a:cubicBezTo>
                  <a:lnTo>
                    <a:pt x="10" y="261"/>
                  </a:lnTo>
                  <a:cubicBezTo>
                    <a:pt x="10" y="375"/>
                    <a:pt x="105" y="471"/>
                    <a:pt x="220" y="471"/>
                  </a:cubicBezTo>
                  <a:cubicBezTo>
                    <a:pt x="334" y="471"/>
                    <a:pt x="420" y="375"/>
                    <a:pt x="420" y="261"/>
                  </a:cubicBezTo>
                  <a:lnTo>
                    <a:pt x="420" y="223"/>
                  </a:lnTo>
                  <a:cubicBezTo>
                    <a:pt x="434" y="75"/>
                    <a:pt x="327" y="1"/>
                    <a:pt x="21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8"/>
            <p:cNvSpPr/>
            <p:nvPr/>
          </p:nvSpPr>
          <p:spPr>
            <a:xfrm>
              <a:off x="2470114" y="1560396"/>
              <a:ext cx="11521" cy="12333"/>
            </a:xfrm>
            <a:custGeom>
              <a:rect b="b" l="l" r="r" t="t"/>
              <a:pathLst>
                <a:path extrusionOk="0" h="471" w="440">
                  <a:moveTo>
                    <a:pt x="220" y="1"/>
                  </a:moveTo>
                  <a:cubicBezTo>
                    <a:pt x="110" y="1"/>
                    <a:pt x="0" y="75"/>
                    <a:pt x="10" y="223"/>
                  </a:cubicBezTo>
                  <a:lnTo>
                    <a:pt x="10" y="261"/>
                  </a:lnTo>
                  <a:cubicBezTo>
                    <a:pt x="10" y="375"/>
                    <a:pt x="105" y="471"/>
                    <a:pt x="220" y="471"/>
                  </a:cubicBezTo>
                  <a:cubicBezTo>
                    <a:pt x="334" y="471"/>
                    <a:pt x="430" y="375"/>
                    <a:pt x="430" y="261"/>
                  </a:cubicBezTo>
                  <a:lnTo>
                    <a:pt x="430" y="223"/>
                  </a:lnTo>
                  <a:cubicBezTo>
                    <a:pt x="439" y="75"/>
                    <a:pt x="329"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8"/>
            <p:cNvSpPr/>
            <p:nvPr/>
          </p:nvSpPr>
          <p:spPr>
            <a:xfrm>
              <a:off x="2491455" y="1560396"/>
              <a:ext cx="11390" cy="12333"/>
            </a:xfrm>
            <a:custGeom>
              <a:rect b="b" l="l" r="r" t="t"/>
              <a:pathLst>
                <a:path extrusionOk="0" h="471" w="435">
                  <a:moveTo>
                    <a:pt x="217" y="1"/>
                  </a:moveTo>
                  <a:cubicBezTo>
                    <a:pt x="108" y="1"/>
                    <a:pt x="1" y="75"/>
                    <a:pt x="15" y="223"/>
                  </a:cubicBezTo>
                  <a:lnTo>
                    <a:pt x="15" y="261"/>
                  </a:lnTo>
                  <a:cubicBezTo>
                    <a:pt x="15" y="375"/>
                    <a:pt x="101" y="471"/>
                    <a:pt x="225" y="471"/>
                  </a:cubicBezTo>
                  <a:cubicBezTo>
                    <a:pt x="330" y="471"/>
                    <a:pt x="425" y="375"/>
                    <a:pt x="425" y="261"/>
                  </a:cubicBezTo>
                  <a:lnTo>
                    <a:pt x="425" y="223"/>
                  </a:lnTo>
                  <a:cubicBezTo>
                    <a:pt x="435" y="75"/>
                    <a:pt x="325" y="1"/>
                    <a:pt x="21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8"/>
            <p:cNvSpPr/>
            <p:nvPr/>
          </p:nvSpPr>
          <p:spPr>
            <a:xfrm>
              <a:off x="2310229" y="1645393"/>
              <a:ext cx="20005" cy="49490"/>
            </a:xfrm>
            <a:custGeom>
              <a:rect b="b" l="l" r="r" t="t"/>
              <a:pathLst>
                <a:path extrusionOk="0" h="1890" w="764">
                  <a:moveTo>
                    <a:pt x="258" y="1"/>
                  </a:moveTo>
                  <a:cubicBezTo>
                    <a:pt x="1" y="20"/>
                    <a:pt x="1" y="392"/>
                    <a:pt x="258" y="411"/>
                  </a:cubicBezTo>
                  <a:lnTo>
                    <a:pt x="344" y="411"/>
                  </a:lnTo>
                  <a:lnTo>
                    <a:pt x="344" y="1689"/>
                  </a:lnTo>
                  <a:cubicBezTo>
                    <a:pt x="344" y="1804"/>
                    <a:pt x="440" y="1890"/>
                    <a:pt x="554" y="1890"/>
                  </a:cubicBezTo>
                  <a:cubicBezTo>
                    <a:pt x="668" y="1890"/>
                    <a:pt x="764" y="1804"/>
                    <a:pt x="764" y="1689"/>
                  </a:cubicBezTo>
                  <a:lnTo>
                    <a:pt x="764" y="211"/>
                  </a:lnTo>
                  <a:cubicBezTo>
                    <a:pt x="764" y="96"/>
                    <a:pt x="668" y="1"/>
                    <a:pt x="55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8"/>
            <p:cNvSpPr/>
            <p:nvPr/>
          </p:nvSpPr>
          <p:spPr>
            <a:xfrm>
              <a:off x="2308893" y="1686110"/>
              <a:ext cx="31946" cy="11050"/>
            </a:xfrm>
            <a:custGeom>
              <a:rect b="b" l="l" r="r" t="t"/>
              <a:pathLst>
                <a:path extrusionOk="0" h="422" w="1220">
                  <a:moveTo>
                    <a:pt x="281" y="0"/>
                  </a:moveTo>
                  <a:cubicBezTo>
                    <a:pt x="1" y="0"/>
                    <a:pt x="1" y="421"/>
                    <a:pt x="281" y="421"/>
                  </a:cubicBezTo>
                  <a:cubicBezTo>
                    <a:pt x="287" y="421"/>
                    <a:pt x="293" y="421"/>
                    <a:pt x="300" y="420"/>
                  </a:cubicBezTo>
                  <a:lnTo>
                    <a:pt x="929" y="420"/>
                  </a:lnTo>
                  <a:cubicBezTo>
                    <a:pt x="935" y="421"/>
                    <a:pt x="941" y="421"/>
                    <a:pt x="947" y="421"/>
                  </a:cubicBezTo>
                  <a:cubicBezTo>
                    <a:pt x="1219" y="421"/>
                    <a:pt x="1219" y="0"/>
                    <a:pt x="947" y="0"/>
                  </a:cubicBezTo>
                  <a:cubicBezTo>
                    <a:pt x="941" y="0"/>
                    <a:pt x="935" y="0"/>
                    <a:pt x="929" y="1"/>
                  </a:cubicBezTo>
                  <a:lnTo>
                    <a:pt x="300" y="1"/>
                  </a:lnTo>
                  <a:cubicBezTo>
                    <a:pt x="293" y="0"/>
                    <a:pt x="287" y="0"/>
                    <a:pt x="28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8"/>
            <p:cNvSpPr/>
            <p:nvPr/>
          </p:nvSpPr>
          <p:spPr>
            <a:xfrm>
              <a:off x="2311983" y="1627063"/>
              <a:ext cx="18251" cy="15606"/>
            </a:xfrm>
            <a:custGeom>
              <a:rect b="b" l="l" r="r" t="t"/>
              <a:pathLst>
                <a:path extrusionOk="0" h="596" w="697">
                  <a:moveTo>
                    <a:pt x="397" y="0"/>
                  </a:moveTo>
                  <a:cubicBezTo>
                    <a:pt x="324" y="0"/>
                    <a:pt x="250" y="28"/>
                    <a:pt x="191" y="90"/>
                  </a:cubicBezTo>
                  <a:cubicBezTo>
                    <a:pt x="0" y="271"/>
                    <a:pt x="134" y="596"/>
                    <a:pt x="401" y="596"/>
                  </a:cubicBezTo>
                  <a:cubicBezTo>
                    <a:pt x="563" y="596"/>
                    <a:pt x="697" y="462"/>
                    <a:pt x="697" y="300"/>
                  </a:cubicBezTo>
                  <a:cubicBezTo>
                    <a:pt x="697" y="120"/>
                    <a:pt x="549" y="0"/>
                    <a:pt x="39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2" name="Google Shape;1232;p8"/>
          <p:cNvGrpSpPr/>
          <p:nvPr/>
        </p:nvGrpSpPr>
        <p:grpSpPr>
          <a:xfrm>
            <a:off x="5153722" y="2524234"/>
            <a:ext cx="535915" cy="664938"/>
            <a:chOff x="2663464" y="3346815"/>
            <a:chExt cx="289528" cy="359232"/>
          </a:xfrm>
        </p:grpSpPr>
        <p:sp>
          <p:nvSpPr>
            <p:cNvPr id="1233" name="Google Shape;1233;p8"/>
            <p:cNvSpPr/>
            <p:nvPr/>
          </p:nvSpPr>
          <p:spPr>
            <a:xfrm>
              <a:off x="2663464" y="3490676"/>
              <a:ext cx="133674" cy="140666"/>
            </a:xfrm>
            <a:custGeom>
              <a:rect b="b" l="l" r="r" t="t"/>
              <a:pathLst>
                <a:path extrusionOk="0" h="5372" w="5105">
                  <a:moveTo>
                    <a:pt x="105" y="1"/>
                  </a:moveTo>
                  <a:cubicBezTo>
                    <a:pt x="48" y="1"/>
                    <a:pt x="0" y="49"/>
                    <a:pt x="0" y="115"/>
                  </a:cubicBezTo>
                  <a:lnTo>
                    <a:pt x="0" y="2023"/>
                  </a:lnTo>
                  <a:cubicBezTo>
                    <a:pt x="0" y="2128"/>
                    <a:pt x="48" y="2233"/>
                    <a:pt x="143" y="2300"/>
                  </a:cubicBezTo>
                  <a:lnTo>
                    <a:pt x="2862" y="4179"/>
                  </a:lnTo>
                  <a:cubicBezTo>
                    <a:pt x="2958" y="4246"/>
                    <a:pt x="3015" y="4351"/>
                    <a:pt x="3015" y="4466"/>
                  </a:cubicBezTo>
                  <a:lnTo>
                    <a:pt x="3015" y="5372"/>
                  </a:lnTo>
                  <a:lnTo>
                    <a:pt x="5104" y="5372"/>
                  </a:lnTo>
                  <a:lnTo>
                    <a:pt x="5104" y="2701"/>
                  </a:lnTo>
                  <a:cubicBezTo>
                    <a:pt x="5104" y="2596"/>
                    <a:pt x="5056" y="2500"/>
                    <a:pt x="4980" y="2434"/>
                  </a:cubicBezTo>
                  <a:lnTo>
                    <a:pt x="3387" y="1184"/>
                  </a:lnTo>
                  <a:cubicBezTo>
                    <a:pt x="3369" y="1171"/>
                    <a:pt x="3345" y="1163"/>
                    <a:pt x="3321" y="1163"/>
                  </a:cubicBezTo>
                  <a:cubicBezTo>
                    <a:pt x="3293" y="1163"/>
                    <a:pt x="3264" y="1173"/>
                    <a:pt x="3244" y="1193"/>
                  </a:cubicBezTo>
                  <a:lnTo>
                    <a:pt x="2910" y="1527"/>
                  </a:lnTo>
                  <a:cubicBezTo>
                    <a:pt x="2824" y="1613"/>
                    <a:pt x="2834" y="1756"/>
                    <a:pt x="2919" y="1842"/>
                  </a:cubicBezTo>
                  <a:lnTo>
                    <a:pt x="3778" y="2624"/>
                  </a:lnTo>
                  <a:cubicBezTo>
                    <a:pt x="3864" y="2691"/>
                    <a:pt x="3864" y="2815"/>
                    <a:pt x="3788" y="2901"/>
                  </a:cubicBezTo>
                  <a:lnTo>
                    <a:pt x="3721" y="2958"/>
                  </a:lnTo>
                  <a:cubicBezTo>
                    <a:pt x="3654" y="3035"/>
                    <a:pt x="3559" y="3082"/>
                    <a:pt x="3454" y="3082"/>
                  </a:cubicBezTo>
                  <a:lnTo>
                    <a:pt x="3311" y="3082"/>
                  </a:lnTo>
                  <a:cubicBezTo>
                    <a:pt x="3158" y="3082"/>
                    <a:pt x="3005" y="3035"/>
                    <a:pt x="2881" y="2949"/>
                  </a:cubicBezTo>
                  <a:lnTo>
                    <a:pt x="1030" y="1689"/>
                  </a:lnTo>
                  <a:cubicBezTo>
                    <a:pt x="935" y="1632"/>
                    <a:pt x="878" y="1527"/>
                    <a:pt x="878" y="1413"/>
                  </a:cubicBezTo>
                  <a:lnTo>
                    <a:pt x="878" y="688"/>
                  </a:lnTo>
                  <a:cubicBezTo>
                    <a:pt x="878" y="306"/>
                    <a:pt x="573" y="1"/>
                    <a:pt x="20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8"/>
            <p:cNvSpPr/>
            <p:nvPr/>
          </p:nvSpPr>
          <p:spPr>
            <a:xfrm>
              <a:off x="2742386" y="3610839"/>
              <a:ext cx="54753" cy="20503"/>
            </a:xfrm>
            <a:custGeom>
              <a:rect b="b" l="l" r="r" t="t"/>
              <a:pathLst>
                <a:path extrusionOk="0" h="783" w="2091">
                  <a:moveTo>
                    <a:pt x="1" y="1"/>
                  </a:moveTo>
                  <a:lnTo>
                    <a:pt x="1" y="783"/>
                  </a:lnTo>
                  <a:lnTo>
                    <a:pt x="2090" y="783"/>
                  </a:lnTo>
                  <a:lnTo>
                    <a:pt x="209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8"/>
            <p:cNvSpPr/>
            <p:nvPr/>
          </p:nvSpPr>
          <p:spPr>
            <a:xfrm>
              <a:off x="2819082" y="3490676"/>
              <a:ext cx="133910" cy="140666"/>
            </a:xfrm>
            <a:custGeom>
              <a:rect b="b" l="l" r="r" t="t"/>
              <a:pathLst>
                <a:path extrusionOk="0" h="5372" w="5114">
                  <a:moveTo>
                    <a:pt x="4914" y="1"/>
                  </a:moveTo>
                  <a:cubicBezTo>
                    <a:pt x="4532" y="1"/>
                    <a:pt x="4227" y="306"/>
                    <a:pt x="4227" y="688"/>
                  </a:cubicBezTo>
                  <a:lnTo>
                    <a:pt x="4227" y="1413"/>
                  </a:lnTo>
                  <a:cubicBezTo>
                    <a:pt x="4227" y="1527"/>
                    <a:pt x="4169" y="1632"/>
                    <a:pt x="4084" y="1689"/>
                  </a:cubicBezTo>
                  <a:lnTo>
                    <a:pt x="2233" y="2949"/>
                  </a:lnTo>
                  <a:cubicBezTo>
                    <a:pt x="2099" y="3035"/>
                    <a:pt x="1956" y="3082"/>
                    <a:pt x="1804" y="3082"/>
                  </a:cubicBezTo>
                  <a:lnTo>
                    <a:pt x="1651" y="3082"/>
                  </a:lnTo>
                  <a:cubicBezTo>
                    <a:pt x="1546" y="3082"/>
                    <a:pt x="1451" y="3035"/>
                    <a:pt x="1384" y="2958"/>
                  </a:cubicBezTo>
                  <a:lnTo>
                    <a:pt x="1317" y="2901"/>
                  </a:lnTo>
                  <a:cubicBezTo>
                    <a:pt x="1241" y="2815"/>
                    <a:pt x="1250" y="2691"/>
                    <a:pt x="1327" y="2624"/>
                  </a:cubicBezTo>
                  <a:lnTo>
                    <a:pt x="2185" y="1842"/>
                  </a:lnTo>
                  <a:cubicBezTo>
                    <a:pt x="2281" y="1756"/>
                    <a:pt x="2281" y="1613"/>
                    <a:pt x="2195" y="1527"/>
                  </a:cubicBezTo>
                  <a:lnTo>
                    <a:pt x="1861" y="1193"/>
                  </a:lnTo>
                  <a:cubicBezTo>
                    <a:pt x="1840" y="1173"/>
                    <a:pt x="1812" y="1163"/>
                    <a:pt x="1784" y="1163"/>
                  </a:cubicBezTo>
                  <a:cubicBezTo>
                    <a:pt x="1759" y="1163"/>
                    <a:pt x="1735" y="1171"/>
                    <a:pt x="1718" y="1184"/>
                  </a:cubicBezTo>
                  <a:lnTo>
                    <a:pt x="134" y="2443"/>
                  </a:lnTo>
                  <a:cubicBezTo>
                    <a:pt x="48" y="2500"/>
                    <a:pt x="1" y="2596"/>
                    <a:pt x="1" y="2701"/>
                  </a:cubicBezTo>
                  <a:lnTo>
                    <a:pt x="1" y="5372"/>
                  </a:lnTo>
                  <a:lnTo>
                    <a:pt x="2099" y="5372"/>
                  </a:lnTo>
                  <a:lnTo>
                    <a:pt x="2099" y="4466"/>
                  </a:lnTo>
                  <a:cubicBezTo>
                    <a:pt x="2090" y="4351"/>
                    <a:pt x="2147" y="4246"/>
                    <a:pt x="2242" y="4179"/>
                  </a:cubicBezTo>
                  <a:lnTo>
                    <a:pt x="4971" y="2300"/>
                  </a:lnTo>
                  <a:cubicBezTo>
                    <a:pt x="5057" y="2233"/>
                    <a:pt x="5114" y="2128"/>
                    <a:pt x="5114" y="2023"/>
                  </a:cubicBezTo>
                  <a:lnTo>
                    <a:pt x="5114" y="115"/>
                  </a:lnTo>
                  <a:cubicBezTo>
                    <a:pt x="5114" y="49"/>
                    <a:pt x="5057" y="1"/>
                    <a:pt x="499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8"/>
            <p:cNvSpPr/>
            <p:nvPr/>
          </p:nvSpPr>
          <p:spPr>
            <a:xfrm>
              <a:off x="2819082" y="3610839"/>
              <a:ext cx="54988" cy="20503"/>
            </a:xfrm>
            <a:custGeom>
              <a:rect b="b" l="l" r="r" t="t"/>
              <a:pathLst>
                <a:path extrusionOk="0" h="783" w="2100">
                  <a:moveTo>
                    <a:pt x="1" y="1"/>
                  </a:moveTo>
                  <a:lnTo>
                    <a:pt x="1" y="783"/>
                  </a:lnTo>
                  <a:lnTo>
                    <a:pt x="2099" y="783"/>
                  </a:lnTo>
                  <a:lnTo>
                    <a:pt x="2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8"/>
            <p:cNvSpPr/>
            <p:nvPr/>
          </p:nvSpPr>
          <p:spPr>
            <a:xfrm>
              <a:off x="2714918" y="3346815"/>
              <a:ext cx="167898" cy="178189"/>
            </a:xfrm>
            <a:custGeom>
              <a:rect b="b" l="l" r="r" t="t"/>
              <a:pathLst>
                <a:path extrusionOk="0" h="6805" w="6412">
                  <a:moveTo>
                    <a:pt x="3548" y="1"/>
                  </a:moveTo>
                  <a:cubicBezTo>
                    <a:pt x="2981" y="1"/>
                    <a:pt x="2401" y="173"/>
                    <a:pt x="1880" y="553"/>
                  </a:cubicBezTo>
                  <a:cubicBezTo>
                    <a:pt x="0" y="1927"/>
                    <a:pt x="468" y="4856"/>
                    <a:pt x="2691" y="5571"/>
                  </a:cubicBezTo>
                  <a:lnTo>
                    <a:pt x="3368" y="6697"/>
                  </a:lnTo>
                  <a:cubicBezTo>
                    <a:pt x="3411" y="6769"/>
                    <a:pt x="3485" y="6804"/>
                    <a:pt x="3559" y="6804"/>
                  </a:cubicBezTo>
                  <a:cubicBezTo>
                    <a:pt x="3633" y="6804"/>
                    <a:pt x="3707" y="6769"/>
                    <a:pt x="3750" y="6697"/>
                  </a:cubicBezTo>
                  <a:lnTo>
                    <a:pt x="4436" y="5571"/>
                  </a:lnTo>
                  <a:cubicBezTo>
                    <a:pt x="5610" y="5190"/>
                    <a:pt x="6411" y="4093"/>
                    <a:pt x="6411" y="2852"/>
                  </a:cubicBezTo>
                  <a:cubicBezTo>
                    <a:pt x="6411" y="1170"/>
                    <a:pt x="5026" y="1"/>
                    <a:pt x="35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8"/>
            <p:cNvSpPr/>
            <p:nvPr/>
          </p:nvSpPr>
          <p:spPr>
            <a:xfrm>
              <a:off x="2757887" y="3372293"/>
              <a:ext cx="101467" cy="98744"/>
            </a:xfrm>
            <a:custGeom>
              <a:rect b="b" l="l" r="r" t="t"/>
              <a:pathLst>
                <a:path extrusionOk="0" h="3771" w="3875">
                  <a:moveTo>
                    <a:pt x="1919" y="918"/>
                  </a:moveTo>
                  <a:cubicBezTo>
                    <a:pt x="2099" y="918"/>
                    <a:pt x="2280" y="968"/>
                    <a:pt x="2442" y="1068"/>
                  </a:cubicBezTo>
                  <a:cubicBezTo>
                    <a:pt x="2557" y="1145"/>
                    <a:pt x="2652" y="1240"/>
                    <a:pt x="2729" y="1364"/>
                  </a:cubicBezTo>
                  <a:cubicBezTo>
                    <a:pt x="2939" y="1679"/>
                    <a:pt x="2939" y="2080"/>
                    <a:pt x="2729" y="2404"/>
                  </a:cubicBezTo>
                  <a:cubicBezTo>
                    <a:pt x="2652" y="2519"/>
                    <a:pt x="2557" y="2623"/>
                    <a:pt x="2442" y="2700"/>
                  </a:cubicBezTo>
                  <a:cubicBezTo>
                    <a:pt x="2280" y="2800"/>
                    <a:pt x="2099" y="2850"/>
                    <a:pt x="1919" y="2850"/>
                  </a:cubicBezTo>
                  <a:cubicBezTo>
                    <a:pt x="1739" y="2850"/>
                    <a:pt x="1560" y="2800"/>
                    <a:pt x="1403" y="2700"/>
                  </a:cubicBezTo>
                  <a:cubicBezTo>
                    <a:pt x="1279" y="2623"/>
                    <a:pt x="1183" y="2519"/>
                    <a:pt x="1107" y="2404"/>
                  </a:cubicBezTo>
                  <a:cubicBezTo>
                    <a:pt x="907" y="2080"/>
                    <a:pt x="907" y="1679"/>
                    <a:pt x="1107" y="1364"/>
                  </a:cubicBezTo>
                  <a:cubicBezTo>
                    <a:pt x="1183" y="1240"/>
                    <a:pt x="1279" y="1145"/>
                    <a:pt x="1403" y="1068"/>
                  </a:cubicBezTo>
                  <a:cubicBezTo>
                    <a:pt x="1560" y="968"/>
                    <a:pt x="1739" y="918"/>
                    <a:pt x="1919" y="918"/>
                  </a:cubicBezTo>
                  <a:close/>
                  <a:moveTo>
                    <a:pt x="1918" y="0"/>
                  </a:moveTo>
                  <a:cubicBezTo>
                    <a:pt x="1808" y="0"/>
                    <a:pt x="1698" y="76"/>
                    <a:pt x="1708" y="229"/>
                  </a:cubicBezTo>
                  <a:lnTo>
                    <a:pt x="1708" y="515"/>
                  </a:lnTo>
                  <a:cubicBezTo>
                    <a:pt x="1488" y="553"/>
                    <a:pt x="1279" y="639"/>
                    <a:pt x="1097" y="773"/>
                  </a:cubicBezTo>
                  <a:lnTo>
                    <a:pt x="897" y="563"/>
                  </a:lnTo>
                  <a:cubicBezTo>
                    <a:pt x="851" y="519"/>
                    <a:pt x="801" y="501"/>
                    <a:pt x="752" y="501"/>
                  </a:cubicBezTo>
                  <a:cubicBezTo>
                    <a:pt x="588" y="501"/>
                    <a:pt x="447" y="711"/>
                    <a:pt x="601" y="859"/>
                  </a:cubicBezTo>
                  <a:lnTo>
                    <a:pt x="811" y="1068"/>
                  </a:lnTo>
                  <a:cubicBezTo>
                    <a:pt x="678" y="1250"/>
                    <a:pt x="592" y="1460"/>
                    <a:pt x="554" y="1679"/>
                  </a:cubicBezTo>
                  <a:lnTo>
                    <a:pt x="258" y="1679"/>
                  </a:lnTo>
                  <a:cubicBezTo>
                    <a:pt x="0" y="1698"/>
                    <a:pt x="0" y="2070"/>
                    <a:pt x="258" y="2089"/>
                  </a:cubicBezTo>
                  <a:lnTo>
                    <a:pt x="563" y="2089"/>
                  </a:lnTo>
                  <a:cubicBezTo>
                    <a:pt x="592" y="2318"/>
                    <a:pt x="678" y="2519"/>
                    <a:pt x="811" y="2700"/>
                  </a:cubicBezTo>
                  <a:lnTo>
                    <a:pt x="601" y="2910"/>
                  </a:lnTo>
                  <a:cubicBezTo>
                    <a:pt x="455" y="3064"/>
                    <a:pt x="595" y="3268"/>
                    <a:pt x="755" y="3268"/>
                  </a:cubicBezTo>
                  <a:cubicBezTo>
                    <a:pt x="803" y="3268"/>
                    <a:pt x="853" y="3250"/>
                    <a:pt x="897" y="3205"/>
                  </a:cubicBezTo>
                  <a:lnTo>
                    <a:pt x="1107" y="2996"/>
                  </a:lnTo>
                  <a:cubicBezTo>
                    <a:pt x="1288" y="3129"/>
                    <a:pt x="1498" y="3215"/>
                    <a:pt x="1717" y="3253"/>
                  </a:cubicBezTo>
                  <a:lnTo>
                    <a:pt x="1717" y="3549"/>
                  </a:lnTo>
                  <a:cubicBezTo>
                    <a:pt x="1703" y="3697"/>
                    <a:pt x="1813" y="3771"/>
                    <a:pt x="1924" y="3771"/>
                  </a:cubicBezTo>
                  <a:cubicBezTo>
                    <a:pt x="2035" y="3771"/>
                    <a:pt x="2147" y="3697"/>
                    <a:pt x="2137" y="3549"/>
                  </a:cubicBezTo>
                  <a:lnTo>
                    <a:pt x="2137" y="3253"/>
                  </a:lnTo>
                  <a:cubicBezTo>
                    <a:pt x="2357" y="3215"/>
                    <a:pt x="2566" y="3129"/>
                    <a:pt x="2738" y="2996"/>
                  </a:cubicBezTo>
                  <a:lnTo>
                    <a:pt x="2948" y="3205"/>
                  </a:lnTo>
                  <a:cubicBezTo>
                    <a:pt x="2995" y="3250"/>
                    <a:pt x="3046" y="3268"/>
                    <a:pt x="3095" y="3268"/>
                  </a:cubicBezTo>
                  <a:cubicBezTo>
                    <a:pt x="3259" y="3268"/>
                    <a:pt x="3398" y="3064"/>
                    <a:pt x="3244" y="2910"/>
                  </a:cubicBezTo>
                  <a:lnTo>
                    <a:pt x="3034" y="2700"/>
                  </a:lnTo>
                  <a:cubicBezTo>
                    <a:pt x="3168" y="2519"/>
                    <a:pt x="3253" y="2318"/>
                    <a:pt x="3292" y="2089"/>
                  </a:cubicBezTo>
                  <a:lnTo>
                    <a:pt x="3587" y="2089"/>
                  </a:lnTo>
                  <a:cubicBezTo>
                    <a:pt x="3596" y="2090"/>
                    <a:pt x="3605" y="2091"/>
                    <a:pt x="3613" y="2091"/>
                  </a:cubicBezTo>
                  <a:cubicBezTo>
                    <a:pt x="3874" y="2091"/>
                    <a:pt x="3874" y="1678"/>
                    <a:pt x="3613" y="1678"/>
                  </a:cubicBezTo>
                  <a:cubicBezTo>
                    <a:pt x="3605" y="1678"/>
                    <a:pt x="3596" y="1678"/>
                    <a:pt x="3587" y="1679"/>
                  </a:cubicBezTo>
                  <a:lnTo>
                    <a:pt x="3578" y="1669"/>
                  </a:lnTo>
                  <a:lnTo>
                    <a:pt x="3282" y="1669"/>
                  </a:lnTo>
                  <a:cubicBezTo>
                    <a:pt x="3253" y="1450"/>
                    <a:pt x="3168" y="1240"/>
                    <a:pt x="3034" y="1059"/>
                  </a:cubicBezTo>
                  <a:lnTo>
                    <a:pt x="3234" y="859"/>
                  </a:lnTo>
                  <a:cubicBezTo>
                    <a:pt x="3388" y="705"/>
                    <a:pt x="3250" y="496"/>
                    <a:pt x="3092" y="496"/>
                  </a:cubicBezTo>
                  <a:cubicBezTo>
                    <a:pt x="3043" y="496"/>
                    <a:pt x="2993" y="516"/>
                    <a:pt x="2948" y="563"/>
                  </a:cubicBezTo>
                  <a:lnTo>
                    <a:pt x="2738" y="773"/>
                  </a:lnTo>
                  <a:cubicBezTo>
                    <a:pt x="2557" y="639"/>
                    <a:pt x="2347" y="553"/>
                    <a:pt x="2128" y="515"/>
                  </a:cubicBezTo>
                  <a:lnTo>
                    <a:pt x="2128" y="229"/>
                  </a:lnTo>
                  <a:cubicBezTo>
                    <a:pt x="2137" y="76"/>
                    <a:pt x="2027" y="0"/>
                    <a:pt x="191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8"/>
            <p:cNvSpPr/>
            <p:nvPr/>
          </p:nvSpPr>
          <p:spPr>
            <a:xfrm>
              <a:off x="2789597" y="3403323"/>
              <a:ext cx="36999" cy="36423"/>
            </a:xfrm>
            <a:custGeom>
              <a:rect b="b" l="l" r="r" t="t"/>
              <a:pathLst>
                <a:path extrusionOk="0" h="1391" w="1413">
                  <a:moveTo>
                    <a:pt x="726" y="418"/>
                  </a:moveTo>
                  <a:cubicBezTo>
                    <a:pt x="783" y="418"/>
                    <a:pt x="850" y="446"/>
                    <a:pt x="888" y="484"/>
                  </a:cubicBezTo>
                  <a:lnTo>
                    <a:pt x="917" y="513"/>
                  </a:lnTo>
                  <a:cubicBezTo>
                    <a:pt x="955" y="561"/>
                    <a:pt x="983" y="618"/>
                    <a:pt x="983" y="675"/>
                  </a:cubicBezTo>
                  <a:lnTo>
                    <a:pt x="983" y="694"/>
                  </a:lnTo>
                  <a:lnTo>
                    <a:pt x="983" y="713"/>
                  </a:lnTo>
                  <a:cubicBezTo>
                    <a:pt x="983" y="771"/>
                    <a:pt x="955" y="837"/>
                    <a:pt x="917" y="885"/>
                  </a:cubicBezTo>
                  <a:lnTo>
                    <a:pt x="888" y="904"/>
                  </a:lnTo>
                  <a:cubicBezTo>
                    <a:pt x="850" y="942"/>
                    <a:pt x="783" y="971"/>
                    <a:pt x="726" y="971"/>
                  </a:cubicBezTo>
                  <a:lnTo>
                    <a:pt x="697" y="971"/>
                  </a:lnTo>
                  <a:cubicBezTo>
                    <a:pt x="630" y="971"/>
                    <a:pt x="573" y="942"/>
                    <a:pt x="526" y="904"/>
                  </a:cubicBezTo>
                  <a:lnTo>
                    <a:pt x="497" y="885"/>
                  </a:lnTo>
                  <a:cubicBezTo>
                    <a:pt x="459" y="837"/>
                    <a:pt x="430" y="771"/>
                    <a:pt x="430" y="713"/>
                  </a:cubicBezTo>
                  <a:lnTo>
                    <a:pt x="430" y="694"/>
                  </a:lnTo>
                  <a:lnTo>
                    <a:pt x="430" y="675"/>
                  </a:lnTo>
                  <a:cubicBezTo>
                    <a:pt x="430" y="618"/>
                    <a:pt x="459" y="561"/>
                    <a:pt x="497" y="513"/>
                  </a:cubicBezTo>
                  <a:lnTo>
                    <a:pt x="526" y="484"/>
                  </a:lnTo>
                  <a:cubicBezTo>
                    <a:pt x="573" y="446"/>
                    <a:pt x="630" y="418"/>
                    <a:pt x="697" y="418"/>
                  </a:cubicBezTo>
                  <a:close/>
                  <a:moveTo>
                    <a:pt x="707" y="0"/>
                  </a:moveTo>
                  <a:cubicBezTo>
                    <a:pt x="635" y="0"/>
                    <a:pt x="564" y="12"/>
                    <a:pt x="497" y="36"/>
                  </a:cubicBezTo>
                  <a:cubicBezTo>
                    <a:pt x="459" y="46"/>
                    <a:pt x="421" y="65"/>
                    <a:pt x="382" y="84"/>
                  </a:cubicBezTo>
                  <a:cubicBezTo>
                    <a:pt x="258" y="151"/>
                    <a:pt x="153" y="246"/>
                    <a:pt x="87" y="380"/>
                  </a:cubicBezTo>
                  <a:cubicBezTo>
                    <a:pt x="68" y="408"/>
                    <a:pt x="58" y="446"/>
                    <a:pt x="39" y="484"/>
                  </a:cubicBezTo>
                  <a:cubicBezTo>
                    <a:pt x="1" y="628"/>
                    <a:pt x="1" y="771"/>
                    <a:pt x="39" y="904"/>
                  </a:cubicBezTo>
                  <a:cubicBezTo>
                    <a:pt x="58" y="942"/>
                    <a:pt x="68" y="981"/>
                    <a:pt x="87" y="1019"/>
                  </a:cubicBezTo>
                  <a:cubicBezTo>
                    <a:pt x="153" y="1143"/>
                    <a:pt x="258" y="1248"/>
                    <a:pt x="382" y="1314"/>
                  </a:cubicBezTo>
                  <a:cubicBezTo>
                    <a:pt x="421" y="1334"/>
                    <a:pt x="459" y="1343"/>
                    <a:pt x="497" y="1362"/>
                  </a:cubicBezTo>
                  <a:cubicBezTo>
                    <a:pt x="564" y="1381"/>
                    <a:pt x="635" y="1391"/>
                    <a:pt x="707" y="1391"/>
                  </a:cubicBezTo>
                  <a:cubicBezTo>
                    <a:pt x="778" y="1391"/>
                    <a:pt x="850" y="1381"/>
                    <a:pt x="917" y="1362"/>
                  </a:cubicBezTo>
                  <a:cubicBezTo>
                    <a:pt x="955" y="1343"/>
                    <a:pt x="993" y="1334"/>
                    <a:pt x="1031" y="1314"/>
                  </a:cubicBezTo>
                  <a:cubicBezTo>
                    <a:pt x="1155" y="1248"/>
                    <a:pt x="1260" y="1143"/>
                    <a:pt x="1327" y="1019"/>
                  </a:cubicBezTo>
                  <a:cubicBezTo>
                    <a:pt x="1346" y="981"/>
                    <a:pt x="1355" y="942"/>
                    <a:pt x="1375" y="904"/>
                  </a:cubicBezTo>
                  <a:cubicBezTo>
                    <a:pt x="1413" y="771"/>
                    <a:pt x="1413" y="628"/>
                    <a:pt x="1375" y="484"/>
                  </a:cubicBezTo>
                  <a:cubicBezTo>
                    <a:pt x="1355" y="446"/>
                    <a:pt x="1346" y="408"/>
                    <a:pt x="1327" y="380"/>
                  </a:cubicBezTo>
                  <a:cubicBezTo>
                    <a:pt x="1260" y="246"/>
                    <a:pt x="1155" y="151"/>
                    <a:pt x="1031" y="84"/>
                  </a:cubicBezTo>
                  <a:cubicBezTo>
                    <a:pt x="993" y="65"/>
                    <a:pt x="955" y="46"/>
                    <a:pt x="917" y="36"/>
                  </a:cubicBezTo>
                  <a:cubicBezTo>
                    <a:pt x="850" y="12"/>
                    <a:pt x="778" y="0"/>
                    <a:pt x="70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8"/>
            <p:cNvSpPr/>
            <p:nvPr/>
          </p:nvSpPr>
          <p:spPr>
            <a:xfrm>
              <a:off x="2734137" y="3660564"/>
              <a:ext cx="63001" cy="45483"/>
            </a:xfrm>
            <a:custGeom>
              <a:rect b="b" l="l" r="r" t="t"/>
              <a:pathLst>
                <a:path extrusionOk="0" h="1737" w="2406">
                  <a:moveTo>
                    <a:pt x="1" y="0"/>
                  </a:moveTo>
                  <a:lnTo>
                    <a:pt x="1" y="1517"/>
                  </a:lnTo>
                  <a:cubicBezTo>
                    <a:pt x="1" y="1641"/>
                    <a:pt x="96" y="1736"/>
                    <a:pt x="220" y="1736"/>
                  </a:cubicBezTo>
                  <a:lnTo>
                    <a:pt x="2186" y="1736"/>
                  </a:lnTo>
                  <a:cubicBezTo>
                    <a:pt x="2300" y="1736"/>
                    <a:pt x="2405" y="1641"/>
                    <a:pt x="2405" y="1517"/>
                  </a:cubicBezTo>
                  <a:lnTo>
                    <a:pt x="240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8"/>
            <p:cNvSpPr/>
            <p:nvPr/>
          </p:nvSpPr>
          <p:spPr>
            <a:xfrm>
              <a:off x="2734137" y="3629325"/>
              <a:ext cx="63001" cy="31265"/>
            </a:xfrm>
            <a:custGeom>
              <a:rect b="b" l="l" r="r" t="t"/>
              <a:pathLst>
                <a:path extrusionOk="0" h="1194" w="2406">
                  <a:moveTo>
                    <a:pt x="220" y="1"/>
                  </a:moveTo>
                  <a:cubicBezTo>
                    <a:pt x="106" y="1"/>
                    <a:pt x="1" y="96"/>
                    <a:pt x="1" y="220"/>
                  </a:cubicBezTo>
                  <a:lnTo>
                    <a:pt x="1" y="1193"/>
                  </a:lnTo>
                  <a:lnTo>
                    <a:pt x="2405" y="1193"/>
                  </a:lnTo>
                  <a:lnTo>
                    <a:pt x="24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8"/>
            <p:cNvSpPr/>
            <p:nvPr/>
          </p:nvSpPr>
          <p:spPr>
            <a:xfrm>
              <a:off x="2819082" y="3659907"/>
              <a:ext cx="62975" cy="45483"/>
            </a:xfrm>
            <a:custGeom>
              <a:rect b="b" l="l" r="r" t="t"/>
              <a:pathLst>
                <a:path extrusionOk="0" h="1737" w="2405">
                  <a:moveTo>
                    <a:pt x="1" y="0"/>
                  </a:moveTo>
                  <a:lnTo>
                    <a:pt x="1" y="1517"/>
                  </a:lnTo>
                  <a:cubicBezTo>
                    <a:pt x="1" y="1641"/>
                    <a:pt x="105" y="1736"/>
                    <a:pt x="229" y="1736"/>
                  </a:cubicBezTo>
                  <a:lnTo>
                    <a:pt x="2185" y="1736"/>
                  </a:lnTo>
                  <a:cubicBezTo>
                    <a:pt x="2309" y="1736"/>
                    <a:pt x="2405" y="1641"/>
                    <a:pt x="2405" y="1517"/>
                  </a:cubicBezTo>
                  <a:lnTo>
                    <a:pt x="240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8"/>
            <p:cNvSpPr/>
            <p:nvPr/>
          </p:nvSpPr>
          <p:spPr>
            <a:xfrm>
              <a:off x="2819082" y="3629090"/>
              <a:ext cx="62975" cy="31239"/>
            </a:xfrm>
            <a:custGeom>
              <a:rect b="b" l="l" r="r" t="t"/>
              <a:pathLst>
                <a:path extrusionOk="0" h="1193" w="2405">
                  <a:moveTo>
                    <a:pt x="1" y="0"/>
                  </a:moveTo>
                  <a:lnTo>
                    <a:pt x="1" y="1193"/>
                  </a:lnTo>
                  <a:lnTo>
                    <a:pt x="2405" y="1193"/>
                  </a:lnTo>
                  <a:lnTo>
                    <a:pt x="2405" y="219"/>
                  </a:lnTo>
                  <a:cubicBezTo>
                    <a:pt x="2405" y="95"/>
                    <a:pt x="2309" y="0"/>
                    <a:pt x="21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44" name="Google Shape;1244;p8"/>
          <p:cNvCxnSpPr/>
          <p:nvPr/>
        </p:nvCxnSpPr>
        <p:spPr>
          <a:xfrm>
            <a:off x="5872551" y="2856703"/>
            <a:ext cx="823500" cy="0"/>
          </a:xfrm>
          <a:prstGeom prst="straightConnector1">
            <a:avLst/>
          </a:prstGeom>
          <a:noFill/>
          <a:ln cap="flat" cmpd="sng" w="28575">
            <a:solidFill>
              <a:schemeClr val="lt2"/>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9"/>
          <p:cNvSpPr txBox="1"/>
          <p:nvPr>
            <p:ph type="title"/>
          </p:nvPr>
        </p:nvSpPr>
        <p:spPr>
          <a:xfrm>
            <a:off x="4815300" y="1973224"/>
            <a:ext cx="3871500" cy="2130441"/>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n-GB"/>
              <a:t>03 DATA PREP &amp;</a:t>
            </a:r>
            <a:endParaRPr/>
          </a:p>
          <a:p>
            <a:pPr indent="0" lvl="0" marL="0" rtl="0" algn="r">
              <a:lnSpc>
                <a:spcPct val="100000"/>
              </a:lnSpc>
              <a:spcBef>
                <a:spcPts val="0"/>
              </a:spcBef>
              <a:spcAft>
                <a:spcPts val="0"/>
              </a:spcAft>
              <a:buClr>
                <a:schemeClr val="dk1"/>
              </a:buClr>
              <a:buSzPts val="1100"/>
              <a:buFont typeface="Arial"/>
              <a:buNone/>
            </a:pPr>
            <a:r>
              <a:rPr lang="en-GB"/>
              <a:t>MODEL TRAINING</a:t>
            </a:r>
            <a:endParaRPr/>
          </a:p>
          <a:p>
            <a:pPr indent="0" lvl="0" marL="0" rtl="0" algn="r">
              <a:lnSpc>
                <a:spcPct val="100000"/>
              </a:lnSpc>
              <a:spcBef>
                <a:spcPts val="0"/>
              </a:spcBef>
              <a:spcAft>
                <a:spcPts val="0"/>
              </a:spcAft>
              <a:buSzPts val="4800"/>
              <a:buNone/>
            </a:pPr>
            <a:r>
              <a:t/>
            </a:r>
            <a:endParaRPr/>
          </a:p>
        </p:txBody>
      </p:sp>
      <p:grpSp>
        <p:nvGrpSpPr>
          <p:cNvPr id="1250" name="Google Shape;1250;p9"/>
          <p:cNvGrpSpPr/>
          <p:nvPr/>
        </p:nvGrpSpPr>
        <p:grpSpPr>
          <a:xfrm>
            <a:off x="481225" y="480644"/>
            <a:ext cx="4011828" cy="4055293"/>
            <a:chOff x="481225" y="480644"/>
            <a:chExt cx="4011828" cy="4055293"/>
          </a:xfrm>
        </p:grpSpPr>
        <p:sp>
          <p:nvSpPr>
            <p:cNvPr id="1251" name="Google Shape;1251;p9"/>
            <p:cNvSpPr/>
            <p:nvPr/>
          </p:nvSpPr>
          <p:spPr>
            <a:xfrm>
              <a:off x="875392" y="2335045"/>
              <a:ext cx="3406500" cy="1931622"/>
            </a:xfrm>
            <a:custGeom>
              <a:rect b="b" l="l" r="r" t="t"/>
              <a:pathLst>
                <a:path extrusionOk="0" h="30623" w="54005">
                  <a:moveTo>
                    <a:pt x="36757" y="0"/>
                  </a:moveTo>
                  <a:cubicBezTo>
                    <a:pt x="35536" y="0"/>
                    <a:pt x="34315" y="269"/>
                    <a:pt x="33384" y="807"/>
                  </a:cubicBezTo>
                  <a:lnTo>
                    <a:pt x="1898" y="18985"/>
                  </a:lnTo>
                  <a:cubicBezTo>
                    <a:pt x="37" y="20061"/>
                    <a:pt x="1" y="21814"/>
                    <a:pt x="1862" y="22890"/>
                  </a:cubicBezTo>
                  <a:lnTo>
                    <a:pt x="13912" y="29815"/>
                  </a:lnTo>
                  <a:cubicBezTo>
                    <a:pt x="14843" y="30353"/>
                    <a:pt x="16064" y="30622"/>
                    <a:pt x="17285" y="30622"/>
                  </a:cubicBezTo>
                  <a:cubicBezTo>
                    <a:pt x="18505" y="30622"/>
                    <a:pt x="19726" y="30353"/>
                    <a:pt x="20657" y="29815"/>
                  </a:cubicBezTo>
                  <a:lnTo>
                    <a:pt x="52143" y="11637"/>
                  </a:lnTo>
                  <a:cubicBezTo>
                    <a:pt x="54004" y="10561"/>
                    <a:pt x="54004" y="8820"/>
                    <a:pt x="52143" y="7745"/>
                  </a:cubicBezTo>
                  <a:lnTo>
                    <a:pt x="40129" y="807"/>
                  </a:lnTo>
                  <a:cubicBezTo>
                    <a:pt x="39198" y="269"/>
                    <a:pt x="37977" y="0"/>
                    <a:pt x="3675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9"/>
            <p:cNvSpPr/>
            <p:nvPr/>
          </p:nvSpPr>
          <p:spPr>
            <a:xfrm>
              <a:off x="1766665" y="3784871"/>
              <a:ext cx="513135" cy="215725"/>
            </a:xfrm>
            <a:custGeom>
              <a:rect b="b" l="l" r="r" t="t"/>
              <a:pathLst>
                <a:path extrusionOk="0" h="3420" w="8135">
                  <a:moveTo>
                    <a:pt x="3688" y="1"/>
                  </a:moveTo>
                  <a:cubicBezTo>
                    <a:pt x="2336" y="1"/>
                    <a:pt x="1002" y="395"/>
                    <a:pt x="0" y="1186"/>
                  </a:cubicBezTo>
                  <a:lnTo>
                    <a:pt x="12" y="2431"/>
                  </a:lnTo>
                  <a:lnTo>
                    <a:pt x="665" y="2830"/>
                  </a:lnTo>
                  <a:cubicBezTo>
                    <a:pt x="1366" y="3238"/>
                    <a:pt x="2197" y="3420"/>
                    <a:pt x="3066" y="3420"/>
                  </a:cubicBezTo>
                  <a:cubicBezTo>
                    <a:pt x="4203" y="3420"/>
                    <a:pt x="5405" y="3109"/>
                    <a:pt x="6466" y="2588"/>
                  </a:cubicBezTo>
                  <a:lnTo>
                    <a:pt x="8134" y="1621"/>
                  </a:lnTo>
                  <a:cubicBezTo>
                    <a:pt x="7796" y="1379"/>
                    <a:pt x="7458" y="1149"/>
                    <a:pt x="7131" y="944"/>
                  </a:cubicBezTo>
                  <a:cubicBezTo>
                    <a:pt x="6121" y="316"/>
                    <a:pt x="4898" y="1"/>
                    <a:pt x="3688"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9"/>
            <p:cNvSpPr/>
            <p:nvPr/>
          </p:nvSpPr>
          <p:spPr>
            <a:xfrm>
              <a:off x="870787" y="3191001"/>
              <a:ext cx="157126" cy="315703"/>
            </a:xfrm>
            <a:custGeom>
              <a:rect b="b" l="l" r="r" t="t"/>
              <a:pathLst>
                <a:path extrusionOk="0" h="5005" w="2491">
                  <a:moveTo>
                    <a:pt x="1814" y="1"/>
                  </a:moveTo>
                  <a:cubicBezTo>
                    <a:pt x="1" y="907"/>
                    <a:pt x="98" y="3699"/>
                    <a:pt x="1959" y="4775"/>
                  </a:cubicBezTo>
                  <a:lnTo>
                    <a:pt x="2491" y="5005"/>
                  </a:lnTo>
                  <a:lnTo>
                    <a:pt x="2491" y="5005"/>
                  </a:lnTo>
                  <a:lnTo>
                    <a:pt x="1814"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9"/>
            <p:cNvSpPr/>
            <p:nvPr/>
          </p:nvSpPr>
          <p:spPr>
            <a:xfrm>
              <a:off x="4159795" y="2587921"/>
              <a:ext cx="93859" cy="214337"/>
            </a:xfrm>
            <a:custGeom>
              <a:rect b="b" l="l" r="r" t="t"/>
              <a:pathLst>
                <a:path extrusionOk="0" h="3398" w="1488">
                  <a:moveTo>
                    <a:pt x="1463" y="1"/>
                  </a:moveTo>
                  <a:lnTo>
                    <a:pt x="1" y="37"/>
                  </a:lnTo>
                  <a:lnTo>
                    <a:pt x="1" y="3397"/>
                  </a:lnTo>
                  <a:lnTo>
                    <a:pt x="73" y="3349"/>
                  </a:lnTo>
                  <a:cubicBezTo>
                    <a:pt x="1197" y="2696"/>
                    <a:pt x="1487" y="2092"/>
                    <a:pt x="1463"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9"/>
            <p:cNvSpPr/>
            <p:nvPr/>
          </p:nvSpPr>
          <p:spPr>
            <a:xfrm>
              <a:off x="875392" y="1985094"/>
              <a:ext cx="3406500" cy="1930865"/>
            </a:xfrm>
            <a:custGeom>
              <a:rect b="b" l="l" r="r" t="t"/>
              <a:pathLst>
                <a:path extrusionOk="0" h="30611" w="54005">
                  <a:moveTo>
                    <a:pt x="36757" y="0"/>
                  </a:moveTo>
                  <a:cubicBezTo>
                    <a:pt x="35536" y="0"/>
                    <a:pt x="34315" y="269"/>
                    <a:pt x="33384" y="807"/>
                  </a:cubicBezTo>
                  <a:lnTo>
                    <a:pt x="1898" y="18974"/>
                  </a:lnTo>
                  <a:cubicBezTo>
                    <a:pt x="37" y="20049"/>
                    <a:pt x="1" y="21814"/>
                    <a:pt x="1862" y="22890"/>
                  </a:cubicBezTo>
                  <a:lnTo>
                    <a:pt x="13912" y="29803"/>
                  </a:lnTo>
                  <a:cubicBezTo>
                    <a:pt x="14843" y="30341"/>
                    <a:pt x="16064" y="30610"/>
                    <a:pt x="17285" y="30610"/>
                  </a:cubicBezTo>
                  <a:cubicBezTo>
                    <a:pt x="18505" y="30610"/>
                    <a:pt x="19726" y="30341"/>
                    <a:pt x="20657" y="29803"/>
                  </a:cubicBezTo>
                  <a:lnTo>
                    <a:pt x="52143" y="11637"/>
                  </a:lnTo>
                  <a:cubicBezTo>
                    <a:pt x="54004" y="10561"/>
                    <a:pt x="54004" y="8808"/>
                    <a:pt x="52143" y="7733"/>
                  </a:cubicBezTo>
                  <a:lnTo>
                    <a:pt x="40129" y="807"/>
                  </a:lnTo>
                  <a:cubicBezTo>
                    <a:pt x="39198" y="269"/>
                    <a:pt x="37977" y="0"/>
                    <a:pt x="3675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9"/>
            <p:cNvSpPr/>
            <p:nvPr/>
          </p:nvSpPr>
          <p:spPr>
            <a:xfrm>
              <a:off x="1130789" y="2106076"/>
              <a:ext cx="2915505" cy="1683475"/>
            </a:xfrm>
            <a:custGeom>
              <a:rect b="b" l="l" r="r" t="t"/>
              <a:pathLst>
                <a:path extrusionOk="0" h="26689" w="46221">
                  <a:moveTo>
                    <a:pt x="29517" y="1"/>
                  </a:moveTo>
                  <a:lnTo>
                    <a:pt x="1" y="17043"/>
                  </a:lnTo>
                  <a:lnTo>
                    <a:pt x="16705" y="26689"/>
                  </a:lnTo>
                  <a:lnTo>
                    <a:pt x="46221" y="9646"/>
                  </a:lnTo>
                  <a:lnTo>
                    <a:pt x="29517" y="1"/>
                  </a:lnTo>
                  <a:close/>
                </a:path>
              </a:pathLst>
            </a:custGeom>
            <a:solidFill>
              <a:srgbClr val="ADCC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9"/>
            <p:cNvSpPr/>
            <p:nvPr/>
          </p:nvSpPr>
          <p:spPr>
            <a:xfrm>
              <a:off x="1409840" y="3496735"/>
              <a:ext cx="228025" cy="131958"/>
            </a:xfrm>
            <a:custGeom>
              <a:rect b="b" l="l" r="r" t="t"/>
              <a:pathLst>
                <a:path extrusionOk="0" h="2092" w="3615">
                  <a:moveTo>
                    <a:pt x="1813" y="0"/>
                  </a:moveTo>
                  <a:cubicBezTo>
                    <a:pt x="810" y="0"/>
                    <a:pt x="0" y="472"/>
                    <a:pt x="0" y="1052"/>
                  </a:cubicBezTo>
                  <a:cubicBezTo>
                    <a:pt x="0" y="1620"/>
                    <a:pt x="810" y="2091"/>
                    <a:pt x="1813" y="2091"/>
                  </a:cubicBezTo>
                  <a:cubicBezTo>
                    <a:pt x="2805" y="2091"/>
                    <a:pt x="3614" y="1620"/>
                    <a:pt x="3614" y="1052"/>
                  </a:cubicBezTo>
                  <a:cubicBezTo>
                    <a:pt x="3614" y="472"/>
                    <a:pt x="2805" y="0"/>
                    <a:pt x="1813" y="0"/>
                  </a:cubicBezTo>
                  <a:close/>
                </a:path>
              </a:pathLst>
            </a:custGeom>
            <a:solidFill>
              <a:srgbClr val="FFFFFF"/>
            </a:solidFill>
            <a:ln cap="flat" cmpd="sng" w="9525">
              <a:solidFill>
                <a:srgbClr val="808080"/>
              </a:solidFill>
              <a:prstDash val="solid"/>
              <a:miter lim="120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9"/>
            <p:cNvSpPr/>
            <p:nvPr/>
          </p:nvSpPr>
          <p:spPr>
            <a:xfrm>
              <a:off x="3419527" y="2207504"/>
              <a:ext cx="44280" cy="25231"/>
            </a:xfrm>
            <a:custGeom>
              <a:rect b="b" l="l" r="r" t="t"/>
              <a:pathLst>
                <a:path extrusionOk="0" h="400" w="702">
                  <a:moveTo>
                    <a:pt x="351" y="0"/>
                  </a:moveTo>
                  <a:cubicBezTo>
                    <a:pt x="157" y="0"/>
                    <a:pt x="0" y="85"/>
                    <a:pt x="0" y="194"/>
                  </a:cubicBezTo>
                  <a:cubicBezTo>
                    <a:pt x="0" y="315"/>
                    <a:pt x="157" y="399"/>
                    <a:pt x="351" y="399"/>
                  </a:cubicBezTo>
                  <a:cubicBezTo>
                    <a:pt x="544" y="399"/>
                    <a:pt x="701" y="315"/>
                    <a:pt x="701" y="194"/>
                  </a:cubicBezTo>
                  <a:cubicBezTo>
                    <a:pt x="701" y="85"/>
                    <a:pt x="544" y="0"/>
                    <a:pt x="3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9"/>
            <p:cNvSpPr/>
            <p:nvPr/>
          </p:nvSpPr>
          <p:spPr>
            <a:xfrm>
              <a:off x="3532371" y="2273861"/>
              <a:ext cx="220393" cy="125840"/>
            </a:xfrm>
            <a:custGeom>
              <a:rect b="b" l="l" r="r" t="t"/>
              <a:pathLst>
                <a:path extrusionOk="0" h="1995" w="3494">
                  <a:moveTo>
                    <a:pt x="224" y="0"/>
                  </a:moveTo>
                  <a:cubicBezTo>
                    <a:pt x="175" y="0"/>
                    <a:pt x="127" y="12"/>
                    <a:pt x="85" y="36"/>
                  </a:cubicBezTo>
                  <a:cubicBezTo>
                    <a:pt x="0" y="60"/>
                    <a:pt x="0" y="169"/>
                    <a:pt x="85" y="206"/>
                  </a:cubicBezTo>
                  <a:lnTo>
                    <a:pt x="3131" y="1958"/>
                  </a:lnTo>
                  <a:cubicBezTo>
                    <a:pt x="3173" y="1982"/>
                    <a:pt x="3221" y="1994"/>
                    <a:pt x="3270" y="1994"/>
                  </a:cubicBezTo>
                  <a:cubicBezTo>
                    <a:pt x="3318" y="1994"/>
                    <a:pt x="3366" y="1982"/>
                    <a:pt x="3409" y="1958"/>
                  </a:cubicBezTo>
                  <a:cubicBezTo>
                    <a:pt x="3493" y="1910"/>
                    <a:pt x="3493" y="1837"/>
                    <a:pt x="3409" y="1801"/>
                  </a:cubicBezTo>
                  <a:lnTo>
                    <a:pt x="363" y="36"/>
                  </a:lnTo>
                  <a:cubicBezTo>
                    <a:pt x="320" y="12"/>
                    <a:pt x="272" y="0"/>
                    <a:pt x="22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9"/>
            <p:cNvSpPr/>
            <p:nvPr/>
          </p:nvSpPr>
          <p:spPr>
            <a:xfrm>
              <a:off x="3697001" y="2288495"/>
              <a:ext cx="35134" cy="18734"/>
            </a:xfrm>
            <a:custGeom>
              <a:rect b="b" l="l" r="r" t="t"/>
              <a:pathLst>
                <a:path extrusionOk="0" h="297" w="557">
                  <a:moveTo>
                    <a:pt x="285" y="1"/>
                  </a:moveTo>
                  <a:cubicBezTo>
                    <a:pt x="224" y="1"/>
                    <a:pt x="164" y="16"/>
                    <a:pt x="110" y="46"/>
                  </a:cubicBezTo>
                  <a:cubicBezTo>
                    <a:pt x="1" y="82"/>
                    <a:pt x="1" y="215"/>
                    <a:pt x="110" y="252"/>
                  </a:cubicBezTo>
                  <a:cubicBezTo>
                    <a:pt x="164" y="282"/>
                    <a:pt x="224" y="297"/>
                    <a:pt x="285" y="297"/>
                  </a:cubicBezTo>
                  <a:cubicBezTo>
                    <a:pt x="345" y="297"/>
                    <a:pt x="406" y="282"/>
                    <a:pt x="460" y="252"/>
                  </a:cubicBezTo>
                  <a:cubicBezTo>
                    <a:pt x="557" y="215"/>
                    <a:pt x="557" y="82"/>
                    <a:pt x="460" y="46"/>
                  </a:cubicBezTo>
                  <a:cubicBezTo>
                    <a:pt x="406" y="16"/>
                    <a:pt x="345" y="1"/>
                    <a:pt x="2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9"/>
            <p:cNvSpPr/>
            <p:nvPr/>
          </p:nvSpPr>
          <p:spPr>
            <a:xfrm>
              <a:off x="3292175" y="1867455"/>
              <a:ext cx="63" cy="820"/>
            </a:xfrm>
            <a:custGeom>
              <a:rect b="b" l="l" r="r" t="t"/>
              <a:pathLst>
                <a:path extrusionOk="0" h="13" w="1">
                  <a:moveTo>
                    <a:pt x="1" y="13"/>
                  </a:move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9"/>
            <p:cNvSpPr/>
            <p:nvPr/>
          </p:nvSpPr>
          <p:spPr>
            <a:xfrm>
              <a:off x="994354" y="3429621"/>
              <a:ext cx="773898" cy="508594"/>
            </a:xfrm>
            <a:custGeom>
              <a:rect b="b" l="l" r="r" t="t"/>
              <a:pathLst>
                <a:path extrusionOk="0" h="8063" w="12269">
                  <a:moveTo>
                    <a:pt x="0" y="1"/>
                  </a:moveTo>
                  <a:lnTo>
                    <a:pt x="0" y="980"/>
                  </a:lnTo>
                  <a:lnTo>
                    <a:pt x="12268" y="8063"/>
                  </a:lnTo>
                  <a:lnTo>
                    <a:pt x="12256" y="7035"/>
                  </a:lnTo>
                  <a:lnTo>
                    <a:pt x="0" y="1"/>
                  </a:lnTo>
                  <a:close/>
                </a:path>
              </a:pathLst>
            </a:custGeom>
            <a:solidFill>
              <a:srgbClr val="DED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9"/>
            <p:cNvSpPr/>
            <p:nvPr/>
          </p:nvSpPr>
          <p:spPr>
            <a:xfrm>
              <a:off x="2174519" y="2703857"/>
              <a:ext cx="2010532" cy="1244267"/>
            </a:xfrm>
            <a:custGeom>
              <a:rect b="b" l="l" r="r" t="t"/>
              <a:pathLst>
                <a:path extrusionOk="0" h="19726" w="31874">
                  <a:moveTo>
                    <a:pt x="31873" y="0"/>
                  </a:moveTo>
                  <a:lnTo>
                    <a:pt x="0" y="18445"/>
                  </a:lnTo>
                  <a:lnTo>
                    <a:pt x="0" y="19726"/>
                  </a:lnTo>
                  <a:lnTo>
                    <a:pt x="31873" y="1318"/>
                  </a:lnTo>
                  <a:lnTo>
                    <a:pt x="31873" y="0"/>
                  </a:lnTo>
                  <a:close/>
                </a:path>
              </a:pathLst>
            </a:custGeom>
            <a:solidFill>
              <a:srgbClr val="DED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9"/>
            <p:cNvSpPr/>
            <p:nvPr/>
          </p:nvSpPr>
          <p:spPr>
            <a:xfrm>
              <a:off x="2175276" y="3835206"/>
              <a:ext cx="53427" cy="112152"/>
            </a:xfrm>
            <a:custGeom>
              <a:rect b="b" l="l" r="r" t="t"/>
              <a:pathLst>
                <a:path extrusionOk="0" h="1778" w="847">
                  <a:moveTo>
                    <a:pt x="847" y="1"/>
                  </a:moveTo>
                  <a:lnTo>
                    <a:pt x="1" y="497"/>
                  </a:lnTo>
                  <a:lnTo>
                    <a:pt x="1" y="1778"/>
                  </a:lnTo>
                  <a:lnTo>
                    <a:pt x="847" y="1294"/>
                  </a:lnTo>
                  <a:lnTo>
                    <a:pt x="8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9"/>
            <p:cNvSpPr/>
            <p:nvPr/>
          </p:nvSpPr>
          <p:spPr>
            <a:xfrm>
              <a:off x="4126995" y="2700009"/>
              <a:ext cx="58788" cy="119784"/>
            </a:xfrm>
            <a:custGeom>
              <a:rect b="b" l="l" r="r" t="t"/>
              <a:pathLst>
                <a:path extrusionOk="0" h="1899" w="932">
                  <a:moveTo>
                    <a:pt x="932" y="1"/>
                  </a:moveTo>
                  <a:lnTo>
                    <a:pt x="1" y="581"/>
                  </a:lnTo>
                  <a:lnTo>
                    <a:pt x="1" y="1898"/>
                  </a:lnTo>
                  <a:lnTo>
                    <a:pt x="932" y="1318"/>
                  </a:lnTo>
                  <a:lnTo>
                    <a:pt x="93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9"/>
            <p:cNvSpPr/>
            <p:nvPr/>
          </p:nvSpPr>
          <p:spPr>
            <a:xfrm>
              <a:off x="3788526" y="2861676"/>
              <a:ext cx="178446" cy="128867"/>
            </a:xfrm>
            <a:custGeom>
              <a:rect b="b" l="l" r="r" t="t"/>
              <a:pathLst>
                <a:path extrusionOk="0" h="2043" w="2829">
                  <a:moveTo>
                    <a:pt x="2599" y="0"/>
                  </a:moveTo>
                  <a:cubicBezTo>
                    <a:pt x="2539" y="0"/>
                    <a:pt x="2490" y="24"/>
                    <a:pt x="2442" y="48"/>
                  </a:cubicBezTo>
                  <a:lnTo>
                    <a:pt x="290" y="1293"/>
                  </a:lnTo>
                  <a:cubicBezTo>
                    <a:pt x="121" y="1402"/>
                    <a:pt x="12" y="1583"/>
                    <a:pt x="0" y="1789"/>
                  </a:cubicBezTo>
                  <a:cubicBezTo>
                    <a:pt x="0" y="1958"/>
                    <a:pt x="109" y="2043"/>
                    <a:pt x="218" y="2043"/>
                  </a:cubicBezTo>
                  <a:cubicBezTo>
                    <a:pt x="266" y="2043"/>
                    <a:pt x="327" y="2019"/>
                    <a:pt x="375" y="1994"/>
                  </a:cubicBezTo>
                  <a:lnTo>
                    <a:pt x="2514" y="749"/>
                  </a:lnTo>
                  <a:cubicBezTo>
                    <a:pt x="2696" y="641"/>
                    <a:pt x="2792" y="459"/>
                    <a:pt x="2804" y="254"/>
                  </a:cubicBezTo>
                  <a:cubicBezTo>
                    <a:pt x="2829" y="121"/>
                    <a:pt x="2732" y="12"/>
                    <a:pt x="2599" y="0"/>
                  </a:cubicBezTo>
                  <a:close/>
                </a:path>
              </a:pathLst>
            </a:cu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9"/>
            <p:cNvSpPr/>
            <p:nvPr/>
          </p:nvSpPr>
          <p:spPr>
            <a:xfrm>
              <a:off x="3800699" y="2870569"/>
              <a:ext cx="167786" cy="119532"/>
            </a:xfrm>
            <a:custGeom>
              <a:rect b="b" l="l" r="r" t="t"/>
              <a:pathLst>
                <a:path extrusionOk="0" h="1895" w="2660">
                  <a:moveTo>
                    <a:pt x="2509" y="0"/>
                  </a:moveTo>
                  <a:cubicBezTo>
                    <a:pt x="2471" y="0"/>
                    <a:pt x="2434" y="12"/>
                    <a:pt x="2406" y="40"/>
                  </a:cubicBezTo>
                  <a:lnTo>
                    <a:pt x="254" y="1273"/>
                  </a:lnTo>
                  <a:cubicBezTo>
                    <a:pt x="109" y="1370"/>
                    <a:pt x="13" y="1539"/>
                    <a:pt x="1" y="1708"/>
                  </a:cubicBezTo>
                  <a:cubicBezTo>
                    <a:pt x="1" y="1781"/>
                    <a:pt x="25" y="1841"/>
                    <a:pt x="73" y="1878"/>
                  </a:cubicBezTo>
                  <a:cubicBezTo>
                    <a:pt x="100" y="1888"/>
                    <a:pt x="130" y="1894"/>
                    <a:pt x="159" y="1894"/>
                  </a:cubicBezTo>
                  <a:cubicBezTo>
                    <a:pt x="194" y="1894"/>
                    <a:pt x="228" y="1885"/>
                    <a:pt x="254" y="1865"/>
                  </a:cubicBezTo>
                  <a:lnTo>
                    <a:pt x="2406" y="620"/>
                  </a:lnTo>
                  <a:cubicBezTo>
                    <a:pt x="2551" y="524"/>
                    <a:pt x="2648" y="355"/>
                    <a:pt x="2660" y="185"/>
                  </a:cubicBezTo>
                  <a:cubicBezTo>
                    <a:pt x="2660" y="125"/>
                    <a:pt x="2636" y="52"/>
                    <a:pt x="2587" y="16"/>
                  </a:cubicBezTo>
                  <a:cubicBezTo>
                    <a:pt x="2562" y="6"/>
                    <a:pt x="2535" y="0"/>
                    <a:pt x="2509" y="0"/>
                  </a:cubicBezTo>
                  <a:close/>
                </a:path>
              </a:pathLst>
            </a:custGeom>
            <a:solidFill>
              <a:srgbClr val="DFDF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9"/>
            <p:cNvSpPr/>
            <p:nvPr/>
          </p:nvSpPr>
          <p:spPr>
            <a:xfrm>
              <a:off x="3801456" y="2870696"/>
              <a:ext cx="167029" cy="119469"/>
            </a:xfrm>
            <a:custGeom>
              <a:rect b="b" l="l" r="r" t="t"/>
              <a:pathLst>
                <a:path extrusionOk="0" h="1894" w="2648">
                  <a:moveTo>
                    <a:pt x="2514" y="0"/>
                  </a:moveTo>
                  <a:cubicBezTo>
                    <a:pt x="2479" y="0"/>
                    <a:pt x="2438" y="13"/>
                    <a:pt x="2394" y="38"/>
                  </a:cubicBezTo>
                  <a:lnTo>
                    <a:pt x="255" y="1271"/>
                  </a:lnTo>
                  <a:cubicBezTo>
                    <a:pt x="97" y="1368"/>
                    <a:pt x="13" y="1537"/>
                    <a:pt x="1" y="1706"/>
                  </a:cubicBezTo>
                  <a:cubicBezTo>
                    <a:pt x="1" y="1828"/>
                    <a:pt x="57" y="1894"/>
                    <a:pt x="143" y="1894"/>
                  </a:cubicBezTo>
                  <a:cubicBezTo>
                    <a:pt x="176" y="1894"/>
                    <a:pt x="214" y="1884"/>
                    <a:pt x="255" y="1863"/>
                  </a:cubicBezTo>
                  <a:lnTo>
                    <a:pt x="2394" y="618"/>
                  </a:lnTo>
                  <a:cubicBezTo>
                    <a:pt x="2551" y="522"/>
                    <a:pt x="2636" y="365"/>
                    <a:pt x="2648" y="183"/>
                  </a:cubicBezTo>
                  <a:cubicBezTo>
                    <a:pt x="2648" y="65"/>
                    <a:pt x="2595" y="0"/>
                    <a:pt x="2514"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9"/>
            <p:cNvSpPr/>
            <p:nvPr/>
          </p:nvSpPr>
          <p:spPr>
            <a:xfrm>
              <a:off x="2798158" y="3385783"/>
              <a:ext cx="264610" cy="172454"/>
            </a:xfrm>
            <a:custGeom>
              <a:rect b="b" l="l" r="r" t="t"/>
              <a:pathLst>
                <a:path extrusionOk="0" h="2734" w="4195">
                  <a:moveTo>
                    <a:pt x="4074" y="0"/>
                  </a:moveTo>
                  <a:cubicBezTo>
                    <a:pt x="4045" y="0"/>
                    <a:pt x="4012" y="10"/>
                    <a:pt x="3977" y="31"/>
                  </a:cubicBezTo>
                  <a:lnTo>
                    <a:pt x="218" y="2207"/>
                  </a:lnTo>
                  <a:cubicBezTo>
                    <a:pt x="97" y="2291"/>
                    <a:pt x="13" y="2424"/>
                    <a:pt x="0" y="2581"/>
                  </a:cubicBezTo>
                  <a:cubicBezTo>
                    <a:pt x="0" y="2675"/>
                    <a:pt x="49" y="2733"/>
                    <a:pt x="120" y="2733"/>
                  </a:cubicBezTo>
                  <a:cubicBezTo>
                    <a:pt x="149" y="2733"/>
                    <a:pt x="183" y="2723"/>
                    <a:pt x="218" y="2702"/>
                  </a:cubicBezTo>
                  <a:lnTo>
                    <a:pt x="3977" y="539"/>
                  </a:lnTo>
                  <a:cubicBezTo>
                    <a:pt x="4110" y="454"/>
                    <a:pt x="4195" y="309"/>
                    <a:pt x="4195" y="164"/>
                  </a:cubicBezTo>
                  <a:cubicBezTo>
                    <a:pt x="4195" y="61"/>
                    <a:pt x="4146" y="0"/>
                    <a:pt x="4074" y="0"/>
                  </a:cubicBezTo>
                  <a:close/>
                </a:path>
              </a:pathLst>
            </a:custGeom>
            <a:solidFill>
              <a:srgbClr val="E5E5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9"/>
            <p:cNvSpPr/>
            <p:nvPr/>
          </p:nvSpPr>
          <p:spPr>
            <a:xfrm>
              <a:off x="2809575" y="3534834"/>
              <a:ext cx="7695" cy="10597"/>
            </a:xfrm>
            <a:custGeom>
              <a:rect b="b" l="l" r="r" t="t"/>
              <a:pathLst>
                <a:path extrusionOk="0" h="168" w="122">
                  <a:moveTo>
                    <a:pt x="93" y="1"/>
                  </a:moveTo>
                  <a:cubicBezTo>
                    <a:pt x="84" y="1"/>
                    <a:pt x="73" y="5"/>
                    <a:pt x="61" y="13"/>
                  </a:cubicBezTo>
                  <a:cubicBezTo>
                    <a:pt x="25" y="37"/>
                    <a:pt x="1" y="73"/>
                    <a:pt x="1" y="122"/>
                  </a:cubicBezTo>
                  <a:cubicBezTo>
                    <a:pt x="1" y="148"/>
                    <a:pt x="13" y="168"/>
                    <a:pt x="34" y="168"/>
                  </a:cubicBezTo>
                  <a:cubicBezTo>
                    <a:pt x="42" y="168"/>
                    <a:pt x="51" y="165"/>
                    <a:pt x="61" y="158"/>
                  </a:cubicBezTo>
                  <a:cubicBezTo>
                    <a:pt x="97" y="134"/>
                    <a:pt x="122" y="97"/>
                    <a:pt x="122" y="49"/>
                  </a:cubicBezTo>
                  <a:cubicBezTo>
                    <a:pt x="122" y="17"/>
                    <a:pt x="111" y="1"/>
                    <a:pt x="93" y="1"/>
                  </a:cubicBezTo>
                  <a:close/>
                </a:path>
              </a:pathLst>
            </a:custGeom>
            <a:solidFill>
              <a:srgbClr val="8080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9"/>
            <p:cNvSpPr/>
            <p:nvPr/>
          </p:nvSpPr>
          <p:spPr>
            <a:xfrm>
              <a:off x="1130789" y="2106076"/>
              <a:ext cx="2915505" cy="1684232"/>
            </a:xfrm>
            <a:custGeom>
              <a:rect b="b" l="l" r="r" t="t"/>
              <a:pathLst>
                <a:path extrusionOk="0" h="26701" w="46221">
                  <a:moveTo>
                    <a:pt x="29517" y="1"/>
                  </a:moveTo>
                  <a:lnTo>
                    <a:pt x="1" y="17043"/>
                  </a:lnTo>
                  <a:lnTo>
                    <a:pt x="16705" y="26701"/>
                  </a:lnTo>
                  <a:lnTo>
                    <a:pt x="46221" y="9646"/>
                  </a:lnTo>
                  <a:lnTo>
                    <a:pt x="29517" y="1"/>
                  </a:lnTo>
                  <a:close/>
                </a:path>
              </a:pathLst>
            </a:custGeom>
            <a:solidFill>
              <a:srgbClr val="D4E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9"/>
            <p:cNvSpPr/>
            <p:nvPr/>
          </p:nvSpPr>
          <p:spPr>
            <a:xfrm>
              <a:off x="2925447" y="2106076"/>
              <a:ext cx="1120824" cy="647364"/>
            </a:xfrm>
            <a:custGeom>
              <a:rect b="b" l="l" r="r" t="t"/>
              <a:pathLst>
                <a:path extrusionOk="0" h="10263" w="17769">
                  <a:moveTo>
                    <a:pt x="1065" y="1"/>
                  </a:moveTo>
                  <a:lnTo>
                    <a:pt x="1" y="617"/>
                  </a:lnTo>
                  <a:lnTo>
                    <a:pt x="16717" y="10263"/>
                  </a:lnTo>
                  <a:lnTo>
                    <a:pt x="17769" y="9646"/>
                  </a:lnTo>
                  <a:lnTo>
                    <a:pt x="106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9"/>
            <p:cNvSpPr/>
            <p:nvPr/>
          </p:nvSpPr>
          <p:spPr>
            <a:xfrm>
              <a:off x="2733379" y="2144994"/>
              <a:ext cx="1246601" cy="719020"/>
            </a:xfrm>
            <a:custGeom>
              <a:rect b="b" l="l" r="r" t="t"/>
              <a:pathLst>
                <a:path extrusionOk="0" h="11399" w="19763">
                  <a:moveTo>
                    <a:pt x="3046" y="0"/>
                  </a:moveTo>
                  <a:lnTo>
                    <a:pt x="0" y="1753"/>
                  </a:lnTo>
                  <a:lnTo>
                    <a:pt x="16716" y="11398"/>
                  </a:lnTo>
                  <a:lnTo>
                    <a:pt x="19762" y="9646"/>
                  </a:lnTo>
                  <a:lnTo>
                    <a:pt x="304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9"/>
            <p:cNvSpPr/>
            <p:nvPr/>
          </p:nvSpPr>
          <p:spPr>
            <a:xfrm>
              <a:off x="2520621" y="2366836"/>
              <a:ext cx="1075093" cy="620683"/>
            </a:xfrm>
            <a:custGeom>
              <a:rect b="b" l="l" r="r" t="t"/>
              <a:pathLst>
                <a:path extrusionOk="0" h="9840" w="17044">
                  <a:moveTo>
                    <a:pt x="327" y="1"/>
                  </a:moveTo>
                  <a:lnTo>
                    <a:pt x="1" y="194"/>
                  </a:lnTo>
                  <a:lnTo>
                    <a:pt x="16705" y="9839"/>
                  </a:lnTo>
                  <a:lnTo>
                    <a:pt x="17043" y="9646"/>
                  </a:lnTo>
                  <a:lnTo>
                    <a:pt x="327" y="1"/>
                  </a:lnTo>
                  <a:close/>
                </a:path>
              </a:pathLst>
            </a:cu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9"/>
            <p:cNvSpPr/>
            <p:nvPr/>
          </p:nvSpPr>
          <p:spPr>
            <a:xfrm>
              <a:off x="2265223" y="2513995"/>
              <a:ext cx="1075093" cy="620683"/>
            </a:xfrm>
            <a:custGeom>
              <a:rect b="b" l="l" r="r" t="t"/>
              <a:pathLst>
                <a:path extrusionOk="0" h="9840" w="17044">
                  <a:moveTo>
                    <a:pt x="339" y="0"/>
                  </a:moveTo>
                  <a:lnTo>
                    <a:pt x="1" y="194"/>
                  </a:lnTo>
                  <a:lnTo>
                    <a:pt x="16705" y="9839"/>
                  </a:lnTo>
                  <a:lnTo>
                    <a:pt x="17043" y="9646"/>
                  </a:lnTo>
                  <a:lnTo>
                    <a:pt x="339" y="0"/>
                  </a:lnTo>
                  <a:close/>
                </a:path>
              </a:pathLst>
            </a:cu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9"/>
            <p:cNvSpPr/>
            <p:nvPr/>
          </p:nvSpPr>
          <p:spPr>
            <a:xfrm>
              <a:off x="1999923" y="2667209"/>
              <a:ext cx="1075093" cy="620683"/>
            </a:xfrm>
            <a:custGeom>
              <a:rect b="b" l="l" r="r" t="t"/>
              <a:pathLst>
                <a:path extrusionOk="0" h="9840" w="17044">
                  <a:moveTo>
                    <a:pt x="339" y="1"/>
                  </a:moveTo>
                  <a:lnTo>
                    <a:pt x="1" y="194"/>
                  </a:lnTo>
                  <a:lnTo>
                    <a:pt x="16705" y="9840"/>
                  </a:lnTo>
                  <a:lnTo>
                    <a:pt x="17043" y="9646"/>
                  </a:lnTo>
                  <a:lnTo>
                    <a:pt x="339" y="1"/>
                  </a:lnTo>
                  <a:close/>
                </a:path>
              </a:pathLst>
            </a:cu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9"/>
            <p:cNvSpPr/>
            <p:nvPr/>
          </p:nvSpPr>
          <p:spPr>
            <a:xfrm>
              <a:off x="1393819" y="3233704"/>
              <a:ext cx="115180" cy="66358"/>
            </a:xfrm>
            <a:custGeom>
              <a:rect b="b" l="l" r="r" t="t"/>
              <a:pathLst>
                <a:path extrusionOk="0" h="1052" w="1826">
                  <a:moveTo>
                    <a:pt x="919" y="0"/>
                  </a:moveTo>
                  <a:cubicBezTo>
                    <a:pt x="412" y="0"/>
                    <a:pt x="1" y="242"/>
                    <a:pt x="1" y="532"/>
                  </a:cubicBezTo>
                  <a:cubicBezTo>
                    <a:pt x="1" y="822"/>
                    <a:pt x="412" y="1052"/>
                    <a:pt x="919" y="1052"/>
                  </a:cubicBezTo>
                  <a:cubicBezTo>
                    <a:pt x="1415" y="1052"/>
                    <a:pt x="1826" y="822"/>
                    <a:pt x="1826" y="532"/>
                  </a:cubicBezTo>
                  <a:cubicBezTo>
                    <a:pt x="1826" y="242"/>
                    <a:pt x="1415" y="0"/>
                    <a:pt x="919" y="0"/>
                  </a:cubicBezTo>
                  <a:close/>
                </a:path>
              </a:pathLst>
            </a:custGeom>
            <a:solidFill>
              <a:srgbClr val="FDE3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9"/>
            <p:cNvSpPr/>
            <p:nvPr/>
          </p:nvSpPr>
          <p:spPr>
            <a:xfrm>
              <a:off x="1406813" y="3245121"/>
              <a:ext cx="83893" cy="44848"/>
            </a:xfrm>
            <a:custGeom>
              <a:rect b="b" l="l" r="r" t="t"/>
              <a:pathLst>
                <a:path extrusionOk="0" h="711" w="1330">
                  <a:moveTo>
                    <a:pt x="338" y="1"/>
                  </a:moveTo>
                  <a:cubicBezTo>
                    <a:pt x="302" y="13"/>
                    <a:pt x="278" y="25"/>
                    <a:pt x="254" y="49"/>
                  </a:cubicBezTo>
                  <a:cubicBezTo>
                    <a:pt x="0" y="194"/>
                    <a:pt x="24" y="448"/>
                    <a:pt x="302" y="593"/>
                  </a:cubicBezTo>
                  <a:cubicBezTo>
                    <a:pt x="453" y="672"/>
                    <a:pt x="616" y="711"/>
                    <a:pt x="780" y="711"/>
                  </a:cubicBezTo>
                  <a:cubicBezTo>
                    <a:pt x="943" y="711"/>
                    <a:pt x="1106" y="672"/>
                    <a:pt x="1257" y="593"/>
                  </a:cubicBezTo>
                  <a:cubicBezTo>
                    <a:pt x="1281" y="569"/>
                    <a:pt x="1305" y="557"/>
                    <a:pt x="1330" y="533"/>
                  </a:cubicBezTo>
                  <a:cubicBezTo>
                    <a:pt x="1197" y="424"/>
                    <a:pt x="1064" y="315"/>
                    <a:pt x="907" y="242"/>
                  </a:cubicBezTo>
                  <a:cubicBezTo>
                    <a:pt x="725" y="146"/>
                    <a:pt x="532" y="61"/>
                    <a:pt x="338"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9"/>
            <p:cNvSpPr/>
            <p:nvPr/>
          </p:nvSpPr>
          <p:spPr>
            <a:xfrm>
              <a:off x="1410597" y="3262656"/>
              <a:ext cx="53427" cy="27249"/>
            </a:xfrm>
            <a:custGeom>
              <a:rect b="b" l="l" r="r" t="t"/>
              <a:pathLst>
                <a:path extrusionOk="0" h="432" w="847">
                  <a:moveTo>
                    <a:pt x="25" y="1"/>
                  </a:moveTo>
                  <a:cubicBezTo>
                    <a:pt x="0" y="122"/>
                    <a:pt x="73" y="230"/>
                    <a:pt x="242" y="327"/>
                  </a:cubicBezTo>
                  <a:cubicBezTo>
                    <a:pt x="386" y="394"/>
                    <a:pt x="554" y="431"/>
                    <a:pt x="720" y="431"/>
                  </a:cubicBezTo>
                  <a:cubicBezTo>
                    <a:pt x="762" y="431"/>
                    <a:pt x="805" y="429"/>
                    <a:pt x="847" y="424"/>
                  </a:cubicBezTo>
                  <a:cubicBezTo>
                    <a:pt x="786" y="303"/>
                    <a:pt x="689" y="194"/>
                    <a:pt x="569" y="146"/>
                  </a:cubicBezTo>
                  <a:cubicBezTo>
                    <a:pt x="399" y="49"/>
                    <a:pt x="206" y="1"/>
                    <a:pt x="25" y="1"/>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9"/>
            <p:cNvSpPr/>
            <p:nvPr/>
          </p:nvSpPr>
          <p:spPr>
            <a:xfrm>
              <a:off x="1481496" y="3260385"/>
              <a:ext cx="20626" cy="12994"/>
            </a:xfrm>
            <a:custGeom>
              <a:rect b="b" l="l" r="r" t="t"/>
              <a:pathLst>
                <a:path extrusionOk="0" h="206" w="327">
                  <a:moveTo>
                    <a:pt x="13" y="0"/>
                  </a:moveTo>
                  <a:cubicBezTo>
                    <a:pt x="1" y="0"/>
                    <a:pt x="1" y="13"/>
                    <a:pt x="13" y="25"/>
                  </a:cubicBezTo>
                  <a:lnTo>
                    <a:pt x="206" y="194"/>
                  </a:lnTo>
                  <a:cubicBezTo>
                    <a:pt x="218" y="206"/>
                    <a:pt x="242" y="206"/>
                    <a:pt x="254" y="206"/>
                  </a:cubicBezTo>
                  <a:cubicBezTo>
                    <a:pt x="254" y="194"/>
                    <a:pt x="266" y="182"/>
                    <a:pt x="254" y="182"/>
                  </a:cubicBezTo>
                  <a:lnTo>
                    <a:pt x="109" y="49"/>
                  </a:lnTo>
                  <a:lnTo>
                    <a:pt x="279" y="85"/>
                  </a:lnTo>
                  <a:cubicBezTo>
                    <a:pt x="283" y="89"/>
                    <a:pt x="287" y="90"/>
                    <a:pt x="291" y="90"/>
                  </a:cubicBezTo>
                  <a:cubicBezTo>
                    <a:pt x="299" y="90"/>
                    <a:pt x="307" y="85"/>
                    <a:pt x="315" y="85"/>
                  </a:cubicBezTo>
                  <a:cubicBezTo>
                    <a:pt x="327" y="73"/>
                    <a:pt x="315" y="61"/>
                    <a:pt x="303" y="61"/>
                  </a:cubicBezTo>
                  <a:lnTo>
                    <a:pt x="49" y="0"/>
                  </a:ln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9"/>
            <p:cNvSpPr/>
            <p:nvPr/>
          </p:nvSpPr>
          <p:spPr>
            <a:xfrm>
              <a:off x="1438036" y="3238245"/>
              <a:ext cx="23717" cy="11543"/>
            </a:xfrm>
            <a:custGeom>
              <a:rect b="b" l="l" r="r" t="t"/>
              <a:pathLst>
                <a:path extrusionOk="0" h="183" w="376">
                  <a:moveTo>
                    <a:pt x="218" y="1"/>
                  </a:moveTo>
                  <a:cubicBezTo>
                    <a:pt x="206" y="13"/>
                    <a:pt x="194" y="13"/>
                    <a:pt x="206" y="25"/>
                  </a:cubicBezTo>
                  <a:lnTo>
                    <a:pt x="291" y="122"/>
                  </a:lnTo>
                  <a:lnTo>
                    <a:pt x="49" y="49"/>
                  </a:lnTo>
                  <a:cubicBezTo>
                    <a:pt x="43" y="43"/>
                    <a:pt x="37" y="40"/>
                    <a:pt x="31" y="40"/>
                  </a:cubicBezTo>
                  <a:cubicBezTo>
                    <a:pt x="25" y="40"/>
                    <a:pt x="19" y="43"/>
                    <a:pt x="13" y="49"/>
                  </a:cubicBezTo>
                  <a:cubicBezTo>
                    <a:pt x="1" y="49"/>
                    <a:pt x="1" y="73"/>
                    <a:pt x="13" y="73"/>
                  </a:cubicBezTo>
                  <a:lnTo>
                    <a:pt x="25" y="86"/>
                  </a:lnTo>
                  <a:lnTo>
                    <a:pt x="339" y="182"/>
                  </a:lnTo>
                  <a:lnTo>
                    <a:pt x="375" y="182"/>
                  </a:lnTo>
                  <a:lnTo>
                    <a:pt x="375" y="158"/>
                  </a:lnTo>
                  <a:lnTo>
                    <a:pt x="254" y="13"/>
                  </a:lnTo>
                  <a:cubicBezTo>
                    <a:pt x="242" y="1"/>
                    <a:pt x="230" y="1"/>
                    <a:pt x="218"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9"/>
            <p:cNvSpPr/>
            <p:nvPr/>
          </p:nvSpPr>
          <p:spPr>
            <a:xfrm>
              <a:off x="1302358" y="3183558"/>
              <a:ext cx="122812" cy="65285"/>
            </a:xfrm>
            <a:custGeom>
              <a:rect b="b" l="l" r="r" t="t"/>
              <a:pathLst>
                <a:path extrusionOk="0" h="1035" w="1947">
                  <a:moveTo>
                    <a:pt x="972" y="1"/>
                  </a:moveTo>
                  <a:cubicBezTo>
                    <a:pt x="756" y="1"/>
                    <a:pt x="538" y="52"/>
                    <a:pt x="339" y="155"/>
                  </a:cubicBezTo>
                  <a:cubicBezTo>
                    <a:pt x="0" y="360"/>
                    <a:pt x="0" y="687"/>
                    <a:pt x="339" y="880"/>
                  </a:cubicBezTo>
                  <a:cubicBezTo>
                    <a:pt x="538" y="983"/>
                    <a:pt x="756" y="1034"/>
                    <a:pt x="972" y="1034"/>
                  </a:cubicBezTo>
                  <a:cubicBezTo>
                    <a:pt x="1188" y="1034"/>
                    <a:pt x="1402" y="983"/>
                    <a:pt x="1596" y="880"/>
                  </a:cubicBezTo>
                  <a:cubicBezTo>
                    <a:pt x="1946" y="675"/>
                    <a:pt x="1946" y="348"/>
                    <a:pt x="1596" y="155"/>
                  </a:cubicBezTo>
                  <a:cubicBezTo>
                    <a:pt x="1402" y="52"/>
                    <a:pt x="1188" y="1"/>
                    <a:pt x="972" y="1"/>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9"/>
            <p:cNvSpPr/>
            <p:nvPr/>
          </p:nvSpPr>
          <p:spPr>
            <a:xfrm>
              <a:off x="1335851" y="3195101"/>
              <a:ext cx="72539" cy="37405"/>
            </a:xfrm>
            <a:custGeom>
              <a:rect b="b" l="l" r="r" t="t"/>
              <a:pathLst>
                <a:path extrusionOk="0" h="593" w="1150">
                  <a:moveTo>
                    <a:pt x="360" y="0"/>
                  </a:moveTo>
                  <a:cubicBezTo>
                    <a:pt x="179" y="0"/>
                    <a:pt x="13" y="115"/>
                    <a:pt x="13" y="274"/>
                  </a:cubicBezTo>
                  <a:cubicBezTo>
                    <a:pt x="1" y="371"/>
                    <a:pt x="25" y="467"/>
                    <a:pt x="73" y="552"/>
                  </a:cubicBezTo>
                  <a:cubicBezTo>
                    <a:pt x="200" y="579"/>
                    <a:pt x="321" y="593"/>
                    <a:pt x="444" y="593"/>
                  </a:cubicBezTo>
                  <a:cubicBezTo>
                    <a:pt x="485" y="593"/>
                    <a:pt x="527" y="591"/>
                    <a:pt x="569" y="588"/>
                  </a:cubicBezTo>
                  <a:cubicBezTo>
                    <a:pt x="920" y="588"/>
                    <a:pt x="1149" y="419"/>
                    <a:pt x="992" y="298"/>
                  </a:cubicBezTo>
                  <a:cubicBezTo>
                    <a:pt x="916" y="248"/>
                    <a:pt x="829" y="226"/>
                    <a:pt x="737" y="226"/>
                  </a:cubicBezTo>
                  <a:cubicBezTo>
                    <a:pt x="698" y="226"/>
                    <a:pt x="658" y="230"/>
                    <a:pt x="617" y="238"/>
                  </a:cubicBezTo>
                  <a:cubicBezTo>
                    <a:pt x="642" y="201"/>
                    <a:pt x="678" y="93"/>
                    <a:pt x="521" y="32"/>
                  </a:cubicBezTo>
                  <a:cubicBezTo>
                    <a:pt x="468" y="10"/>
                    <a:pt x="413" y="0"/>
                    <a:pt x="3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9"/>
            <p:cNvSpPr/>
            <p:nvPr/>
          </p:nvSpPr>
          <p:spPr>
            <a:xfrm>
              <a:off x="1210077" y="3131330"/>
              <a:ext cx="127417" cy="66042"/>
            </a:xfrm>
            <a:custGeom>
              <a:rect b="b" l="l" r="r" t="t"/>
              <a:pathLst>
                <a:path extrusionOk="0" h="1047" w="2020">
                  <a:moveTo>
                    <a:pt x="1013" y="0"/>
                  </a:moveTo>
                  <a:cubicBezTo>
                    <a:pt x="806" y="0"/>
                    <a:pt x="599" y="46"/>
                    <a:pt x="412" y="137"/>
                  </a:cubicBezTo>
                  <a:cubicBezTo>
                    <a:pt x="37" y="330"/>
                    <a:pt x="1" y="656"/>
                    <a:pt x="339" y="874"/>
                  </a:cubicBezTo>
                  <a:cubicBezTo>
                    <a:pt x="550" y="989"/>
                    <a:pt x="782" y="1047"/>
                    <a:pt x="1014" y="1047"/>
                  </a:cubicBezTo>
                  <a:cubicBezTo>
                    <a:pt x="1220" y="1047"/>
                    <a:pt x="1427" y="1001"/>
                    <a:pt x="1620" y="910"/>
                  </a:cubicBezTo>
                  <a:cubicBezTo>
                    <a:pt x="1995" y="717"/>
                    <a:pt x="2019" y="391"/>
                    <a:pt x="1693" y="173"/>
                  </a:cubicBezTo>
                  <a:cubicBezTo>
                    <a:pt x="1482" y="58"/>
                    <a:pt x="1247" y="0"/>
                    <a:pt x="1013" y="0"/>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9"/>
            <p:cNvSpPr/>
            <p:nvPr/>
          </p:nvSpPr>
          <p:spPr>
            <a:xfrm>
              <a:off x="1236001" y="3149622"/>
              <a:ext cx="32863" cy="17220"/>
            </a:xfrm>
            <a:custGeom>
              <a:rect b="b" l="l" r="r" t="t"/>
              <a:pathLst>
                <a:path extrusionOk="0" h="273" w="521">
                  <a:moveTo>
                    <a:pt x="375" y="1"/>
                  </a:moveTo>
                  <a:cubicBezTo>
                    <a:pt x="342" y="1"/>
                    <a:pt x="309" y="10"/>
                    <a:pt x="279" y="28"/>
                  </a:cubicBezTo>
                  <a:lnTo>
                    <a:pt x="61" y="137"/>
                  </a:lnTo>
                  <a:cubicBezTo>
                    <a:pt x="1" y="173"/>
                    <a:pt x="1" y="221"/>
                    <a:pt x="49" y="246"/>
                  </a:cubicBezTo>
                  <a:cubicBezTo>
                    <a:pt x="79" y="264"/>
                    <a:pt x="109" y="273"/>
                    <a:pt x="140" y="273"/>
                  </a:cubicBezTo>
                  <a:cubicBezTo>
                    <a:pt x="170" y="273"/>
                    <a:pt x="200" y="264"/>
                    <a:pt x="230" y="246"/>
                  </a:cubicBezTo>
                  <a:lnTo>
                    <a:pt x="460" y="137"/>
                  </a:lnTo>
                  <a:cubicBezTo>
                    <a:pt x="508" y="101"/>
                    <a:pt x="520" y="52"/>
                    <a:pt x="472" y="28"/>
                  </a:cubicBezTo>
                  <a:cubicBezTo>
                    <a:pt x="442" y="10"/>
                    <a:pt x="409" y="1"/>
                    <a:pt x="3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9"/>
            <p:cNvSpPr/>
            <p:nvPr/>
          </p:nvSpPr>
          <p:spPr>
            <a:xfrm>
              <a:off x="1251266" y="3152398"/>
              <a:ext cx="56454" cy="30088"/>
            </a:xfrm>
            <a:custGeom>
              <a:rect b="b" l="l" r="r" t="t"/>
              <a:pathLst>
                <a:path extrusionOk="0" h="477" w="895">
                  <a:moveTo>
                    <a:pt x="810" y="0"/>
                  </a:moveTo>
                  <a:cubicBezTo>
                    <a:pt x="786" y="0"/>
                    <a:pt x="764" y="6"/>
                    <a:pt x="750" y="20"/>
                  </a:cubicBezTo>
                  <a:cubicBezTo>
                    <a:pt x="738" y="32"/>
                    <a:pt x="726" y="32"/>
                    <a:pt x="713" y="44"/>
                  </a:cubicBezTo>
                  <a:cubicBezTo>
                    <a:pt x="697" y="44"/>
                    <a:pt x="681" y="50"/>
                    <a:pt x="662" y="50"/>
                  </a:cubicBezTo>
                  <a:cubicBezTo>
                    <a:pt x="652" y="50"/>
                    <a:pt x="641" y="48"/>
                    <a:pt x="629" y="44"/>
                  </a:cubicBezTo>
                  <a:cubicBezTo>
                    <a:pt x="556" y="44"/>
                    <a:pt x="448" y="57"/>
                    <a:pt x="411" y="57"/>
                  </a:cubicBezTo>
                  <a:cubicBezTo>
                    <a:pt x="375" y="69"/>
                    <a:pt x="351" y="69"/>
                    <a:pt x="315" y="81"/>
                  </a:cubicBezTo>
                  <a:lnTo>
                    <a:pt x="302" y="81"/>
                  </a:lnTo>
                  <a:lnTo>
                    <a:pt x="24" y="226"/>
                  </a:lnTo>
                  <a:cubicBezTo>
                    <a:pt x="0" y="238"/>
                    <a:pt x="0" y="262"/>
                    <a:pt x="24" y="274"/>
                  </a:cubicBezTo>
                  <a:lnTo>
                    <a:pt x="315" y="468"/>
                  </a:lnTo>
                  <a:cubicBezTo>
                    <a:pt x="333" y="474"/>
                    <a:pt x="354" y="477"/>
                    <a:pt x="375" y="477"/>
                  </a:cubicBezTo>
                  <a:cubicBezTo>
                    <a:pt x="396" y="477"/>
                    <a:pt x="417" y="474"/>
                    <a:pt x="435" y="468"/>
                  </a:cubicBezTo>
                  <a:cubicBezTo>
                    <a:pt x="448" y="468"/>
                    <a:pt x="448" y="455"/>
                    <a:pt x="460" y="443"/>
                  </a:cubicBezTo>
                  <a:cubicBezTo>
                    <a:pt x="472" y="449"/>
                    <a:pt x="487" y="452"/>
                    <a:pt x="502" y="452"/>
                  </a:cubicBezTo>
                  <a:cubicBezTo>
                    <a:pt x="517" y="452"/>
                    <a:pt x="532" y="449"/>
                    <a:pt x="544" y="443"/>
                  </a:cubicBezTo>
                  <a:cubicBezTo>
                    <a:pt x="556" y="431"/>
                    <a:pt x="568" y="419"/>
                    <a:pt x="568" y="407"/>
                  </a:cubicBezTo>
                  <a:cubicBezTo>
                    <a:pt x="583" y="412"/>
                    <a:pt x="596" y="415"/>
                    <a:pt x="609" y="415"/>
                  </a:cubicBezTo>
                  <a:cubicBezTo>
                    <a:pt x="627" y="415"/>
                    <a:pt x="644" y="409"/>
                    <a:pt x="665" y="395"/>
                  </a:cubicBezTo>
                  <a:cubicBezTo>
                    <a:pt x="689" y="395"/>
                    <a:pt x="701" y="371"/>
                    <a:pt x="689" y="359"/>
                  </a:cubicBezTo>
                  <a:cubicBezTo>
                    <a:pt x="726" y="359"/>
                    <a:pt x="750" y="359"/>
                    <a:pt x="786" y="347"/>
                  </a:cubicBezTo>
                  <a:cubicBezTo>
                    <a:pt x="822" y="322"/>
                    <a:pt x="822" y="298"/>
                    <a:pt x="786" y="274"/>
                  </a:cubicBezTo>
                  <a:lnTo>
                    <a:pt x="617" y="165"/>
                  </a:lnTo>
                  <a:cubicBezTo>
                    <a:pt x="641" y="165"/>
                    <a:pt x="713" y="153"/>
                    <a:pt x="750" y="153"/>
                  </a:cubicBezTo>
                  <a:cubicBezTo>
                    <a:pt x="774" y="141"/>
                    <a:pt x="798" y="141"/>
                    <a:pt x="810" y="129"/>
                  </a:cubicBezTo>
                  <a:cubicBezTo>
                    <a:pt x="834" y="117"/>
                    <a:pt x="858" y="93"/>
                    <a:pt x="871" y="81"/>
                  </a:cubicBezTo>
                  <a:cubicBezTo>
                    <a:pt x="883" y="57"/>
                    <a:pt x="895" y="20"/>
                    <a:pt x="858" y="8"/>
                  </a:cubicBezTo>
                  <a:cubicBezTo>
                    <a:pt x="843" y="3"/>
                    <a:pt x="826" y="0"/>
                    <a:pt x="8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9"/>
            <p:cNvSpPr/>
            <p:nvPr/>
          </p:nvSpPr>
          <p:spPr>
            <a:xfrm>
              <a:off x="3890647" y="2664560"/>
              <a:ext cx="119027" cy="66421"/>
            </a:xfrm>
            <a:custGeom>
              <a:rect b="b" l="l" r="r" t="t"/>
              <a:pathLst>
                <a:path extrusionOk="0" h="1053" w="1887">
                  <a:moveTo>
                    <a:pt x="357" y="34"/>
                  </a:moveTo>
                  <a:cubicBezTo>
                    <a:pt x="418" y="34"/>
                    <a:pt x="478" y="49"/>
                    <a:pt x="533" y="79"/>
                  </a:cubicBezTo>
                  <a:lnTo>
                    <a:pt x="1729" y="768"/>
                  </a:lnTo>
                  <a:cubicBezTo>
                    <a:pt x="1826" y="804"/>
                    <a:pt x="1826" y="937"/>
                    <a:pt x="1729" y="974"/>
                  </a:cubicBezTo>
                  <a:lnTo>
                    <a:pt x="1717" y="974"/>
                  </a:lnTo>
                  <a:cubicBezTo>
                    <a:pt x="1663" y="1004"/>
                    <a:pt x="1602" y="1019"/>
                    <a:pt x="1542" y="1019"/>
                  </a:cubicBezTo>
                  <a:cubicBezTo>
                    <a:pt x="1482" y="1019"/>
                    <a:pt x="1421" y="1004"/>
                    <a:pt x="1367" y="974"/>
                  </a:cubicBezTo>
                  <a:lnTo>
                    <a:pt x="170" y="285"/>
                  </a:lnTo>
                  <a:cubicBezTo>
                    <a:pt x="73" y="260"/>
                    <a:pt x="73" y="115"/>
                    <a:pt x="170" y="91"/>
                  </a:cubicBezTo>
                  <a:lnTo>
                    <a:pt x="182" y="79"/>
                  </a:lnTo>
                  <a:cubicBezTo>
                    <a:pt x="237" y="49"/>
                    <a:pt x="297" y="34"/>
                    <a:pt x="357" y="34"/>
                  </a:cubicBezTo>
                  <a:close/>
                  <a:moveTo>
                    <a:pt x="359" y="1"/>
                  </a:moveTo>
                  <a:cubicBezTo>
                    <a:pt x="285" y="1"/>
                    <a:pt x="212" y="19"/>
                    <a:pt x="146" y="55"/>
                  </a:cubicBezTo>
                  <a:lnTo>
                    <a:pt x="134" y="67"/>
                  </a:lnTo>
                  <a:cubicBezTo>
                    <a:pt x="1" y="103"/>
                    <a:pt x="1" y="273"/>
                    <a:pt x="134" y="309"/>
                  </a:cubicBezTo>
                  <a:lnTo>
                    <a:pt x="1318" y="998"/>
                  </a:lnTo>
                  <a:cubicBezTo>
                    <a:pt x="1385" y="1034"/>
                    <a:pt x="1460" y="1052"/>
                    <a:pt x="1536" y="1052"/>
                  </a:cubicBezTo>
                  <a:cubicBezTo>
                    <a:pt x="1611" y="1052"/>
                    <a:pt x="1687" y="1034"/>
                    <a:pt x="1754" y="998"/>
                  </a:cubicBezTo>
                  <a:lnTo>
                    <a:pt x="1766" y="998"/>
                  </a:lnTo>
                  <a:cubicBezTo>
                    <a:pt x="1886" y="949"/>
                    <a:pt x="1886" y="780"/>
                    <a:pt x="1766" y="744"/>
                  </a:cubicBezTo>
                  <a:lnTo>
                    <a:pt x="581" y="55"/>
                  </a:lnTo>
                  <a:cubicBezTo>
                    <a:pt x="509" y="19"/>
                    <a:pt x="433" y="1"/>
                    <a:pt x="359"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9"/>
            <p:cNvSpPr/>
            <p:nvPr/>
          </p:nvSpPr>
          <p:spPr>
            <a:xfrm>
              <a:off x="3937954" y="2690863"/>
              <a:ext cx="61059" cy="33620"/>
            </a:xfrm>
            <a:custGeom>
              <a:rect b="b" l="l" r="r" t="t"/>
              <a:pathLst>
                <a:path extrusionOk="0" h="533" w="968">
                  <a:moveTo>
                    <a:pt x="266" y="1"/>
                  </a:moveTo>
                  <a:lnTo>
                    <a:pt x="0" y="146"/>
                  </a:lnTo>
                  <a:lnTo>
                    <a:pt x="580" y="484"/>
                  </a:lnTo>
                  <a:cubicBezTo>
                    <a:pt x="628" y="518"/>
                    <a:pt x="687" y="533"/>
                    <a:pt x="749" y="533"/>
                  </a:cubicBezTo>
                  <a:cubicBezTo>
                    <a:pt x="797" y="533"/>
                    <a:pt x="847" y="524"/>
                    <a:pt x="895" y="508"/>
                  </a:cubicBezTo>
                  <a:cubicBezTo>
                    <a:pt x="967" y="472"/>
                    <a:pt x="943" y="387"/>
                    <a:pt x="834" y="327"/>
                  </a:cubicBezTo>
                  <a:lnTo>
                    <a:pt x="266" y="1"/>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9"/>
            <p:cNvSpPr/>
            <p:nvPr/>
          </p:nvSpPr>
          <p:spPr>
            <a:xfrm>
              <a:off x="3810602" y="2630624"/>
              <a:ext cx="14571" cy="8452"/>
            </a:xfrm>
            <a:custGeom>
              <a:rect b="b" l="l" r="r" t="t"/>
              <a:pathLst>
                <a:path extrusionOk="0" h="134" w="231">
                  <a:moveTo>
                    <a:pt x="97" y="1"/>
                  </a:moveTo>
                  <a:lnTo>
                    <a:pt x="1" y="49"/>
                  </a:lnTo>
                  <a:lnTo>
                    <a:pt x="134" y="134"/>
                  </a:lnTo>
                  <a:lnTo>
                    <a:pt x="230" y="73"/>
                  </a:lnTo>
                  <a:lnTo>
                    <a:pt x="97" y="1"/>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9"/>
            <p:cNvSpPr/>
            <p:nvPr/>
          </p:nvSpPr>
          <p:spPr>
            <a:xfrm>
              <a:off x="3821326" y="2632138"/>
              <a:ext cx="22140" cy="12300"/>
            </a:xfrm>
            <a:custGeom>
              <a:rect b="b" l="l" r="r" t="t"/>
              <a:pathLst>
                <a:path extrusionOk="0" h="195" w="351">
                  <a:moveTo>
                    <a:pt x="218" y="1"/>
                  </a:moveTo>
                  <a:lnTo>
                    <a:pt x="0" y="122"/>
                  </a:lnTo>
                  <a:lnTo>
                    <a:pt x="133" y="194"/>
                  </a:lnTo>
                  <a:lnTo>
                    <a:pt x="351" y="73"/>
                  </a:lnTo>
                  <a:lnTo>
                    <a:pt x="218" y="1"/>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9"/>
            <p:cNvSpPr/>
            <p:nvPr/>
          </p:nvSpPr>
          <p:spPr>
            <a:xfrm>
              <a:off x="3831985" y="2633715"/>
              <a:ext cx="29773" cy="17599"/>
            </a:xfrm>
            <a:custGeom>
              <a:rect b="b" l="l" r="r" t="t"/>
              <a:pathLst>
                <a:path extrusionOk="0" h="279" w="472">
                  <a:moveTo>
                    <a:pt x="327" y="0"/>
                  </a:moveTo>
                  <a:lnTo>
                    <a:pt x="0" y="193"/>
                  </a:lnTo>
                  <a:lnTo>
                    <a:pt x="133" y="278"/>
                  </a:lnTo>
                  <a:lnTo>
                    <a:pt x="472" y="85"/>
                  </a:lnTo>
                  <a:lnTo>
                    <a:pt x="327" y="0"/>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9"/>
            <p:cNvSpPr/>
            <p:nvPr/>
          </p:nvSpPr>
          <p:spPr>
            <a:xfrm>
              <a:off x="3841132" y="2634472"/>
              <a:ext cx="39676" cy="22897"/>
            </a:xfrm>
            <a:custGeom>
              <a:rect b="b" l="l" r="r" t="t"/>
              <a:pathLst>
                <a:path extrusionOk="0" h="363" w="629">
                  <a:moveTo>
                    <a:pt x="472" y="12"/>
                  </a:moveTo>
                  <a:lnTo>
                    <a:pt x="593" y="85"/>
                  </a:lnTo>
                  <a:lnTo>
                    <a:pt x="157" y="339"/>
                  </a:lnTo>
                  <a:lnTo>
                    <a:pt x="37" y="278"/>
                  </a:lnTo>
                  <a:lnTo>
                    <a:pt x="472" y="12"/>
                  </a:lnTo>
                  <a:close/>
                  <a:moveTo>
                    <a:pt x="472" y="0"/>
                  </a:moveTo>
                  <a:lnTo>
                    <a:pt x="0" y="278"/>
                  </a:lnTo>
                  <a:lnTo>
                    <a:pt x="157" y="363"/>
                  </a:lnTo>
                  <a:lnTo>
                    <a:pt x="629" y="85"/>
                  </a:lnTo>
                  <a:lnTo>
                    <a:pt x="472" y="0"/>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9"/>
            <p:cNvSpPr/>
            <p:nvPr/>
          </p:nvSpPr>
          <p:spPr>
            <a:xfrm>
              <a:off x="3851792" y="2636743"/>
              <a:ext cx="47308" cy="26745"/>
            </a:xfrm>
            <a:custGeom>
              <a:rect b="b" l="l" r="r" t="t"/>
              <a:pathLst>
                <a:path extrusionOk="0" h="424" w="750">
                  <a:moveTo>
                    <a:pt x="593" y="12"/>
                  </a:moveTo>
                  <a:lnTo>
                    <a:pt x="714" y="85"/>
                  </a:lnTo>
                  <a:lnTo>
                    <a:pt x="146" y="411"/>
                  </a:lnTo>
                  <a:lnTo>
                    <a:pt x="25" y="339"/>
                  </a:lnTo>
                  <a:lnTo>
                    <a:pt x="593" y="12"/>
                  </a:lnTo>
                  <a:close/>
                  <a:moveTo>
                    <a:pt x="593" y="0"/>
                  </a:moveTo>
                  <a:lnTo>
                    <a:pt x="0" y="339"/>
                  </a:lnTo>
                  <a:lnTo>
                    <a:pt x="158" y="423"/>
                  </a:lnTo>
                  <a:lnTo>
                    <a:pt x="750" y="85"/>
                  </a:lnTo>
                  <a:lnTo>
                    <a:pt x="593" y="0"/>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9"/>
            <p:cNvSpPr/>
            <p:nvPr/>
          </p:nvSpPr>
          <p:spPr>
            <a:xfrm>
              <a:off x="3769476" y="2610440"/>
              <a:ext cx="15265" cy="8452"/>
            </a:xfrm>
            <a:custGeom>
              <a:rect b="b" l="l" r="r" t="t"/>
              <a:pathLst>
                <a:path extrusionOk="0" h="134" w="242">
                  <a:moveTo>
                    <a:pt x="121" y="0"/>
                  </a:moveTo>
                  <a:cubicBezTo>
                    <a:pt x="97" y="0"/>
                    <a:pt x="73" y="6"/>
                    <a:pt x="48" y="19"/>
                  </a:cubicBezTo>
                  <a:cubicBezTo>
                    <a:pt x="0" y="43"/>
                    <a:pt x="0" y="91"/>
                    <a:pt x="48" y="115"/>
                  </a:cubicBezTo>
                  <a:cubicBezTo>
                    <a:pt x="73" y="127"/>
                    <a:pt x="97" y="133"/>
                    <a:pt x="121" y="133"/>
                  </a:cubicBezTo>
                  <a:cubicBezTo>
                    <a:pt x="145" y="133"/>
                    <a:pt x="169" y="127"/>
                    <a:pt x="193" y="115"/>
                  </a:cubicBezTo>
                  <a:cubicBezTo>
                    <a:pt x="242" y="91"/>
                    <a:pt x="242" y="55"/>
                    <a:pt x="193" y="19"/>
                  </a:cubicBezTo>
                  <a:cubicBezTo>
                    <a:pt x="169" y="6"/>
                    <a:pt x="145" y="0"/>
                    <a:pt x="121"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9"/>
            <p:cNvSpPr/>
            <p:nvPr/>
          </p:nvSpPr>
          <p:spPr>
            <a:xfrm>
              <a:off x="3770990" y="2600158"/>
              <a:ext cx="30530" cy="17409"/>
            </a:xfrm>
            <a:custGeom>
              <a:rect b="b" l="l" r="r" t="t"/>
              <a:pathLst>
                <a:path extrusionOk="0" h="276" w="484">
                  <a:moveTo>
                    <a:pt x="37" y="0"/>
                  </a:moveTo>
                  <a:cubicBezTo>
                    <a:pt x="12" y="0"/>
                    <a:pt x="0" y="12"/>
                    <a:pt x="0" y="24"/>
                  </a:cubicBezTo>
                  <a:cubicBezTo>
                    <a:pt x="0" y="36"/>
                    <a:pt x="12" y="36"/>
                    <a:pt x="37" y="36"/>
                  </a:cubicBezTo>
                  <a:cubicBezTo>
                    <a:pt x="133" y="36"/>
                    <a:pt x="230" y="61"/>
                    <a:pt x="315" y="109"/>
                  </a:cubicBezTo>
                  <a:cubicBezTo>
                    <a:pt x="375" y="133"/>
                    <a:pt x="411" y="194"/>
                    <a:pt x="423" y="254"/>
                  </a:cubicBezTo>
                  <a:cubicBezTo>
                    <a:pt x="423" y="266"/>
                    <a:pt x="423" y="266"/>
                    <a:pt x="435" y="266"/>
                  </a:cubicBezTo>
                  <a:cubicBezTo>
                    <a:pt x="435" y="272"/>
                    <a:pt x="438" y="275"/>
                    <a:pt x="443" y="275"/>
                  </a:cubicBezTo>
                  <a:cubicBezTo>
                    <a:pt x="447" y="275"/>
                    <a:pt x="454" y="272"/>
                    <a:pt x="460" y="266"/>
                  </a:cubicBezTo>
                  <a:cubicBezTo>
                    <a:pt x="472" y="266"/>
                    <a:pt x="484" y="266"/>
                    <a:pt x="484" y="254"/>
                  </a:cubicBezTo>
                  <a:cubicBezTo>
                    <a:pt x="472" y="169"/>
                    <a:pt x="423" y="109"/>
                    <a:pt x="351" y="85"/>
                  </a:cubicBezTo>
                  <a:cubicBezTo>
                    <a:pt x="254" y="24"/>
                    <a:pt x="145" y="0"/>
                    <a:pt x="37"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9"/>
            <p:cNvSpPr/>
            <p:nvPr/>
          </p:nvSpPr>
          <p:spPr>
            <a:xfrm>
              <a:off x="3770990" y="2592526"/>
              <a:ext cx="45037" cy="25231"/>
            </a:xfrm>
            <a:custGeom>
              <a:rect b="b" l="l" r="r" t="t"/>
              <a:pathLst>
                <a:path extrusionOk="0" h="400" w="714">
                  <a:moveTo>
                    <a:pt x="37" y="0"/>
                  </a:moveTo>
                  <a:cubicBezTo>
                    <a:pt x="12" y="0"/>
                    <a:pt x="0" y="0"/>
                    <a:pt x="0" y="12"/>
                  </a:cubicBezTo>
                  <a:cubicBezTo>
                    <a:pt x="0" y="25"/>
                    <a:pt x="12" y="37"/>
                    <a:pt x="37" y="37"/>
                  </a:cubicBezTo>
                  <a:cubicBezTo>
                    <a:pt x="375" y="37"/>
                    <a:pt x="653" y="194"/>
                    <a:pt x="653" y="387"/>
                  </a:cubicBezTo>
                  <a:cubicBezTo>
                    <a:pt x="653" y="387"/>
                    <a:pt x="653" y="399"/>
                    <a:pt x="653" y="399"/>
                  </a:cubicBezTo>
                  <a:lnTo>
                    <a:pt x="677" y="399"/>
                  </a:lnTo>
                  <a:cubicBezTo>
                    <a:pt x="701" y="399"/>
                    <a:pt x="713" y="387"/>
                    <a:pt x="713" y="375"/>
                  </a:cubicBezTo>
                  <a:cubicBezTo>
                    <a:pt x="713" y="170"/>
                    <a:pt x="411" y="0"/>
                    <a:pt x="37"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9"/>
            <p:cNvSpPr/>
            <p:nvPr/>
          </p:nvSpPr>
          <p:spPr>
            <a:xfrm>
              <a:off x="3770233" y="2583254"/>
              <a:ext cx="61816" cy="35260"/>
            </a:xfrm>
            <a:custGeom>
              <a:rect b="b" l="l" r="r" t="t"/>
              <a:pathLst>
                <a:path extrusionOk="0" h="559" w="980">
                  <a:moveTo>
                    <a:pt x="107" y="1"/>
                  </a:moveTo>
                  <a:cubicBezTo>
                    <a:pt x="88" y="1"/>
                    <a:pt x="68" y="1"/>
                    <a:pt x="49" y="2"/>
                  </a:cubicBezTo>
                  <a:lnTo>
                    <a:pt x="24" y="2"/>
                  </a:lnTo>
                  <a:cubicBezTo>
                    <a:pt x="12" y="2"/>
                    <a:pt x="0" y="14"/>
                    <a:pt x="0" y="14"/>
                  </a:cubicBezTo>
                  <a:cubicBezTo>
                    <a:pt x="0" y="26"/>
                    <a:pt x="0" y="26"/>
                    <a:pt x="12" y="26"/>
                  </a:cubicBezTo>
                  <a:cubicBezTo>
                    <a:pt x="12" y="33"/>
                    <a:pt x="15" y="36"/>
                    <a:pt x="20" y="36"/>
                  </a:cubicBezTo>
                  <a:cubicBezTo>
                    <a:pt x="24" y="36"/>
                    <a:pt x="30" y="33"/>
                    <a:pt x="36" y="26"/>
                  </a:cubicBezTo>
                  <a:lnTo>
                    <a:pt x="49" y="26"/>
                  </a:lnTo>
                  <a:cubicBezTo>
                    <a:pt x="266" y="26"/>
                    <a:pt x="472" y="75"/>
                    <a:pt x="665" y="184"/>
                  </a:cubicBezTo>
                  <a:cubicBezTo>
                    <a:pt x="810" y="244"/>
                    <a:pt x="907" y="377"/>
                    <a:pt x="919" y="534"/>
                  </a:cubicBezTo>
                  <a:cubicBezTo>
                    <a:pt x="919" y="546"/>
                    <a:pt x="931" y="558"/>
                    <a:pt x="955" y="558"/>
                  </a:cubicBezTo>
                  <a:cubicBezTo>
                    <a:pt x="967" y="558"/>
                    <a:pt x="979" y="546"/>
                    <a:pt x="979" y="534"/>
                  </a:cubicBezTo>
                  <a:cubicBezTo>
                    <a:pt x="967" y="365"/>
                    <a:pt x="858" y="220"/>
                    <a:pt x="713" y="147"/>
                  </a:cubicBezTo>
                  <a:cubicBezTo>
                    <a:pt x="525" y="59"/>
                    <a:pt x="317" y="1"/>
                    <a:pt x="107"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9"/>
            <p:cNvSpPr/>
            <p:nvPr/>
          </p:nvSpPr>
          <p:spPr>
            <a:xfrm>
              <a:off x="3692460" y="2548309"/>
              <a:ext cx="61059" cy="34377"/>
            </a:xfrm>
            <a:custGeom>
              <a:rect b="b" l="l" r="r" t="t"/>
              <a:pathLst>
                <a:path extrusionOk="0" h="545" w="968">
                  <a:moveTo>
                    <a:pt x="798" y="109"/>
                  </a:moveTo>
                  <a:lnTo>
                    <a:pt x="895" y="315"/>
                  </a:lnTo>
                  <a:lnTo>
                    <a:pt x="532" y="266"/>
                  </a:lnTo>
                  <a:lnTo>
                    <a:pt x="798" y="109"/>
                  </a:lnTo>
                  <a:close/>
                  <a:moveTo>
                    <a:pt x="448" y="315"/>
                  </a:moveTo>
                  <a:lnTo>
                    <a:pt x="544" y="520"/>
                  </a:lnTo>
                  <a:lnTo>
                    <a:pt x="194" y="460"/>
                  </a:lnTo>
                  <a:lnTo>
                    <a:pt x="448" y="315"/>
                  </a:lnTo>
                  <a:close/>
                  <a:moveTo>
                    <a:pt x="351" y="0"/>
                  </a:moveTo>
                  <a:cubicBezTo>
                    <a:pt x="339" y="0"/>
                    <a:pt x="327" y="12"/>
                    <a:pt x="339" y="24"/>
                  </a:cubicBezTo>
                  <a:lnTo>
                    <a:pt x="448" y="254"/>
                  </a:lnTo>
                  <a:lnTo>
                    <a:pt x="37" y="194"/>
                  </a:lnTo>
                  <a:cubicBezTo>
                    <a:pt x="33" y="190"/>
                    <a:pt x="30" y="189"/>
                    <a:pt x="26" y="189"/>
                  </a:cubicBezTo>
                  <a:cubicBezTo>
                    <a:pt x="17" y="189"/>
                    <a:pt x="9" y="197"/>
                    <a:pt x="0" y="206"/>
                  </a:cubicBezTo>
                  <a:cubicBezTo>
                    <a:pt x="0" y="206"/>
                    <a:pt x="0" y="218"/>
                    <a:pt x="0" y="218"/>
                  </a:cubicBezTo>
                  <a:lnTo>
                    <a:pt x="12" y="218"/>
                  </a:lnTo>
                  <a:lnTo>
                    <a:pt x="411" y="278"/>
                  </a:lnTo>
                  <a:lnTo>
                    <a:pt x="109" y="460"/>
                  </a:lnTo>
                  <a:cubicBezTo>
                    <a:pt x="109" y="460"/>
                    <a:pt x="97" y="460"/>
                    <a:pt x="109" y="472"/>
                  </a:cubicBezTo>
                  <a:lnTo>
                    <a:pt x="121" y="472"/>
                  </a:lnTo>
                  <a:lnTo>
                    <a:pt x="568" y="544"/>
                  </a:lnTo>
                  <a:lnTo>
                    <a:pt x="593" y="544"/>
                  </a:lnTo>
                  <a:cubicBezTo>
                    <a:pt x="617" y="544"/>
                    <a:pt x="617" y="544"/>
                    <a:pt x="617" y="532"/>
                  </a:cubicBezTo>
                  <a:lnTo>
                    <a:pt x="508" y="290"/>
                  </a:lnTo>
                  <a:lnTo>
                    <a:pt x="931" y="363"/>
                  </a:lnTo>
                  <a:lnTo>
                    <a:pt x="955" y="363"/>
                  </a:lnTo>
                  <a:cubicBezTo>
                    <a:pt x="955" y="363"/>
                    <a:pt x="967" y="351"/>
                    <a:pt x="955" y="339"/>
                  </a:cubicBezTo>
                  <a:lnTo>
                    <a:pt x="834" y="85"/>
                  </a:lnTo>
                  <a:cubicBezTo>
                    <a:pt x="822" y="73"/>
                    <a:pt x="822" y="73"/>
                    <a:pt x="810" y="73"/>
                  </a:cubicBezTo>
                  <a:cubicBezTo>
                    <a:pt x="804" y="67"/>
                    <a:pt x="801" y="64"/>
                    <a:pt x="798" y="64"/>
                  </a:cubicBezTo>
                  <a:cubicBezTo>
                    <a:pt x="795" y="64"/>
                    <a:pt x="792" y="67"/>
                    <a:pt x="786" y="73"/>
                  </a:cubicBezTo>
                  <a:lnTo>
                    <a:pt x="496" y="242"/>
                  </a:lnTo>
                  <a:lnTo>
                    <a:pt x="387" y="12"/>
                  </a:lnTo>
                  <a:cubicBezTo>
                    <a:pt x="375" y="0"/>
                    <a:pt x="363" y="0"/>
                    <a:pt x="351"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9"/>
            <p:cNvSpPr/>
            <p:nvPr/>
          </p:nvSpPr>
          <p:spPr>
            <a:xfrm>
              <a:off x="2962095" y="2129730"/>
              <a:ext cx="47308" cy="31350"/>
            </a:xfrm>
            <a:custGeom>
              <a:rect b="b" l="l" r="r" t="t"/>
              <a:pathLst>
                <a:path extrusionOk="0" h="497" w="750">
                  <a:moveTo>
                    <a:pt x="520" y="1"/>
                  </a:moveTo>
                  <a:lnTo>
                    <a:pt x="447" y="49"/>
                  </a:lnTo>
                  <a:lnTo>
                    <a:pt x="617" y="109"/>
                  </a:lnTo>
                  <a:lnTo>
                    <a:pt x="194" y="351"/>
                  </a:lnTo>
                  <a:lnTo>
                    <a:pt x="73" y="279"/>
                  </a:lnTo>
                  <a:lnTo>
                    <a:pt x="0" y="315"/>
                  </a:lnTo>
                  <a:lnTo>
                    <a:pt x="314" y="496"/>
                  </a:lnTo>
                  <a:lnTo>
                    <a:pt x="375" y="460"/>
                  </a:lnTo>
                  <a:lnTo>
                    <a:pt x="254" y="387"/>
                  </a:lnTo>
                  <a:lnTo>
                    <a:pt x="750" y="109"/>
                  </a:lnTo>
                  <a:lnTo>
                    <a:pt x="677" y="61"/>
                  </a:lnTo>
                  <a:lnTo>
                    <a:pt x="520" y="1"/>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9"/>
            <p:cNvSpPr/>
            <p:nvPr/>
          </p:nvSpPr>
          <p:spPr>
            <a:xfrm>
              <a:off x="2995589" y="2145751"/>
              <a:ext cx="52670" cy="25988"/>
            </a:xfrm>
            <a:custGeom>
              <a:rect b="b" l="l" r="r" t="t"/>
              <a:pathLst>
                <a:path extrusionOk="0" h="412" w="835">
                  <a:moveTo>
                    <a:pt x="472" y="0"/>
                  </a:moveTo>
                  <a:lnTo>
                    <a:pt x="412" y="37"/>
                  </a:lnTo>
                  <a:lnTo>
                    <a:pt x="678" y="194"/>
                  </a:lnTo>
                  <a:lnTo>
                    <a:pt x="1" y="363"/>
                  </a:lnTo>
                  <a:lnTo>
                    <a:pt x="73" y="411"/>
                  </a:lnTo>
                  <a:lnTo>
                    <a:pt x="799" y="230"/>
                  </a:lnTo>
                  <a:lnTo>
                    <a:pt x="835" y="206"/>
                  </a:lnTo>
                  <a:lnTo>
                    <a:pt x="472" y="0"/>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9"/>
            <p:cNvSpPr/>
            <p:nvPr/>
          </p:nvSpPr>
          <p:spPr>
            <a:xfrm>
              <a:off x="3022333" y="2170162"/>
              <a:ext cx="30530" cy="17599"/>
            </a:xfrm>
            <a:custGeom>
              <a:rect b="b" l="l" r="r" t="t"/>
              <a:pathLst>
                <a:path extrusionOk="0" h="279" w="484">
                  <a:moveTo>
                    <a:pt x="399" y="0"/>
                  </a:moveTo>
                  <a:lnTo>
                    <a:pt x="302" y="61"/>
                  </a:lnTo>
                  <a:lnTo>
                    <a:pt x="387" y="97"/>
                  </a:lnTo>
                  <a:lnTo>
                    <a:pt x="483" y="49"/>
                  </a:lnTo>
                  <a:lnTo>
                    <a:pt x="399" y="0"/>
                  </a:lnTo>
                  <a:close/>
                  <a:moveTo>
                    <a:pt x="97" y="169"/>
                  </a:moveTo>
                  <a:lnTo>
                    <a:pt x="0" y="230"/>
                  </a:lnTo>
                  <a:lnTo>
                    <a:pt x="85" y="278"/>
                  </a:lnTo>
                  <a:lnTo>
                    <a:pt x="181" y="218"/>
                  </a:lnTo>
                  <a:lnTo>
                    <a:pt x="97" y="169"/>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9"/>
            <p:cNvSpPr/>
            <p:nvPr/>
          </p:nvSpPr>
          <p:spPr>
            <a:xfrm>
              <a:off x="3038291" y="2173947"/>
              <a:ext cx="51156" cy="29016"/>
            </a:xfrm>
            <a:custGeom>
              <a:rect b="b" l="l" r="r" t="t"/>
              <a:pathLst>
                <a:path extrusionOk="0" h="460" w="811">
                  <a:moveTo>
                    <a:pt x="533" y="1"/>
                  </a:moveTo>
                  <a:lnTo>
                    <a:pt x="472" y="37"/>
                  </a:lnTo>
                  <a:cubicBezTo>
                    <a:pt x="508" y="49"/>
                    <a:pt x="545" y="61"/>
                    <a:pt x="569" y="73"/>
                  </a:cubicBezTo>
                  <a:cubicBezTo>
                    <a:pt x="593" y="73"/>
                    <a:pt x="617" y="85"/>
                    <a:pt x="641" y="97"/>
                  </a:cubicBezTo>
                  <a:cubicBezTo>
                    <a:pt x="678" y="122"/>
                    <a:pt x="702" y="146"/>
                    <a:pt x="702" y="170"/>
                  </a:cubicBezTo>
                  <a:cubicBezTo>
                    <a:pt x="714" y="182"/>
                    <a:pt x="702" y="206"/>
                    <a:pt x="666" y="218"/>
                  </a:cubicBezTo>
                  <a:cubicBezTo>
                    <a:pt x="641" y="230"/>
                    <a:pt x="605" y="242"/>
                    <a:pt x="581" y="242"/>
                  </a:cubicBezTo>
                  <a:cubicBezTo>
                    <a:pt x="533" y="230"/>
                    <a:pt x="496" y="218"/>
                    <a:pt x="472" y="206"/>
                  </a:cubicBezTo>
                  <a:lnTo>
                    <a:pt x="400" y="170"/>
                  </a:lnTo>
                  <a:lnTo>
                    <a:pt x="339" y="206"/>
                  </a:lnTo>
                  <a:lnTo>
                    <a:pt x="400" y="242"/>
                  </a:lnTo>
                  <a:cubicBezTo>
                    <a:pt x="448" y="267"/>
                    <a:pt x="472" y="291"/>
                    <a:pt x="472" y="315"/>
                  </a:cubicBezTo>
                  <a:cubicBezTo>
                    <a:pt x="472" y="339"/>
                    <a:pt x="460" y="351"/>
                    <a:pt x="424" y="375"/>
                  </a:cubicBezTo>
                  <a:cubicBezTo>
                    <a:pt x="400" y="387"/>
                    <a:pt x="351" y="400"/>
                    <a:pt x="315" y="400"/>
                  </a:cubicBezTo>
                  <a:cubicBezTo>
                    <a:pt x="267" y="387"/>
                    <a:pt x="218" y="375"/>
                    <a:pt x="182" y="351"/>
                  </a:cubicBezTo>
                  <a:cubicBezTo>
                    <a:pt x="158" y="339"/>
                    <a:pt x="134" y="327"/>
                    <a:pt x="110" y="303"/>
                  </a:cubicBezTo>
                  <a:cubicBezTo>
                    <a:pt x="98" y="291"/>
                    <a:pt x="73" y="267"/>
                    <a:pt x="73" y="242"/>
                  </a:cubicBezTo>
                  <a:lnTo>
                    <a:pt x="1" y="291"/>
                  </a:lnTo>
                  <a:cubicBezTo>
                    <a:pt x="13" y="303"/>
                    <a:pt x="37" y="327"/>
                    <a:pt x="49" y="339"/>
                  </a:cubicBezTo>
                  <a:cubicBezTo>
                    <a:pt x="73" y="363"/>
                    <a:pt x="98" y="375"/>
                    <a:pt x="122" y="387"/>
                  </a:cubicBezTo>
                  <a:cubicBezTo>
                    <a:pt x="182" y="424"/>
                    <a:pt x="255" y="448"/>
                    <a:pt x="327" y="460"/>
                  </a:cubicBezTo>
                  <a:cubicBezTo>
                    <a:pt x="388" y="460"/>
                    <a:pt x="448" y="448"/>
                    <a:pt x="508" y="412"/>
                  </a:cubicBezTo>
                  <a:cubicBezTo>
                    <a:pt x="533" y="400"/>
                    <a:pt x="557" y="375"/>
                    <a:pt x="569" y="351"/>
                  </a:cubicBezTo>
                  <a:cubicBezTo>
                    <a:pt x="569" y="315"/>
                    <a:pt x="557" y="291"/>
                    <a:pt x="533" y="267"/>
                  </a:cubicBezTo>
                  <a:lnTo>
                    <a:pt x="533" y="267"/>
                  </a:lnTo>
                  <a:cubicBezTo>
                    <a:pt x="569" y="279"/>
                    <a:pt x="605" y="291"/>
                    <a:pt x="641" y="291"/>
                  </a:cubicBezTo>
                  <a:cubicBezTo>
                    <a:pt x="690" y="291"/>
                    <a:pt x="714" y="279"/>
                    <a:pt x="750" y="254"/>
                  </a:cubicBezTo>
                  <a:cubicBezTo>
                    <a:pt x="799" y="230"/>
                    <a:pt x="811" y="206"/>
                    <a:pt x="811" y="170"/>
                  </a:cubicBezTo>
                  <a:cubicBezTo>
                    <a:pt x="799" y="134"/>
                    <a:pt x="762" y="97"/>
                    <a:pt x="714" y="73"/>
                  </a:cubicBezTo>
                  <a:cubicBezTo>
                    <a:pt x="690" y="61"/>
                    <a:pt x="666" y="49"/>
                    <a:pt x="629" y="37"/>
                  </a:cubicBezTo>
                  <a:lnTo>
                    <a:pt x="533" y="1"/>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9"/>
            <p:cNvSpPr/>
            <p:nvPr/>
          </p:nvSpPr>
          <p:spPr>
            <a:xfrm>
              <a:off x="3071848" y="2192996"/>
              <a:ext cx="48885" cy="28322"/>
            </a:xfrm>
            <a:custGeom>
              <a:rect b="b" l="l" r="r" t="t"/>
              <a:pathLst>
                <a:path extrusionOk="0" h="449" w="775">
                  <a:moveTo>
                    <a:pt x="520" y="61"/>
                  </a:moveTo>
                  <a:cubicBezTo>
                    <a:pt x="557" y="61"/>
                    <a:pt x="593" y="73"/>
                    <a:pt x="617" y="85"/>
                  </a:cubicBezTo>
                  <a:cubicBezTo>
                    <a:pt x="653" y="110"/>
                    <a:pt x="665" y="122"/>
                    <a:pt x="665" y="146"/>
                  </a:cubicBezTo>
                  <a:cubicBezTo>
                    <a:pt x="678" y="158"/>
                    <a:pt x="653" y="182"/>
                    <a:pt x="629" y="194"/>
                  </a:cubicBezTo>
                  <a:cubicBezTo>
                    <a:pt x="605" y="218"/>
                    <a:pt x="569" y="218"/>
                    <a:pt x="532" y="218"/>
                  </a:cubicBezTo>
                  <a:cubicBezTo>
                    <a:pt x="496" y="218"/>
                    <a:pt x="460" y="206"/>
                    <a:pt x="436" y="194"/>
                  </a:cubicBezTo>
                  <a:cubicBezTo>
                    <a:pt x="400" y="170"/>
                    <a:pt x="387" y="158"/>
                    <a:pt x="387" y="134"/>
                  </a:cubicBezTo>
                  <a:cubicBezTo>
                    <a:pt x="387" y="110"/>
                    <a:pt x="400" y="98"/>
                    <a:pt x="424" y="85"/>
                  </a:cubicBezTo>
                  <a:cubicBezTo>
                    <a:pt x="448" y="61"/>
                    <a:pt x="484" y="61"/>
                    <a:pt x="520" y="61"/>
                  </a:cubicBezTo>
                  <a:close/>
                  <a:moveTo>
                    <a:pt x="237" y="202"/>
                  </a:moveTo>
                  <a:cubicBezTo>
                    <a:pt x="247" y="202"/>
                    <a:pt x="257" y="203"/>
                    <a:pt x="267" y="206"/>
                  </a:cubicBezTo>
                  <a:cubicBezTo>
                    <a:pt x="303" y="206"/>
                    <a:pt x="339" y="206"/>
                    <a:pt x="375" y="230"/>
                  </a:cubicBezTo>
                  <a:cubicBezTo>
                    <a:pt x="412" y="255"/>
                    <a:pt x="436" y="279"/>
                    <a:pt x="436" y="303"/>
                  </a:cubicBezTo>
                  <a:cubicBezTo>
                    <a:pt x="436" y="315"/>
                    <a:pt x="424" y="339"/>
                    <a:pt x="387" y="363"/>
                  </a:cubicBezTo>
                  <a:cubicBezTo>
                    <a:pt x="351" y="376"/>
                    <a:pt x="315" y="388"/>
                    <a:pt x="279" y="388"/>
                  </a:cubicBezTo>
                  <a:cubicBezTo>
                    <a:pt x="230" y="388"/>
                    <a:pt x="194" y="376"/>
                    <a:pt x="158" y="351"/>
                  </a:cubicBezTo>
                  <a:cubicBezTo>
                    <a:pt x="134" y="339"/>
                    <a:pt x="109" y="315"/>
                    <a:pt x="109" y="291"/>
                  </a:cubicBezTo>
                  <a:cubicBezTo>
                    <a:pt x="109" y="267"/>
                    <a:pt x="122" y="243"/>
                    <a:pt x="158" y="230"/>
                  </a:cubicBezTo>
                  <a:cubicBezTo>
                    <a:pt x="184" y="213"/>
                    <a:pt x="211" y="202"/>
                    <a:pt x="237" y="202"/>
                  </a:cubicBezTo>
                  <a:close/>
                  <a:moveTo>
                    <a:pt x="508" y="1"/>
                  </a:moveTo>
                  <a:cubicBezTo>
                    <a:pt x="460" y="1"/>
                    <a:pt x="400" y="13"/>
                    <a:pt x="363" y="37"/>
                  </a:cubicBezTo>
                  <a:cubicBezTo>
                    <a:pt x="327" y="61"/>
                    <a:pt x="303" y="73"/>
                    <a:pt x="303" y="98"/>
                  </a:cubicBezTo>
                  <a:cubicBezTo>
                    <a:pt x="303" y="122"/>
                    <a:pt x="315" y="158"/>
                    <a:pt x="339" y="170"/>
                  </a:cubicBezTo>
                  <a:cubicBezTo>
                    <a:pt x="291" y="158"/>
                    <a:pt x="242" y="146"/>
                    <a:pt x="194" y="146"/>
                  </a:cubicBezTo>
                  <a:cubicBezTo>
                    <a:pt x="158" y="146"/>
                    <a:pt x="122" y="158"/>
                    <a:pt x="85" y="182"/>
                  </a:cubicBezTo>
                  <a:cubicBezTo>
                    <a:pt x="25" y="218"/>
                    <a:pt x="1" y="243"/>
                    <a:pt x="1" y="279"/>
                  </a:cubicBezTo>
                  <a:cubicBezTo>
                    <a:pt x="13" y="315"/>
                    <a:pt x="37" y="351"/>
                    <a:pt x="97" y="388"/>
                  </a:cubicBezTo>
                  <a:cubicBezTo>
                    <a:pt x="158" y="424"/>
                    <a:pt x="218" y="448"/>
                    <a:pt x="291" y="448"/>
                  </a:cubicBezTo>
                  <a:cubicBezTo>
                    <a:pt x="351" y="448"/>
                    <a:pt x="412" y="436"/>
                    <a:pt x="460" y="400"/>
                  </a:cubicBezTo>
                  <a:cubicBezTo>
                    <a:pt x="484" y="388"/>
                    <a:pt x="508" y="363"/>
                    <a:pt x="520" y="339"/>
                  </a:cubicBezTo>
                  <a:cubicBezTo>
                    <a:pt x="520" y="303"/>
                    <a:pt x="508" y="279"/>
                    <a:pt x="484" y="255"/>
                  </a:cubicBezTo>
                  <a:lnTo>
                    <a:pt x="484" y="255"/>
                  </a:lnTo>
                  <a:cubicBezTo>
                    <a:pt x="520" y="267"/>
                    <a:pt x="557" y="279"/>
                    <a:pt x="605" y="279"/>
                  </a:cubicBezTo>
                  <a:cubicBezTo>
                    <a:pt x="641" y="267"/>
                    <a:pt x="678" y="267"/>
                    <a:pt x="714" y="243"/>
                  </a:cubicBezTo>
                  <a:cubicBezTo>
                    <a:pt x="750" y="218"/>
                    <a:pt x="774" y="182"/>
                    <a:pt x="762" y="158"/>
                  </a:cubicBezTo>
                  <a:cubicBezTo>
                    <a:pt x="762" y="122"/>
                    <a:pt x="726" y="85"/>
                    <a:pt x="678" y="61"/>
                  </a:cubicBezTo>
                  <a:cubicBezTo>
                    <a:pt x="629" y="25"/>
                    <a:pt x="569" y="13"/>
                    <a:pt x="508"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9"/>
            <p:cNvSpPr/>
            <p:nvPr/>
          </p:nvSpPr>
          <p:spPr>
            <a:xfrm>
              <a:off x="2892710" y="2241818"/>
              <a:ext cx="76261" cy="43523"/>
            </a:xfrm>
            <a:custGeom>
              <a:rect b="b" l="l" r="r" t="t"/>
              <a:pathLst>
                <a:path extrusionOk="0" h="690" w="1209">
                  <a:moveTo>
                    <a:pt x="605" y="0"/>
                  </a:moveTo>
                  <a:cubicBezTo>
                    <a:pt x="278" y="0"/>
                    <a:pt x="0" y="158"/>
                    <a:pt x="0" y="351"/>
                  </a:cubicBezTo>
                  <a:cubicBezTo>
                    <a:pt x="0" y="544"/>
                    <a:pt x="278" y="689"/>
                    <a:pt x="605" y="689"/>
                  </a:cubicBezTo>
                  <a:cubicBezTo>
                    <a:pt x="943" y="689"/>
                    <a:pt x="1209" y="544"/>
                    <a:pt x="1209" y="351"/>
                  </a:cubicBezTo>
                  <a:cubicBezTo>
                    <a:pt x="1209" y="158"/>
                    <a:pt x="943" y="0"/>
                    <a:pt x="6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9"/>
            <p:cNvSpPr/>
            <p:nvPr/>
          </p:nvSpPr>
          <p:spPr>
            <a:xfrm>
              <a:off x="2829445" y="2206368"/>
              <a:ext cx="202857" cy="114423"/>
            </a:xfrm>
            <a:custGeom>
              <a:rect b="b" l="l" r="r" t="t"/>
              <a:pathLst>
                <a:path extrusionOk="0" h="1814" w="3216">
                  <a:moveTo>
                    <a:pt x="2683" y="907"/>
                  </a:moveTo>
                  <a:cubicBezTo>
                    <a:pt x="2707" y="907"/>
                    <a:pt x="2732" y="913"/>
                    <a:pt x="2756" y="925"/>
                  </a:cubicBezTo>
                  <a:cubicBezTo>
                    <a:pt x="2792" y="937"/>
                    <a:pt x="2792" y="998"/>
                    <a:pt x="2756" y="1010"/>
                  </a:cubicBezTo>
                  <a:cubicBezTo>
                    <a:pt x="2728" y="1024"/>
                    <a:pt x="2699" y="1030"/>
                    <a:pt x="2673" y="1030"/>
                  </a:cubicBezTo>
                  <a:cubicBezTo>
                    <a:pt x="2655" y="1030"/>
                    <a:pt x="2638" y="1027"/>
                    <a:pt x="2623" y="1022"/>
                  </a:cubicBezTo>
                  <a:lnTo>
                    <a:pt x="2611" y="1010"/>
                  </a:lnTo>
                  <a:cubicBezTo>
                    <a:pt x="2575" y="985"/>
                    <a:pt x="2575" y="949"/>
                    <a:pt x="2611" y="925"/>
                  </a:cubicBezTo>
                  <a:cubicBezTo>
                    <a:pt x="2635" y="913"/>
                    <a:pt x="2659" y="907"/>
                    <a:pt x="2683" y="907"/>
                  </a:cubicBezTo>
                  <a:close/>
                  <a:moveTo>
                    <a:pt x="1612" y="496"/>
                  </a:moveTo>
                  <a:cubicBezTo>
                    <a:pt x="1786" y="496"/>
                    <a:pt x="1958" y="538"/>
                    <a:pt x="2115" y="623"/>
                  </a:cubicBezTo>
                  <a:cubicBezTo>
                    <a:pt x="2393" y="780"/>
                    <a:pt x="2393" y="1034"/>
                    <a:pt x="2115" y="1203"/>
                  </a:cubicBezTo>
                  <a:cubicBezTo>
                    <a:pt x="1958" y="1282"/>
                    <a:pt x="1786" y="1321"/>
                    <a:pt x="1612" y="1321"/>
                  </a:cubicBezTo>
                  <a:cubicBezTo>
                    <a:pt x="1438" y="1321"/>
                    <a:pt x="1263" y="1282"/>
                    <a:pt x="1100" y="1203"/>
                  </a:cubicBezTo>
                  <a:cubicBezTo>
                    <a:pt x="822" y="1034"/>
                    <a:pt x="822" y="780"/>
                    <a:pt x="1100" y="623"/>
                  </a:cubicBezTo>
                  <a:cubicBezTo>
                    <a:pt x="1263" y="538"/>
                    <a:pt x="1438" y="496"/>
                    <a:pt x="1612" y="496"/>
                  </a:cubicBezTo>
                  <a:close/>
                  <a:moveTo>
                    <a:pt x="1354" y="0"/>
                  </a:moveTo>
                  <a:cubicBezTo>
                    <a:pt x="1275" y="0"/>
                    <a:pt x="1197" y="18"/>
                    <a:pt x="1124" y="55"/>
                  </a:cubicBezTo>
                  <a:lnTo>
                    <a:pt x="121" y="635"/>
                  </a:lnTo>
                  <a:cubicBezTo>
                    <a:pt x="0" y="671"/>
                    <a:pt x="0" y="852"/>
                    <a:pt x="121" y="889"/>
                  </a:cubicBezTo>
                  <a:lnTo>
                    <a:pt x="1632" y="1759"/>
                  </a:lnTo>
                  <a:cubicBezTo>
                    <a:pt x="1704" y="1795"/>
                    <a:pt x="1783" y="1813"/>
                    <a:pt x="1860" y="1813"/>
                  </a:cubicBezTo>
                  <a:cubicBezTo>
                    <a:pt x="1937" y="1813"/>
                    <a:pt x="2013" y="1795"/>
                    <a:pt x="2079" y="1759"/>
                  </a:cubicBezTo>
                  <a:lnTo>
                    <a:pt x="3082" y="1179"/>
                  </a:lnTo>
                  <a:cubicBezTo>
                    <a:pt x="3215" y="1143"/>
                    <a:pt x="3215" y="973"/>
                    <a:pt x="3094" y="925"/>
                  </a:cubicBezTo>
                  <a:lnTo>
                    <a:pt x="2840" y="780"/>
                  </a:lnTo>
                  <a:cubicBezTo>
                    <a:pt x="2949" y="707"/>
                    <a:pt x="2949" y="599"/>
                    <a:pt x="2828" y="526"/>
                  </a:cubicBezTo>
                  <a:lnTo>
                    <a:pt x="2272" y="212"/>
                  </a:lnTo>
                  <a:cubicBezTo>
                    <a:pt x="2194" y="173"/>
                    <a:pt x="2112" y="151"/>
                    <a:pt x="2030" y="151"/>
                  </a:cubicBezTo>
                  <a:cubicBezTo>
                    <a:pt x="1961" y="151"/>
                    <a:pt x="1892" y="167"/>
                    <a:pt x="1825" y="200"/>
                  </a:cubicBezTo>
                  <a:lnTo>
                    <a:pt x="1583" y="55"/>
                  </a:lnTo>
                  <a:cubicBezTo>
                    <a:pt x="1511" y="18"/>
                    <a:pt x="1432" y="0"/>
                    <a:pt x="135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9"/>
            <p:cNvSpPr/>
            <p:nvPr/>
          </p:nvSpPr>
          <p:spPr>
            <a:xfrm>
              <a:off x="3068064" y="2311202"/>
              <a:ext cx="90769" cy="91525"/>
            </a:xfrm>
            <a:custGeom>
              <a:rect b="b" l="l" r="r" t="t"/>
              <a:pathLst>
                <a:path extrusionOk="0" h="1451" w="1439">
                  <a:moveTo>
                    <a:pt x="725" y="24"/>
                  </a:moveTo>
                  <a:cubicBezTo>
                    <a:pt x="1076" y="24"/>
                    <a:pt x="1378" y="206"/>
                    <a:pt x="1378" y="411"/>
                  </a:cubicBezTo>
                  <a:cubicBezTo>
                    <a:pt x="1378" y="617"/>
                    <a:pt x="1076" y="798"/>
                    <a:pt x="725" y="798"/>
                  </a:cubicBezTo>
                  <a:cubicBezTo>
                    <a:pt x="363" y="798"/>
                    <a:pt x="61" y="617"/>
                    <a:pt x="61" y="411"/>
                  </a:cubicBezTo>
                  <a:cubicBezTo>
                    <a:pt x="61" y="206"/>
                    <a:pt x="363" y="24"/>
                    <a:pt x="725" y="24"/>
                  </a:cubicBezTo>
                  <a:close/>
                  <a:moveTo>
                    <a:pt x="713" y="0"/>
                  </a:moveTo>
                  <a:cubicBezTo>
                    <a:pt x="314" y="0"/>
                    <a:pt x="0" y="182"/>
                    <a:pt x="0" y="411"/>
                  </a:cubicBezTo>
                  <a:cubicBezTo>
                    <a:pt x="0" y="641"/>
                    <a:pt x="302" y="822"/>
                    <a:pt x="689" y="822"/>
                  </a:cubicBezTo>
                  <a:lnTo>
                    <a:pt x="665" y="1427"/>
                  </a:lnTo>
                  <a:cubicBezTo>
                    <a:pt x="665" y="1439"/>
                    <a:pt x="689" y="1451"/>
                    <a:pt x="713" y="1451"/>
                  </a:cubicBezTo>
                  <a:cubicBezTo>
                    <a:pt x="738" y="1451"/>
                    <a:pt x="762" y="1439"/>
                    <a:pt x="762" y="1427"/>
                  </a:cubicBezTo>
                  <a:lnTo>
                    <a:pt x="750" y="822"/>
                  </a:lnTo>
                  <a:cubicBezTo>
                    <a:pt x="1124" y="822"/>
                    <a:pt x="1439" y="629"/>
                    <a:pt x="1439" y="411"/>
                  </a:cubicBezTo>
                  <a:cubicBezTo>
                    <a:pt x="1439" y="182"/>
                    <a:pt x="1112" y="0"/>
                    <a:pt x="713"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9"/>
            <p:cNvSpPr/>
            <p:nvPr/>
          </p:nvSpPr>
          <p:spPr>
            <a:xfrm>
              <a:off x="3678709" y="2690863"/>
              <a:ext cx="208219" cy="106223"/>
            </a:xfrm>
            <a:custGeom>
              <a:rect b="b" l="l" r="r" t="t"/>
              <a:pathLst>
                <a:path extrusionOk="0" h="1684" w="3301">
                  <a:moveTo>
                    <a:pt x="1710" y="1"/>
                  </a:moveTo>
                  <a:cubicBezTo>
                    <a:pt x="1358" y="1"/>
                    <a:pt x="1004" y="85"/>
                    <a:pt x="678" y="254"/>
                  </a:cubicBezTo>
                  <a:cubicBezTo>
                    <a:pt x="351" y="436"/>
                    <a:pt x="218" y="690"/>
                    <a:pt x="267" y="943"/>
                  </a:cubicBezTo>
                  <a:cubicBezTo>
                    <a:pt x="267" y="968"/>
                    <a:pt x="1" y="1040"/>
                    <a:pt x="13" y="1064"/>
                  </a:cubicBezTo>
                  <a:cubicBezTo>
                    <a:pt x="37" y="1100"/>
                    <a:pt x="315" y="1088"/>
                    <a:pt x="339" y="1113"/>
                  </a:cubicBezTo>
                  <a:cubicBezTo>
                    <a:pt x="424" y="1246"/>
                    <a:pt x="545" y="1354"/>
                    <a:pt x="678" y="1439"/>
                  </a:cubicBezTo>
                  <a:cubicBezTo>
                    <a:pt x="1004" y="1602"/>
                    <a:pt x="1358" y="1684"/>
                    <a:pt x="1710" y="1684"/>
                  </a:cubicBezTo>
                  <a:cubicBezTo>
                    <a:pt x="2062" y="1684"/>
                    <a:pt x="2412" y="1602"/>
                    <a:pt x="2732" y="1439"/>
                  </a:cubicBezTo>
                  <a:cubicBezTo>
                    <a:pt x="3300" y="1113"/>
                    <a:pt x="3300" y="581"/>
                    <a:pt x="2732" y="254"/>
                  </a:cubicBezTo>
                  <a:cubicBezTo>
                    <a:pt x="2412" y="85"/>
                    <a:pt x="2062" y="1"/>
                    <a:pt x="1710"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9"/>
            <p:cNvSpPr/>
            <p:nvPr/>
          </p:nvSpPr>
          <p:spPr>
            <a:xfrm>
              <a:off x="3717627" y="2730538"/>
              <a:ext cx="137257" cy="29773"/>
            </a:xfrm>
            <a:custGeom>
              <a:rect b="b" l="l" r="r" t="t"/>
              <a:pathLst>
                <a:path extrusionOk="0" h="472" w="2176">
                  <a:moveTo>
                    <a:pt x="1451" y="0"/>
                  </a:moveTo>
                  <a:lnTo>
                    <a:pt x="0" y="109"/>
                  </a:lnTo>
                  <a:lnTo>
                    <a:pt x="955" y="169"/>
                  </a:lnTo>
                  <a:lnTo>
                    <a:pt x="774" y="471"/>
                  </a:lnTo>
                  <a:lnTo>
                    <a:pt x="2176" y="387"/>
                  </a:lnTo>
                  <a:lnTo>
                    <a:pt x="1269" y="314"/>
                  </a:lnTo>
                  <a:lnTo>
                    <a:pt x="1451" y="0"/>
                  </a:ln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9"/>
            <p:cNvSpPr/>
            <p:nvPr/>
          </p:nvSpPr>
          <p:spPr>
            <a:xfrm>
              <a:off x="3825867" y="2721771"/>
              <a:ext cx="103006" cy="54184"/>
            </a:xfrm>
            <a:custGeom>
              <a:rect b="b" l="l" r="r" t="t"/>
              <a:pathLst>
                <a:path extrusionOk="0" h="859" w="1633">
                  <a:moveTo>
                    <a:pt x="816" y="0"/>
                  </a:moveTo>
                  <a:cubicBezTo>
                    <a:pt x="635" y="0"/>
                    <a:pt x="454" y="42"/>
                    <a:pt x="291" y="127"/>
                  </a:cubicBezTo>
                  <a:cubicBezTo>
                    <a:pt x="1" y="284"/>
                    <a:pt x="1" y="562"/>
                    <a:pt x="291" y="731"/>
                  </a:cubicBezTo>
                  <a:cubicBezTo>
                    <a:pt x="454" y="816"/>
                    <a:pt x="635" y="858"/>
                    <a:pt x="816" y="858"/>
                  </a:cubicBezTo>
                  <a:cubicBezTo>
                    <a:pt x="998" y="858"/>
                    <a:pt x="1179" y="816"/>
                    <a:pt x="1342" y="731"/>
                  </a:cubicBezTo>
                  <a:cubicBezTo>
                    <a:pt x="1632" y="562"/>
                    <a:pt x="1632" y="284"/>
                    <a:pt x="1342" y="127"/>
                  </a:cubicBezTo>
                  <a:cubicBezTo>
                    <a:pt x="1179" y="42"/>
                    <a:pt x="998" y="0"/>
                    <a:pt x="816"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9"/>
            <p:cNvSpPr/>
            <p:nvPr/>
          </p:nvSpPr>
          <p:spPr>
            <a:xfrm>
              <a:off x="3857910" y="2732052"/>
              <a:ext cx="56454" cy="27502"/>
            </a:xfrm>
            <a:custGeom>
              <a:rect b="b" l="l" r="r" t="t"/>
              <a:pathLst>
                <a:path extrusionOk="0" h="436" w="895">
                  <a:moveTo>
                    <a:pt x="508" y="0"/>
                  </a:moveTo>
                  <a:lnTo>
                    <a:pt x="447" y="37"/>
                  </a:lnTo>
                  <a:lnTo>
                    <a:pt x="737" y="206"/>
                  </a:lnTo>
                  <a:lnTo>
                    <a:pt x="0" y="387"/>
                  </a:lnTo>
                  <a:lnTo>
                    <a:pt x="85" y="435"/>
                  </a:lnTo>
                  <a:lnTo>
                    <a:pt x="858" y="242"/>
                  </a:lnTo>
                  <a:lnTo>
                    <a:pt x="895" y="218"/>
                  </a:lnTo>
                  <a:lnTo>
                    <a:pt x="508" y="0"/>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9"/>
            <p:cNvSpPr/>
            <p:nvPr/>
          </p:nvSpPr>
          <p:spPr>
            <a:xfrm>
              <a:off x="2647216" y="2317510"/>
              <a:ext cx="219636" cy="123380"/>
            </a:xfrm>
            <a:custGeom>
              <a:rect b="b" l="l" r="r" t="t"/>
              <a:pathLst>
                <a:path extrusionOk="0" h="1956" w="3482">
                  <a:moveTo>
                    <a:pt x="1705" y="0"/>
                  </a:moveTo>
                  <a:cubicBezTo>
                    <a:pt x="1593" y="0"/>
                    <a:pt x="1481" y="27"/>
                    <a:pt x="1378" y="82"/>
                  </a:cubicBezTo>
                  <a:lnTo>
                    <a:pt x="182" y="771"/>
                  </a:lnTo>
                  <a:cubicBezTo>
                    <a:pt x="0" y="831"/>
                    <a:pt x="0" y="1085"/>
                    <a:pt x="182" y="1145"/>
                  </a:cubicBezTo>
                  <a:lnTo>
                    <a:pt x="1451" y="1883"/>
                  </a:lnTo>
                  <a:cubicBezTo>
                    <a:pt x="1553" y="1931"/>
                    <a:pt x="1665" y="1955"/>
                    <a:pt x="1777" y="1955"/>
                  </a:cubicBezTo>
                  <a:cubicBezTo>
                    <a:pt x="1889" y="1955"/>
                    <a:pt x="2001" y="1931"/>
                    <a:pt x="2103" y="1883"/>
                  </a:cubicBezTo>
                  <a:lnTo>
                    <a:pt x="3300" y="1194"/>
                  </a:lnTo>
                  <a:cubicBezTo>
                    <a:pt x="3481" y="1133"/>
                    <a:pt x="3481" y="867"/>
                    <a:pt x="3300" y="807"/>
                  </a:cubicBezTo>
                  <a:lnTo>
                    <a:pt x="2031" y="82"/>
                  </a:lnTo>
                  <a:cubicBezTo>
                    <a:pt x="1928" y="27"/>
                    <a:pt x="1816" y="0"/>
                    <a:pt x="17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9"/>
            <p:cNvSpPr/>
            <p:nvPr/>
          </p:nvSpPr>
          <p:spPr>
            <a:xfrm>
              <a:off x="2642611" y="2313852"/>
              <a:ext cx="228782" cy="130444"/>
            </a:xfrm>
            <a:custGeom>
              <a:rect b="b" l="l" r="r" t="t"/>
              <a:pathLst>
                <a:path extrusionOk="0" h="2068" w="3627">
                  <a:moveTo>
                    <a:pt x="1711" y="297"/>
                  </a:moveTo>
                  <a:cubicBezTo>
                    <a:pt x="1771" y="297"/>
                    <a:pt x="1832" y="309"/>
                    <a:pt x="1886" y="333"/>
                  </a:cubicBezTo>
                  <a:cubicBezTo>
                    <a:pt x="1983" y="369"/>
                    <a:pt x="1983" y="502"/>
                    <a:pt x="1886" y="538"/>
                  </a:cubicBezTo>
                  <a:cubicBezTo>
                    <a:pt x="1826" y="569"/>
                    <a:pt x="1765" y="584"/>
                    <a:pt x="1707" y="584"/>
                  </a:cubicBezTo>
                  <a:cubicBezTo>
                    <a:pt x="1648" y="584"/>
                    <a:pt x="1590" y="569"/>
                    <a:pt x="1536" y="538"/>
                  </a:cubicBezTo>
                  <a:cubicBezTo>
                    <a:pt x="1439" y="502"/>
                    <a:pt x="1439" y="369"/>
                    <a:pt x="1536" y="333"/>
                  </a:cubicBezTo>
                  <a:cubicBezTo>
                    <a:pt x="1590" y="309"/>
                    <a:pt x="1651" y="297"/>
                    <a:pt x="1711" y="297"/>
                  </a:cubicBezTo>
                  <a:close/>
                  <a:moveTo>
                    <a:pt x="2176" y="526"/>
                  </a:moveTo>
                  <a:lnTo>
                    <a:pt x="3180" y="1107"/>
                  </a:lnTo>
                  <a:lnTo>
                    <a:pt x="3095" y="1155"/>
                  </a:lnTo>
                  <a:lnTo>
                    <a:pt x="2092" y="575"/>
                  </a:lnTo>
                  <a:lnTo>
                    <a:pt x="2176" y="526"/>
                  </a:lnTo>
                  <a:close/>
                  <a:moveTo>
                    <a:pt x="1947" y="659"/>
                  </a:moveTo>
                  <a:lnTo>
                    <a:pt x="2950" y="1240"/>
                  </a:lnTo>
                  <a:lnTo>
                    <a:pt x="2853" y="1288"/>
                  </a:lnTo>
                  <a:lnTo>
                    <a:pt x="1850" y="708"/>
                  </a:lnTo>
                  <a:lnTo>
                    <a:pt x="1947" y="659"/>
                  </a:lnTo>
                  <a:close/>
                  <a:moveTo>
                    <a:pt x="871" y="490"/>
                  </a:moveTo>
                  <a:lnTo>
                    <a:pt x="2769" y="1578"/>
                  </a:lnTo>
                  <a:lnTo>
                    <a:pt x="2031" y="2001"/>
                  </a:lnTo>
                  <a:cubicBezTo>
                    <a:pt x="1971" y="2031"/>
                    <a:pt x="1904" y="2046"/>
                    <a:pt x="1839" y="2046"/>
                  </a:cubicBezTo>
                  <a:cubicBezTo>
                    <a:pt x="1775" y="2046"/>
                    <a:pt x="1711" y="2031"/>
                    <a:pt x="1657" y="2001"/>
                  </a:cubicBezTo>
                  <a:lnTo>
                    <a:pt x="146" y="1131"/>
                  </a:lnTo>
                  <a:cubicBezTo>
                    <a:pt x="37" y="1094"/>
                    <a:pt x="37" y="949"/>
                    <a:pt x="146" y="913"/>
                  </a:cubicBezTo>
                  <a:lnTo>
                    <a:pt x="871" y="490"/>
                  </a:lnTo>
                  <a:close/>
                  <a:moveTo>
                    <a:pt x="1776" y="1"/>
                  </a:moveTo>
                  <a:cubicBezTo>
                    <a:pt x="1699" y="1"/>
                    <a:pt x="1620" y="19"/>
                    <a:pt x="1548" y="55"/>
                  </a:cubicBezTo>
                  <a:lnTo>
                    <a:pt x="122" y="889"/>
                  </a:lnTo>
                  <a:cubicBezTo>
                    <a:pt x="1" y="925"/>
                    <a:pt x="1" y="1107"/>
                    <a:pt x="122" y="1143"/>
                  </a:cubicBezTo>
                  <a:lnTo>
                    <a:pt x="1632" y="2013"/>
                  </a:lnTo>
                  <a:cubicBezTo>
                    <a:pt x="1699" y="2049"/>
                    <a:pt x="1775" y="2067"/>
                    <a:pt x="1850" y="2067"/>
                  </a:cubicBezTo>
                  <a:cubicBezTo>
                    <a:pt x="1926" y="2067"/>
                    <a:pt x="2001" y="2049"/>
                    <a:pt x="2068" y="2013"/>
                  </a:cubicBezTo>
                  <a:lnTo>
                    <a:pt x="3506" y="1191"/>
                  </a:lnTo>
                  <a:cubicBezTo>
                    <a:pt x="3627" y="1143"/>
                    <a:pt x="3627" y="974"/>
                    <a:pt x="3506" y="925"/>
                  </a:cubicBezTo>
                  <a:lnTo>
                    <a:pt x="1995" y="55"/>
                  </a:lnTo>
                  <a:cubicBezTo>
                    <a:pt x="1929" y="19"/>
                    <a:pt x="1853" y="1"/>
                    <a:pt x="1776" y="1"/>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9"/>
            <p:cNvSpPr/>
            <p:nvPr/>
          </p:nvSpPr>
          <p:spPr>
            <a:xfrm>
              <a:off x="2930809" y="2450539"/>
              <a:ext cx="83956" cy="42262"/>
            </a:xfrm>
            <a:custGeom>
              <a:rect b="b" l="l" r="r" t="t"/>
              <a:pathLst>
                <a:path extrusionOk="0" h="670" w="1331">
                  <a:moveTo>
                    <a:pt x="688" y="21"/>
                  </a:moveTo>
                  <a:cubicBezTo>
                    <a:pt x="807" y="21"/>
                    <a:pt x="925" y="52"/>
                    <a:pt x="1028" y="112"/>
                  </a:cubicBezTo>
                  <a:cubicBezTo>
                    <a:pt x="1161" y="197"/>
                    <a:pt x="1330" y="342"/>
                    <a:pt x="1028" y="523"/>
                  </a:cubicBezTo>
                  <a:cubicBezTo>
                    <a:pt x="899" y="604"/>
                    <a:pt x="752" y="644"/>
                    <a:pt x="603" y="644"/>
                  </a:cubicBezTo>
                  <a:cubicBezTo>
                    <a:pt x="485" y="644"/>
                    <a:pt x="366" y="619"/>
                    <a:pt x="254" y="571"/>
                  </a:cubicBezTo>
                  <a:cubicBezTo>
                    <a:pt x="49" y="450"/>
                    <a:pt x="85" y="269"/>
                    <a:pt x="339" y="112"/>
                  </a:cubicBezTo>
                  <a:cubicBezTo>
                    <a:pt x="448" y="52"/>
                    <a:pt x="569" y="21"/>
                    <a:pt x="688" y="21"/>
                  </a:cubicBezTo>
                  <a:close/>
                  <a:moveTo>
                    <a:pt x="677" y="0"/>
                  </a:moveTo>
                  <a:cubicBezTo>
                    <a:pt x="548" y="0"/>
                    <a:pt x="418" y="33"/>
                    <a:pt x="303" y="100"/>
                  </a:cubicBezTo>
                  <a:cubicBezTo>
                    <a:pt x="25" y="257"/>
                    <a:pt x="1" y="450"/>
                    <a:pt x="230" y="583"/>
                  </a:cubicBezTo>
                  <a:cubicBezTo>
                    <a:pt x="347" y="642"/>
                    <a:pt x="470" y="670"/>
                    <a:pt x="593" y="670"/>
                  </a:cubicBezTo>
                  <a:cubicBezTo>
                    <a:pt x="751" y="670"/>
                    <a:pt x="909" y="623"/>
                    <a:pt x="1052" y="535"/>
                  </a:cubicBezTo>
                  <a:cubicBezTo>
                    <a:pt x="1294" y="402"/>
                    <a:pt x="1294" y="233"/>
                    <a:pt x="1052" y="100"/>
                  </a:cubicBezTo>
                  <a:cubicBezTo>
                    <a:pt x="937" y="33"/>
                    <a:pt x="807" y="0"/>
                    <a:pt x="677"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9"/>
            <p:cNvSpPr/>
            <p:nvPr/>
          </p:nvSpPr>
          <p:spPr>
            <a:xfrm>
              <a:off x="2981901" y="2485043"/>
              <a:ext cx="56454" cy="29331"/>
            </a:xfrm>
            <a:custGeom>
              <a:rect b="b" l="l" r="r" t="t"/>
              <a:pathLst>
                <a:path extrusionOk="0" h="465" w="895">
                  <a:moveTo>
                    <a:pt x="475" y="23"/>
                  </a:moveTo>
                  <a:cubicBezTo>
                    <a:pt x="553" y="23"/>
                    <a:pt x="631" y="44"/>
                    <a:pt x="701" y="85"/>
                  </a:cubicBezTo>
                  <a:cubicBezTo>
                    <a:pt x="786" y="133"/>
                    <a:pt x="895" y="242"/>
                    <a:pt x="689" y="351"/>
                  </a:cubicBezTo>
                  <a:cubicBezTo>
                    <a:pt x="606" y="406"/>
                    <a:pt x="508" y="434"/>
                    <a:pt x="407" y="434"/>
                  </a:cubicBezTo>
                  <a:cubicBezTo>
                    <a:pt x="331" y="434"/>
                    <a:pt x="254" y="418"/>
                    <a:pt x="182" y="387"/>
                  </a:cubicBezTo>
                  <a:cubicBezTo>
                    <a:pt x="49" y="302"/>
                    <a:pt x="73" y="193"/>
                    <a:pt x="242" y="97"/>
                  </a:cubicBezTo>
                  <a:cubicBezTo>
                    <a:pt x="311" y="47"/>
                    <a:pt x="392" y="23"/>
                    <a:pt x="475" y="23"/>
                  </a:cubicBezTo>
                  <a:close/>
                  <a:moveTo>
                    <a:pt x="478" y="0"/>
                  </a:moveTo>
                  <a:cubicBezTo>
                    <a:pt x="387" y="0"/>
                    <a:pt x="297" y="24"/>
                    <a:pt x="218" y="73"/>
                  </a:cubicBezTo>
                  <a:cubicBezTo>
                    <a:pt x="25" y="181"/>
                    <a:pt x="0" y="314"/>
                    <a:pt x="158" y="399"/>
                  </a:cubicBezTo>
                  <a:cubicBezTo>
                    <a:pt x="240" y="443"/>
                    <a:pt x="330" y="465"/>
                    <a:pt x="420" y="465"/>
                  </a:cubicBezTo>
                  <a:cubicBezTo>
                    <a:pt x="527" y="465"/>
                    <a:pt x="634" y="434"/>
                    <a:pt x="726" y="375"/>
                  </a:cubicBezTo>
                  <a:cubicBezTo>
                    <a:pt x="895" y="278"/>
                    <a:pt x="895" y="169"/>
                    <a:pt x="738" y="73"/>
                  </a:cubicBezTo>
                  <a:cubicBezTo>
                    <a:pt x="659" y="24"/>
                    <a:pt x="568" y="0"/>
                    <a:pt x="478"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9"/>
            <p:cNvSpPr/>
            <p:nvPr/>
          </p:nvSpPr>
          <p:spPr>
            <a:xfrm>
              <a:off x="2853035" y="2477726"/>
              <a:ext cx="151828" cy="63708"/>
            </a:xfrm>
            <a:custGeom>
              <a:rect b="b" l="l" r="r" t="t"/>
              <a:pathLst>
                <a:path extrusionOk="0" h="1010" w="2407">
                  <a:moveTo>
                    <a:pt x="656" y="21"/>
                  </a:moveTo>
                  <a:cubicBezTo>
                    <a:pt x="887" y="21"/>
                    <a:pt x="1140" y="94"/>
                    <a:pt x="1330" y="201"/>
                  </a:cubicBezTo>
                  <a:cubicBezTo>
                    <a:pt x="1632" y="382"/>
                    <a:pt x="1778" y="624"/>
                    <a:pt x="1475" y="805"/>
                  </a:cubicBezTo>
                  <a:lnTo>
                    <a:pt x="1451" y="817"/>
                  </a:lnTo>
                  <a:cubicBezTo>
                    <a:pt x="1402" y="840"/>
                    <a:pt x="1346" y="852"/>
                    <a:pt x="1284" y="852"/>
                  </a:cubicBezTo>
                  <a:cubicBezTo>
                    <a:pt x="1116" y="852"/>
                    <a:pt x="899" y="770"/>
                    <a:pt x="617" y="612"/>
                  </a:cubicBezTo>
                  <a:cubicBezTo>
                    <a:pt x="303" y="430"/>
                    <a:pt x="49" y="249"/>
                    <a:pt x="291" y="104"/>
                  </a:cubicBezTo>
                  <a:cubicBezTo>
                    <a:pt x="393" y="46"/>
                    <a:pt x="521" y="21"/>
                    <a:pt x="656" y="21"/>
                  </a:cubicBezTo>
                  <a:close/>
                  <a:moveTo>
                    <a:pt x="1632" y="430"/>
                  </a:moveTo>
                  <a:cubicBezTo>
                    <a:pt x="1862" y="430"/>
                    <a:pt x="2092" y="515"/>
                    <a:pt x="2261" y="672"/>
                  </a:cubicBezTo>
                  <a:cubicBezTo>
                    <a:pt x="2358" y="757"/>
                    <a:pt x="2333" y="902"/>
                    <a:pt x="2213" y="950"/>
                  </a:cubicBezTo>
                  <a:lnTo>
                    <a:pt x="2201" y="962"/>
                  </a:lnTo>
                  <a:cubicBezTo>
                    <a:pt x="2165" y="975"/>
                    <a:pt x="2126" y="982"/>
                    <a:pt x="2084" y="982"/>
                  </a:cubicBezTo>
                  <a:cubicBezTo>
                    <a:pt x="1970" y="982"/>
                    <a:pt x="1830" y="932"/>
                    <a:pt x="1645" y="817"/>
                  </a:cubicBezTo>
                  <a:lnTo>
                    <a:pt x="1572" y="781"/>
                  </a:lnTo>
                  <a:cubicBezTo>
                    <a:pt x="1693" y="708"/>
                    <a:pt x="1717" y="539"/>
                    <a:pt x="1632" y="430"/>
                  </a:cubicBezTo>
                  <a:close/>
                  <a:moveTo>
                    <a:pt x="655" y="0"/>
                  </a:moveTo>
                  <a:cubicBezTo>
                    <a:pt x="508" y="0"/>
                    <a:pt x="369" y="28"/>
                    <a:pt x="255" y="92"/>
                  </a:cubicBezTo>
                  <a:cubicBezTo>
                    <a:pt x="1" y="249"/>
                    <a:pt x="267" y="442"/>
                    <a:pt x="593" y="624"/>
                  </a:cubicBezTo>
                  <a:cubicBezTo>
                    <a:pt x="800" y="746"/>
                    <a:pt x="1059" y="876"/>
                    <a:pt x="1288" y="876"/>
                  </a:cubicBezTo>
                  <a:cubicBezTo>
                    <a:pt x="1354" y="876"/>
                    <a:pt x="1417" y="865"/>
                    <a:pt x="1475" y="841"/>
                  </a:cubicBezTo>
                  <a:lnTo>
                    <a:pt x="1512" y="817"/>
                  </a:lnTo>
                  <a:lnTo>
                    <a:pt x="1548" y="805"/>
                  </a:lnTo>
                  <a:lnTo>
                    <a:pt x="1608" y="841"/>
                  </a:lnTo>
                  <a:cubicBezTo>
                    <a:pt x="1758" y="926"/>
                    <a:pt x="1930" y="1010"/>
                    <a:pt x="2084" y="1010"/>
                  </a:cubicBezTo>
                  <a:cubicBezTo>
                    <a:pt x="2128" y="1010"/>
                    <a:pt x="2172" y="1003"/>
                    <a:pt x="2213" y="986"/>
                  </a:cubicBezTo>
                  <a:lnTo>
                    <a:pt x="2237" y="974"/>
                  </a:lnTo>
                  <a:cubicBezTo>
                    <a:pt x="2370" y="926"/>
                    <a:pt x="2406" y="757"/>
                    <a:pt x="2297" y="672"/>
                  </a:cubicBezTo>
                  <a:cubicBezTo>
                    <a:pt x="2126" y="501"/>
                    <a:pt x="1901" y="405"/>
                    <a:pt x="1663" y="405"/>
                  </a:cubicBezTo>
                  <a:cubicBezTo>
                    <a:pt x="1649" y="405"/>
                    <a:pt x="1635" y="406"/>
                    <a:pt x="1620" y="406"/>
                  </a:cubicBezTo>
                  <a:cubicBezTo>
                    <a:pt x="1548" y="322"/>
                    <a:pt x="1463" y="249"/>
                    <a:pt x="1354" y="189"/>
                  </a:cubicBezTo>
                  <a:cubicBezTo>
                    <a:pt x="1159" y="76"/>
                    <a:pt x="898" y="0"/>
                    <a:pt x="655"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9"/>
            <p:cNvSpPr/>
            <p:nvPr/>
          </p:nvSpPr>
          <p:spPr>
            <a:xfrm>
              <a:off x="3055070" y="2547552"/>
              <a:ext cx="216608" cy="124515"/>
            </a:xfrm>
            <a:custGeom>
              <a:rect b="b" l="l" r="r" t="t"/>
              <a:pathLst>
                <a:path extrusionOk="0" h="1974" w="3434">
                  <a:moveTo>
                    <a:pt x="1838" y="49"/>
                  </a:moveTo>
                  <a:lnTo>
                    <a:pt x="3373" y="931"/>
                  </a:lnTo>
                  <a:lnTo>
                    <a:pt x="3119" y="1245"/>
                  </a:lnTo>
                  <a:lnTo>
                    <a:pt x="1294" y="182"/>
                  </a:lnTo>
                  <a:lnTo>
                    <a:pt x="1838" y="49"/>
                  </a:lnTo>
                  <a:close/>
                  <a:moveTo>
                    <a:pt x="1258" y="230"/>
                  </a:moveTo>
                  <a:lnTo>
                    <a:pt x="3083" y="1294"/>
                  </a:lnTo>
                  <a:lnTo>
                    <a:pt x="3035" y="1318"/>
                  </a:lnTo>
                  <a:lnTo>
                    <a:pt x="2998" y="1342"/>
                  </a:lnTo>
                  <a:lnTo>
                    <a:pt x="2974" y="1354"/>
                  </a:lnTo>
                  <a:cubicBezTo>
                    <a:pt x="2938" y="1378"/>
                    <a:pt x="2890" y="1390"/>
                    <a:pt x="2841" y="1390"/>
                  </a:cubicBezTo>
                  <a:cubicBezTo>
                    <a:pt x="2757" y="1414"/>
                    <a:pt x="2684" y="1426"/>
                    <a:pt x="2612" y="1426"/>
                  </a:cubicBezTo>
                  <a:cubicBezTo>
                    <a:pt x="2563" y="1426"/>
                    <a:pt x="2515" y="1426"/>
                    <a:pt x="2466" y="1414"/>
                  </a:cubicBezTo>
                  <a:lnTo>
                    <a:pt x="2442" y="1414"/>
                  </a:lnTo>
                  <a:cubicBezTo>
                    <a:pt x="2346" y="1402"/>
                    <a:pt x="2273" y="1366"/>
                    <a:pt x="2201" y="1318"/>
                  </a:cubicBezTo>
                  <a:lnTo>
                    <a:pt x="2188" y="1306"/>
                  </a:lnTo>
                  <a:lnTo>
                    <a:pt x="2164" y="1294"/>
                  </a:lnTo>
                  <a:cubicBezTo>
                    <a:pt x="2152" y="1281"/>
                    <a:pt x="2140" y="1269"/>
                    <a:pt x="2140" y="1257"/>
                  </a:cubicBezTo>
                  <a:cubicBezTo>
                    <a:pt x="2128" y="1245"/>
                    <a:pt x="2116" y="1233"/>
                    <a:pt x="2116" y="1221"/>
                  </a:cubicBezTo>
                  <a:lnTo>
                    <a:pt x="2116" y="1209"/>
                  </a:lnTo>
                  <a:lnTo>
                    <a:pt x="2104" y="1209"/>
                  </a:lnTo>
                  <a:cubicBezTo>
                    <a:pt x="2019" y="1197"/>
                    <a:pt x="1947" y="1173"/>
                    <a:pt x="1874" y="1136"/>
                  </a:cubicBezTo>
                  <a:cubicBezTo>
                    <a:pt x="1826" y="1112"/>
                    <a:pt x="1778" y="1064"/>
                    <a:pt x="1753" y="1016"/>
                  </a:cubicBezTo>
                  <a:lnTo>
                    <a:pt x="1753" y="1003"/>
                  </a:lnTo>
                  <a:lnTo>
                    <a:pt x="1729" y="1003"/>
                  </a:lnTo>
                  <a:cubicBezTo>
                    <a:pt x="1657" y="991"/>
                    <a:pt x="1584" y="967"/>
                    <a:pt x="1512" y="931"/>
                  </a:cubicBezTo>
                  <a:cubicBezTo>
                    <a:pt x="1451" y="895"/>
                    <a:pt x="1415" y="858"/>
                    <a:pt x="1379" y="798"/>
                  </a:cubicBezTo>
                  <a:lnTo>
                    <a:pt x="1379" y="786"/>
                  </a:lnTo>
                  <a:lnTo>
                    <a:pt x="1367" y="786"/>
                  </a:lnTo>
                  <a:cubicBezTo>
                    <a:pt x="1282" y="774"/>
                    <a:pt x="1197" y="750"/>
                    <a:pt x="1125" y="701"/>
                  </a:cubicBezTo>
                  <a:lnTo>
                    <a:pt x="1101" y="689"/>
                  </a:lnTo>
                  <a:lnTo>
                    <a:pt x="1076" y="665"/>
                  </a:lnTo>
                  <a:cubicBezTo>
                    <a:pt x="1064" y="653"/>
                    <a:pt x="1052" y="641"/>
                    <a:pt x="1052" y="641"/>
                  </a:cubicBezTo>
                  <a:lnTo>
                    <a:pt x="1040" y="629"/>
                  </a:lnTo>
                  <a:cubicBezTo>
                    <a:pt x="1016" y="592"/>
                    <a:pt x="1004" y="556"/>
                    <a:pt x="1004" y="520"/>
                  </a:cubicBezTo>
                  <a:cubicBezTo>
                    <a:pt x="992" y="460"/>
                    <a:pt x="1016" y="399"/>
                    <a:pt x="1064" y="351"/>
                  </a:cubicBezTo>
                  <a:cubicBezTo>
                    <a:pt x="1064" y="339"/>
                    <a:pt x="1161" y="290"/>
                    <a:pt x="1258" y="230"/>
                  </a:cubicBezTo>
                  <a:close/>
                  <a:moveTo>
                    <a:pt x="1246" y="1028"/>
                  </a:moveTo>
                  <a:lnTo>
                    <a:pt x="1669" y="1269"/>
                  </a:lnTo>
                  <a:lnTo>
                    <a:pt x="968" y="1680"/>
                  </a:lnTo>
                  <a:lnTo>
                    <a:pt x="545" y="1426"/>
                  </a:lnTo>
                  <a:lnTo>
                    <a:pt x="1246" y="1028"/>
                  </a:lnTo>
                  <a:close/>
                  <a:moveTo>
                    <a:pt x="956" y="605"/>
                  </a:moveTo>
                  <a:lnTo>
                    <a:pt x="980" y="629"/>
                  </a:lnTo>
                  <a:lnTo>
                    <a:pt x="980" y="641"/>
                  </a:lnTo>
                  <a:cubicBezTo>
                    <a:pt x="1004" y="665"/>
                    <a:pt x="1040" y="689"/>
                    <a:pt x="1076" y="713"/>
                  </a:cubicBezTo>
                  <a:lnTo>
                    <a:pt x="1089" y="725"/>
                  </a:lnTo>
                  <a:lnTo>
                    <a:pt x="1137" y="738"/>
                  </a:lnTo>
                  <a:lnTo>
                    <a:pt x="1185" y="762"/>
                  </a:lnTo>
                  <a:lnTo>
                    <a:pt x="1197" y="762"/>
                  </a:lnTo>
                  <a:cubicBezTo>
                    <a:pt x="1222" y="774"/>
                    <a:pt x="1258" y="774"/>
                    <a:pt x="1294" y="786"/>
                  </a:cubicBezTo>
                  <a:cubicBezTo>
                    <a:pt x="1330" y="846"/>
                    <a:pt x="1379" y="883"/>
                    <a:pt x="1439" y="919"/>
                  </a:cubicBezTo>
                  <a:cubicBezTo>
                    <a:pt x="1512" y="955"/>
                    <a:pt x="1596" y="991"/>
                    <a:pt x="1669" y="1003"/>
                  </a:cubicBezTo>
                  <a:cubicBezTo>
                    <a:pt x="1705" y="1052"/>
                    <a:pt x="1753" y="1100"/>
                    <a:pt x="1814" y="1136"/>
                  </a:cubicBezTo>
                  <a:cubicBezTo>
                    <a:pt x="1886" y="1173"/>
                    <a:pt x="1959" y="1197"/>
                    <a:pt x="2043" y="1221"/>
                  </a:cubicBezTo>
                  <a:lnTo>
                    <a:pt x="2068" y="1257"/>
                  </a:lnTo>
                  <a:cubicBezTo>
                    <a:pt x="2080" y="1257"/>
                    <a:pt x="2080" y="1269"/>
                    <a:pt x="2092" y="1281"/>
                  </a:cubicBezTo>
                  <a:cubicBezTo>
                    <a:pt x="2104" y="1281"/>
                    <a:pt x="2104" y="1294"/>
                    <a:pt x="2104" y="1294"/>
                  </a:cubicBezTo>
                  <a:lnTo>
                    <a:pt x="2128" y="1306"/>
                  </a:lnTo>
                  <a:lnTo>
                    <a:pt x="2152" y="1330"/>
                  </a:lnTo>
                  <a:cubicBezTo>
                    <a:pt x="2152" y="1330"/>
                    <a:pt x="2164" y="1330"/>
                    <a:pt x="2164" y="1342"/>
                  </a:cubicBezTo>
                  <a:lnTo>
                    <a:pt x="2176" y="1342"/>
                  </a:lnTo>
                  <a:cubicBezTo>
                    <a:pt x="2188" y="1354"/>
                    <a:pt x="2188" y="1354"/>
                    <a:pt x="2201" y="1354"/>
                  </a:cubicBezTo>
                  <a:cubicBezTo>
                    <a:pt x="2249" y="1378"/>
                    <a:pt x="2297" y="1402"/>
                    <a:pt x="2346" y="1414"/>
                  </a:cubicBezTo>
                  <a:lnTo>
                    <a:pt x="1536" y="1922"/>
                  </a:lnTo>
                  <a:cubicBezTo>
                    <a:pt x="1506" y="1934"/>
                    <a:pt x="1475" y="1940"/>
                    <a:pt x="1445" y="1940"/>
                  </a:cubicBezTo>
                  <a:cubicBezTo>
                    <a:pt x="1415" y="1940"/>
                    <a:pt x="1385" y="1934"/>
                    <a:pt x="1354" y="1922"/>
                  </a:cubicBezTo>
                  <a:lnTo>
                    <a:pt x="992" y="1717"/>
                  </a:lnTo>
                  <a:lnTo>
                    <a:pt x="1741" y="1269"/>
                  </a:lnTo>
                  <a:lnTo>
                    <a:pt x="1234" y="967"/>
                  </a:lnTo>
                  <a:lnTo>
                    <a:pt x="484" y="1414"/>
                  </a:lnTo>
                  <a:lnTo>
                    <a:pt x="110" y="1197"/>
                  </a:lnTo>
                  <a:cubicBezTo>
                    <a:pt x="61" y="1173"/>
                    <a:pt x="61" y="1124"/>
                    <a:pt x="110" y="1100"/>
                  </a:cubicBezTo>
                  <a:lnTo>
                    <a:pt x="956" y="605"/>
                  </a:lnTo>
                  <a:close/>
                  <a:moveTo>
                    <a:pt x="1850" y="0"/>
                  </a:moveTo>
                  <a:lnTo>
                    <a:pt x="1246" y="157"/>
                  </a:lnTo>
                  <a:lnTo>
                    <a:pt x="1222" y="169"/>
                  </a:lnTo>
                  <a:cubicBezTo>
                    <a:pt x="1161" y="218"/>
                    <a:pt x="1004" y="302"/>
                    <a:pt x="992" y="314"/>
                  </a:cubicBezTo>
                  <a:cubicBezTo>
                    <a:pt x="944" y="363"/>
                    <a:pt x="919" y="435"/>
                    <a:pt x="919" y="508"/>
                  </a:cubicBezTo>
                  <a:cubicBezTo>
                    <a:pt x="931" y="532"/>
                    <a:pt x="931" y="556"/>
                    <a:pt x="944" y="580"/>
                  </a:cubicBezTo>
                  <a:lnTo>
                    <a:pt x="73" y="1076"/>
                  </a:lnTo>
                  <a:cubicBezTo>
                    <a:pt x="1" y="1112"/>
                    <a:pt x="1" y="1185"/>
                    <a:pt x="73" y="1233"/>
                  </a:cubicBezTo>
                  <a:lnTo>
                    <a:pt x="1318" y="1946"/>
                  </a:lnTo>
                  <a:cubicBezTo>
                    <a:pt x="1361" y="1964"/>
                    <a:pt x="1406" y="1973"/>
                    <a:pt x="1451" y="1973"/>
                  </a:cubicBezTo>
                  <a:cubicBezTo>
                    <a:pt x="1496" y="1973"/>
                    <a:pt x="1542" y="1964"/>
                    <a:pt x="1584" y="1946"/>
                  </a:cubicBezTo>
                  <a:lnTo>
                    <a:pt x="2442" y="1451"/>
                  </a:lnTo>
                  <a:cubicBezTo>
                    <a:pt x="2503" y="1463"/>
                    <a:pt x="2551" y="1463"/>
                    <a:pt x="2612" y="1463"/>
                  </a:cubicBezTo>
                  <a:cubicBezTo>
                    <a:pt x="2696" y="1463"/>
                    <a:pt x="2793" y="1451"/>
                    <a:pt x="2865" y="1426"/>
                  </a:cubicBezTo>
                  <a:cubicBezTo>
                    <a:pt x="2914" y="1402"/>
                    <a:pt x="2962" y="1390"/>
                    <a:pt x="3010" y="1366"/>
                  </a:cubicBezTo>
                  <a:lnTo>
                    <a:pt x="3035" y="1354"/>
                  </a:lnTo>
                  <a:lnTo>
                    <a:pt x="3071" y="1330"/>
                  </a:lnTo>
                  <a:lnTo>
                    <a:pt x="3167" y="1269"/>
                  </a:lnTo>
                  <a:lnTo>
                    <a:pt x="3433" y="919"/>
                  </a:lnTo>
                  <a:lnTo>
                    <a:pt x="1850"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9"/>
            <p:cNvSpPr/>
            <p:nvPr/>
          </p:nvSpPr>
          <p:spPr>
            <a:xfrm>
              <a:off x="3254077" y="2677995"/>
              <a:ext cx="179960" cy="100987"/>
            </a:xfrm>
            <a:custGeom>
              <a:rect b="b" l="l" r="r" t="t"/>
              <a:pathLst>
                <a:path extrusionOk="0" h="1601" w="2853">
                  <a:moveTo>
                    <a:pt x="2280" y="44"/>
                  </a:moveTo>
                  <a:cubicBezTo>
                    <a:pt x="2318" y="44"/>
                    <a:pt x="2357" y="53"/>
                    <a:pt x="2394" y="72"/>
                  </a:cubicBezTo>
                  <a:cubicBezTo>
                    <a:pt x="2466" y="96"/>
                    <a:pt x="2502" y="156"/>
                    <a:pt x="2466" y="180"/>
                  </a:cubicBezTo>
                  <a:lnTo>
                    <a:pt x="2454" y="180"/>
                  </a:lnTo>
                  <a:cubicBezTo>
                    <a:pt x="2430" y="168"/>
                    <a:pt x="2406" y="156"/>
                    <a:pt x="2382" y="144"/>
                  </a:cubicBezTo>
                  <a:cubicBezTo>
                    <a:pt x="2309" y="120"/>
                    <a:pt x="2236" y="96"/>
                    <a:pt x="2164" y="72"/>
                  </a:cubicBezTo>
                  <a:lnTo>
                    <a:pt x="2176" y="72"/>
                  </a:lnTo>
                  <a:cubicBezTo>
                    <a:pt x="2206" y="53"/>
                    <a:pt x="2243" y="44"/>
                    <a:pt x="2280" y="44"/>
                  </a:cubicBezTo>
                  <a:close/>
                  <a:moveTo>
                    <a:pt x="218" y="954"/>
                  </a:moveTo>
                  <a:lnTo>
                    <a:pt x="218" y="954"/>
                  </a:lnTo>
                  <a:cubicBezTo>
                    <a:pt x="266" y="978"/>
                    <a:pt x="327" y="1002"/>
                    <a:pt x="351" y="1014"/>
                  </a:cubicBezTo>
                  <a:lnTo>
                    <a:pt x="750" y="1172"/>
                  </a:lnTo>
                  <a:cubicBezTo>
                    <a:pt x="699" y="1187"/>
                    <a:pt x="646" y="1193"/>
                    <a:pt x="593" y="1193"/>
                  </a:cubicBezTo>
                  <a:cubicBezTo>
                    <a:pt x="520" y="1193"/>
                    <a:pt x="445" y="1180"/>
                    <a:pt x="375" y="1159"/>
                  </a:cubicBezTo>
                  <a:cubicBezTo>
                    <a:pt x="254" y="1111"/>
                    <a:pt x="182" y="1026"/>
                    <a:pt x="218" y="954"/>
                  </a:cubicBezTo>
                  <a:close/>
                  <a:moveTo>
                    <a:pt x="1762" y="76"/>
                  </a:moveTo>
                  <a:cubicBezTo>
                    <a:pt x="1941" y="76"/>
                    <a:pt x="2113" y="111"/>
                    <a:pt x="2285" y="168"/>
                  </a:cubicBezTo>
                  <a:lnTo>
                    <a:pt x="2333" y="192"/>
                  </a:lnTo>
                  <a:cubicBezTo>
                    <a:pt x="2720" y="362"/>
                    <a:pt x="2792" y="676"/>
                    <a:pt x="2514" y="918"/>
                  </a:cubicBezTo>
                  <a:lnTo>
                    <a:pt x="2382" y="1039"/>
                  </a:lnTo>
                  <a:cubicBezTo>
                    <a:pt x="2297" y="1111"/>
                    <a:pt x="2261" y="1220"/>
                    <a:pt x="2285" y="1329"/>
                  </a:cubicBezTo>
                  <a:cubicBezTo>
                    <a:pt x="2297" y="1413"/>
                    <a:pt x="2285" y="1437"/>
                    <a:pt x="2212" y="1510"/>
                  </a:cubicBezTo>
                  <a:cubicBezTo>
                    <a:pt x="2167" y="1544"/>
                    <a:pt x="2110" y="1562"/>
                    <a:pt x="2035" y="1562"/>
                  </a:cubicBezTo>
                  <a:cubicBezTo>
                    <a:pt x="1949" y="1562"/>
                    <a:pt x="1841" y="1538"/>
                    <a:pt x="1705" y="1486"/>
                  </a:cubicBezTo>
                  <a:lnTo>
                    <a:pt x="871" y="1159"/>
                  </a:lnTo>
                  <a:lnTo>
                    <a:pt x="399" y="978"/>
                  </a:lnTo>
                  <a:cubicBezTo>
                    <a:pt x="339" y="954"/>
                    <a:pt x="278" y="930"/>
                    <a:pt x="230" y="906"/>
                  </a:cubicBezTo>
                  <a:lnTo>
                    <a:pt x="206" y="894"/>
                  </a:lnTo>
                  <a:cubicBezTo>
                    <a:pt x="121" y="833"/>
                    <a:pt x="109" y="773"/>
                    <a:pt x="170" y="712"/>
                  </a:cubicBezTo>
                  <a:cubicBezTo>
                    <a:pt x="254" y="652"/>
                    <a:pt x="351" y="616"/>
                    <a:pt x="448" y="603"/>
                  </a:cubicBezTo>
                  <a:cubicBezTo>
                    <a:pt x="593" y="579"/>
                    <a:pt x="726" y="531"/>
                    <a:pt x="859" y="446"/>
                  </a:cubicBezTo>
                  <a:lnTo>
                    <a:pt x="1004" y="313"/>
                  </a:lnTo>
                  <a:cubicBezTo>
                    <a:pt x="1185" y="180"/>
                    <a:pt x="1402" y="96"/>
                    <a:pt x="1620" y="84"/>
                  </a:cubicBezTo>
                  <a:cubicBezTo>
                    <a:pt x="1668" y="79"/>
                    <a:pt x="1715" y="76"/>
                    <a:pt x="1762" y="76"/>
                  </a:cubicBezTo>
                  <a:close/>
                  <a:moveTo>
                    <a:pt x="2282" y="0"/>
                  </a:moveTo>
                  <a:cubicBezTo>
                    <a:pt x="2224" y="0"/>
                    <a:pt x="2167" y="16"/>
                    <a:pt x="2116" y="47"/>
                  </a:cubicBezTo>
                  <a:lnTo>
                    <a:pt x="2091" y="60"/>
                  </a:lnTo>
                  <a:cubicBezTo>
                    <a:pt x="1976" y="42"/>
                    <a:pt x="1855" y="31"/>
                    <a:pt x="1736" y="31"/>
                  </a:cubicBezTo>
                  <a:cubicBezTo>
                    <a:pt x="1693" y="31"/>
                    <a:pt x="1650" y="32"/>
                    <a:pt x="1608" y="35"/>
                  </a:cubicBezTo>
                  <a:cubicBezTo>
                    <a:pt x="1366" y="60"/>
                    <a:pt x="1137" y="144"/>
                    <a:pt x="943" y="289"/>
                  </a:cubicBezTo>
                  <a:lnTo>
                    <a:pt x="798" y="422"/>
                  </a:lnTo>
                  <a:cubicBezTo>
                    <a:pt x="677" y="495"/>
                    <a:pt x="544" y="543"/>
                    <a:pt x="411" y="567"/>
                  </a:cubicBezTo>
                  <a:cubicBezTo>
                    <a:pt x="303" y="579"/>
                    <a:pt x="194" y="616"/>
                    <a:pt x="109" y="688"/>
                  </a:cubicBezTo>
                  <a:cubicBezTo>
                    <a:pt x="0" y="785"/>
                    <a:pt x="61" y="869"/>
                    <a:pt x="158" y="918"/>
                  </a:cubicBezTo>
                  <a:cubicBezTo>
                    <a:pt x="97" y="1014"/>
                    <a:pt x="158" y="1123"/>
                    <a:pt x="327" y="1196"/>
                  </a:cubicBezTo>
                  <a:cubicBezTo>
                    <a:pt x="405" y="1226"/>
                    <a:pt x="487" y="1241"/>
                    <a:pt x="568" y="1241"/>
                  </a:cubicBezTo>
                  <a:cubicBezTo>
                    <a:pt x="650" y="1241"/>
                    <a:pt x="732" y="1226"/>
                    <a:pt x="810" y="1196"/>
                  </a:cubicBezTo>
                  <a:lnTo>
                    <a:pt x="1668" y="1522"/>
                  </a:lnTo>
                  <a:cubicBezTo>
                    <a:pt x="1729" y="1545"/>
                    <a:pt x="1880" y="1601"/>
                    <a:pt x="2028" y="1601"/>
                  </a:cubicBezTo>
                  <a:cubicBezTo>
                    <a:pt x="2117" y="1601"/>
                    <a:pt x="2205" y="1581"/>
                    <a:pt x="2273" y="1522"/>
                  </a:cubicBezTo>
                  <a:cubicBezTo>
                    <a:pt x="2357" y="1450"/>
                    <a:pt x="2382" y="1413"/>
                    <a:pt x="2357" y="1317"/>
                  </a:cubicBezTo>
                  <a:cubicBezTo>
                    <a:pt x="2333" y="1220"/>
                    <a:pt x="2369" y="1123"/>
                    <a:pt x="2454" y="1063"/>
                  </a:cubicBezTo>
                  <a:lnTo>
                    <a:pt x="2587" y="942"/>
                  </a:lnTo>
                  <a:cubicBezTo>
                    <a:pt x="2853" y="712"/>
                    <a:pt x="2805" y="410"/>
                    <a:pt x="2514" y="217"/>
                  </a:cubicBezTo>
                  <a:lnTo>
                    <a:pt x="2527" y="205"/>
                  </a:lnTo>
                  <a:cubicBezTo>
                    <a:pt x="2587" y="156"/>
                    <a:pt x="2551" y="72"/>
                    <a:pt x="2430" y="35"/>
                  </a:cubicBezTo>
                  <a:cubicBezTo>
                    <a:pt x="2384" y="13"/>
                    <a:pt x="2333" y="0"/>
                    <a:pt x="2282"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9"/>
            <p:cNvSpPr/>
            <p:nvPr/>
          </p:nvSpPr>
          <p:spPr>
            <a:xfrm>
              <a:off x="3552934" y="2787686"/>
              <a:ext cx="111395" cy="64087"/>
            </a:xfrm>
            <a:custGeom>
              <a:rect b="b" l="l" r="r" t="t"/>
              <a:pathLst>
                <a:path extrusionOk="0" h="1016" w="1766">
                  <a:moveTo>
                    <a:pt x="49" y="1"/>
                  </a:moveTo>
                  <a:lnTo>
                    <a:pt x="0" y="25"/>
                  </a:lnTo>
                  <a:lnTo>
                    <a:pt x="1705" y="1016"/>
                  </a:lnTo>
                  <a:lnTo>
                    <a:pt x="1765" y="992"/>
                  </a:lnTo>
                  <a:lnTo>
                    <a:pt x="49" y="1"/>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9"/>
            <p:cNvSpPr/>
            <p:nvPr/>
          </p:nvSpPr>
          <p:spPr>
            <a:xfrm>
              <a:off x="3508717" y="2812854"/>
              <a:ext cx="111395" cy="64844"/>
            </a:xfrm>
            <a:custGeom>
              <a:rect b="b" l="l" r="r" t="t"/>
              <a:pathLst>
                <a:path extrusionOk="0" h="1028" w="1766">
                  <a:moveTo>
                    <a:pt x="49" y="0"/>
                  </a:moveTo>
                  <a:lnTo>
                    <a:pt x="0" y="37"/>
                  </a:lnTo>
                  <a:lnTo>
                    <a:pt x="1705" y="1028"/>
                  </a:lnTo>
                  <a:lnTo>
                    <a:pt x="1765" y="992"/>
                  </a:lnTo>
                  <a:lnTo>
                    <a:pt x="49"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9"/>
            <p:cNvSpPr/>
            <p:nvPr/>
          </p:nvSpPr>
          <p:spPr>
            <a:xfrm>
              <a:off x="3464501" y="2838779"/>
              <a:ext cx="110575" cy="64087"/>
            </a:xfrm>
            <a:custGeom>
              <a:rect b="b" l="l" r="r" t="t"/>
              <a:pathLst>
                <a:path extrusionOk="0" h="1016" w="1753">
                  <a:moveTo>
                    <a:pt x="49" y="0"/>
                  </a:moveTo>
                  <a:lnTo>
                    <a:pt x="0" y="25"/>
                  </a:lnTo>
                  <a:lnTo>
                    <a:pt x="1705" y="1016"/>
                  </a:lnTo>
                  <a:lnTo>
                    <a:pt x="1753" y="992"/>
                  </a:lnTo>
                  <a:lnTo>
                    <a:pt x="49"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9"/>
            <p:cNvSpPr/>
            <p:nvPr/>
          </p:nvSpPr>
          <p:spPr>
            <a:xfrm>
              <a:off x="3000950" y="2364565"/>
              <a:ext cx="613050" cy="353802"/>
            </a:xfrm>
            <a:custGeom>
              <a:rect b="b" l="l" r="r" t="t"/>
              <a:pathLst>
                <a:path extrusionOk="0" h="5609" w="9719">
                  <a:moveTo>
                    <a:pt x="25" y="0"/>
                  </a:moveTo>
                  <a:lnTo>
                    <a:pt x="1" y="12"/>
                  </a:lnTo>
                  <a:lnTo>
                    <a:pt x="9694" y="5609"/>
                  </a:lnTo>
                  <a:lnTo>
                    <a:pt x="9718" y="5597"/>
                  </a:lnTo>
                  <a:lnTo>
                    <a:pt x="25" y="0"/>
                  </a:lnTo>
                  <a:close/>
                </a:path>
              </a:pathLst>
            </a:custGeom>
            <a:solidFill>
              <a:srgbClr val="C0D7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9"/>
            <p:cNvSpPr/>
            <p:nvPr/>
          </p:nvSpPr>
          <p:spPr>
            <a:xfrm>
              <a:off x="2380338" y="2439059"/>
              <a:ext cx="257041" cy="134860"/>
            </a:xfrm>
            <a:custGeom>
              <a:rect b="b" l="l" r="r" t="t"/>
              <a:pathLst>
                <a:path extrusionOk="0" h="2138" w="4075">
                  <a:moveTo>
                    <a:pt x="2038" y="1"/>
                  </a:moveTo>
                  <a:cubicBezTo>
                    <a:pt x="1563" y="1"/>
                    <a:pt x="1089" y="107"/>
                    <a:pt x="726" y="318"/>
                  </a:cubicBezTo>
                  <a:cubicBezTo>
                    <a:pt x="1" y="729"/>
                    <a:pt x="1" y="1406"/>
                    <a:pt x="726" y="1829"/>
                  </a:cubicBezTo>
                  <a:cubicBezTo>
                    <a:pt x="1089" y="2034"/>
                    <a:pt x="1563" y="2137"/>
                    <a:pt x="2038" y="2137"/>
                  </a:cubicBezTo>
                  <a:cubicBezTo>
                    <a:pt x="2512" y="2137"/>
                    <a:pt x="2986" y="2034"/>
                    <a:pt x="3349" y="1829"/>
                  </a:cubicBezTo>
                  <a:cubicBezTo>
                    <a:pt x="4074" y="1406"/>
                    <a:pt x="4062" y="729"/>
                    <a:pt x="3349" y="318"/>
                  </a:cubicBezTo>
                  <a:cubicBezTo>
                    <a:pt x="2986" y="107"/>
                    <a:pt x="2512" y="1"/>
                    <a:pt x="20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9"/>
            <p:cNvSpPr/>
            <p:nvPr/>
          </p:nvSpPr>
          <p:spPr>
            <a:xfrm>
              <a:off x="2458112" y="2470724"/>
              <a:ext cx="118270" cy="62384"/>
            </a:xfrm>
            <a:custGeom>
              <a:rect b="b" l="l" r="r" t="t"/>
              <a:pathLst>
                <a:path extrusionOk="0" h="989" w="1875">
                  <a:moveTo>
                    <a:pt x="939" y="0"/>
                  </a:moveTo>
                  <a:cubicBezTo>
                    <a:pt x="732" y="0"/>
                    <a:pt x="527" y="52"/>
                    <a:pt x="339" y="155"/>
                  </a:cubicBezTo>
                  <a:cubicBezTo>
                    <a:pt x="1" y="336"/>
                    <a:pt x="1" y="650"/>
                    <a:pt x="339" y="844"/>
                  </a:cubicBezTo>
                  <a:cubicBezTo>
                    <a:pt x="527" y="940"/>
                    <a:pt x="732" y="989"/>
                    <a:pt x="939" y="989"/>
                  </a:cubicBezTo>
                  <a:cubicBezTo>
                    <a:pt x="1146" y="989"/>
                    <a:pt x="1354" y="940"/>
                    <a:pt x="1548" y="844"/>
                  </a:cubicBezTo>
                  <a:cubicBezTo>
                    <a:pt x="1874" y="650"/>
                    <a:pt x="1874" y="336"/>
                    <a:pt x="1548" y="155"/>
                  </a:cubicBezTo>
                  <a:cubicBezTo>
                    <a:pt x="1354" y="52"/>
                    <a:pt x="1146" y="0"/>
                    <a:pt x="9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9"/>
            <p:cNvSpPr/>
            <p:nvPr/>
          </p:nvSpPr>
          <p:spPr>
            <a:xfrm>
              <a:off x="2393332" y="2516896"/>
              <a:ext cx="100672" cy="56644"/>
            </a:xfrm>
            <a:custGeom>
              <a:rect b="b" l="l" r="r" t="t"/>
              <a:pathLst>
                <a:path extrusionOk="0" h="898" w="1596">
                  <a:moveTo>
                    <a:pt x="241" y="0"/>
                  </a:moveTo>
                  <a:cubicBezTo>
                    <a:pt x="160" y="0"/>
                    <a:pt x="80" y="5"/>
                    <a:pt x="0" y="15"/>
                  </a:cubicBezTo>
                  <a:cubicBezTo>
                    <a:pt x="97" y="269"/>
                    <a:pt x="278" y="474"/>
                    <a:pt x="520" y="595"/>
                  </a:cubicBezTo>
                  <a:cubicBezTo>
                    <a:pt x="834" y="764"/>
                    <a:pt x="1173" y="861"/>
                    <a:pt x="1535" y="897"/>
                  </a:cubicBezTo>
                  <a:cubicBezTo>
                    <a:pt x="1596" y="655"/>
                    <a:pt x="1475" y="414"/>
                    <a:pt x="1161" y="232"/>
                  </a:cubicBezTo>
                  <a:cubicBezTo>
                    <a:pt x="880" y="78"/>
                    <a:pt x="561" y="0"/>
                    <a:pt x="24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9"/>
            <p:cNvSpPr/>
            <p:nvPr/>
          </p:nvSpPr>
          <p:spPr>
            <a:xfrm>
              <a:off x="2108163" y="2596121"/>
              <a:ext cx="257041" cy="134860"/>
            </a:xfrm>
            <a:custGeom>
              <a:rect b="b" l="l" r="r" t="t"/>
              <a:pathLst>
                <a:path extrusionOk="0" h="2138" w="4075">
                  <a:moveTo>
                    <a:pt x="2038" y="1"/>
                  </a:moveTo>
                  <a:cubicBezTo>
                    <a:pt x="1563" y="1"/>
                    <a:pt x="1089" y="107"/>
                    <a:pt x="726" y="318"/>
                  </a:cubicBezTo>
                  <a:cubicBezTo>
                    <a:pt x="1" y="729"/>
                    <a:pt x="13" y="1406"/>
                    <a:pt x="726" y="1829"/>
                  </a:cubicBezTo>
                  <a:cubicBezTo>
                    <a:pt x="1089" y="2034"/>
                    <a:pt x="1563" y="2137"/>
                    <a:pt x="2038" y="2137"/>
                  </a:cubicBezTo>
                  <a:cubicBezTo>
                    <a:pt x="2512" y="2137"/>
                    <a:pt x="2986" y="2034"/>
                    <a:pt x="3349" y="1829"/>
                  </a:cubicBezTo>
                  <a:cubicBezTo>
                    <a:pt x="4074" y="1406"/>
                    <a:pt x="4074" y="729"/>
                    <a:pt x="3349" y="318"/>
                  </a:cubicBezTo>
                  <a:cubicBezTo>
                    <a:pt x="2986" y="107"/>
                    <a:pt x="2512" y="1"/>
                    <a:pt x="20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9"/>
            <p:cNvSpPr/>
            <p:nvPr/>
          </p:nvSpPr>
          <p:spPr>
            <a:xfrm>
              <a:off x="2191298" y="2627597"/>
              <a:ext cx="107547" cy="62573"/>
            </a:xfrm>
            <a:custGeom>
              <a:rect b="b" l="l" r="r" t="t"/>
              <a:pathLst>
                <a:path extrusionOk="0" h="992" w="1705">
                  <a:moveTo>
                    <a:pt x="859" y="0"/>
                  </a:moveTo>
                  <a:cubicBezTo>
                    <a:pt x="387" y="0"/>
                    <a:pt x="0" y="218"/>
                    <a:pt x="0" y="496"/>
                  </a:cubicBezTo>
                  <a:cubicBezTo>
                    <a:pt x="0" y="762"/>
                    <a:pt x="387" y="991"/>
                    <a:pt x="859" y="991"/>
                  </a:cubicBezTo>
                  <a:cubicBezTo>
                    <a:pt x="1330" y="991"/>
                    <a:pt x="1705" y="762"/>
                    <a:pt x="1705" y="496"/>
                  </a:cubicBezTo>
                  <a:cubicBezTo>
                    <a:pt x="1705" y="218"/>
                    <a:pt x="13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9"/>
            <p:cNvSpPr/>
            <p:nvPr/>
          </p:nvSpPr>
          <p:spPr>
            <a:xfrm>
              <a:off x="2121913" y="2673958"/>
              <a:ext cx="99915" cy="56644"/>
            </a:xfrm>
            <a:custGeom>
              <a:rect b="b" l="l" r="r" t="t"/>
              <a:pathLst>
                <a:path extrusionOk="0" h="898" w="1584">
                  <a:moveTo>
                    <a:pt x="235" y="0"/>
                  </a:moveTo>
                  <a:cubicBezTo>
                    <a:pt x="156" y="0"/>
                    <a:pt x="78" y="5"/>
                    <a:pt x="0" y="15"/>
                  </a:cubicBezTo>
                  <a:cubicBezTo>
                    <a:pt x="85" y="269"/>
                    <a:pt x="266" y="474"/>
                    <a:pt x="508" y="595"/>
                  </a:cubicBezTo>
                  <a:cubicBezTo>
                    <a:pt x="822" y="764"/>
                    <a:pt x="1161" y="861"/>
                    <a:pt x="1523" y="897"/>
                  </a:cubicBezTo>
                  <a:cubicBezTo>
                    <a:pt x="1584" y="655"/>
                    <a:pt x="1463" y="414"/>
                    <a:pt x="1149" y="232"/>
                  </a:cubicBezTo>
                  <a:cubicBezTo>
                    <a:pt x="868" y="78"/>
                    <a:pt x="549" y="0"/>
                    <a:pt x="23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9"/>
            <p:cNvSpPr/>
            <p:nvPr/>
          </p:nvSpPr>
          <p:spPr>
            <a:xfrm>
              <a:off x="2584707" y="2549633"/>
              <a:ext cx="728924" cy="422682"/>
            </a:xfrm>
            <a:custGeom>
              <a:rect b="b" l="l" r="r" t="t"/>
              <a:pathLst>
                <a:path extrusionOk="0" h="6701" w="11556">
                  <a:moveTo>
                    <a:pt x="1649" y="70"/>
                  </a:moveTo>
                  <a:cubicBezTo>
                    <a:pt x="2034" y="70"/>
                    <a:pt x="2418" y="161"/>
                    <a:pt x="2768" y="342"/>
                  </a:cubicBezTo>
                  <a:lnTo>
                    <a:pt x="11023" y="5104"/>
                  </a:lnTo>
                  <a:cubicBezTo>
                    <a:pt x="11326" y="5273"/>
                    <a:pt x="11483" y="5491"/>
                    <a:pt x="11483" y="5733"/>
                  </a:cubicBezTo>
                  <a:cubicBezTo>
                    <a:pt x="11483" y="5962"/>
                    <a:pt x="11326" y="6192"/>
                    <a:pt x="11023" y="6361"/>
                  </a:cubicBezTo>
                  <a:cubicBezTo>
                    <a:pt x="10673" y="6536"/>
                    <a:pt x="10289" y="6624"/>
                    <a:pt x="9905" y="6624"/>
                  </a:cubicBezTo>
                  <a:cubicBezTo>
                    <a:pt x="9522" y="6624"/>
                    <a:pt x="9138" y="6536"/>
                    <a:pt x="8787" y="6361"/>
                  </a:cubicBezTo>
                  <a:lnTo>
                    <a:pt x="520" y="1599"/>
                  </a:lnTo>
                  <a:cubicBezTo>
                    <a:pt x="230" y="1418"/>
                    <a:pt x="73" y="1200"/>
                    <a:pt x="73" y="970"/>
                  </a:cubicBezTo>
                  <a:cubicBezTo>
                    <a:pt x="73" y="729"/>
                    <a:pt x="230" y="511"/>
                    <a:pt x="520" y="342"/>
                  </a:cubicBezTo>
                  <a:cubicBezTo>
                    <a:pt x="876" y="161"/>
                    <a:pt x="1263" y="70"/>
                    <a:pt x="1649" y="70"/>
                  </a:cubicBezTo>
                  <a:close/>
                  <a:moveTo>
                    <a:pt x="1650" y="0"/>
                  </a:moveTo>
                  <a:cubicBezTo>
                    <a:pt x="1254" y="0"/>
                    <a:pt x="858" y="94"/>
                    <a:pt x="496" y="281"/>
                  </a:cubicBezTo>
                  <a:cubicBezTo>
                    <a:pt x="169" y="463"/>
                    <a:pt x="0" y="705"/>
                    <a:pt x="0" y="970"/>
                  </a:cubicBezTo>
                  <a:cubicBezTo>
                    <a:pt x="0" y="1224"/>
                    <a:pt x="169" y="1478"/>
                    <a:pt x="496" y="1659"/>
                  </a:cubicBezTo>
                  <a:lnTo>
                    <a:pt x="8751" y="6422"/>
                  </a:lnTo>
                  <a:cubicBezTo>
                    <a:pt x="9082" y="6604"/>
                    <a:pt x="9456" y="6701"/>
                    <a:pt x="9843" y="6701"/>
                  </a:cubicBezTo>
                  <a:cubicBezTo>
                    <a:pt x="9866" y="6701"/>
                    <a:pt x="9888" y="6700"/>
                    <a:pt x="9911" y="6700"/>
                  </a:cubicBezTo>
                  <a:cubicBezTo>
                    <a:pt x="9934" y="6700"/>
                    <a:pt x="9956" y="6701"/>
                    <a:pt x="9978" y="6701"/>
                  </a:cubicBezTo>
                  <a:cubicBezTo>
                    <a:pt x="10355" y="6701"/>
                    <a:pt x="10729" y="6604"/>
                    <a:pt x="11060" y="6422"/>
                  </a:cubicBezTo>
                  <a:cubicBezTo>
                    <a:pt x="11386" y="6240"/>
                    <a:pt x="11555" y="5999"/>
                    <a:pt x="11555" y="5733"/>
                  </a:cubicBezTo>
                  <a:cubicBezTo>
                    <a:pt x="11555" y="5467"/>
                    <a:pt x="11374" y="5225"/>
                    <a:pt x="11060" y="5044"/>
                  </a:cubicBezTo>
                  <a:lnTo>
                    <a:pt x="2804" y="281"/>
                  </a:lnTo>
                  <a:cubicBezTo>
                    <a:pt x="2442" y="94"/>
                    <a:pt x="2046" y="0"/>
                    <a:pt x="1650"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9"/>
            <p:cNvSpPr/>
            <p:nvPr/>
          </p:nvSpPr>
          <p:spPr>
            <a:xfrm>
              <a:off x="3280758" y="2952380"/>
              <a:ext cx="208219" cy="117640"/>
            </a:xfrm>
            <a:custGeom>
              <a:rect b="b" l="l" r="r" t="t"/>
              <a:pathLst>
                <a:path extrusionOk="0" h="1865" w="3301">
                  <a:moveTo>
                    <a:pt x="1918" y="64"/>
                  </a:moveTo>
                  <a:cubicBezTo>
                    <a:pt x="1992" y="64"/>
                    <a:pt x="2067" y="79"/>
                    <a:pt x="2140" y="109"/>
                  </a:cubicBezTo>
                  <a:lnTo>
                    <a:pt x="3071" y="653"/>
                  </a:lnTo>
                  <a:cubicBezTo>
                    <a:pt x="3191" y="701"/>
                    <a:pt x="3191" y="859"/>
                    <a:pt x="3071" y="907"/>
                  </a:cubicBezTo>
                  <a:lnTo>
                    <a:pt x="2406" y="1282"/>
                  </a:lnTo>
                  <a:lnTo>
                    <a:pt x="2406" y="871"/>
                  </a:lnTo>
                  <a:lnTo>
                    <a:pt x="1403" y="871"/>
                  </a:lnTo>
                  <a:lnTo>
                    <a:pt x="1403" y="665"/>
                  </a:lnTo>
                  <a:lnTo>
                    <a:pt x="762" y="665"/>
                  </a:lnTo>
                  <a:lnTo>
                    <a:pt x="1705" y="109"/>
                  </a:lnTo>
                  <a:cubicBezTo>
                    <a:pt x="1771" y="79"/>
                    <a:pt x="1844" y="64"/>
                    <a:pt x="1918" y="64"/>
                  </a:cubicBezTo>
                  <a:close/>
                  <a:moveTo>
                    <a:pt x="1294" y="726"/>
                  </a:moveTo>
                  <a:lnTo>
                    <a:pt x="1294" y="1124"/>
                  </a:lnTo>
                  <a:lnTo>
                    <a:pt x="1390" y="1124"/>
                  </a:lnTo>
                  <a:lnTo>
                    <a:pt x="1390" y="931"/>
                  </a:lnTo>
                  <a:lnTo>
                    <a:pt x="2297" y="931"/>
                  </a:lnTo>
                  <a:lnTo>
                    <a:pt x="2297" y="1342"/>
                  </a:lnTo>
                  <a:lnTo>
                    <a:pt x="1596" y="1753"/>
                  </a:lnTo>
                  <a:cubicBezTo>
                    <a:pt x="1529" y="1789"/>
                    <a:pt x="1457" y="1807"/>
                    <a:pt x="1384" y="1807"/>
                  </a:cubicBezTo>
                  <a:cubicBezTo>
                    <a:pt x="1312" y="1807"/>
                    <a:pt x="1239" y="1789"/>
                    <a:pt x="1173" y="1753"/>
                  </a:cubicBezTo>
                  <a:lnTo>
                    <a:pt x="218" y="1209"/>
                  </a:lnTo>
                  <a:cubicBezTo>
                    <a:pt x="109" y="1173"/>
                    <a:pt x="109" y="1004"/>
                    <a:pt x="218" y="967"/>
                  </a:cubicBezTo>
                  <a:lnTo>
                    <a:pt x="641" y="726"/>
                  </a:lnTo>
                  <a:close/>
                  <a:moveTo>
                    <a:pt x="1922" y="0"/>
                  </a:moveTo>
                  <a:cubicBezTo>
                    <a:pt x="1823" y="0"/>
                    <a:pt x="1723" y="25"/>
                    <a:pt x="1632" y="73"/>
                  </a:cubicBezTo>
                  <a:lnTo>
                    <a:pt x="158" y="919"/>
                  </a:lnTo>
                  <a:cubicBezTo>
                    <a:pt x="0" y="979"/>
                    <a:pt x="0" y="1197"/>
                    <a:pt x="158" y="1257"/>
                  </a:cubicBezTo>
                  <a:lnTo>
                    <a:pt x="1088" y="1801"/>
                  </a:lnTo>
                  <a:cubicBezTo>
                    <a:pt x="1179" y="1844"/>
                    <a:pt x="1279" y="1865"/>
                    <a:pt x="1378" y="1865"/>
                  </a:cubicBezTo>
                  <a:cubicBezTo>
                    <a:pt x="1478" y="1865"/>
                    <a:pt x="1578" y="1844"/>
                    <a:pt x="1668" y="1801"/>
                  </a:cubicBezTo>
                  <a:lnTo>
                    <a:pt x="3143" y="943"/>
                  </a:lnTo>
                  <a:cubicBezTo>
                    <a:pt x="3300" y="883"/>
                    <a:pt x="3300" y="665"/>
                    <a:pt x="3143" y="617"/>
                  </a:cubicBezTo>
                  <a:lnTo>
                    <a:pt x="2212" y="73"/>
                  </a:lnTo>
                  <a:cubicBezTo>
                    <a:pt x="2122" y="25"/>
                    <a:pt x="2022" y="0"/>
                    <a:pt x="1922"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9"/>
            <p:cNvSpPr/>
            <p:nvPr/>
          </p:nvSpPr>
          <p:spPr>
            <a:xfrm>
              <a:off x="3382122" y="2969916"/>
              <a:ext cx="24474" cy="13751"/>
            </a:xfrm>
            <a:custGeom>
              <a:rect b="b" l="l" r="r" t="t"/>
              <a:pathLst>
                <a:path extrusionOk="0" h="218" w="388">
                  <a:moveTo>
                    <a:pt x="194" y="0"/>
                  </a:moveTo>
                  <a:cubicBezTo>
                    <a:pt x="86" y="0"/>
                    <a:pt x="1" y="49"/>
                    <a:pt x="1" y="109"/>
                  </a:cubicBezTo>
                  <a:cubicBezTo>
                    <a:pt x="1" y="170"/>
                    <a:pt x="86" y="218"/>
                    <a:pt x="194" y="218"/>
                  </a:cubicBezTo>
                  <a:cubicBezTo>
                    <a:pt x="303" y="218"/>
                    <a:pt x="388" y="170"/>
                    <a:pt x="388" y="109"/>
                  </a:cubicBezTo>
                  <a:cubicBezTo>
                    <a:pt x="388" y="49"/>
                    <a:pt x="303" y="0"/>
                    <a:pt x="194"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9"/>
            <p:cNvSpPr/>
            <p:nvPr/>
          </p:nvSpPr>
          <p:spPr>
            <a:xfrm>
              <a:off x="3262466" y="2940648"/>
              <a:ext cx="133472" cy="84965"/>
            </a:xfrm>
            <a:custGeom>
              <a:rect b="b" l="l" r="r" t="t"/>
              <a:pathLst>
                <a:path extrusionOk="0" h="1347" w="2116">
                  <a:moveTo>
                    <a:pt x="1705" y="1"/>
                  </a:moveTo>
                  <a:cubicBezTo>
                    <a:pt x="1680" y="1"/>
                    <a:pt x="1656" y="2"/>
                    <a:pt x="1632" y="5"/>
                  </a:cubicBezTo>
                  <a:cubicBezTo>
                    <a:pt x="1535" y="5"/>
                    <a:pt x="1439" y="29"/>
                    <a:pt x="1366" y="90"/>
                  </a:cubicBezTo>
                  <a:lnTo>
                    <a:pt x="121" y="1008"/>
                  </a:lnTo>
                  <a:cubicBezTo>
                    <a:pt x="0" y="1105"/>
                    <a:pt x="25" y="1226"/>
                    <a:pt x="157" y="1310"/>
                  </a:cubicBezTo>
                  <a:cubicBezTo>
                    <a:pt x="170" y="1323"/>
                    <a:pt x="182" y="1323"/>
                    <a:pt x="194" y="1335"/>
                  </a:cubicBezTo>
                  <a:lnTo>
                    <a:pt x="218" y="1347"/>
                  </a:lnTo>
                  <a:cubicBezTo>
                    <a:pt x="218" y="1310"/>
                    <a:pt x="218" y="1286"/>
                    <a:pt x="230" y="1262"/>
                  </a:cubicBezTo>
                  <a:cubicBezTo>
                    <a:pt x="133" y="1226"/>
                    <a:pt x="121" y="1105"/>
                    <a:pt x="206" y="1045"/>
                  </a:cubicBezTo>
                  <a:lnTo>
                    <a:pt x="1451" y="126"/>
                  </a:lnTo>
                  <a:cubicBezTo>
                    <a:pt x="1499" y="90"/>
                    <a:pt x="1572" y="65"/>
                    <a:pt x="1644" y="53"/>
                  </a:cubicBezTo>
                  <a:cubicBezTo>
                    <a:pt x="1717" y="53"/>
                    <a:pt x="1789" y="65"/>
                    <a:pt x="1850" y="90"/>
                  </a:cubicBezTo>
                  <a:lnTo>
                    <a:pt x="2007" y="162"/>
                  </a:lnTo>
                  <a:cubicBezTo>
                    <a:pt x="2043" y="150"/>
                    <a:pt x="2079" y="138"/>
                    <a:pt x="2116" y="138"/>
                  </a:cubicBezTo>
                  <a:lnTo>
                    <a:pt x="1922" y="41"/>
                  </a:lnTo>
                  <a:cubicBezTo>
                    <a:pt x="1850" y="14"/>
                    <a:pt x="1777" y="1"/>
                    <a:pt x="1705" y="1"/>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9"/>
            <p:cNvSpPr/>
            <p:nvPr/>
          </p:nvSpPr>
          <p:spPr>
            <a:xfrm>
              <a:off x="2352900" y="2738738"/>
              <a:ext cx="256221" cy="134797"/>
            </a:xfrm>
            <a:custGeom>
              <a:rect b="b" l="l" r="r" t="t"/>
              <a:pathLst>
                <a:path extrusionOk="0" h="2137" w="4062">
                  <a:moveTo>
                    <a:pt x="2037" y="0"/>
                  </a:moveTo>
                  <a:cubicBezTo>
                    <a:pt x="1563" y="0"/>
                    <a:pt x="1089" y="106"/>
                    <a:pt x="726" y="317"/>
                  </a:cubicBezTo>
                  <a:cubicBezTo>
                    <a:pt x="1" y="728"/>
                    <a:pt x="1" y="1405"/>
                    <a:pt x="726" y="1828"/>
                  </a:cubicBezTo>
                  <a:cubicBezTo>
                    <a:pt x="1089" y="2034"/>
                    <a:pt x="1563" y="2136"/>
                    <a:pt x="2037" y="2136"/>
                  </a:cubicBezTo>
                  <a:cubicBezTo>
                    <a:pt x="2512" y="2136"/>
                    <a:pt x="2986" y="2034"/>
                    <a:pt x="3349" y="1828"/>
                  </a:cubicBezTo>
                  <a:cubicBezTo>
                    <a:pt x="4062" y="1405"/>
                    <a:pt x="4062" y="728"/>
                    <a:pt x="3349" y="317"/>
                  </a:cubicBezTo>
                  <a:cubicBezTo>
                    <a:pt x="2986" y="106"/>
                    <a:pt x="2512" y="0"/>
                    <a:pt x="203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9"/>
            <p:cNvSpPr/>
            <p:nvPr/>
          </p:nvSpPr>
          <p:spPr>
            <a:xfrm>
              <a:off x="1940442" y="2756463"/>
              <a:ext cx="141104" cy="80865"/>
            </a:xfrm>
            <a:custGeom>
              <a:rect b="b" l="l" r="r" t="t"/>
              <a:pathLst>
                <a:path extrusionOk="0" h="1282" w="2237">
                  <a:moveTo>
                    <a:pt x="1125" y="0"/>
                  </a:moveTo>
                  <a:cubicBezTo>
                    <a:pt x="508" y="0"/>
                    <a:pt x="1" y="290"/>
                    <a:pt x="1" y="641"/>
                  </a:cubicBezTo>
                  <a:cubicBezTo>
                    <a:pt x="1" y="991"/>
                    <a:pt x="508" y="1281"/>
                    <a:pt x="1125" y="1281"/>
                  </a:cubicBezTo>
                  <a:cubicBezTo>
                    <a:pt x="1741" y="1281"/>
                    <a:pt x="2237" y="991"/>
                    <a:pt x="2237" y="641"/>
                  </a:cubicBezTo>
                  <a:cubicBezTo>
                    <a:pt x="2237" y="290"/>
                    <a:pt x="1741" y="0"/>
                    <a:pt x="112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9"/>
            <p:cNvSpPr/>
            <p:nvPr/>
          </p:nvSpPr>
          <p:spPr>
            <a:xfrm>
              <a:off x="2598395" y="2880536"/>
              <a:ext cx="256978" cy="134797"/>
            </a:xfrm>
            <a:custGeom>
              <a:rect b="b" l="l" r="r" t="t"/>
              <a:pathLst>
                <a:path extrusionOk="0" h="2137" w="4074">
                  <a:moveTo>
                    <a:pt x="2037" y="0"/>
                  </a:moveTo>
                  <a:cubicBezTo>
                    <a:pt x="1563" y="0"/>
                    <a:pt x="1089" y="106"/>
                    <a:pt x="726" y="317"/>
                  </a:cubicBezTo>
                  <a:cubicBezTo>
                    <a:pt x="1" y="728"/>
                    <a:pt x="1" y="1405"/>
                    <a:pt x="726" y="1828"/>
                  </a:cubicBezTo>
                  <a:cubicBezTo>
                    <a:pt x="1089" y="2034"/>
                    <a:pt x="1563" y="2137"/>
                    <a:pt x="2037" y="2137"/>
                  </a:cubicBezTo>
                  <a:cubicBezTo>
                    <a:pt x="2512" y="2137"/>
                    <a:pt x="2986" y="2034"/>
                    <a:pt x="3349" y="1828"/>
                  </a:cubicBezTo>
                  <a:cubicBezTo>
                    <a:pt x="4074" y="1405"/>
                    <a:pt x="4062" y="728"/>
                    <a:pt x="3349" y="317"/>
                  </a:cubicBezTo>
                  <a:cubicBezTo>
                    <a:pt x="2986" y="106"/>
                    <a:pt x="2512" y="0"/>
                    <a:pt x="2037" y="0"/>
                  </a:cubicBezTo>
                  <a:close/>
                </a:path>
              </a:pathLst>
            </a:custGeom>
            <a:solidFill>
              <a:srgbClr val="C2D6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9"/>
            <p:cNvSpPr/>
            <p:nvPr/>
          </p:nvSpPr>
          <p:spPr>
            <a:xfrm>
              <a:off x="2843889" y="3022900"/>
              <a:ext cx="256978" cy="134797"/>
            </a:xfrm>
            <a:custGeom>
              <a:rect b="b" l="l" r="r" t="t"/>
              <a:pathLst>
                <a:path extrusionOk="0" h="2137" w="4074">
                  <a:moveTo>
                    <a:pt x="2037" y="0"/>
                  </a:moveTo>
                  <a:cubicBezTo>
                    <a:pt x="1563" y="0"/>
                    <a:pt x="1089" y="103"/>
                    <a:pt x="726" y="309"/>
                  </a:cubicBezTo>
                  <a:cubicBezTo>
                    <a:pt x="1" y="732"/>
                    <a:pt x="1" y="1396"/>
                    <a:pt x="726" y="1819"/>
                  </a:cubicBezTo>
                  <a:cubicBezTo>
                    <a:pt x="1089" y="2031"/>
                    <a:pt x="1563" y="2137"/>
                    <a:pt x="2037" y="2137"/>
                  </a:cubicBezTo>
                  <a:cubicBezTo>
                    <a:pt x="2512" y="2137"/>
                    <a:pt x="2986" y="2031"/>
                    <a:pt x="3349" y="1819"/>
                  </a:cubicBezTo>
                  <a:cubicBezTo>
                    <a:pt x="4074" y="1396"/>
                    <a:pt x="4062" y="732"/>
                    <a:pt x="3349" y="309"/>
                  </a:cubicBezTo>
                  <a:cubicBezTo>
                    <a:pt x="2986" y="103"/>
                    <a:pt x="2512" y="0"/>
                    <a:pt x="203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9"/>
            <p:cNvSpPr/>
            <p:nvPr/>
          </p:nvSpPr>
          <p:spPr>
            <a:xfrm>
              <a:off x="3092474" y="3164004"/>
              <a:ext cx="170057" cy="93418"/>
            </a:xfrm>
            <a:custGeom>
              <a:rect b="b" l="l" r="r" t="t"/>
              <a:pathLst>
                <a:path extrusionOk="0" h="1481" w="2696">
                  <a:moveTo>
                    <a:pt x="2004" y="1"/>
                  </a:moveTo>
                  <a:cubicBezTo>
                    <a:pt x="1524" y="1"/>
                    <a:pt x="1041" y="105"/>
                    <a:pt x="677" y="308"/>
                  </a:cubicBezTo>
                  <a:cubicBezTo>
                    <a:pt x="133" y="622"/>
                    <a:pt x="0" y="1093"/>
                    <a:pt x="278" y="1480"/>
                  </a:cubicBezTo>
                  <a:lnTo>
                    <a:pt x="2695" y="78"/>
                  </a:lnTo>
                  <a:cubicBezTo>
                    <a:pt x="2476" y="26"/>
                    <a:pt x="2240" y="1"/>
                    <a:pt x="2004" y="1"/>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9"/>
            <p:cNvSpPr/>
            <p:nvPr/>
          </p:nvSpPr>
          <p:spPr>
            <a:xfrm>
              <a:off x="2310197" y="2629867"/>
              <a:ext cx="99221" cy="57274"/>
            </a:xfrm>
            <a:custGeom>
              <a:rect b="b" l="l" r="r" t="t"/>
              <a:pathLst>
                <a:path extrusionOk="0" h="908" w="1573">
                  <a:moveTo>
                    <a:pt x="787" y="1"/>
                  </a:moveTo>
                  <a:cubicBezTo>
                    <a:pt x="351" y="1"/>
                    <a:pt x="1" y="206"/>
                    <a:pt x="1" y="448"/>
                  </a:cubicBezTo>
                  <a:cubicBezTo>
                    <a:pt x="1" y="702"/>
                    <a:pt x="351" y="907"/>
                    <a:pt x="787" y="907"/>
                  </a:cubicBezTo>
                  <a:cubicBezTo>
                    <a:pt x="1222" y="907"/>
                    <a:pt x="1572" y="702"/>
                    <a:pt x="1572" y="448"/>
                  </a:cubicBezTo>
                  <a:cubicBezTo>
                    <a:pt x="1572" y="206"/>
                    <a:pt x="1222" y="1"/>
                    <a:pt x="787" y="1"/>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9"/>
            <p:cNvSpPr/>
            <p:nvPr/>
          </p:nvSpPr>
          <p:spPr>
            <a:xfrm>
              <a:off x="2337699" y="2645132"/>
              <a:ext cx="45037" cy="25988"/>
            </a:xfrm>
            <a:custGeom>
              <a:rect b="b" l="l" r="r" t="t"/>
              <a:pathLst>
                <a:path extrusionOk="0" h="412" w="714">
                  <a:moveTo>
                    <a:pt x="12" y="0"/>
                  </a:moveTo>
                  <a:lnTo>
                    <a:pt x="0" y="12"/>
                  </a:lnTo>
                  <a:lnTo>
                    <a:pt x="338" y="206"/>
                  </a:lnTo>
                  <a:lnTo>
                    <a:pt x="0" y="411"/>
                  </a:lnTo>
                  <a:lnTo>
                    <a:pt x="12" y="411"/>
                  </a:lnTo>
                  <a:lnTo>
                    <a:pt x="351" y="218"/>
                  </a:lnTo>
                  <a:lnTo>
                    <a:pt x="689" y="411"/>
                  </a:lnTo>
                  <a:lnTo>
                    <a:pt x="713" y="411"/>
                  </a:lnTo>
                  <a:lnTo>
                    <a:pt x="375" y="206"/>
                  </a:lnTo>
                  <a:lnTo>
                    <a:pt x="713" y="12"/>
                  </a:lnTo>
                  <a:lnTo>
                    <a:pt x="689" y="0"/>
                  </a:lnTo>
                  <a:lnTo>
                    <a:pt x="351" y="194"/>
                  </a:lnTo>
                  <a:lnTo>
                    <a:pt x="1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9"/>
            <p:cNvSpPr/>
            <p:nvPr/>
          </p:nvSpPr>
          <p:spPr>
            <a:xfrm>
              <a:off x="2130302" y="2820486"/>
              <a:ext cx="690825" cy="398776"/>
            </a:xfrm>
            <a:custGeom>
              <a:rect b="b" l="l" r="r" t="t"/>
              <a:pathLst>
                <a:path extrusionOk="0" h="6322" w="10952">
                  <a:moveTo>
                    <a:pt x="303" y="0"/>
                  </a:moveTo>
                  <a:lnTo>
                    <a:pt x="0" y="170"/>
                  </a:lnTo>
                  <a:lnTo>
                    <a:pt x="10649" y="6322"/>
                  </a:lnTo>
                  <a:lnTo>
                    <a:pt x="10951" y="6140"/>
                  </a:lnTo>
                  <a:lnTo>
                    <a:pt x="303" y="0"/>
                  </a:lnTo>
                  <a:close/>
                </a:path>
              </a:pathLst>
            </a:cu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9"/>
            <p:cNvSpPr/>
            <p:nvPr/>
          </p:nvSpPr>
          <p:spPr>
            <a:xfrm>
              <a:off x="2092204" y="2842563"/>
              <a:ext cx="690762" cy="398839"/>
            </a:xfrm>
            <a:custGeom>
              <a:rect b="b" l="l" r="r" t="t"/>
              <a:pathLst>
                <a:path extrusionOk="0" h="6323" w="10951">
                  <a:moveTo>
                    <a:pt x="302" y="1"/>
                  </a:moveTo>
                  <a:lnTo>
                    <a:pt x="0" y="170"/>
                  </a:lnTo>
                  <a:lnTo>
                    <a:pt x="10649" y="6322"/>
                  </a:lnTo>
                  <a:lnTo>
                    <a:pt x="10951" y="6141"/>
                  </a:lnTo>
                  <a:lnTo>
                    <a:pt x="302" y="1"/>
                  </a:lnTo>
                  <a:close/>
                </a:path>
              </a:pathLst>
            </a:cu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9"/>
            <p:cNvSpPr/>
            <p:nvPr/>
          </p:nvSpPr>
          <p:spPr>
            <a:xfrm>
              <a:off x="2054043" y="2864703"/>
              <a:ext cx="690825" cy="398776"/>
            </a:xfrm>
            <a:custGeom>
              <a:rect b="b" l="l" r="r" t="t"/>
              <a:pathLst>
                <a:path extrusionOk="0" h="6322" w="10952">
                  <a:moveTo>
                    <a:pt x="303" y="0"/>
                  </a:moveTo>
                  <a:lnTo>
                    <a:pt x="1" y="170"/>
                  </a:lnTo>
                  <a:lnTo>
                    <a:pt x="10649" y="6322"/>
                  </a:lnTo>
                  <a:lnTo>
                    <a:pt x="10951" y="6140"/>
                  </a:lnTo>
                  <a:lnTo>
                    <a:pt x="303" y="0"/>
                  </a:lnTo>
                  <a:close/>
                </a:path>
              </a:pathLst>
            </a:cu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9"/>
            <p:cNvSpPr/>
            <p:nvPr/>
          </p:nvSpPr>
          <p:spPr>
            <a:xfrm>
              <a:off x="2891954" y="3260953"/>
              <a:ext cx="19869" cy="10345"/>
            </a:xfrm>
            <a:custGeom>
              <a:rect b="b" l="l" r="r" t="t"/>
              <a:pathLst>
                <a:path extrusionOk="0" h="164" w="315">
                  <a:moveTo>
                    <a:pt x="159" y="1"/>
                  </a:moveTo>
                  <a:cubicBezTo>
                    <a:pt x="124" y="1"/>
                    <a:pt x="91" y="10"/>
                    <a:pt x="61" y="28"/>
                  </a:cubicBezTo>
                  <a:cubicBezTo>
                    <a:pt x="0" y="40"/>
                    <a:pt x="0" y="112"/>
                    <a:pt x="61" y="136"/>
                  </a:cubicBezTo>
                  <a:cubicBezTo>
                    <a:pt x="91" y="155"/>
                    <a:pt x="124" y="164"/>
                    <a:pt x="159" y="164"/>
                  </a:cubicBezTo>
                  <a:cubicBezTo>
                    <a:pt x="194" y="164"/>
                    <a:pt x="230" y="155"/>
                    <a:pt x="266" y="136"/>
                  </a:cubicBezTo>
                  <a:cubicBezTo>
                    <a:pt x="314" y="112"/>
                    <a:pt x="314" y="40"/>
                    <a:pt x="266" y="28"/>
                  </a:cubicBezTo>
                  <a:cubicBezTo>
                    <a:pt x="230" y="10"/>
                    <a:pt x="194" y="1"/>
                    <a:pt x="159" y="1"/>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9"/>
            <p:cNvSpPr/>
            <p:nvPr/>
          </p:nvSpPr>
          <p:spPr>
            <a:xfrm>
              <a:off x="2916301" y="3274704"/>
              <a:ext cx="19932" cy="10345"/>
            </a:xfrm>
            <a:custGeom>
              <a:rect b="b" l="l" r="r" t="t"/>
              <a:pathLst>
                <a:path extrusionOk="0" h="164" w="316">
                  <a:moveTo>
                    <a:pt x="158" y="0"/>
                  </a:moveTo>
                  <a:cubicBezTo>
                    <a:pt x="125" y="0"/>
                    <a:pt x="92" y="9"/>
                    <a:pt x="61" y="27"/>
                  </a:cubicBezTo>
                  <a:cubicBezTo>
                    <a:pt x="1" y="39"/>
                    <a:pt x="1" y="112"/>
                    <a:pt x="61" y="136"/>
                  </a:cubicBezTo>
                  <a:cubicBezTo>
                    <a:pt x="92" y="154"/>
                    <a:pt x="125" y="163"/>
                    <a:pt x="158" y="163"/>
                  </a:cubicBezTo>
                  <a:cubicBezTo>
                    <a:pt x="191" y="163"/>
                    <a:pt x="225" y="154"/>
                    <a:pt x="255" y="136"/>
                  </a:cubicBezTo>
                  <a:cubicBezTo>
                    <a:pt x="315" y="112"/>
                    <a:pt x="315" y="39"/>
                    <a:pt x="255" y="27"/>
                  </a:cubicBezTo>
                  <a:cubicBezTo>
                    <a:pt x="225" y="9"/>
                    <a:pt x="191" y="0"/>
                    <a:pt x="158" y="0"/>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9"/>
            <p:cNvSpPr/>
            <p:nvPr/>
          </p:nvSpPr>
          <p:spPr>
            <a:xfrm>
              <a:off x="2939955" y="3288392"/>
              <a:ext cx="19869" cy="10534"/>
            </a:xfrm>
            <a:custGeom>
              <a:rect b="b" l="l" r="r" t="t"/>
              <a:pathLst>
                <a:path extrusionOk="0" h="167" w="315">
                  <a:moveTo>
                    <a:pt x="152" y="1"/>
                  </a:moveTo>
                  <a:cubicBezTo>
                    <a:pt x="115" y="1"/>
                    <a:pt x="79" y="10"/>
                    <a:pt x="49" y="28"/>
                  </a:cubicBezTo>
                  <a:cubicBezTo>
                    <a:pt x="1" y="64"/>
                    <a:pt x="1" y="112"/>
                    <a:pt x="49" y="149"/>
                  </a:cubicBezTo>
                  <a:cubicBezTo>
                    <a:pt x="79" y="161"/>
                    <a:pt x="115" y="167"/>
                    <a:pt x="152" y="167"/>
                  </a:cubicBezTo>
                  <a:cubicBezTo>
                    <a:pt x="188" y="167"/>
                    <a:pt x="224" y="161"/>
                    <a:pt x="254" y="149"/>
                  </a:cubicBezTo>
                  <a:cubicBezTo>
                    <a:pt x="315" y="112"/>
                    <a:pt x="315" y="52"/>
                    <a:pt x="254" y="28"/>
                  </a:cubicBezTo>
                  <a:cubicBezTo>
                    <a:pt x="224" y="10"/>
                    <a:pt x="188" y="1"/>
                    <a:pt x="152" y="1"/>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9"/>
            <p:cNvSpPr/>
            <p:nvPr/>
          </p:nvSpPr>
          <p:spPr>
            <a:xfrm>
              <a:off x="1284822" y="2799103"/>
              <a:ext cx="1558393" cy="899737"/>
            </a:xfrm>
            <a:custGeom>
              <a:rect b="b" l="l" r="r" t="t"/>
              <a:pathLst>
                <a:path extrusionOk="0" h="14264" w="24706">
                  <a:moveTo>
                    <a:pt x="8038" y="1"/>
                  </a:moveTo>
                  <a:lnTo>
                    <a:pt x="0" y="4642"/>
                  </a:lnTo>
                  <a:lnTo>
                    <a:pt x="16668" y="14263"/>
                  </a:lnTo>
                  <a:lnTo>
                    <a:pt x="24706" y="9622"/>
                  </a:lnTo>
                  <a:lnTo>
                    <a:pt x="803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9"/>
            <p:cNvSpPr/>
            <p:nvPr/>
          </p:nvSpPr>
          <p:spPr>
            <a:xfrm>
              <a:off x="3386727" y="2696603"/>
              <a:ext cx="103762" cy="54184"/>
            </a:xfrm>
            <a:custGeom>
              <a:rect b="b" l="l" r="r" t="t"/>
              <a:pathLst>
                <a:path extrusionOk="0" h="859" w="1645">
                  <a:moveTo>
                    <a:pt x="822" y="0"/>
                  </a:moveTo>
                  <a:cubicBezTo>
                    <a:pt x="641" y="0"/>
                    <a:pt x="460" y="43"/>
                    <a:pt x="291" y="127"/>
                  </a:cubicBezTo>
                  <a:cubicBezTo>
                    <a:pt x="1" y="284"/>
                    <a:pt x="1" y="562"/>
                    <a:pt x="291" y="731"/>
                  </a:cubicBezTo>
                  <a:cubicBezTo>
                    <a:pt x="460" y="816"/>
                    <a:pt x="641" y="858"/>
                    <a:pt x="822" y="858"/>
                  </a:cubicBezTo>
                  <a:cubicBezTo>
                    <a:pt x="1004" y="858"/>
                    <a:pt x="1185" y="816"/>
                    <a:pt x="1354" y="731"/>
                  </a:cubicBezTo>
                  <a:cubicBezTo>
                    <a:pt x="1644" y="562"/>
                    <a:pt x="1644" y="284"/>
                    <a:pt x="1354" y="127"/>
                  </a:cubicBezTo>
                  <a:cubicBezTo>
                    <a:pt x="1185" y="43"/>
                    <a:pt x="1004" y="0"/>
                    <a:pt x="822"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9"/>
            <p:cNvSpPr/>
            <p:nvPr/>
          </p:nvSpPr>
          <p:spPr>
            <a:xfrm>
              <a:off x="3404262" y="2704614"/>
              <a:ext cx="44280" cy="29016"/>
            </a:xfrm>
            <a:custGeom>
              <a:rect b="b" l="l" r="r" t="t"/>
              <a:pathLst>
                <a:path extrusionOk="0" h="460" w="702">
                  <a:moveTo>
                    <a:pt x="484" y="0"/>
                  </a:moveTo>
                  <a:lnTo>
                    <a:pt x="424" y="36"/>
                  </a:lnTo>
                  <a:lnTo>
                    <a:pt x="569" y="97"/>
                  </a:lnTo>
                  <a:lnTo>
                    <a:pt x="182" y="326"/>
                  </a:lnTo>
                  <a:lnTo>
                    <a:pt x="61" y="254"/>
                  </a:lnTo>
                  <a:lnTo>
                    <a:pt x="1" y="290"/>
                  </a:lnTo>
                  <a:lnTo>
                    <a:pt x="303" y="459"/>
                  </a:lnTo>
                  <a:lnTo>
                    <a:pt x="363" y="423"/>
                  </a:lnTo>
                  <a:lnTo>
                    <a:pt x="242" y="363"/>
                  </a:lnTo>
                  <a:lnTo>
                    <a:pt x="702" y="97"/>
                  </a:lnTo>
                  <a:lnTo>
                    <a:pt x="641" y="61"/>
                  </a:lnTo>
                  <a:lnTo>
                    <a:pt x="484" y="0"/>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9"/>
            <p:cNvSpPr/>
            <p:nvPr/>
          </p:nvSpPr>
          <p:spPr>
            <a:xfrm>
              <a:off x="3430944" y="2720572"/>
              <a:ext cx="48128" cy="29079"/>
            </a:xfrm>
            <a:custGeom>
              <a:rect b="b" l="l" r="r" t="t"/>
              <a:pathLst>
                <a:path extrusionOk="0" h="461" w="763">
                  <a:moveTo>
                    <a:pt x="496" y="1"/>
                  </a:moveTo>
                  <a:lnTo>
                    <a:pt x="424" y="37"/>
                  </a:lnTo>
                  <a:cubicBezTo>
                    <a:pt x="460" y="49"/>
                    <a:pt x="496" y="49"/>
                    <a:pt x="532" y="61"/>
                  </a:cubicBezTo>
                  <a:cubicBezTo>
                    <a:pt x="569" y="73"/>
                    <a:pt x="593" y="86"/>
                    <a:pt x="617" y="98"/>
                  </a:cubicBezTo>
                  <a:cubicBezTo>
                    <a:pt x="641" y="110"/>
                    <a:pt x="665" y="134"/>
                    <a:pt x="665" y="158"/>
                  </a:cubicBezTo>
                  <a:cubicBezTo>
                    <a:pt x="665" y="170"/>
                    <a:pt x="653" y="194"/>
                    <a:pt x="629" y="206"/>
                  </a:cubicBezTo>
                  <a:cubicBezTo>
                    <a:pt x="605" y="219"/>
                    <a:pt x="593" y="231"/>
                    <a:pt x="557" y="231"/>
                  </a:cubicBezTo>
                  <a:cubicBezTo>
                    <a:pt x="532" y="231"/>
                    <a:pt x="496" y="243"/>
                    <a:pt x="448" y="243"/>
                  </a:cubicBezTo>
                  <a:lnTo>
                    <a:pt x="61" y="243"/>
                  </a:lnTo>
                  <a:lnTo>
                    <a:pt x="1" y="279"/>
                  </a:lnTo>
                  <a:lnTo>
                    <a:pt x="327" y="460"/>
                  </a:lnTo>
                  <a:lnTo>
                    <a:pt x="387" y="436"/>
                  </a:lnTo>
                  <a:lnTo>
                    <a:pt x="146" y="291"/>
                  </a:lnTo>
                  <a:lnTo>
                    <a:pt x="520" y="291"/>
                  </a:lnTo>
                  <a:cubicBezTo>
                    <a:pt x="569" y="279"/>
                    <a:pt x="605" y="279"/>
                    <a:pt x="629" y="279"/>
                  </a:cubicBezTo>
                  <a:cubicBezTo>
                    <a:pt x="653" y="267"/>
                    <a:pt x="677" y="255"/>
                    <a:pt x="702" y="243"/>
                  </a:cubicBezTo>
                  <a:cubicBezTo>
                    <a:pt x="750" y="219"/>
                    <a:pt x="762" y="194"/>
                    <a:pt x="762" y="158"/>
                  </a:cubicBezTo>
                  <a:cubicBezTo>
                    <a:pt x="750" y="122"/>
                    <a:pt x="726" y="86"/>
                    <a:pt x="677" y="61"/>
                  </a:cubicBezTo>
                  <a:cubicBezTo>
                    <a:pt x="653" y="49"/>
                    <a:pt x="629" y="37"/>
                    <a:pt x="593" y="25"/>
                  </a:cubicBezTo>
                  <a:cubicBezTo>
                    <a:pt x="569" y="13"/>
                    <a:pt x="532" y="1"/>
                    <a:pt x="496"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9"/>
            <p:cNvSpPr/>
            <p:nvPr/>
          </p:nvSpPr>
          <p:spPr>
            <a:xfrm>
              <a:off x="3618471" y="2830011"/>
              <a:ext cx="103762" cy="54184"/>
            </a:xfrm>
            <a:custGeom>
              <a:rect b="b" l="l" r="r" t="t"/>
              <a:pathLst>
                <a:path extrusionOk="0" h="859" w="1645">
                  <a:moveTo>
                    <a:pt x="823" y="0"/>
                  </a:moveTo>
                  <a:cubicBezTo>
                    <a:pt x="642" y="0"/>
                    <a:pt x="460" y="43"/>
                    <a:pt x="291" y="127"/>
                  </a:cubicBezTo>
                  <a:cubicBezTo>
                    <a:pt x="1" y="297"/>
                    <a:pt x="1" y="562"/>
                    <a:pt x="291" y="732"/>
                  </a:cubicBezTo>
                  <a:cubicBezTo>
                    <a:pt x="460" y="816"/>
                    <a:pt x="642" y="859"/>
                    <a:pt x="823" y="859"/>
                  </a:cubicBezTo>
                  <a:cubicBezTo>
                    <a:pt x="1004" y="859"/>
                    <a:pt x="1185" y="816"/>
                    <a:pt x="1355" y="732"/>
                  </a:cubicBezTo>
                  <a:cubicBezTo>
                    <a:pt x="1645" y="562"/>
                    <a:pt x="1645" y="297"/>
                    <a:pt x="1355" y="127"/>
                  </a:cubicBezTo>
                  <a:cubicBezTo>
                    <a:pt x="1185" y="43"/>
                    <a:pt x="1004" y="0"/>
                    <a:pt x="823"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9"/>
            <p:cNvSpPr/>
            <p:nvPr/>
          </p:nvSpPr>
          <p:spPr>
            <a:xfrm>
              <a:off x="3652785" y="2848682"/>
              <a:ext cx="51156" cy="25231"/>
            </a:xfrm>
            <a:custGeom>
              <a:rect b="b" l="l" r="r" t="t"/>
              <a:pathLst>
                <a:path extrusionOk="0" h="400" w="811">
                  <a:moveTo>
                    <a:pt x="654" y="49"/>
                  </a:moveTo>
                  <a:lnTo>
                    <a:pt x="339" y="230"/>
                  </a:lnTo>
                  <a:lnTo>
                    <a:pt x="134" y="121"/>
                  </a:lnTo>
                  <a:lnTo>
                    <a:pt x="654" y="49"/>
                  </a:lnTo>
                  <a:close/>
                  <a:moveTo>
                    <a:pt x="702" y="1"/>
                  </a:moveTo>
                  <a:lnTo>
                    <a:pt x="73" y="73"/>
                  </a:lnTo>
                  <a:lnTo>
                    <a:pt x="1" y="121"/>
                  </a:lnTo>
                  <a:lnTo>
                    <a:pt x="267" y="266"/>
                  </a:lnTo>
                  <a:lnTo>
                    <a:pt x="134" y="351"/>
                  </a:lnTo>
                  <a:lnTo>
                    <a:pt x="206" y="399"/>
                  </a:lnTo>
                  <a:lnTo>
                    <a:pt x="351" y="315"/>
                  </a:lnTo>
                  <a:lnTo>
                    <a:pt x="436" y="363"/>
                  </a:lnTo>
                  <a:lnTo>
                    <a:pt x="508" y="327"/>
                  </a:lnTo>
                  <a:lnTo>
                    <a:pt x="412" y="279"/>
                  </a:lnTo>
                  <a:lnTo>
                    <a:pt x="811" y="61"/>
                  </a:lnTo>
                  <a:lnTo>
                    <a:pt x="702" y="1"/>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9"/>
            <p:cNvSpPr/>
            <p:nvPr/>
          </p:nvSpPr>
          <p:spPr>
            <a:xfrm>
              <a:off x="2991047" y="2467886"/>
              <a:ext cx="103762" cy="54184"/>
            </a:xfrm>
            <a:custGeom>
              <a:rect b="b" l="l" r="r" t="t"/>
              <a:pathLst>
                <a:path extrusionOk="0" h="859" w="1645">
                  <a:moveTo>
                    <a:pt x="818" y="0"/>
                  </a:moveTo>
                  <a:cubicBezTo>
                    <a:pt x="635" y="0"/>
                    <a:pt x="454" y="42"/>
                    <a:pt x="291" y="127"/>
                  </a:cubicBezTo>
                  <a:cubicBezTo>
                    <a:pt x="0" y="284"/>
                    <a:pt x="0" y="562"/>
                    <a:pt x="291" y="731"/>
                  </a:cubicBezTo>
                  <a:cubicBezTo>
                    <a:pt x="460" y="816"/>
                    <a:pt x="641" y="858"/>
                    <a:pt x="822" y="858"/>
                  </a:cubicBezTo>
                  <a:cubicBezTo>
                    <a:pt x="1004" y="858"/>
                    <a:pt x="1185" y="816"/>
                    <a:pt x="1354" y="731"/>
                  </a:cubicBezTo>
                  <a:cubicBezTo>
                    <a:pt x="1644" y="562"/>
                    <a:pt x="1644" y="284"/>
                    <a:pt x="1354" y="127"/>
                  </a:cubicBezTo>
                  <a:cubicBezTo>
                    <a:pt x="1185" y="42"/>
                    <a:pt x="1001" y="0"/>
                    <a:pt x="818"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9"/>
            <p:cNvSpPr/>
            <p:nvPr/>
          </p:nvSpPr>
          <p:spPr>
            <a:xfrm>
              <a:off x="3018485" y="2478924"/>
              <a:ext cx="55697" cy="31286"/>
            </a:xfrm>
            <a:custGeom>
              <a:rect b="b" l="l" r="r" t="t"/>
              <a:pathLst>
                <a:path extrusionOk="0" h="496" w="883">
                  <a:moveTo>
                    <a:pt x="593" y="0"/>
                  </a:moveTo>
                  <a:lnTo>
                    <a:pt x="520" y="49"/>
                  </a:lnTo>
                  <a:cubicBezTo>
                    <a:pt x="557" y="61"/>
                    <a:pt x="593" y="61"/>
                    <a:pt x="617" y="73"/>
                  </a:cubicBezTo>
                  <a:cubicBezTo>
                    <a:pt x="653" y="85"/>
                    <a:pt x="677" y="97"/>
                    <a:pt x="702" y="121"/>
                  </a:cubicBezTo>
                  <a:cubicBezTo>
                    <a:pt x="738" y="133"/>
                    <a:pt x="762" y="158"/>
                    <a:pt x="774" y="182"/>
                  </a:cubicBezTo>
                  <a:cubicBezTo>
                    <a:pt x="774" y="206"/>
                    <a:pt x="762" y="230"/>
                    <a:pt x="726" y="242"/>
                  </a:cubicBezTo>
                  <a:cubicBezTo>
                    <a:pt x="702" y="254"/>
                    <a:pt x="665" y="266"/>
                    <a:pt x="629" y="266"/>
                  </a:cubicBezTo>
                  <a:cubicBezTo>
                    <a:pt x="593" y="266"/>
                    <a:pt x="557" y="242"/>
                    <a:pt x="520" y="230"/>
                  </a:cubicBezTo>
                  <a:lnTo>
                    <a:pt x="448" y="182"/>
                  </a:lnTo>
                  <a:lnTo>
                    <a:pt x="375" y="218"/>
                  </a:lnTo>
                  <a:lnTo>
                    <a:pt x="448" y="266"/>
                  </a:lnTo>
                  <a:cubicBezTo>
                    <a:pt x="484" y="290"/>
                    <a:pt x="520" y="315"/>
                    <a:pt x="520" y="339"/>
                  </a:cubicBezTo>
                  <a:cubicBezTo>
                    <a:pt x="520" y="363"/>
                    <a:pt x="508" y="387"/>
                    <a:pt x="472" y="411"/>
                  </a:cubicBezTo>
                  <a:cubicBezTo>
                    <a:pt x="436" y="423"/>
                    <a:pt x="387" y="436"/>
                    <a:pt x="351" y="436"/>
                  </a:cubicBezTo>
                  <a:cubicBezTo>
                    <a:pt x="303" y="436"/>
                    <a:pt x="254" y="411"/>
                    <a:pt x="206" y="387"/>
                  </a:cubicBezTo>
                  <a:cubicBezTo>
                    <a:pt x="170" y="363"/>
                    <a:pt x="146" y="351"/>
                    <a:pt x="121" y="327"/>
                  </a:cubicBezTo>
                  <a:cubicBezTo>
                    <a:pt x="109" y="315"/>
                    <a:pt x="97" y="290"/>
                    <a:pt x="85" y="266"/>
                  </a:cubicBezTo>
                  <a:lnTo>
                    <a:pt x="1" y="315"/>
                  </a:lnTo>
                  <a:cubicBezTo>
                    <a:pt x="25" y="339"/>
                    <a:pt x="49" y="363"/>
                    <a:pt x="61" y="375"/>
                  </a:cubicBezTo>
                  <a:cubicBezTo>
                    <a:pt x="85" y="399"/>
                    <a:pt x="109" y="411"/>
                    <a:pt x="134" y="423"/>
                  </a:cubicBezTo>
                  <a:cubicBezTo>
                    <a:pt x="206" y="472"/>
                    <a:pt x="279" y="496"/>
                    <a:pt x="351" y="496"/>
                  </a:cubicBezTo>
                  <a:cubicBezTo>
                    <a:pt x="424" y="496"/>
                    <a:pt x="496" y="484"/>
                    <a:pt x="557" y="448"/>
                  </a:cubicBezTo>
                  <a:cubicBezTo>
                    <a:pt x="593" y="436"/>
                    <a:pt x="617" y="411"/>
                    <a:pt x="617" y="375"/>
                  </a:cubicBezTo>
                  <a:cubicBezTo>
                    <a:pt x="617" y="351"/>
                    <a:pt x="605" y="327"/>
                    <a:pt x="581" y="290"/>
                  </a:cubicBezTo>
                  <a:lnTo>
                    <a:pt x="581" y="290"/>
                  </a:lnTo>
                  <a:cubicBezTo>
                    <a:pt x="617" y="315"/>
                    <a:pt x="665" y="315"/>
                    <a:pt x="702" y="315"/>
                  </a:cubicBezTo>
                  <a:cubicBezTo>
                    <a:pt x="750" y="315"/>
                    <a:pt x="786" y="303"/>
                    <a:pt x="822" y="278"/>
                  </a:cubicBezTo>
                  <a:cubicBezTo>
                    <a:pt x="871" y="254"/>
                    <a:pt x="883" y="230"/>
                    <a:pt x="883" y="194"/>
                  </a:cubicBezTo>
                  <a:cubicBezTo>
                    <a:pt x="871" y="158"/>
                    <a:pt x="835" y="121"/>
                    <a:pt x="774" y="85"/>
                  </a:cubicBezTo>
                  <a:cubicBezTo>
                    <a:pt x="750" y="61"/>
                    <a:pt x="726" y="49"/>
                    <a:pt x="690" y="37"/>
                  </a:cubicBezTo>
                  <a:cubicBezTo>
                    <a:pt x="665" y="25"/>
                    <a:pt x="629" y="13"/>
                    <a:pt x="593"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9"/>
            <p:cNvSpPr/>
            <p:nvPr/>
          </p:nvSpPr>
          <p:spPr>
            <a:xfrm>
              <a:off x="2808062" y="2361916"/>
              <a:ext cx="103762" cy="54184"/>
            </a:xfrm>
            <a:custGeom>
              <a:rect b="b" l="l" r="r" t="t"/>
              <a:pathLst>
                <a:path extrusionOk="0" h="859" w="1645">
                  <a:moveTo>
                    <a:pt x="816" y="0"/>
                  </a:moveTo>
                  <a:cubicBezTo>
                    <a:pt x="635" y="0"/>
                    <a:pt x="454" y="42"/>
                    <a:pt x="291" y="127"/>
                  </a:cubicBezTo>
                  <a:cubicBezTo>
                    <a:pt x="1" y="296"/>
                    <a:pt x="1" y="562"/>
                    <a:pt x="291" y="731"/>
                  </a:cubicBezTo>
                  <a:cubicBezTo>
                    <a:pt x="454" y="816"/>
                    <a:pt x="635" y="858"/>
                    <a:pt x="816" y="858"/>
                  </a:cubicBezTo>
                  <a:cubicBezTo>
                    <a:pt x="998" y="858"/>
                    <a:pt x="1179" y="816"/>
                    <a:pt x="1342" y="731"/>
                  </a:cubicBezTo>
                  <a:cubicBezTo>
                    <a:pt x="1644" y="562"/>
                    <a:pt x="1644" y="296"/>
                    <a:pt x="1342" y="127"/>
                  </a:cubicBezTo>
                  <a:cubicBezTo>
                    <a:pt x="1179" y="42"/>
                    <a:pt x="998" y="0"/>
                    <a:pt x="816"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9"/>
            <p:cNvSpPr/>
            <p:nvPr/>
          </p:nvSpPr>
          <p:spPr>
            <a:xfrm>
              <a:off x="2839348" y="2375225"/>
              <a:ext cx="52670" cy="30025"/>
            </a:xfrm>
            <a:custGeom>
              <a:rect b="b" l="l" r="r" t="t"/>
              <a:pathLst>
                <a:path extrusionOk="0" h="476" w="835">
                  <a:moveTo>
                    <a:pt x="556" y="61"/>
                  </a:moveTo>
                  <a:cubicBezTo>
                    <a:pt x="592" y="61"/>
                    <a:pt x="629" y="73"/>
                    <a:pt x="665" y="97"/>
                  </a:cubicBezTo>
                  <a:cubicBezTo>
                    <a:pt x="701" y="121"/>
                    <a:pt x="713" y="134"/>
                    <a:pt x="725" y="158"/>
                  </a:cubicBezTo>
                  <a:cubicBezTo>
                    <a:pt x="725" y="182"/>
                    <a:pt x="713" y="194"/>
                    <a:pt x="677" y="218"/>
                  </a:cubicBezTo>
                  <a:cubicBezTo>
                    <a:pt x="641" y="230"/>
                    <a:pt x="617" y="242"/>
                    <a:pt x="580" y="242"/>
                  </a:cubicBezTo>
                  <a:cubicBezTo>
                    <a:pt x="544" y="242"/>
                    <a:pt x="508" y="230"/>
                    <a:pt x="472" y="206"/>
                  </a:cubicBezTo>
                  <a:cubicBezTo>
                    <a:pt x="435" y="194"/>
                    <a:pt x="411" y="170"/>
                    <a:pt x="411" y="146"/>
                  </a:cubicBezTo>
                  <a:cubicBezTo>
                    <a:pt x="411" y="121"/>
                    <a:pt x="423" y="109"/>
                    <a:pt x="459" y="85"/>
                  </a:cubicBezTo>
                  <a:cubicBezTo>
                    <a:pt x="484" y="73"/>
                    <a:pt x="520" y="61"/>
                    <a:pt x="556" y="61"/>
                  </a:cubicBezTo>
                  <a:close/>
                  <a:moveTo>
                    <a:pt x="278" y="206"/>
                  </a:moveTo>
                  <a:cubicBezTo>
                    <a:pt x="327" y="206"/>
                    <a:pt x="363" y="218"/>
                    <a:pt x="399" y="242"/>
                  </a:cubicBezTo>
                  <a:cubicBezTo>
                    <a:pt x="447" y="267"/>
                    <a:pt x="459" y="291"/>
                    <a:pt x="459" y="315"/>
                  </a:cubicBezTo>
                  <a:cubicBezTo>
                    <a:pt x="472" y="339"/>
                    <a:pt x="447" y="363"/>
                    <a:pt x="411" y="387"/>
                  </a:cubicBezTo>
                  <a:cubicBezTo>
                    <a:pt x="375" y="399"/>
                    <a:pt x="339" y="412"/>
                    <a:pt x="290" y="412"/>
                  </a:cubicBezTo>
                  <a:cubicBezTo>
                    <a:pt x="254" y="412"/>
                    <a:pt x="218" y="399"/>
                    <a:pt x="169" y="375"/>
                  </a:cubicBezTo>
                  <a:cubicBezTo>
                    <a:pt x="133" y="351"/>
                    <a:pt x="121" y="339"/>
                    <a:pt x="109" y="303"/>
                  </a:cubicBezTo>
                  <a:cubicBezTo>
                    <a:pt x="109" y="279"/>
                    <a:pt x="133" y="267"/>
                    <a:pt x="169" y="242"/>
                  </a:cubicBezTo>
                  <a:cubicBezTo>
                    <a:pt x="206" y="218"/>
                    <a:pt x="242" y="206"/>
                    <a:pt x="278" y="206"/>
                  </a:cubicBezTo>
                  <a:close/>
                  <a:moveTo>
                    <a:pt x="544" y="1"/>
                  </a:moveTo>
                  <a:cubicBezTo>
                    <a:pt x="484" y="1"/>
                    <a:pt x="435" y="13"/>
                    <a:pt x="387" y="37"/>
                  </a:cubicBezTo>
                  <a:cubicBezTo>
                    <a:pt x="351" y="61"/>
                    <a:pt x="327" y="85"/>
                    <a:pt x="327" y="109"/>
                  </a:cubicBezTo>
                  <a:cubicBezTo>
                    <a:pt x="327" y="134"/>
                    <a:pt x="327" y="158"/>
                    <a:pt x="363" y="182"/>
                  </a:cubicBezTo>
                  <a:cubicBezTo>
                    <a:pt x="314" y="158"/>
                    <a:pt x="266" y="158"/>
                    <a:pt x="218" y="158"/>
                  </a:cubicBezTo>
                  <a:cubicBezTo>
                    <a:pt x="169" y="158"/>
                    <a:pt x="121" y="170"/>
                    <a:pt x="85" y="194"/>
                  </a:cubicBezTo>
                  <a:cubicBezTo>
                    <a:pt x="24" y="230"/>
                    <a:pt x="0" y="267"/>
                    <a:pt x="0" y="303"/>
                  </a:cubicBezTo>
                  <a:cubicBezTo>
                    <a:pt x="12" y="339"/>
                    <a:pt x="49" y="375"/>
                    <a:pt x="109" y="412"/>
                  </a:cubicBezTo>
                  <a:cubicBezTo>
                    <a:pt x="181" y="448"/>
                    <a:pt x="242" y="472"/>
                    <a:pt x="302" y="472"/>
                  </a:cubicBezTo>
                  <a:cubicBezTo>
                    <a:pt x="316" y="474"/>
                    <a:pt x="329" y="475"/>
                    <a:pt x="341" y="475"/>
                  </a:cubicBezTo>
                  <a:cubicBezTo>
                    <a:pt x="397" y="475"/>
                    <a:pt x="446" y="455"/>
                    <a:pt x="496" y="436"/>
                  </a:cubicBezTo>
                  <a:cubicBezTo>
                    <a:pt x="532" y="412"/>
                    <a:pt x="556" y="387"/>
                    <a:pt x="556" y="351"/>
                  </a:cubicBezTo>
                  <a:cubicBezTo>
                    <a:pt x="568" y="327"/>
                    <a:pt x="556" y="303"/>
                    <a:pt x="520" y="267"/>
                  </a:cubicBezTo>
                  <a:lnTo>
                    <a:pt x="520" y="267"/>
                  </a:lnTo>
                  <a:cubicBezTo>
                    <a:pt x="568" y="291"/>
                    <a:pt x="605" y="291"/>
                    <a:pt x="653" y="291"/>
                  </a:cubicBezTo>
                  <a:cubicBezTo>
                    <a:pt x="689" y="291"/>
                    <a:pt x="725" y="279"/>
                    <a:pt x="762" y="254"/>
                  </a:cubicBezTo>
                  <a:cubicBezTo>
                    <a:pt x="810" y="230"/>
                    <a:pt x="834" y="194"/>
                    <a:pt x="822" y="158"/>
                  </a:cubicBezTo>
                  <a:cubicBezTo>
                    <a:pt x="822" y="134"/>
                    <a:pt x="786" y="97"/>
                    <a:pt x="725" y="61"/>
                  </a:cubicBezTo>
                  <a:cubicBezTo>
                    <a:pt x="665" y="25"/>
                    <a:pt x="605" y="1"/>
                    <a:pt x="544"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9"/>
            <p:cNvSpPr/>
            <p:nvPr/>
          </p:nvSpPr>
          <p:spPr>
            <a:xfrm>
              <a:off x="1569172" y="3338979"/>
              <a:ext cx="126597" cy="66231"/>
            </a:xfrm>
            <a:custGeom>
              <a:rect b="b" l="l" r="r" t="t"/>
              <a:pathLst>
                <a:path extrusionOk="0" h="1050" w="2007">
                  <a:moveTo>
                    <a:pt x="1002" y="1"/>
                  </a:moveTo>
                  <a:cubicBezTo>
                    <a:pt x="778" y="1"/>
                    <a:pt x="553" y="52"/>
                    <a:pt x="351" y="157"/>
                  </a:cubicBezTo>
                  <a:cubicBezTo>
                    <a:pt x="1" y="374"/>
                    <a:pt x="13" y="700"/>
                    <a:pt x="375" y="906"/>
                  </a:cubicBezTo>
                  <a:cubicBezTo>
                    <a:pt x="572" y="1001"/>
                    <a:pt x="789" y="1049"/>
                    <a:pt x="1006" y="1049"/>
                  </a:cubicBezTo>
                  <a:cubicBezTo>
                    <a:pt x="1230" y="1049"/>
                    <a:pt x="1454" y="998"/>
                    <a:pt x="1656" y="894"/>
                  </a:cubicBezTo>
                  <a:cubicBezTo>
                    <a:pt x="2007" y="676"/>
                    <a:pt x="1995" y="350"/>
                    <a:pt x="1632" y="144"/>
                  </a:cubicBezTo>
                  <a:cubicBezTo>
                    <a:pt x="1436" y="49"/>
                    <a:pt x="1219" y="1"/>
                    <a:pt x="1002" y="1"/>
                  </a:cubicBezTo>
                  <a:close/>
                </a:path>
              </a:pathLst>
            </a:custGeom>
            <a:solidFill>
              <a:srgbClr val="FD74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9"/>
            <p:cNvSpPr/>
            <p:nvPr/>
          </p:nvSpPr>
          <p:spPr>
            <a:xfrm>
              <a:off x="1593583" y="3378970"/>
              <a:ext cx="28259" cy="14886"/>
            </a:xfrm>
            <a:custGeom>
              <a:rect b="b" l="l" r="r" t="t"/>
              <a:pathLst>
                <a:path extrusionOk="0" h="236" w="448">
                  <a:moveTo>
                    <a:pt x="54" y="1"/>
                  </a:moveTo>
                  <a:cubicBezTo>
                    <a:pt x="41" y="1"/>
                    <a:pt x="29" y="10"/>
                    <a:pt x="12" y="18"/>
                  </a:cubicBezTo>
                  <a:cubicBezTo>
                    <a:pt x="0" y="18"/>
                    <a:pt x="12" y="42"/>
                    <a:pt x="12" y="42"/>
                  </a:cubicBezTo>
                  <a:lnTo>
                    <a:pt x="37" y="42"/>
                  </a:lnTo>
                  <a:cubicBezTo>
                    <a:pt x="157" y="79"/>
                    <a:pt x="278" y="139"/>
                    <a:pt x="375" y="224"/>
                  </a:cubicBezTo>
                  <a:cubicBezTo>
                    <a:pt x="387" y="236"/>
                    <a:pt x="411" y="236"/>
                    <a:pt x="423" y="236"/>
                  </a:cubicBezTo>
                  <a:cubicBezTo>
                    <a:pt x="435" y="224"/>
                    <a:pt x="448" y="211"/>
                    <a:pt x="435" y="199"/>
                  </a:cubicBezTo>
                  <a:cubicBezTo>
                    <a:pt x="327" y="115"/>
                    <a:pt x="206" y="42"/>
                    <a:pt x="73" y="6"/>
                  </a:cubicBezTo>
                  <a:cubicBezTo>
                    <a:pt x="66" y="2"/>
                    <a:pt x="60" y="1"/>
                    <a:pt x="54"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9"/>
            <p:cNvSpPr/>
            <p:nvPr/>
          </p:nvSpPr>
          <p:spPr>
            <a:xfrm>
              <a:off x="1595854" y="3355695"/>
              <a:ext cx="20626" cy="19869"/>
            </a:xfrm>
            <a:custGeom>
              <a:rect b="b" l="l" r="r" t="t"/>
              <a:pathLst>
                <a:path extrusionOk="0" h="315" w="327">
                  <a:moveTo>
                    <a:pt x="121" y="0"/>
                  </a:moveTo>
                  <a:cubicBezTo>
                    <a:pt x="109" y="0"/>
                    <a:pt x="97" y="12"/>
                    <a:pt x="97" y="24"/>
                  </a:cubicBezTo>
                  <a:cubicBezTo>
                    <a:pt x="109" y="61"/>
                    <a:pt x="121" y="85"/>
                    <a:pt x="134" y="121"/>
                  </a:cubicBezTo>
                  <a:cubicBezTo>
                    <a:pt x="109" y="121"/>
                    <a:pt x="97" y="121"/>
                    <a:pt x="73" y="133"/>
                  </a:cubicBezTo>
                  <a:cubicBezTo>
                    <a:pt x="25" y="145"/>
                    <a:pt x="1" y="194"/>
                    <a:pt x="37" y="218"/>
                  </a:cubicBezTo>
                  <a:cubicBezTo>
                    <a:pt x="67" y="241"/>
                    <a:pt x="98" y="249"/>
                    <a:pt x="132" y="249"/>
                  </a:cubicBezTo>
                  <a:cubicBezTo>
                    <a:pt x="151" y="249"/>
                    <a:pt x="172" y="246"/>
                    <a:pt x="194" y="242"/>
                  </a:cubicBezTo>
                  <a:lnTo>
                    <a:pt x="206" y="242"/>
                  </a:lnTo>
                  <a:cubicBezTo>
                    <a:pt x="218" y="266"/>
                    <a:pt x="230" y="278"/>
                    <a:pt x="254" y="290"/>
                  </a:cubicBezTo>
                  <a:lnTo>
                    <a:pt x="279" y="315"/>
                  </a:lnTo>
                  <a:lnTo>
                    <a:pt x="315" y="315"/>
                  </a:lnTo>
                  <a:cubicBezTo>
                    <a:pt x="327" y="302"/>
                    <a:pt x="327" y="302"/>
                    <a:pt x="327" y="290"/>
                  </a:cubicBezTo>
                  <a:cubicBezTo>
                    <a:pt x="242" y="218"/>
                    <a:pt x="182" y="121"/>
                    <a:pt x="158" y="24"/>
                  </a:cubicBezTo>
                  <a:cubicBezTo>
                    <a:pt x="158" y="12"/>
                    <a:pt x="146" y="0"/>
                    <a:pt x="121"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9"/>
            <p:cNvSpPr/>
            <p:nvPr/>
          </p:nvSpPr>
          <p:spPr>
            <a:xfrm>
              <a:off x="1626383" y="3380863"/>
              <a:ext cx="34314" cy="11039"/>
            </a:xfrm>
            <a:custGeom>
              <a:rect b="b" l="l" r="r" t="t"/>
              <a:pathLst>
                <a:path extrusionOk="0" h="175" w="544">
                  <a:moveTo>
                    <a:pt x="36" y="0"/>
                  </a:moveTo>
                  <a:cubicBezTo>
                    <a:pt x="24" y="0"/>
                    <a:pt x="12" y="0"/>
                    <a:pt x="0" y="12"/>
                  </a:cubicBezTo>
                  <a:cubicBezTo>
                    <a:pt x="0" y="12"/>
                    <a:pt x="0" y="36"/>
                    <a:pt x="12" y="36"/>
                  </a:cubicBezTo>
                  <a:lnTo>
                    <a:pt x="48" y="49"/>
                  </a:lnTo>
                  <a:lnTo>
                    <a:pt x="145" y="73"/>
                  </a:lnTo>
                  <a:lnTo>
                    <a:pt x="133" y="73"/>
                  </a:lnTo>
                  <a:cubicBezTo>
                    <a:pt x="97" y="109"/>
                    <a:pt x="121" y="145"/>
                    <a:pt x="169" y="169"/>
                  </a:cubicBezTo>
                  <a:cubicBezTo>
                    <a:pt x="185" y="173"/>
                    <a:pt x="201" y="174"/>
                    <a:pt x="215" y="174"/>
                  </a:cubicBezTo>
                  <a:cubicBezTo>
                    <a:pt x="256" y="174"/>
                    <a:pt x="291" y="163"/>
                    <a:pt x="326" y="145"/>
                  </a:cubicBezTo>
                  <a:cubicBezTo>
                    <a:pt x="338" y="133"/>
                    <a:pt x="338" y="121"/>
                    <a:pt x="338" y="109"/>
                  </a:cubicBezTo>
                  <a:cubicBezTo>
                    <a:pt x="399" y="121"/>
                    <a:pt x="447" y="121"/>
                    <a:pt x="508" y="121"/>
                  </a:cubicBezTo>
                  <a:cubicBezTo>
                    <a:pt x="520" y="121"/>
                    <a:pt x="532" y="121"/>
                    <a:pt x="544" y="109"/>
                  </a:cubicBezTo>
                  <a:cubicBezTo>
                    <a:pt x="544" y="97"/>
                    <a:pt x="532" y="97"/>
                    <a:pt x="520" y="97"/>
                  </a:cubicBezTo>
                  <a:cubicBezTo>
                    <a:pt x="351" y="85"/>
                    <a:pt x="193" y="49"/>
                    <a:pt x="36"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9"/>
            <p:cNvSpPr/>
            <p:nvPr/>
          </p:nvSpPr>
          <p:spPr>
            <a:xfrm>
              <a:off x="1476134" y="3284922"/>
              <a:ext cx="127417" cy="66484"/>
            </a:xfrm>
            <a:custGeom>
              <a:rect b="b" l="l" r="r" t="t"/>
              <a:pathLst>
                <a:path extrusionOk="0" h="1054" w="2020">
                  <a:moveTo>
                    <a:pt x="1028" y="0"/>
                  </a:moveTo>
                  <a:cubicBezTo>
                    <a:pt x="786" y="0"/>
                    <a:pt x="544" y="61"/>
                    <a:pt x="327" y="180"/>
                  </a:cubicBezTo>
                  <a:cubicBezTo>
                    <a:pt x="1" y="385"/>
                    <a:pt x="25" y="723"/>
                    <a:pt x="400" y="917"/>
                  </a:cubicBezTo>
                  <a:cubicBezTo>
                    <a:pt x="593" y="1008"/>
                    <a:pt x="803" y="1053"/>
                    <a:pt x="1012" y="1053"/>
                  </a:cubicBezTo>
                  <a:cubicBezTo>
                    <a:pt x="1247" y="1053"/>
                    <a:pt x="1482" y="996"/>
                    <a:pt x="1693" y="881"/>
                  </a:cubicBezTo>
                  <a:cubicBezTo>
                    <a:pt x="2019" y="663"/>
                    <a:pt x="1995" y="325"/>
                    <a:pt x="1621" y="131"/>
                  </a:cubicBezTo>
                  <a:cubicBezTo>
                    <a:pt x="1433" y="43"/>
                    <a:pt x="1231" y="0"/>
                    <a:pt x="1028" y="0"/>
                  </a:cubicBezTo>
                  <a:close/>
                </a:path>
              </a:pathLst>
            </a:custGeom>
            <a:solidFill>
              <a:srgbClr val="FDE3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9"/>
            <p:cNvSpPr/>
            <p:nvPr/>
          </p:nvSpPr>
          <p:spPr>
            <a:xfrm>
              <a:off x="1518080" y="3340430"/>
              <a:ext cx="29079" cy="16274"/>
            </a:xfrm>
            <a:custGeom>
              <a:rect b="b" l="l" r="r" t="t"/>
              <a:pathLst>
                <a:path extrusionOk="0" h="258" w="461">
                  <a:moveTo>
                    <a:pt x="460" y="1"/>
                  </a:moveTo>
                  <a:cubicBezTo>
                    <a:pt x="327" y="13"/>
                    <a:pt x="194" y="49"/>
                    <a:pt x="73" y="97"/>
                  </a:cubicBezTo>
                  <a:cubicBezTo>
                    <a:pt x="37" y="121"/>
                    <a:pt x="1" y="194"/>
                    <a:pt x="97" y="230"/>
                  </a:cubicBezTo>
                  <a:cubicBezTo>
                    <a:pt x="134" y="248"/>
                    <a:pt x="173" y="257"/>
                    <a:pt x="212" y="257"/>
                  </a:cubicBezTo>
                  <a:cubicBezTo>
                    <a:pt x="252" y="257"/>
                    <a:pt x="291" y="248"/>
                    <a:pt x="327" y="230"/>
                  </a:cubicBezTo>
                  <a:cubicBezTo>
                    <a:pt x="400" y="170"/>
                    <a:pt x="448" y="85"/>
                    <a:pt x="460" y="1"/>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9"/>
            <p:cNvSpPr/>
            <p:nvPr/>
          </p:nvSpPr>
          <p:spPr>
            <a:xfrm>
              <a:off x="1507420" y="3324093"/>
              <a:ext cx="24474" cy="13372"/>
            </a:xfrm>
            <a:custGeom>
              <a:rect b="b" l="l" r="r" t="t"/>
              <a:pathLst>
                <a:path extrusionOk="0" h="212" w="388">
                  <a:moveTo>
                    <a:pt x="42" y="1"/>
                  </a:moveTo>
                  <a:cubicBezTo>
                    <a:pt x="30" y="1"/>
                    <a:pt x="21" y="9"/>
                    <a:pt x="13" y="18"/>
                  </a:cubicBezTo>
                  <a:cubicBezTo>
                    <a:pt x="0" y="30"/>
                    <a:pt x="13" y="42"/>
                    <a:pt x="37" y="42"/>
                  </a:cubicBezTo>
                  <a:cubicBezTo>
                    <a:pt x="97" y="54"/>
                    <a:pt x="146" y="66"/>
                    <a:pt x="194" y="90"/>
                  </a:cubicBezTo>
                  <a:cubicBezTo>
                    <a:pt x="242" y="115"/>
                    <a:pt x="291" y="151"/>
                    <a:pt x="315" y="199"/>
                  </a:cubicBezTo>
                  <a:cubicBezTo>
                    <a:pt x="315" y="199"/>
                    <a:pt x="315" y="211"/>
                    <a:pt x="327" y="211"/>
                  </a:cubicBezTo>
                  <a:lnTo>
                    <a:pt x="363" y="211"/>
                  </a:lnTo>
                  <a:cubicBezTo>
                    <a:pt x="387" y="211"/>
                    <a:pt x="387" y="199"/>
                    <a:pt x="387" y="187"/>
                  </a:cubicBezTo>
                  <a:cubicBezTo>
                    <a:pt x="351" y="127"/>
                    <a:pt x="303" y="90"/>
                    <a:pt x="254" y="66"/>
                  </a:cubicBezTo>
                  <a:cubicBezTo>
                    <a:pt x="194" y="30"/>
                    <a:pt x="121" y="18"/>
                    <a:pt x="61" y="6"/>
                  </a:cubicBezTo>
                  <a:cubicBezTo>
                    <a:pt x="54" y="2"/>
                    <a:pt x="48" y="1"/>
                    <a:pt x="42"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9"/>
            <p:cNvSpPr/>
            <p:nvPr/>
          </p:nvSpPr>
          <p:spPr>
            <a:xfrm>
              <a:off x="1551637" y="3323967"/>
              <a:ext cx="16842" cy="8957"/>
            </a:xfrm>
            <a:custGeom>
              <a:rect b="b" l="l" r="r" t="t"/>
              <a:pathLst>
                <a:path extrusionOk="0" h="142" w="267">
                  <a:moveTo>
                    <a:pt x="164" y="1"/>
                  </a:moveTo>
                  <a:cubicBezTo>
                    <a:pt x="126" y="1"/>
                    <a:pt x="87" y="9"/>
                    <a:pt x="49" y="32"/>
                  </a:cubicBezTo>
                  <a:cubicBezTo>
                    <a:pt x="1" y="68"/>
                    <a:pt x="1" y="104"/>
                    <a:pt x="37" y="129"/>
                  </a:cubicBezTo>
                  <a:cubicBezTo>
                    <a:pt x="60" y="138"/>
                    <a:pt x="83" y="142"/>
                    <a:pt x="106" y="142"/>
                  </a:cubicBezTo>
                  <a:cubicBezTo>
                    <a:pt x="143" y="142"/>
                    <a:pt x="181" y="131"/>
                    <a:pt x="218" y="117"/>
                  </a:cubicBezTo>
                  <a:cubicBezTo>
                    <a:pt x="266" y="80"/>
                    <a:pt x="266" y="32"/>
                    <a:pt x="230" y="8"/>
                  </a:cubicBezTo>
                  <a:cubicBezTo>
                    <a:pt x="208" y="3"/>
                    <a:pt x="186" y="1"/>
                    <a:pt x="164"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9"/>
            <p:cNvSpPr/>
            <p:nvPr/>
          </p:nvSpPr>
          <p:spPr>
            <a:xfrm>
              <a:off x="1566144" y="3319299"/>
              <a:ext cx="10723" cy="10534"/>
            </a:xfrm>
            <a:custGeom>
              <a:rect b="b" l="l" r="r" t="t"/>
              <a:pathLst>
                <a:path extrusionOk="0" h="167" w="170">
                  <a:moveTo>
                    <a:pt x="30" y="0"/>
                  </a:moveTo>
                  <a:cubicBezTo>
                    <a:pt x="24" y="0"/>
                    <a:pt x="18" y="3"/>
                    <a:pt x="12" y="9"/>
                  </a:cubicBezTo>
                  <a:cubicBezTo>
                    <a:pt x="0" y="9"/>
                    <a:pt x="12" y="21"/>
                    <a:pt x="24" y="21"/>
                  </a:cubicBezTo>
                  <a:lnTo>
                    <a:pt x="49" y="33"/>
                  </a:lnTo>
                  <a:cubicBezTo>
                    <a:pt x="85" y="58"/>
                    <a:pt x="109" y="94"/>
                    <a:pt x="109" y="142"/>
                  </a:cubicBezTo>
                  <a:cubicBezTo>
                    <a:pt x="109" y="142"/>
                    <a:pt x="121" y="154"/>
                    <a:pt x="121" y="154"/>
                  </a:cubicBezTo>
                  <a:cubicBezTo>
                    <a:pt x="121" y="154"/>
                    <a:pt x="133" y="154"/>
                    <a:pt x="145" y="166"/>
                  </a:cubicBezTo>
                  <a:cubicBezTo>
                    <a:pt x="157" y="166"/>
                    <a:pt x="169" y="154"/>
                    <a:pt x="169" y="142"/>
                  </a:cubicBezTo>
                  <a:cubicBezTo>
                    <a:pt x="169" y="94"/>
                    <a:pt x="133" y="33"/>
                    <a:pt x="85" y="21"/>
                  </a:cubicBezTo>
                  <a:lnTo>
                    <a:pt x="49" y="9"/>
                  </a:lnTo>
                  <a:cubicBezTo>
                    <a:pt x="42" y="3"/>
                    <a:pt x="36" y="0"/>
                    <a:pt x="30"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9"/>
            <p:cNvSpPr/>
            <p:nvPr/>
          </p:nvSpPr>
          <p:spPr>
            <a:xfrm>
              <a:off x="1511205" y="3303026"/>
              <a:ext cx="16842" cy="9272"/>
            </a:xfrm>
            <a:custGeom>
              <a:rect b="b" l="l" r="r" t="t"/>
              <a:pathLst>
                <a:path extrusionOk="0" h="147" w="267">
                  <a:moveTo>
                    <a:pt x="161" y="0"/>
                  </a:moveTo>
                  <a:cubicBezTo>
                    <a:pt x="124" y="0"/>
                    <a:pt x="87" y="11"/>
                    <a:pt x="49" y="25"/>
                  </a:cubicBezTo>
                  <a:cubicBezTo>
                    <a:pt x="1" y="62"/>
                    <a:pt x="1" y="110"/>
                    <a:pt x="37" y="134"/>
                  </a:cubicBezTo>
                  <a:cubicBezTo>
                    <a:pt x="59" y="143"/>
                    <a:pt x="80" y="147"/>
                    <a:pt x="101" y="147"/>
                  </a:cubicBezTo>
                  <a:cubicBezTo>
                    <a:pt x="140" y="147"/>
                    <a:pt x="179" y="134"/>
                    <a:pt x="218" y="110"/>
                  </a:cubicBezTo>
                  <a:cubicBezTo>
                    <a:pt x="267" y="86"/>
                    <a:pt x="267" y="38"/>
                    <a:pt x="231" y="13"/>
                  </a:cubicBezTo>
                  <a:cubicBezTo>
                    <a:pt x="207" y="4"/>
                    <a:pt x="184" y="0"/>
                    <a:pt x="161"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9"/>
            <p:cNvSpPr/>
            <p:nvPr/>
          </p:nvSpPr>
          <p:spPr>
            <a:xfrm>
              <a:off x="1516566" y="3297475"/>
              <a:ext cx="18356" cy="5488"/>
            </a:xfrm>
            <a:custGeom>
              <a:rect b="b" l="l" r="r" t="t"/>
              <a:pathLst>
                <a:path extrusionOk="0" h="87" w="291">
                  <a:moveTo>
                    <a:pt x="86" y="0"/>
                  </a:moveTo>
                  <a:cubicBezTo>
                    <a:pt x="66" y="0"/>
                    <a:pt x="46" y="2"/>
                    <a:pt x="25" y="5"/>
                  </a:cubicBezTo>
                  <a:cubicBezTo>
                    <a:pt x="13" y="5"/>
                    <a:pt x="1" y="17"/>
                    <a:pt x="1" y="29"/>
                  </a:cubicBezTo>
                  <a:lnTo>
                    <a:pt x="13" y="41"/>
                  </a:lnTo>
                  <a:lnTo>
                    <a:pt x="49" y="41"/>
                  </a:lnTo>
                  <a:cubicBezTo>
                    <a:pt x="65" y="38"/>
                    <a:pt x="81" y="36"/>
                    <a:pt x="97" y="36"/>
                  </a:cubicBezTo>
                  <a:cubicBezTo>
                    <a:pt x="142" y="36"/>
                    <a:pt x="186" y="47"/>
                    <a:pt x="230" y="65"/>
                  </a:cubicBezTo>
                  <a:lnTo>
                    <a:pt x="242" y="77"/>
                  </a:lnTo>
                  <a:cubicBezTo>
                    <a:pt x="248" y="83"/>
                    <a:pt x="254" y="86"/>
                    <a:pt x="262" y="86"/>
                  </a:cubicBezTo>
                  <a:cubicBezTo>
                    <a:pt x="269" y="86"/>
                    <a:pt x="279" y="83"/>
                    <a:pt x="291" y="77"/>
                  </a:cubicBezTo>
                  <a:cubicBezTo>
                    <a:pt x="291" y="77"/>
                    <a:pt x="291" y="65"/>
                    <a:pt x="291" y="65"/>
                  </a:cubicBezTo>
                  <a:lnTo>
                    <a:pt x="254" y="41"/>
                  </a:lnTo>
                  <a:cubicBezTo>
                    <a:pt x="200" y="14"/>
                    <a:pt x="146" y="0"/>
                    <a:pt x="86"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9"/>
            <p:cNvSpPr/>
            <p:nvPr/>
          </p:nvSpPr>
          <p:spPr>
            <a:xfrm>
              <a:off x="2968907" y="601878"/>
              <a:ext cx="1337369" cy="1208502"/>
            </a:xfrm>
            <a:custGeom>
              <a:rect b="b" l="l" r="r" t="t"/>
              <a:pathLst>
                <a:path extrusionOk="0" h="19159" w="21202">
                  <a:moveTo>
                    <a:pt x="1270" y="1"/>
                  </a:moveTo>
                  <a:lnTo>
                    <a:pt x="1270" y="13"/>
                  </a:lnTo>
                  <a:lnTo>
                    <a:pt x="1258" y="13"/>
                  </a:lnTo>
                  <a:lnTo>
                    <a:pt x="1258" y="25"/>
                  </a:lnTo>
                  <a:lnTo>
                    <a:pt x="1246" y="13"/>
                  </a:lnTo>
                  <a:lnTo>
                    <a:pt x="1246" y="25"/>
                  </a:lnTo>
                  <a:lnTo>
                    <a:pt x="1222" y="25"/>
                  </a:lnTo>
                  <a:lnTo>
                    <a:pt x="1222" y="37"/>
                  </a:lnTo>
                  <a:lnTo>
                    <a:pt x="1210" y="37"/>
                  </a:lnTo>
                  <a:lnTo>
                    <a:pt x="1210" y="49"/>
                  </a:lnTo>
                  <a:lnTo>
                    <a:pt x="1198" y="37"/>
                  </a:lnTo>
                  <a:lnTo>
                    <a:pt x="1198" y="49"/>
                  </a:lnTo>
                  <a:lnTo>
                    <a:pt x="1173" y="49"/>
                  </a:lnTo>
                  <a:lnTo>
                    <a:pt x="1173" y="61"/>
                  </a:lnTo>
                  <a:lnTo>
                    <a:pt x="1161" y="49"/>
                  </a:lnTo>
                  <a:lnTo>
                    <a:pt x="1161" y="61"/>
                  </a:lnTo>
                  <a:lnTo>
                    <a:pt x="1161" y="73"/>
                  </a:lnTo>
                  <a:lnTo>
                    <a:pt x="1149" y="61"/>
                  </a:lnTo>
                  <a:lnTo>
                    <a:pt x="1149" y="73"/>
                  </a:lnTo>
                  <a:lnTo>
                    <a:pt x="1125" y="73"/>
                  </a:lnTo>
                  <a:lnTo>
                    <a:pt x="1125" y="85"/>
                  </a:lnTo>
                  <a:lnTo>
                    <a:pt x="1113" y="73"/>
                  </a:lnTo>
                  <a:lnTo>
                    <a:pt x="1113" y="85"/>
                  </a:lnTo>
                  <a:lnTo>
                    <a:pt x="1101" y="85"/>
                  </a:lnTo>
                  <a:lnTo>
                    <a:pt x="1101" y="97"/>
                  </a:lnTo>
                  <a:lnTo>
                    <a:pt x="1077" y="97"/>
                  </a:lnTo>
                  <a:lnTo>
                    <a:pt x="1077" y="109"/>
                  </a:lnTo>
                  <a:lnTo>
                    <a:pt x="1065" y="97"/>
                  </a:lnTo>
                  <a:lnTo>
                    <a:pt x="1065" y="109"/>
                  </a:lnTo>
                  <a:lnTo>
                    <a:pt x="1052" y="109"/>
                  </a:lnTo>
                  <a:lnTo>
                    <a:pt x="1052" y="121"/>
                  </a:lnTo>
                  <a:lnTo>
                    <a:pt x="1040" y="109"/>
                  </a:lnTo>
                  <a:lnTo>
                    <a:pt x="1040" y="121"/>
                  </a:lnTo>
                  <a:lnTo>
                    <a:pt x="1028" y="121"/>
                  </a:lnTo>
                  <a:lnTo>
                    <a:pt x="1028" y="134"/>
                  </a:lnTo>
                  <a:lnTo>
                    <a:pt x="1016" y="121"/>
                  </a:lnTo>
                  <a:lnTo>
                    <a:pt x="1016" y="134"/>
                  </a:lnTo>
                  <a:lnTo>
                    <a:pt x="1004" y="134"/>
                  </a:lnTo>
                  <a:lnTo>
                    <a:pt x="1004" y="146"/>
                  </a:lnTo>
                  <a:lnTo>
                    <a:pt x="992" y="134"/>
                  </a:lnTo>
                  <a:lnTo>
                    <a:pt x="992" y="146"/>
                  </a:lnTo>
                  <a:lnTo>
                    <a:pt x="980" y="146"/>
                  </a:lnTo>
                  <a:lnTo>
                    <a:pt x="980" y="158"/>
                  </a:lnTo>
                  <a:lnTo>
                    <a:pt x="968" y="146"/>
                  </a:lnTo>
                  <a:lnTo>
                    <a:pt x="968" y="158"/>
                  </a:lnTo>
                  <a:lnTo>
                    <a:pt x="956" y="158"/>
                  </a:lnTo>
                  <a:lnTo>
                    <a:pt x="956" y="170"/>
                  </a:lnTo>
                  <a:lnTo>
                    <a:pt x="944" y="158"/>
                  </a:lnTo>
                  <a:lnTo>
                    <a:pt x="944" y="170"/>
                  </a:lnTo>
                  <a:lnTo>
                    <a:pt x="932" y="158"/>
                  </a:lnTo>
                  <a:lnTo>
                    <a:pt x="932" y="170"/>
                  </a:lnTo>
                  <a:lnTo>
                    <a:pt x="932" y="182"/>
                  </a:lnTo>
                  <a:lnTo>
                    <a:pt x="920" y="170"/>
                  </a:lnTo>
                  <a:lnTo>
                    <a:pt x="920" y="182"/>
                  </a:lnTo>
                  <a:lnTo>
                    <a:pt x="907" y="182"/>
                  </a:lnTo>
                  <a:lnTo>
                    <a:pt x="907" y="194"/>
                  </a:lnTo>
                  <a:lnTo>
                    <a:pt x="895" y="182"/>
                  </a:lnTo>
                  <a:lnTo>
                    <a:pt x="895" y="194"/>
                  </a:lnTo>
                  <a:lnTo>
                    <a:pt x="883" y="182"/>
                  </a:lnTo>
                  <a:lnTo>
                    <a:pt x="883" y="194"/>
                  </a:lnTo>
                  <a:lnTo>
                    <a:pt x="871" y="194"/>
                  </a:lnTo>
                  <a:lnTo>
                    <a:pt x="871" y="206"/>
                  </a:lnTo>
                  <a:lnTo>
                    <a:pt x="859" y="194"/>
                  </a:lnTo>
                  <a:lnTo>
                    <a:pt x="859" y="206"/>
                  </a:lnTo>
                  <a:lnTo>
                    <a:pt x="859" y="218"/>
                  </a:lnTo>
                  <a:lnTo>
                    <a:pt x="847" y="206"/>
                  </a:lnTo>
                  <a:lnTo>
                    <a:pt x="847" y="218"/>
                  </a:lnTo>
                  <a:lnTo>
                    <a:pt x="835" y="206"/>
                  </a:lnTo>
                  <a:lnTo>
                    <a:pt x="835" y="218"/>
                  </a:lnTo>
                  <a:lnTo>
                    <a:pt x="823" y="218"/>
                  </a:lnTo>
                  <a:lnTo>
                    <a:pt x="823" y="230"/>
                  </a:lnTo>
                  <a:lnTo>
                    <a:pt x="811" y="218"/>
                  </a:lnTo>
                  <a:lnTo>
                    <a:pt x="811" y="230"/>
                  </a:lnTo>
                  <a:lnTo>
                    <a:pt x="811" y="242"/>
                  </a:lnTo>
                  <a:lnTo>
                    <a:pt x="799" y="230"/>
                  </a:lnTo>
                  <a:lnTo>
                    <a:pt x="799" y="242"/>
                  </a:lnTo>
                  <a:lnTo>
                    <a:pt x="787" y="230"/>
                  </a:lnTo>
                  <a:lnTo>
                    <a:pt x="787" y="242"/>
                  </a:lnTo>
                  <a:lnTo>
                    <a:pt x="774" y="242"/>
                  </a:lnTo>
                  <a:lnTo>
                    <a:pt x="774" y="254"/>
                  </a:lnTo>
                  <a:lnTo>
                    <a:pt x="762" y="242"/>
                  </a:lnTo>
                  <a:lnTo>
                    <a:pt x="762" y="254"/>
                  </a:lnTo>
                  <a:lnTo>
                    <a:pt x="750" y="254"/>
                  </a:lnTo>
                  <a:lnTo>
                    <a:pt x="750" y="266"/>
                  </a:lnTo>
                  <a:lnTo>
                    <a:pt x="738" y="254"/>
                  </a:lnTo>
                  <a:lnTo>
                    <a:pt x="738" y="266"/>
                  </a:lnTo>
                  <a:lnTo>
                    <a:pt x="726" y="266"/>
                  </a:lnTo>
                  <a:lnTo>
                    <a:pt x="726" y="279"/>
                  </a:lnTo>
                  <a:lnTo>
                    <a:pt x="714" y="266"/>
                  </a:lnTo>
                  <a:lnTo>
                    <a:pt x="714" y="279"/>
                  </a:lnTo>
                  <a:lnTo>
                    <a:pt x="702" y="279"/>
                  </a:lnTo>
                  <a:lnTo>
                    <a:pt x="702" y="291"/>
                  </a:lnTo>
                  <a:lnTo>
                    <a:pt x="690" y="279"/>
                  </a:lnTo>
                  <a:lnTo>
                    <a:pt x="690" y="291"/>
                  </a:lnTo>
                  <a:lnTo>
                    <a:pt x="678" y="291"/>
                  </a:lnTo>
                  <a:lnTo>
                    <a:pt x="678" y="303"/>
                  </a:lnTo>
                  <a:lnTo>
                    <a:pt x="666" y="291"/>
                  </a:lnTo>
                  <a:lnTo>
                    <a:pt x="666" y="303"/>
                  </a:lnTo>
                  <a:lnTo>
                    <a:pt x="654" y="303"/>
                  </a:lnTo>
                  <a:lnTo>
                    <a:pt x="654" y="315"/>
                  </a:lnTo>
                  <a:lnTo>
                    <a:pt x="642" y="303"/>
                  </a:lnTo>
                  <a:lnTo>
                    <a:pt x="642" y="315"/>
                  </a:lnTo>
                  <a:lnTo>
                    <a:pt x="629" y="315"/>
                  </a:lnTo>
                  <a:lnTo>
                    <a:pt x="629" y="327"/>
                  </a:lnTo>
                  <a:lnTo>
                    <a:pt x="617" y="315"/>
                  </a:lnTo>
                  <a:lnTo>
                    <a:pt x="617" y="327"/>
                  </a:lnTo>
                  <a:lnTo>
                    <a:pt x="605" y="327"/>
                  </a:lnTo>
                  <a:lnTo>
                    <a:pt x="605" y="339"/>
                  </a:lnTo>
                  <a:lnTo>
                    <a:pt x="593" y="327"/>
                  </a:lnTo>
                  <a:lnTo>
                    <a:pt x="593" y="339"/>
                  </a:lnTo>
                  <a:lnTo>
                    <a:pt x="581" y="327"/>
                  </a:lnTo>
                  <a:lnTo>
                    <a:pt x="581" y="339"/>
                  </a:lnTo>
                  <a:lnTo>
                    <a:pt x="581" y="351"/>
                  </a:lnTo>
                  <a:lnTo>
                    <a:pt x="569" y="339"/>
                  </a:lnTo>
                  <a:lnTo>
                    <a:pt x="569" y="351"/>
                  </a:lnTo>
                  <a:lnTo>
                    <a:pt x="557" y="351"/>
                  </a:lnTo>
                  <a:lnTo>
                    <a:pt x="557" y="363"/>
                  </a:lnTo>
                  <a:lnTo>
                    <a:pt x="545" y="351"/>
                  </a:lnTo>
                  <a:lnTo>
                    <a:pt x="545" y="363"/>
                  </a:lnTo>
                  <a:lnTo>
                    <a:pt x="533" y="351"/>
                  </a:lnTo>
                  <a:lnTo>
                    <a:pt x="533" y="363"/>
                  </a:lnTo>
                  <a:lnTo>
                    <a:pt x="521" y="363"/>
                  </a:lnTo>
                  <a:lnTo>
                    <a:pt x="521" y="375"/>
                  </a:lnTo>
                  <a:lnTo>
                    <a:pt x="509" y="375"/>
                  </a:lnTo>
                  <a:lnTo>
                    <a:pt x="509" y="387"/>
                  </a:lnTo>
                  <a:lnTo>
                    <a:pt x="496" y="375"/>
                  </a:lnTo>
                  <a:lnTo>
                    <a:pt x="496" y="387"/>
                  </a:lnTo>
                  <a:lnTo>
                    <a:pt x="484" y="375"/>
                  </a:lnTo>
                  <a:lnTo>
                    <a:pt x="484" y="387"/>
                  </a:lnTo>
                  <a:lnTo>
                    <a:pt x="472" y="387"/>
                  </a:lnTo>
                  <a:lnTo>
                    <a:pt x="472" y="399"/>
                  </a:lnTo>
                  <a:lnTo>
                    <a:pt x="460" y="387"/>
                  </a:lnTo>
                  <a:lnTo>
                    <a:pt x="460" y="399"/>
                  </a:lnTo>
                  <a:lnTo>
                    <a:pt x="460" y="412"/>
                  </a:lnTo>
                  <a:lnTo>
                    <a:pt x="448" y="399"/>
                  </a:lnTo>
                  <a:lnTo>
                    <a:pt x="448" y="412"/>
                  </a:lnTo>
                  <a:lnTo>
                    <a:pt x="436" y="399"/>
                  </a:lnTo>
                  <a:lnTo>
                    <a:pt x="436" y="412"/>
                  </a:lnTo>
                  <a:lnTo>
                    <a:pt x="424" y="412"/>
                  </a:lnTo>
                  <a:lnTo>
                    <a:pt x="424" y="424"/>
                  </a:lnTo>
                  <a:lnTo>
                    <a:pt x="412" y="412"/>
                  </a:lnTo>
                  <a:lnTo>
                    <a:pt x="412" y="424"/>
                  </a:lnTo>
                  <a:lnTo>
                    <a:pt x="400" y="424"/>
                  </a:lnTo>
                  <a:lnTo>
                    <a:pt x="400" y="436"/>
                  </a:lnTo>
                  <a:lnTo>
                    <a:pt x="388" y="424"/>
                  </a:lnTo>
                  <a:lnTo>
                    <a:pt x="388" y="436"/>
                  </a:lnTo>
                  <a:lnTo>
                    <a:pt x="376" y="436"/>
                  </a:lnTo>
                  <a:lnTo>
                    <a:pt x="376" y="448"/>
                  </a:lnTo>
                  <a:lnTo>
                    <a:pt x="364" y="436"/>
                  </a:lnTo>
                  <a:lnTo>
                    <a:pt x="364" y="448"/>
                  </a:lnTo>
                  <a:lnTo>
                    <a:pt x="339" y="448"/>
                  </a:lnTo>
                  <a:lnTo>
                    <a:pt x="339" y="460"/>
                  </a:lnTo>
                  <a:lnTo>
                    <a:pt x="327" y="460"/>
                  </a:lnTo>
                  <a:lnTo>
                    <a:pt x="327" y="472"/>
                  </a:lnTo>
                  <a:lnTo>
                    <a:pt x="315" y="460"/>
                  </a:lnTo>
                  <a:lnTo>
                    <a:pt x="315" y="472"/>
                  </a:lnTo>
                  <a:lnTo>
                    <a:pt x="303" y="472"/>
                  </a:lnTo>
                  <a:lnTo>
                    <a:pt x="303" y="484"/>
                  </a:lnTo>
                  <a:lnTo>
                    <a:pt x="291" y="472"/>
                  </a:lnTo>
                  <a:lnTo>
                    <a:pt x="291" y="484"/>
                  </a:lnTo>
                  <a:lnTo>
                    <a:pt x="279" y="484"/>
                  </a:lnTo>
                  <a:lnTo>
                    <a:pt x="279" y="496"/>
                  </a:lnTo>
                  <a:lnTo>
                    <a:pt x="267" y="484"/>
                  </a:lnTo>
                  <a:lnTo>
                    <a:pt x="267" y="496"/>
                  </a:lnTo>
                  <a:lnTo>
                    <a:pt x="243" y="496"/>
                  </a:lnTo>
                  <a:lnTo>
                    <a:pt x="243" y="508"/>
                  </a:lnTo>
                  <a:lnTo>
                    <a:pt x="231" y="496"/>
                  </a:lnTo>
                  <a:lnTo>
                    <a:pt x="231" y="508"/>
                  </a:lnTo>
                  <a:lnTo>
                    <a:pt x="231" y="520"/>
                  </a:lnTo>
                  <a:lnTo>
                    <a:pt x="219" y="508"/>
                  </a:lnTo>
                  <a:lnTo>
                    <a:pt x="219" y="520"/>
                  </a:lnTo>
                  <a:lnTo>
                    <a:pt x="194" y="520"/>
                  </a:lnTo>
                  <a:lnTo>
                    <a:pt x="194" y="532"/>
                  </a:lnTo>
                  <a:lnTo>
                    <a:pt x="182" y="520"/>
                  </a:lnTo>
                  <a:lnTo>
                    <a:pt x="182" y="532"/>
                  </a:lnTo>
                  <a:lnTo>
                    <a:pt x="170" y="532"/>
                  </a:lnTo>
                  <a:lnTo>
                    <a:pt x="170" y="544"/>
                  </a:lnTo>
                  <a:lnTo>
                    <a:pt x="146" y="544"/>
                  </a:lnTo>
                  <a:lnTo>
                    <a:pt x="146" y="557"/>
                  </a:lnTo>
                  <a:lnTo>
                    <a:pt x="134" y="544"/>
                  </a:lnTo>
                  <a:lnTo>
                    <a:pt x="134" y="557"/>
                  </a:lnTo>
                  <a:lnTo>
                    <a:pt x="122" y="557"/>
                  </a:lnTo>
                  <a:lnTo>
                    <a:pt x="122" y="569"/>
                  </a:lnTo>
                  <a:lnTo>
                    <a:pt x="110" y="557"/>
                  </a:lnTo>
                  <a:lnTo>
                    <a:pt x="110" y="569"/>
                  </a:lnTo>
                  <a:lnTo>
                    <a:pt x="98" y="569"/>
                  </a:lnTo>
                  <a:lnTo>
                    <a:pt x="98" y="581"/>
                  </a:lnTo>
                  <a:lnTo>
                    <a:pt x="86" y="569"/>
                  </a:lnTo>
                  <a:lnTo>
                    <a:pt x="86" y="581"/>
                  </a:lnTo>
                  <a:lnTo>
                    <a:pt x="73" y="581"/>
                  </a:lnTo>
                  <a:lnTo>
                    <a:pt x="73" y="593"/>
                  </a:lnTo>
                  <a:lnTo>
                    <a:pt x="61" y="581"/>
                  </a:lnTo>
                  <a:lnTo>
                    <a:pt x="61" y="593"/>
                  </a:lnTo>
                  <a:lnTo>
                    <a:pt x="49" y="593"/>
                  </a:lnTo>
                  <a:lnTo>
                    <a:pt x="49" y="605"/>
                  </a:lnTo>
                  <a:lnTo>
                    <a:pt x="37" y="593"/>
                  </a:lnTo>
                  <a:lnTo>
                    <a:pt x="37" y="605"/>
                  </a:lnTo>
                  <a:lnTo>
                    <a:pt x="25" y="605"/>
                  </a:lnTo>
                  <a:lnTo>
                    <a:pt x="25" y="617"/>
                  </a:lnTo>
                  <a:lnTo>
                    <a:pt x="13" y="605"/>
                  </a:lnTo>
                  <a:lnTo>
                    <a:pt x="13" y="617"/>
                  </a:lnTo>
                  <a:lnTo>
                    <a:pt x="1" y="617"/>
                  </a:lnTo>
                  <a:lnTo>
                    <a:pt x="1" y="16656"/>
                  </a:lnTo>
                  <a:lnTo>
                    <a:pt x="4243" y="19158"/>
                  </a:lnTo>
                  <a:lnTo>
                    <a:pt x="21201" y="11592"/>
                  </a:lnTo>
                  <a:lnTo>
                    <a:pt x="21201" y="11495"/>
                  </a:lnTo>
                  <a:lnTo>
                    <a:pt x="1282" y="1"/>
                  </a:lnTo>
                  <a:lnTo>
                    <a:pt x="1282" y="13"/>
                  </a:lnTo>
                  <a:lnTo>
                    <a:pt x="127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9"/>
            <p:cNvSpPr/>
            <p:nvPr/>
          </p:nvSpPr>
          <p:spPr>
            <a:xfrm>
              <a:off x="3236541" y="1333004"/>
              <a:ext cx="1072002" cy="1155138"/>
            </a:xfrm>
            <a:custGeom>
              <a:rect b="b" l="l" r="r" t="t"/>
              <a:pathLst>
                <a:path extrusionOk="0" h="18313" w="16995">
                  <a:moveTo>
                    <a:pt x="16958" y="1"/>
                  </a:moveTo>
                  <a:lnTo>
                    <a:pt x="0" y="7567"/>
                  </a:lnTo>
                  <a:lnTo>
                    <a:pt x="8086" y="12354"/>
                  </a:lnTo>
                  <a:lnTo>
                    <a:pt x="9984" y="18312"/>
                  </a:lnTo>
                  <a:lnTo>
                    <a:pt x="9984" y="18276"/>
                  </a:lnTo>
                  <a:lnTo>
                    <a:pt x="9996" y="18300"/>
                  </a:lnTo>
                  <a:lnTo>
                    <a:pt x="9996" y="18264"/>
                  </a:lnTo>
                  <a:lnTo>
                    <a:pt x="10008" y="18300"/>
                  </a:lnTo>
                  <a:lnTo>
                    <a:pt x="10008" y="18264"/>
                  </a:lnTo>
                  <a:lnTo>
                    <a:pt x="10020" y="18288"/>
                  </a:lnTo>
                  <a:lnTo>
                    <a:pt x="10020" y="18252"/>
                  </a:lnTo>
                  <a:lnTo>
                    <a:pt x="10032" y="18288"/>
                  </a:lnTo>
                  <a:lnTo>
                    <a:pt x="10032" y="18252"/>
                  </a:lnTo>
                  <a:lnTo>
                    <a:pt x="10045" y="18288"/>
                  </a:lnTo>
                  <a:lnTo>
                    <a:pt x="10045" y="18276"/>
                  </a:lnTo>
                  <a:lnTo>
                    <a:pt x="10045" y="18240"/>
                  </a:lnTo>
                  <a:lnTo>
                    <a:pt x="10057" y="18276"/>
                  </a:lnTo>
                  <a:lnTo>
                    <a:pt x="10057" y="18240"/>
                  </a:lnTo>
                  <a:lnTo>
                    <a:pt x="10069" y="18264"/>
                  </a:lnTo>
                  <a:lnTo>
                    <a:pt x="10069" y="18228"/>
                  </a:lnTo>
                  <a:lnTo>
                    <a:pt x="10081" y="18264"/>
                  </a:lnTo>
                  <a:lnTo>
                    <a:pt x="10081" y="18228"/>
                  </a:lnTo>
                  <a:lnTo>
                    <a:pt x="10093" y="18264"/>
                  </a:lnTo>
                  <a:lnTo>
                    <a:pt x="10093" y="18228"/>
                  </a:lnTo>
                  <a:lnTo>
                    <a:pt x="10105" y="18252"/>
                  </a:lnTo>
                  <a:lnTo>
                    <a:pt x="10105" y="18216"/>
                  </a:lnTo>
                  <a:lnTo>
                    <a:pt x="10117" y="18240"/>
                  </a:lnTo>
                  <a:lnTo>
                    <a:pt x="10117" y="18204"/>
                  </a:lnTo>
                  <a:lnTo>
                    <a:pt x="10129" y="18240"/>
                  </a:lnTo>
                  <a:lnTo>
                    <a:pt x="10129" y="18204"/>
                  </a:lnTo>
                  <a:lnTo>
                    <a:pt x="10141" y="18240"/>
                  </a:lnTo>
                  <a:lnTo>
                    <a:pt x="10141" y="18204"/>
                  </a:lnTo>
                  <a:lnTo>
                    <a:pt x="10153" y="18228"/>
                  </a:lnTo>
                  <a:lnTo>
                    <a:pt x="10153" y="18192"/>
                  </a:lnTo>
                  <a:lnTo>
                    <a:pt x="10165" y="18228"/>
                  </a:lnTo>
                  <a:lnTo>
                    <a:pt x="10165" y="18216"/>
                  </a:lnTo>
                  <a:lnTo>
                    <a:pt x="10165" y="18180"/>
                  </a:lnTo>
                  <a:lnTo>
                    <a:pt x="10178" y="18216"/>
                  </a:lnTo>
                  <a:lnTo>
                    <a:pt x="10178" y="18180"/>
                  </a:lnTo>
                  <a:lnTo>
                    <a:pt x="10190" y="18216"/>
                  </a:lnTo>
                  <a:lnTo>
                    <a:pt x="10190" y="18180"/>
                  </a:lnTo>
                  <a:lnTo>
                    <a:pt x="10202" y="18204"/>
                  </a:lnTo>
                  <a:lnTo>
                    <a:pt x="10202" y="18167"/>
                  </a:lnTo>
                  <a:lnTo>
                    <a:pt x="10214" y="18204"/>
                  </a:lnTo>
                  <a:lnTo>
                    <a:pt x="10214" y="18192"/>
                  </a:lnTo>
                  <a:lnTo>
                    <a:pt x="10226" y="18155"/>
                  </a:lnTo>
                  <a:lnTo>
                    <a:pt x="10238" y="18192"/>
                  </a:lnTo>
                  <a:lnTo>
                    <a:pt x="10238" y="18155"/>
                  </a:lnTo>
                  <a:lnTo>
                    <a:pt x="10250" y="18180"/>
                  </a:lnTo>
                  <a:lnTo>
                    <a:pt x="10250" y="18143"/>
                  </a:lnTo>
                  <a:lnTo>
                    <a:pt x="10262" y="18180"/>
                  </a:lnTo>
                  <a:lnTo>
                    <a:pt x="10262" y="18143"/>
                  </a:lnTo>
                  <a:lnTo>
                    <a:pt x="10274" y="18167"/>
                  </a:lnTo>
                  <a:lnTo>
                    <a:pt x="10286" y="18131"/>
                  </a:lnTo>
                  <a:lnTo>
                    <a:pt x="10298" y="18155"/>
                  </a:lnTo>
                  <a:lnTo>
                    <a:pt x="10298" y="18119"/>
                  </a:lnTo>
                  <a:lnTo>
                    <a:pt x="10310" y="18155"/>
                  </a:lnTo>
                  <a:lnTo>
                    <a:pt x="10310" y="18119"/>
                  </a:lnTo>
                  <a:lnTo>
                    <a:pt x="10323" y="18143"/>
                  </a:lnTo>
                  <a:lnTo>
                    <a:pt x="10323" y="18107"/>
                  </a:lnTo>
                  <a:lnTo>
                    <a:pt x="10335" y="18143"/>
                  </a:lnTo>
                  <a:lnTo>
                    <a:pt x="10335" y="18107"/>
                  </a:lnTo>
                  <a:lnTo>
                    <a:pt x="10347" y="18131"/>
                  </a:lnTo>
                  <a:lnTo>
                    <a:pt x="10347" y="18095"/>
                  </a:lnTo>
                  <a:lnTo>
                    <a:pt x="10359" y="18131"/>
                  </a:lnTo>
                  <a:lnTo>
                    <a:pt x="10359" y="18095"/>
                  </a:lnTo>
                  <a:lnTo>
                    <a:pt x="10371" y="18119"/>
                  </a:lnTo>
                  <a:lnTo>
                    <a:pt x="10371" y="18083"/>
                  </a:lnTo>
                  <a:lnTo>
                    <a:pt x="10383" y="18119"/>
                  </a:lnTo>
                  <a:lnTo>
                    <a:pt x="10383" y="18083"/>
                  </a:lnTo>
                  <a:lnTo>
                    <a:pt x="10395" y="18119"/>
                  </a:lnTo>
                  <a:lnTo>
                    <a:pt x="10395" y="18107"/>
                  </a:lnTo>
                  <a:lnTo>
                    <a:pt x="10395" y="18071"/>
                  </a:lnTo>
                  <a:lnTo>
                    <a:pt x="10407" y="18107"/>
                  </a:lnTo>
                  <a:lnTo>
                    <a:pt x="10407" y="18071"/>
                  </a:lnTo>
                  <a:lnTo>
                    <a:pt x="10419" y="18095"/>
                  </a:lnTo>
                  <a:lnTo>
                    <a:pt x="10419" y="18059"/>
                  </a:lnTo>
                  <a:lnTo>
                    <a:pt x="10431" y="18095"/>
                  </a:lnTo>
                  <a:lnTo>
                    <a:pt x="10431" y="18059"/>
                  </a:lnTo>
                  <a:lnTo>
                    <a:pt x="10443" y="18095"/>
                  </a:lnTo>
                  <a:lnTo>
                    <a:pt x="10443" y="18059"/>
                  </a:lnTo>
                  <a:lnTo>
                    <a:pt x="10456" y="18083"/>
                  </a:lnTo>
                  <a:lnTo>
                    <a:pt x="10456" y="18047"/>
                  </a:lnTo>
                  <a:lnTo>
                    <a:pt x="10468" y="18071"/>
                  </a:lnTo>
                  <a:lnTo>
                    <a:pt x="10468" y="18034"/>
                  </a:lnTo>
                  <a:lnTo>
                    <a:pt x="10480" y="18071"/>
                  </a:lnTo>
                  <a:lnTo>
                    <a:pt x="10480" y="18034"/>
                  </a:lnTo>
                  <a:lnTo>
                    <a:pt x="10492" y="18071"/>
                  </a:lnTo>
                  <a:lnTo>
                    <a:pt x="10492" y="18034"/>
                  </a:lnTo>
                  <a:lnTo>
                    <a:pt x="10504" y="18059"/>
                  </a:lnTo>
                  <a:lnTo>
                    <a:pt x="10504" y="18022"/>
                  </a:lnTo>
                  <a:lnTo>
                    <a:pt x="10516" y="18059"/>
                  </a:lnTo>
                  <a:lnTo>
                    <a:pt x="10516" y="18022"/>
                  </a:lnTo>
                  <a:lnTo>
                    <a:pt x="10528" y="18047"/>
                  </a:lnTo>
                  <a:lnTo>
                    <a:pt x="10528" y="18010"/>
                  </a:lnTo>
                  <a:lnTo>
                    <a:pt x="10540" y="18047"/>
                  </a:lnTo>
                  <a:lnTo>
                    <a:pt x="10540" y="18010"/>
                  </a:lnTo>
                  <a:lnTo>
                    <a:pt x="10552" y="18034"/>
                  </a:lnTo>
                  <a:lnTo>
                    <a:pt x="10552" y="17998"/>
                  </a:lnTo>
                  <a:lnTo>
                    <a:pt x="10564" y="18034"/>
                  </a:lnTo>
                  <a:lnTo>
                    <a:pt x="10564" y="18022"/>
                  </a:lnTo>
                  <a:lnTo>
                    <a:pt x="10576" y="17998"/>
                  </a:lnTo>
                  <a:lnTo>
                    <a:pt x="10576" y="17986"/>
                  </a:lnTo>
                  <a:lnTo>
                    <a:pt x="10588" y="18022"/>
                  </a:lnTo>
                  <a:lnTo>
                    <a:pt x="10588" y="17986"/>
                  </a:lnTo>
                  <a:lnTo>
                    <a:pt x="10601" y="18010"/>
                  </a:lnTo>
                  <a:lnTo>
                    <a:pt x="10601" y="17974"/>
                  </a:lnTo>
                  <a:lnTo>
                    <a:pt x="10613" y="18010"/>
                  </a:lnTo>
                  <a:lnTo>
                    <a:pt x="10613" y="17974"/>
                  </a:lnTo>
                  <a:lnTo>
                    <a:pt x="10625" y="17998"/>
                  </a:lnTo>
                  <a:lnTo>
                    <a:pt x="10625" y="17962"/>
                  </a:lnTo>
                  <a:lnTo>
                    <a:pt x="10637" y="17998"/>
                  </a:lnTo>
                  <a:lnTo>
                    <a:pt x="10637" y="17962"/>
                  </a:lnTo>
                  <a:lnTo>
                    <a:pt x="10649" y="17986"/>
                  </a:lnTo>
                  <a:lnTo>
                    <a:pt x="10649" y="17950"/>
                  </a:lnTo>
                  <a:lnTo>
                    <a:pt x="10661" y="17986"/>
                  </a:lnTo>
                  <a:lnTo>
                    <a:pt x="10661" y="17950"/>
                  </a:lnTo>
                  <a:lnTo>
                    <a:pt x="10673" y="17974"/>
                  </a:lnTo>
                  <a:lnTo>
                    <a:pt x="10673" y="17950"/>
                  </a:lnTo>
                  <a:lnTo>
                    <a:pt x="10685" y="17974"/>
                  </a:lnTo>
                  <a:lnTo>
                    <a:pt x="10685" y="17938"/>
                  </a:lnTo>
                  <a:lnTo>
                    <a:pt x="10697" y="17962"/>
                  </a:lnTo>
                  <a:lnTo>
                    <a:pt x="10697" y="17926"/>
                  </a:lnTo>
                  <a:lnTo>
                    <a:pt x="10709" y="17962"/>
                  </a:lnTo>
                  <a:lnTo>
                    <a:pt x="10709" y="17926"/>
                  </a:lnTo>
                  <a:lnTo>
                    <a:pt x="10721" y="17950"/>
                  </a:lnTo>
                  <a:lnTo>
                    <a:pt x="10721" y="17926"/>
                  </a:lnTo>
                  <a:lnTo>
                    <a:pt x="10734" y="17950"/>
                  </a:lnTo>
                  <a:lnTo>
                    <a:pt x="10734" y="17914"/>
                  </a:lnTo>
                  <a:lnTo>
                    <a:pt x="10746" y="17950"/>
                  </a:lnTo>
                  <a:lnTo>
                    <a:pt x="10746" y="17938"/>
                  </a:lnTo>
                  <a:lnTo>
                    <a:pt x="10746" y="17902"/>
                  </a:lnTo>
                  <a:lnTo>
                    <a:pt x="10758" y="17938"/>
                  </a:lnTo>
                  <a:lnTo>
                    <a:pt x="10758" y="17902"/>
                  </a:lnTo>
                  <a:lnTo>
                    <a:pt x="10770" y="17926"/>
                  </a:lnTo>
                  <a:lnTo>
                    <a:pt x="10770" y="17902"/>
                  </a:lnTo>
                  <a:lnTo>
                    <a:pt x="10782" y="17926"/>
                  </a:lnTo>
                  <a:lnTo>
                    <a:pt x="10782" y="17889"/>
                  </a:lnTo>
                  <a:lnTo>
                    <a:pt x="10794" y="17926"/>
                  </a:lnTo>
                  <a:lnTo>
                    <a:pt x="10794" y="17889"/>
                  </a:lnTo>
                  <a:lnTo>
                    <a:pt x="10806" y="17914"/>
                  </a:lnTo>
                  <a:lnTo>
                    <a:pt x="10806" y="17877"/>
                  </a:lnTo>
                  <a:lnTo>
                    <a:pt x="10818" y="17902"/>
                  </a:lnTo>
                  <a:lnTo>
                    <a:pt x="10818" y="17877"/>
                  </a:lnTo>
                  <a:lnTo>
                    <a:pt x="10830" y="17902"/>
                  </a:lnTo>
                  <a:lnTo>
                    <a:pt x="10830" y="17865"/>
                  </a:lnTo>
                  <a:lnTo>
                    <a:pt x="10842" y="17902"/>
                  </a:lnTo>
                  <a:lnTo>
                    <a:pt x="10842" y="17865"/>
                  </a:lnTo>
                  <a:lnTo>
                    <a:pt x="10854" y="17889"/>
                  </a:lnTo>
                  <a:lnTo>
                    <a:pt x="10854" y="17853"/>
                  </a:lnTo>
                  <a:lnTo>
                    <a:pt x="10866" y="17889"/>
                  </a:lnTo>
                  <a:lnTo>
                    <a:pt x="10866" y="17853"/>
                  </a:lnTo>
                  <a:lnTo>
                    <a:pt x="10879" y="17877"/>
                  </a:lnTo>
                  <a:lnTo>
                    <a:pt x="10879" y="17841"/>
                  </a:lnTo>
                  <a:lnTo>
                    <a:pt x="10891" y="17877"/>
                  </a:lnTo>
                  <a:lnTo>
                    <a:pt x="10891" y="17841"/>
                  </a:lnTo>
                  <a:lnTo>
                    <a:pt x="10903" y="17865"/>
                  </a:lnTo>
                  <a:lnTo>
                    <a:pt x="10903" y="17829"/>
                  </a:lnTo>
                  <a:lnTo>
                    <a:pt x="10915" y="17865"/>
                  </a:lnTo>
                  <a:lnTo>
                    <a:pt x="10915" y="17853"/>
                  </a:lnTo>
                  <a:lnTo>
                    <a:pt x="10927" y="17829"/>
                  </a:lnTo>
                  <a:lnTo>
                    <a:pt x="10927" y="17817"/>
                  </a:lnTo>
                  <a:lnTo>
                    <a:pt x="10939" y="17853"/>
                  </a:lnTo>
                  <a:lnTo>
                    <a:pt x="10939" y="17817"/>
                  </a:lnTo>
                  <a:lnTo>
                    <a:pt x="10951" y="17841"/>
                  </a:lnTo>
                  <a:lnTo>
                    <a:pt x="10951" y="17805"/>
                  </a:lnTo>
                  <a:lnTo>
                    <a:pt x="10963" y="17841"/>
                  </a:lnTo>
                  <a:lnTo>
                    <a:pt x="10963" y="17805"/>
                  </a:lnTo>
                  <a:lnTo>
                    <a:pt x="10975" y="17829"/>
                  </a:lnTo>
                  <a:lnTo>
                    <a:pt x="10975" y="17793"/>
                  </a:lnTo>
                  <a:lnTo>
                    <a:pt x="10987" y="17829"/>
                  </a:lnTo>
                  <a:lnTo>
                    <a:pt x="10987" y="17793"/>
                  </a:lnTo>
                  <a:lnTo>
                    <a:pt x="10999" y="17817"/>
                  </a:lnTo>
                  <a:lnTo>
                    <a:pt x="10999" y="17781"/>
                  </a:lnTo>
                  <a:lnTo>
                    <a:pt x="11012" y="17817"/>
                  </a:lnTo>
                  <a:lnTo>
                    <a:pt x="11012" y="17781"/>
                  </a:lnTo>
                  <a:lnTo>
                    <a:pt x="11024" y="17805"/>
                  </a:lnTo>
                  <a:lnTo>
                    <a:pt x="11024" y="17781"/>
                  </a:lnTo>
                  <a:lnTo>
                    <a:pt x="11036" y="17805"/>
                  </a:lnTo>
                  <a:lnTo>
                    <a:pt x="11036" y="17769"/>
                  </a:lnTo>
                  <a:lnTo>
                    <a:pt x="11048" y="17793"/>
                  </a:lnTo>
                  <a:lnTo>
                    <a:pt x="11048" y="17756"/>
                  </a:lnTo>
                  <a:lnTo>
                    <a:pt x="11060" y="17793"/>
                  </a:lnTo>
                  <a:lnTo>
                    <a:pt x="11060" y="17756"/>
                  </a:lnTo>
                  <a:lnTo>
                    <a:pt x="11072" y="17781"/>
                  </a:lnTo>
                  <a:lnTo>
                    <a:pt x="11072" y="17756"/>
                  </a:lnTo>
                  <a:lnTo>
                    <a:pt x="11084" y="17781"/>
                  </a:lnTo>
                  <a:lnTo>
                    <a:pt x="11084" y="17744"/>
                  </a:lnTo>
                  <a:lnTo>
                    <a:pt x="11096" y="17781"/>
                  </a:lnTo>
                  <a:lnTo>
                    <a:pt x="11096" y="17769"/>
                  </a:lnTo>
                  <a:lnTo>
                    <a:pt x="11096" y="17732"/>
                  </a:lnTo>
                  <a:lnTo>
                    <a:pt x="11108" y="17769"/>
                  </a:lnTo>
                  <a:lnTo>
                    <a:pt x="11108" y="17732"/>
                  </a:lnTo>
                  <a:lnTo>
                    <a:pt x="11120" y="17756"/>
                  </a:lnTo>
                  <a:lnTo>
                    <a:pt x="11120" y="17732"/>
                  </a:lnTo>
                  <a:lnTo>
                    <a:pt x="11132" y="17756"/>
                  </a:lnTo>
                  <a:lnTo>
                    <a:pt x="11132" y="17720"/>
                  </a:lnTo>
                  <a:lnTo>
                    <a:pt x="11144" y="17756"/>
                  </a:lnTo>
                  <a:lnTo>
                    <a:pt x="11144" y="17720"/>
                  </a:lnTo>
                  <a:lnTo>
                    <a:pt x="11157" y="17744"/>
                  </a:lnTo>
                  <a:lnTo>
                    <a:pt x="11157" y="17708"/>
                  </a:lnTo>
                  <a:lnTo>
                    <a:pt x="11169" y="17732"/>
                  </a:lnTo>
                  <a:lnTo>
                    <a:pt x="11169" y="17708"/>
                  </a:lnTo>
                  <a:lnTo>
                    <a:pt x="11181" y="17732"/>
                  </a:lnTo>
                  <a:lnTo>
                    <a:pt x="11181" y="17696"/>
                  </a:lnTo>
                  <a:lnTo>
                    <a:pt x="11193" y="17732"/>
                  </a:lnTo>
                  <a:lnTo>
                    <a:pt x="11193" y="17696"/>
                  </a:lnTo>
                  <a:lnTo>
                    <a:pt x="11205" y="17720"/>
                  </a:lnTo>
                  <a:lnTo>
                    <a:pt x="11217" y="17684"/>
                  </a:lnTo>
                  <a:lnTo>
                    <a:pt x="11229" y="17708"/>
                  </a:lnTo>
                  <a:lnTo>
                    <a:pt x="11229" y="17672"/>
                  </a:lnTo>
                  <a:lnTo>
                    <a:pt x="11241" y="17708"/>
                  </a:lnTo>
                  <a:lnTo>
                    <a:pt x="11241" y="17672"/>
                  </a:lnTo>
                  <a:lnTo>
                    <a:pt x="11253" y="17696"/>
                  </a:lnTo>
                  <a:lnTo>
                    <a:pt x="11253" y="17660"/>
                  </a:lnTo>
                  <a:lnTo>
                    <a:pt x="11265" y="17696"/>
                  </a:lnTo>
                  <a:lnTo>
                    <a:pt x="11302" y="14082"/>
                  </a:lnTo>
                  <a:lnTo>
                    <a:pt x="15725" y="16487"/>
                  </a:lnTo>
                  <a:lnTo>
                    <a:pt x="15725" y="16475"/>
                  </a:lnTo>
                  <a:lnTo>
                    <a:pt x="15737" y="16487"/>
                  </a:lnTo>
                  <a:lnTo>
                    <a:pt x="15737" y="16475"/>
                  </a:lnTo>
                  <a:lnTo>
                    <a:pt x="15750" y="16475"/>
                  </a:lnTo>
                  <a:lnTo>
                    <a:pt x="15750" y="16463"/>
                  </a:lnTo>
                  <a:lnTo>
                    <a:pt x="15762" y="16475"/>
                  </a:lnTo>
                  <a:lnTo>
                    <a:pt x="15762" y="16463"/>
                  </a:lnTo>
                  <a:lnTo>
                    <a:pt x="15786" y="16463"/>
                  </a:lnTo>
                  <a:lnTo>
                    <a:pt x="15786" y="16451"/>
                  </a:lnTo>
                  <a:lnTo>
                    <a:pt x="15798" y="16451"/>
                  </a:lnTo>
                  <a:lnTo>
                    <a:pt x="15798" y="16439"/>
                  </a:lnTo>
                  <a:lnTo>
                    <a:pt x="15810" y="16451"/>
                  </a:lnTo>
                  <a:lnTo>
                    <a:pt x="15810" y="16439"/>
                  </a:lnTo>
                  <a:lnTo>
                    <a:pt x="15834" y="16439"/>
                  </a:lnTo>
                  <a:lnTo>
                    <a:pt x="15834" y="16427"/>
                  </a:lnTo>
                  <a:lnTo>
                    <a:pt x="15846" y="16427"/>
                  </a:lnTo>
                  <a:lnTo>
                    <a:pt x="15846" y="16415"/>
                  </a:lnTo>
                  <a:lnTo>
                    <a:pt x="15858" y="16427"/>
                  </a:lnTo>
                  <a:lnTo>
                    <a:pt x="15858" y="16415"/>
                  </a:lnTo>
                  <a:lnTo>
                    <a:pt x="15883" y="16415"/>
                  </a:lnTo>
                  <a:lnTo>
                    <a:pt x="15883" y="16403"/>
                  </a:lnTo>
                  <a:lnTo>
                    <a:pt x="15895" y="16415"/>
                  </a:lnTo>
                  <a:lnTo>
                    <a:pt x="15895" y="16403"/>
                  </a:lnTo>
                  <a:lnTo>
                    <a:pt x="15895" y="16391"/>
                  </a:lnTo>
                  <a:lnTo>
                    <a:pt x="15907" y="16403"/>
                  </a:lnTo>
                  <a:lnTo>
                    <a:pt x="15907" y="16391"/>
                  </a:lnTo>
                  <a:lnTo>
                    <a:pt x="15931" y="16391"/>
                  </a:lnTo>
                  <a:lnTo>
                    <a:pt x="15931" y="16379"/>
                  </a:lnTo>
                  <a:lnTo>
                    <a:pt x="15943" y="16391"/>
                  </a:lnTo>
                  <a:lnTo>
                    <a:pt x="15943" y="16379"/>
                  </a:lnTo>
                  <a:lnTo>
                    <a:pt x="15955" y="16379"/>
                  </a:lnTo>
                  <a:lnTo>
                    <a:pt x="15955" y="16366"/>
                  </a:lnTo>
                  <a:lnTo>
                    <a:pt x="15979" y="16366"/>
                  </a:lnTo>
                  <a:lnTo>
                    <a:pt x="15979" y="16354"/>
                  </a:lnTo>
                  <a:lnTo>
                    <a:pt x="15991" y="16366"/>
                  </a:lnTo>
                  <a:lnTo>
                    <a:pt x="15991" y="16354"/>
                  </a:lnTo>
                  <a:lnTo>
                    <a:pt x="16003" y="16354"/>
                  </a:lnTo>
                  <a:lnTo>
                    <a:pt x="16003" y="16342"/>
                  </a:lnTo>
                  <a:lnTo>
                    <a:pt x="16015" y="16354"/>
                  </a:lnTo>
                  <a:lnTo>
                    <a:pt x="16015" y="16342"/>
                  </a:lnTo>
                  <a:lnTo>
                    <a:pt x="16028" y="16342"/>
                  </a:lnTo>
                  <a:lnTo>
                    <a:pt x="16028" y="16330"/>
                  </a:lnTo>
                  <a:lnTo>
                    <a:pt x="16040" y="16342"/>
                  </a:lnTo>
                  <a:lnTo>
                    <a:pt x="16040" y="16330"/>
                  </a:lnTo>
                  <a:lnTo>
                    <a:pt x="16052" y="16330"/>
                  </a:lnTo>
                  <a:lnTo>
                    <a:pt x="16052" y="16318"/>
                  </a:lnTo>
                  <a:lnTo>
                    <a:pt x="16064" y="16330"/>
                  </a:lnTo>
                  <a:lnTo>
                    <a:pt x="16064" y="16318"/>
                  </a:lnTo>
                  <a:lnTo>
                    <a:pt x="16076" y="16318"/>
                  </a:lnTo>
                  <a:lnTo>
                    <a:pt x="16076" y="16306"/>
                  </a:lnTo>
                  <a:lnTo>
                    <a:pt x="16088" y="16318"/>
                  </a:lnTo>
                  <a:lnTo>
                    <a:pt x="16088" y="16306"/>
                  </a:lnTo>
                  <a:lnTo>
                    <a:pt x="16100" y="16306"/>
                  </a:lnTo>
                  <a:lnTo>
                    <a:pt x="16100" y="16294"/>
                  </a:lnTo>
                  <a:lnTo>
                    <a:pt x="16112" y="16306"/>
                  </a:lnTo>
                  <a:lnTo>
                    <a:pt x="16112" y="16294"/>
                  </a:lnTo>
                  <a:lnTo>
                    <a:pt x="16124" y="16294"/>
                  </a:lnTo>
                  <a:lnTo>
                    <a:pt x="16124" y="16282"/>
                  </a:lnTo>
                  <a:lnTo>
                    <a:pt x="16136" y="16294"/>
                  </a:lnTo>
                  <a:lnTo>
                    <a:pt x="16136" y="16282"/>
                  </a:lnTo>
                  <a:lnTo>
                    <a:pt x="16148" y="16282"/>
                  </a:lnTo>
                  <a:lnTo>
                    <a:pt x="16148" y="16270"/>
                  </a:lnTo>
                  <a:lnTo>
                    <a:pt x="16161" y="16282"/>
                  </a:lnTo>
                  <a:lnTo>
                    <a:pt x="16161" y="16270"/>
                  </a:lnTo>
                  <a:lnTo>
                    <a:pt x="16185" y="16270"/>
                  </a:lnTo>
                  <a:lnTo>
                    <a:pt x="16185" y="16258"/>
                  </a:lnTo>
                  <a:lnTo>
                    <a:pt x="16197" y="16258"/>
                  </a:lnTo>
                  <a:lnTo>
                    <a:pt x="16197" y="16246"/>
                  </a:lnTo>
                  <a:lnTo>
                    <a:pt x="16209" y="16258"/>
                  </a:lnTo>
                  <a:lnTo>
                    <a:pt x="16209" y="16246"/>
                  </a:lnTo>
                  <a:lnTo>
                    <a:pt x="16233" y="16246"/>
                  </a:lnTo>
                  <a:lnTo>
                    <a:pt x="16233" y="16234"/>
                  </a:lnTo>
                  <a:lnTo>
                    <a:pt x="16245" y="16246"/>
                  </a:lnTo>
                  <a:lnTo>
                    <a:pt x="16245" y="16234"/>
                  </a:lnTo>
                  <a:lnTo>
                    <a:pt x="16245" y="16221"/>
                  </a:lnTo>
                  <a:lnTo>
                    <a:pt x="16257" y="16234"/>
                  </a:lnTo>
                  <a:lnTo>
                    <a:pt x="16257" y="16221"/>
                  </a:lnTo>
                  <a:lnTo>
                    <a:pt x="16281" y="16221"/>
                  </a:lnTo>
                  <a:lnTo>
                    <a:pt x="16281" y="16209"/>
                  </a:lnTo>
                  <a:lnTo>
                    <a:pt x="16293" y="16221"/>
                  </a:lnTo>
                  <a:lnTo>
                    <a:pt x="16293" y="16209"/>
                  </a:lnTo>
                  <a:lnTo>
                    <a:pt x="16306" y="16209"/>
                  </a:lnTo>
                  <a:lnTo>
                    <a:pt x="16306" y="16197"/>
                  </a:lnTo>
                  <a:lnTo>
                    <a:pt x="16330" y="16197"/>
                  </a:lnTo>
                  <a:lnTo>
                    <a:pt x="16330" y="16185"/>
                  </a:lnTo>
                  <a:lnTo>
                    <a:pt x="16342" y="16197"/>
                  </a:lnTo>
                  <a:lnTo>
                    <a:pt x="16342" y="16185"/>
                  </a:lnTo>
                  <a:lnTo>
                    <a:pt x="16354" y="16185"/>
                  </a:lnTo>
                  <a:lnTo>
                    <a:pt x="16354" y="16173"/>
                  </a:lnTo>
                  <a:lnTo>
                    <a:pt x="16366" y="16185"/>
                  </a:lnTo>
                  <a:lnTo>
                    <a:pt x="16366" y="16173"/>
                  </a:lnTo>
                  <a:lnTo>
                    <a:pt x="16378" y="16173"/>
                  </a:lnTo>
                  <a:lnTo>
                    <a:pt x="16378" y="16161"/>
                  </a:lnTo>
                  <a:lnTo>
                    <a:pt x="16390" y="16173"/>
                  </a:lnTo>
                  <a:lnTo>
                    <a:pt x="16390" y="16161"/>
                  </a:lnTo>
                  <a:lnTo>
                    <a:pt x="16402" y="16161"/>
                  </a:lnTo>
                  <a:lnTo>
                    <a:pt x="16402" y="16149"/>
                  </a:lnTo>
                  <a:lnTo>
                    <a:pt x="16414" y="16161"/>
                  </a:lnTo>
                  <a:lnTo>
                    <a:pt x="16414" y="16149"/>
                  </a:lnTo>
                  <a:lnTo>
                    <a:pt x="16426" y="16149"/>
                  </a:lnTo>
                  <a:lnTo>
                    <a:pt x="16426" y="16137"/>
                  </a:lnTo>
                  <a:lnTo>
                    <a:pt x="16438" y="16149"/>
                  </a:lnTo>
                  <a:lnTo>
                    <a:pt x="16438" y="16137"/>
                  </a:lnTo>
                  <a:lnTo>
                    <a:pt x="16451" y="16137"/>
                  </a:lnTo>
                  <a:lnTo>
                    <a:pt x="16451" y="16125"/>
                  </a:lnTo>
                  <a:lnTo>
                    <a:pt x="16463" y="16137"/>
                  </a:lnTo>
                  <a:lnTo>
                    <a:pt x="16463" y="16125"/>
                  </a:lnTo>
                  <a:lnTo>
                    <a:pt x="16475" y="16137"/>
                  </a:lnTo>
                  <a:lnTo>
                    <a:pt x="16475" y="16125"/>
                  </a:lnTo>
                  <a:lnTo>
                    <a:pt x="16475" y="16113"/>
                  </a:lnTo>
                  <a:lnTo>
                    <a:pt x="16487" y="16125"/>
                  </a:lnTo>
                  <a:lnTo>
                    <a:pt x="16487" y="16113"/>
                  </a:lnTo>
                  <a:lnTo>
                    <a:pt x="16499" y="16113"/>
                  </a:lnTo>
                  <a:lnTo>
                    <a:pt x="16499" y="16101"/>
                  </a:lnTo>
                  <a:lnTo>
                    <a:pt x="16511" y="16113"/>
                  </a:lnTo>
                  <a:lnTo>
                    <a:pt x="16511" y="16101"/>
                  </a:lnTo>
                  <a:lnTo>
                    <a:pt x="16523" y="16113"/>
                  </a:lnTo>
                  <a:lnTo>
                    <a:pt x="16523" y="16101"/>
                  </a:lnTo>
                  <a:lnTo>
                    <a:pt x="16535" y="16101"/>
                  </a:lnTo>
                  <a:lnTo>
                    <a:pt x="16535" y="16088"/>
                  </a:lnTo>
                  <a:lnTo>
                    <a:pt x="16547" y="16088"/>
                  </a:lnTo>
                  <a:lnTo>
                    <a:pt x="16547" y="16076"/>
                  </a:lnTo>
                  <a:lnTo>
                    <a:pt x="16559" y="16088"/>
                  </a:lnTo>
                  <a:lnTo>
                    <a:pt x="16559" y="16076"/>
                  </a:lnTo>
                  <a:lnTo>
                    <a:pt x="16571" y="16088"/>
                  </a:lnTo>
                  <a:lnTo>
                    <a:pt x="16571" y="16076"/>
                  </a:lnTo>
                  <a:lnTo>
                    <a:pt x="16584" y="16076"/>
                  </a:lnTo>
                  <a:lnTo>
                    <a:pt x="16584" y="16064"/>
                  </a:lnTo>
                  <a:lnTo>
                    <a:pt x="16596" y="16076"/>
                  </a:lnTo>
                  <a:lnTo>
                    <a:pt x="16596" y="16064"/>
                  </a:lnTo>
                  <a:lnTo>
                    <a:pt x="16596" y="16052"/>
                  </a:lnTo>
                  <a:lnTo>
                    <a:pt x="16608" y="16064"/>
                  </a:lnTo>
                  <a:lnTo>
                    <a:pt x="16608" y="16052"/>
                  </a:lnTo>
                  <a:lnTo>
                    <a:pt x="16620" y="16064"/>
                  </a:lnTo>
                  <a:lnTo>
                    <a:pt x="16620" y="16052"/>
                  </a:lnTo>
                  <a:lnTo>
                    <a:pt x="16632" y="16052"/>
                  </a:lnTo>
                  <a:lnTo>
                    <a:pt x="16632" y="16040"/>
                  </a:lnTo>
                  <a:lnTo>
                    <a:pt x="16644" y="16052"/>
                  </a:lnTo>
                  <a:lnTo>
                    <a:pt x="16644" y="16040"/>
                  </a:lnTo>
                  <a:lnTo>
                    <a:pt x="16656" y="16040"/>
                  </a:lnTo>
                  <a:lnTo>
                    <a:pt x="16656" y="16028"/>
                  </a:lnTo>
                  <a:lnTo>
                    <a:pt x="16668" y="16040"/>
                  </a:lnTo>
                  <a:lnTo>
                    <a:pt x="16668" y="16028"/>
                  </a:lnTo>
                  <a:lnTo>
                    <a:pt x="16680" y="16028"/>
                  </a:lnTo>
                  <a:lnTo>
                    <a:pt x="16680" y="16016"/>
                  </a:lnTo>
                  <a:lnTo>
                    <a:pt x="16692" y="16028"/>
                  </a:lnTo>
                  <a:lnTo>
                    <a:pt x="16692" y="16016"/>
                  </a:lnTo>
                  <a:lnTo>
                    <a:pt x="16704" y="16016"/>
                  </a:lnTo>
                  <a:lnTo>
                    <a:pt x="16704" y="16004"/>
                  </a:lnTo>
                  <a:lnTo>
                    <a:pt x="16716" y="16016"/>
                  </a:lnTo>
                  <a:lnTo>
                    <a:pt x="16716" y="16004"/>
                  </a:lnTo>
                  <a:lnTo>
                    <a:pt x="16729" y="16004"/>
                  </a:lnTo>
                  <a:lnTo>
                    <a:pt x="16729" y="15992"/>
                  </a:lnTo>
                  <a:lnTo>
                    <a:pt x="16741" y="16004"/>
                  </a:lnTo>
                  <a:lnTo>
                    <a:pt x="16741" y="15992"/>
                  </a:lnTo>
                  <a:lnTo>
                    <a:pt x="16753" y="15992"/>
                  </a:lnTo>
                  <a:lnTo>
                    <a:pt x="16753" y="15980"/>
                  </a:lnTo>
                  <a:lnTo>
                    <a:pt x="16765" y="15992"/>
                  </a:lnTo>
                  <a:lnTo>
                    <a:pt x="16765" y="15980"/>
                  </a:lnTo>
                  <a:lnTo>
                    <a:pt x="16777" y="15992"/>
                  </a:lnTo>
                  <a:lnTo>
                    <a:pt x="16777" y="15980"/>
                  </a:lnTo>
                  <a:lnTo>
                    <a:pt x="16777" y="15968"/>
                  </a:lnTo>
                  <a:lnTo>
                    <a:pt x="16789" y="15980"/>
                  </a:lnTo>
                  <a:lnTo>
                    <a:pt x="16789" y="15968"/>
                  </a:lnTo>
                  <a:lnTo>
                    <a:pt x="16801" y="15968"/>
                  </a:lnTo>
                  <a:lnTo>
                    <a:pt x="16801" y="15956"/>
                  </a:lnTo>
                  <a:lnTo>
                    <a:pt x="16813" y="15968"/>
                  </a:lnTo>
                  <a:lnTo>
                    <a:pt x="16813" y="15956"/>
                  </a:lnTo>
                  <a:lnTo>
                    <a:pt x="16825" y="15968"/>
                  </a:lnTo>
                  <a:lnTo>
                    <a:pt x="16825" y="15956"/>
                  </a:lnTo>
                  <a:lnTo>
                    <a:pt x="16825" y="15943"/>
                  </a:lnTo>
                  <a:lnTo>
                    <a:pt x="16837" y="15956"/>
                  </a:lnTo>
                  <a:lnTo>
                    <a:pt x="16837" y="15943"/>
                  </a:lnTo>
                  <a:lnTo>
                    <a:pt x="16849" y="15943"/>
                  </a:lnTo>
                  <a:lnTo>
                    <a:pt x="16849" y="15931"/>
                  </a:lnTo>
                  <a:lnTo>
                    <a:pt x="16862" y="15943"/>
                  </a:lnTo>
                  <a:lnTo>
                    <a:pt x="16862" y="15931"/>
                  </a:lnTo>
                  <a:lnTo>
                    <a:pt x="16874" y="15943"/>
                  </a:lnTo>
                  <a:lnTo>
                    <a:pt x="16874" y="15931"/>
                  </a:lnTo>
                  <a:lnTo>
                    <a:pt x="16886" y="15931"/>
                  </a:lnTo>
                  <a:lnTo>
                    <a:pt x="16886" y="15919"/>
                  </a:lnTo>
                  <a:lnTo>
                    <a:pt x="16910" y="15919"/>
                  </a:lnTo>
                  <a:lnTo>
                    <a:pt x="16910" y="15907"/>
                  </a:lnTo>
                  <a:lnTo>
                    <a:pt x="16922" y="15919"/>
                  </a:lnTo>
                  <a:lnTo>
                    <a:pt x="16922" y="15907"/>
                  </a:lnTo>
                  <a:lnTo>
                    <a:pt x="16934" y="15907"/>
                  </a:lnTo>
                  <a:lnTo>
                    <a:pt x="16934" y="15895"/>
                  </a:lnTo>
                  <a:lnTo>
                    <a:pt x="16946" y="15907"/>
                  </a:lnTo>
                  <a:lnTo>
                    <a:pt x="16946" y="15895"/>
                  </a:lnTo>
                  <a:lnTo>
                    <a:pt x="16946" y="15883"/>
                  </a:lnTo>
                  <a:lnTo>
                    <a:pt x="16958" y="15895"/>
                  </a:lnTo>
                  <a:lnTo>
                    <a:pt x="16958" y="15883"/>
                  </a:lnTo>
                  <a:lnTo>
                    <a:pt x="16970" y="15895"/>
                  </a:lnTo>
                  <a:lnTo>
                    <a:pt x="16970" y="15883"/>
                  </a:lnTo>
                  <a:lnTo>
                    <a:pt x="16982" y="15883"/>
                  </a:lnTo>
                  <a:lnTo>
                    <a:pt x="16982" y="15871"/>
                  </a:lnTo>
                  <a:lnTo>
                    <a:pt x="16994" y="15883"/>
                  </a:lnTo>
                  <a:lnTo>
                    <a:pt x="16958" y="1"/>
                  </a:ln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9"/>
            <p:cNvSpPr/>
            <p:nvPr/>
          </p:nvSpPr>
          <p:spPr>
            <a:xfrm>
              <a:off x="2968150" y="640733"/>
              <a:ext cx="1259595" cy="1847414"/>
            </a:xfrm>
            <a:custGeom>
              <a:rect b="b" l="l" r="r" t="t"/>
              <a:pathLst>
                <a:path extrusionOk="0" h="29288" w="19969">
                  <a:moveTo>
                    <a:pt x="1" y="1"/>
                  </a:moveTo>
                  <a:lnTo>
                    <a:pt x="1" y="16040"/>
                  </a:lnTo>
                  <a:lnTo>
                    <a:pt x="12341" y="23329"/>
                  </a:lnTo>
                  <a:lnTo>
                    <a:pt x="14239" y="29287"/>
                  </a:lnTo>
                  <a:lnTo>
                    <a:pt x="14287" y="24368"/>
                  </a:lnTo>
                  <a:lnTo>
                    <a:pt x="19968" y="27474"/>
                  </a:lnTo>
                  <a:lnTo>
                    <a:pt x="19932" y="11508"/>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9"/>
            <p:cNvSpPr/>
            <p:nvPr/>
          </p:nvSpPr>
          <p:spPr>
            <a:xfrm>
              <a:off x="2995589" y="687284"/>
              <a:ext cx="1204717" cy="1640772"/>
            </a:xfrm>
            <a:custGeom>
              <a:rect b="b" l="l" r="r" t="t"/>
              <a:pathLst>
                <a:path extrusionOk="0" h="26012" w="19099">
                  <a:moveTo>
                    <a:pt x="1" y="0"/>
                  </a:moveTo>
                  <a:lnTo>
                    <a:pt x="1" y="15061"/>
                  </a:lnTo>
                  <a:lnTo>
                    <a:pt x="12257" y="22313"/>
                  </a:lnTo>
                  <a:lnTo>
                    <a:pt x="13442" y="22917"/>
                  </a:lnTo>
                  <a:lnTo>
                    <a:pt x="19098" y="26011"/>
                  </a:lnTo>
                  <a:lnTo>
                    <a:pt x="19062" y="11011"/>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9"/>
            <p:cNvSpPr/>
            <p:nvPr/>
          </p:nvSpPr>
          <p:spPr>
            <a:xfrm>
              <a:off x="2968150" y="640733"/>
              <a:ext cx="1257324" cy="1046897"/>
            </a:xfrm>
            <a:custGeom>
              <a:rect b="b" l="l" r="r" t="t"/>
              <a:pathLst>
                <a:path extrusionOk="0" h="16597" w="19933">
                  <a:moveTo>
                    <a:pt x="13" y="1"/>
                  </a:moveTo>
                  <a:lnTo>
                    <a:pt x="1" y="5090"/>
                  </a:lnTo>
                  <a:lnTo>
                    <a:pt x="19932" y="16596"/>
                  </a:lnTo>
                  <a:lnTo>
                    <a:pt x="19932" y="11508"/>
                  </a:lnTo>
                  <a:lnTo>
                    <a:pt x="13" y="1"/>
                  </a:lnTo>
                  <a:close/>
                </a:path>
              </a:pathLst>
            </a:custGeom>
            <a:solidFill>
              <a:srgbClr val="2C4B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9"/>
            <p:cNvSpPr/>
            <p:nvPr/>
          </p:nvSpPr>
          <p:spPr>
            <a:xfrm>
              <a:off x="3122183" y="853114"/>
              <a:ext cx="183051" cy="215788"/>
            </a:xfrm>
            <a:custGeom>
              <a:rect b="b" l="l" r="r" t="t"/>
              <a:pathLst>
                <a:path extrusionOk="0" h="3421" w="2902">
                  <a:moveTo>
                    <a:pt x="864" y="1"/>
                  </a:moveTo>
                  <a:cubicBezTo>
                    <a:pt x="739" y="1"/>
                    <a:pt x="623" y="30"/>
                    <a:pt x="520" y="91"/>
                  </a:cubicBezTo>
                  <a:cubicBezTo>
                    <a:pt x="0" y="393"/>
                    <a:pt x="0" y="1360"/>
                    <a:pt x="520" y="2254"/>
                  </a:cubicBezTo>
                  <a:cubicBezTo>
                    <a:pt x="925" y="2968"/>
                    <a:pt x="1546" y="3420"/>
                    <a:pt x="2038" y="3420"/>
                  </a:cubicBezTo>
                  <a:cubicBezTo>
                    <a:pt x="2163" y="3420"/>
                    <a:pt x="2279" y="3391"/>
                    <a:pt x="2381" y="3330"/>
                  </a:cubicBezTo>
                  <a:cubicBezTo>
                    <a:pt x="2901" y="3028"/>
                    <a:pt x="2901" y="2061"/>
                    <a:pt x="2381" y="1167"/>
                  </a:cubicBezTo>
                  <a:cubicBezTo>
                    <a:pt x="1976" y="453"/>
                    <a:pt x="1356" y="1"/>
                    <a:pt x="864" y="1"/>
                  </a:cubicBezTo>
                  <a:close/>
                </a:path>
              </a:pathLst>
            </a:custGeom>
            <a:solidFill>
              <a:srgbClr val="D4E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9"/>
            <p:cNvSpPr/>
            <p:nvPr/>
          </p:nvSpPr>
          <p:spPr>
            <a:xfrm>
              <a:off x="3174789" y="901620"/>
              <a:ext cx="77081" cy="98969"/>
            </a:xfrm>
            <a:custGeom>
              <a:rect b="b" l="l" r="r" t="t"/>
              <a:pathLst>
                <a:path extrusionOk="0" h="1569" w="1222">
                  <a:moveTo>
                    <a:pt x="343" y="1"/>
                  </a:moveTo>
                  <a:cubicBezTo>
                    <a:pt x="140" y="1"/>
                    <a:pt x="0" y="159"/>
                    <a:pt x="0" y="434"/>
                  </a:cubicBezTo>
                  <a:cubicBezTo>
                    <a:pt x="25" y="857"/>
                    <a:pt x="254" y="1256"/>
                    <a:pt x="617" y="1485"/>
                  </a:cubicBezTo>
                  <a:cubicBezTo>
                    <a:pt x="712" y="1542"/>
                    <a:pt x="802" y="1568"/>
                    <a:pt x="883" y="1568"/>
                  </a:cubicBezTo>
                  <a:cubicBezTo>
                    <a:pt x="1081" y="1568"/>
                    <a:pt x="1221" y="1409"/>
                    <a:pt x="1221" y="1135"/>
                  </a:cubicBezTo>
                  <a:cubicBezTo>
                    <a:pt x="1197" y="712"/>
                    <a:pt x="967" y="313"/>
                    <a:pt x="617" y="83"/>
                  </a:cubicBezTo>
                  <a:cubicBezTo>
                    <a:pt x="519" y="27"/>
                    <a:pt x="425" y="1"/>
                    <a:pt x="34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9"/>
            <p:cNvSpPr/>
            <p:nvPr/>
          </p:nvSpPr>
          <p:spPr>
            <a:xfrm>
              <a:off x="3164886" y="1001534"/>
              <a:ext cx="97644" cy="66610"/>
            </a:xfrm>
            <a:custGeom>
              <a:rect b="b" l="l" r="r" t="t"/>
              <a:pathLst>
                <a:path extrusionOk="0" h="1056" w="1548">
                  <a:moveTo>
                    <a:pt x="346" y="1"/>
                  </a:moveTo>
                  <a:cubicBezTo>
                    <a:pt x="207" y="1"/>
                    <a:pt x="88" y="49"/>
                    <a:pt x="0" y="143"/>
                  </a:cubicBezTo>
                  <a:cubicBezTo>
                    <a:pt x="206" y="445"/>
                    <a:pt x="460" y="699"/>
                    <a:pt x="774" y="880"/>
                  </a:cubicBezTo>
                  <a:cubicBezTo>
                    <a:pt x="947" y="999"/>
                    <a:pt x="1141" y="1055"/>
                    <a:pt x="1345" y="1055"/>
                  </a:cubicBezTo>
                  <a:cubicBezTo>
                    <a:pt x="1411" y="1055"/>
                    <a:pt x="1479" y="1049"/>
                    <a:pt x="1547" y="1038"/>
                  </a:cubicBezTo>
                  <a:cubicBezTo>
                    <a:pt x="1378" y="663"/>
                    <a:pt x="1112" y="349"/>
                    <a:pt x="774" y="131"/>
                  </a:cubicBezTo>
                  <a:cubicBezTo>
                    <a:pt x="622" y="43"/>
                    <a:pt x="476" y="1"/>
                    <a:pt x="34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9"/>
            <p:cNvSpPr/>
            <p:nvPr/>
          </p:nvSpPr>
          <p:spPr>
            <a:xfrm>
              <a:off x="3010853" y="1071928"/>
              <a:ext cx="167029" cy="215473"/>
            </a:xfrm>
            <a:custGeom>
              <a:rect b="b" l="l" r="r" t="t"/>
              <a:pathLst>
                <a:path extrusionOk="0" h="3416" w="2648">
                  <a:moveTo>
                    <a:pt x="737" y="1"/>
                  </a:moveTo>
                  <a:cubicBezTo>
                    <a:pt x="301" y="1"/>
                    <a:pt x="1" y="346"/>
                    <a:pt x="1" y="949"/>
                  </a:cubicBezTo>
                  <a:cubicBezTo>
                    <a:pt x="1" y="1795"/>
                    <a:pt x="593" y="2810"/>
                    <a:pt x="1318" y="3233"/>
                  </a:cubicBezTo>
                  <a:cubicBezTo>
                    <a:pt x="1533" y="3357"/>
                    <a:pt x="1736" y="3415"/>
                    <a:pt x="1916" y="3415"/>
                  </a:cubicBezTo>
                  <a:cubicBezTo>
                    <a:pt x="2351" y="3415"/>
                    <a:pt x="2648" y="3071"/>
                    <a:pt x="2648" y="2472"/>
                  </a:cubicBezTo>
                  <a:cubicBezTo>
                    <a:pt x="2648" y="1626"/>
                    <a:pt x="2055" y="598"/>
                    <a:pt x="1318" y="175"/>
                  </a:cubicBezTo>
                  <a:cubicBezTo>
                    <a:pt x="1110" y="57"/>
                    <a:pt x="912" y="1"/>
                    <a:pt x="737" y="1"/>
                  </a:cubicBezTo>
                  <a:close/>
                </a:path>
              </a:pathLst>
            </a:custGeom>
            <a:solidFill>
              <a:srgbClr val="D4E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9"/>
            <p:cNvSpPr/>
            <p:nvPr/>
          </p:nvSpPr>
          <p:spPr>
            <a:xfrm>
              <a:off x="3055827" y="1120119"/>
              <a:ext cx="76324" cy="99284"/>
            </a:xfrm>
            <a:custGeom>
              <a:rect b="b" l="l" r="r" t="t"/>
              <a:pathLst>
                <a:path extrusionOk="0" h="1574" w="1210">
                  <a:moveTo>
                    <a:pt x="332" y="0"/>
                  </a:moveTo>
                  <a:cubicBezTo>
                    <a:pt x="134" y="0"/>
                    <a:pt x="1" y="165"/>
                    <a:pt x="1" y="439"/>
                  </a:cubicBezTo>
                  <a:cubicBezTo>
                    <a:pt x="25" y="862"/>
                    <a:pt x="243" y="1261"/>
                    <a:pt x="605" y="1490"/>
                  </a:cubicBezTo>
                  <a:cubicBezTo>
                    <a:pt x="703" y="1546"/>
                    <a:pt x="796" y="1573"/>
                    <a:pt x="877" y="1573"/>
                  </a:cubicBezTo>
                  <a:cubicBezTo>
                    <a:pt x="1076" y="1573"/>
                    <a:pt x="1210" y="1414"/>
                    <a:pt x="1210" y="1140"/>
                  </a:cubicBezTo>
                  <a:cubicBezTo>
                    <a:pt x="1185" y="705"/>
                    <a:pt x="968" y="318"/>
                    <a:pt x="605" y="88"/>
                  </a:cubicBezTo>
                  <a:cubicBezTo>
                    <a:pt x="506" y="28"/>
                    <a:pt x="414" y="0"/>
                    <a:pt x="33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9"/>
            <p:cNvSpPr/>
            <p:nvPr/>
          </p:nvSpPr>
          <p:spPr>
            <a:xfrm>
              <a:off x="3045924" y="1220348"/>
              <a:ext cx="97644" cy="66610"/>
            </a:xfrm>
            <a:custGeom>
              <a:rect b="b" l="l" r="r" t="t"/>
              <a:pathLst>
                <a:path extrusionOk="0" h="1056" w="1548">
                  <a:moveTo>
                    <a:pt x="346" y="1"/>
                  </a:moveTo>
                  <a:cubicBezTo>
                    <a:pt x="208" y="1"/>
                    <a:pt x="88" y="49"/>
                    <a:pt x="1" y="143"/>
                  </a:cubicBezTo>
                  <a:cubicBezTo>
                    <a:pt x="206" y="445"/>
                    <a:pt x="460" y="687"/>
                    <a:pt x="774" y="880"/>
                  </a:cubicBezTo>
                  <a:cubicBezTo>
                    <a:pt x="947" y="999"/>
                    <a:pt x="1141" y="1055"/>
                    <a:pt x="1345" y="1055"/>
                  </a:cubicBezTo>
                  <a:cubicBezTo>
                    <a:pt x="1412" y="1055"/>
                    <a:pt x="1479" y="1049"/>
                    <a:pt x="1548" y="1037"/>
                  </a:cubicBezTo>
                  <a:cubicBezTo>
                    <a:pt x="1379" y="663"/>
                    <a:pt x="1113" y="349"/>
                    <a:pt x="774" y="131"/>
                  </a:cubicBezTo>
                  <a:cubicBezTo>
                    <a:pt x="622" y="43"/>
                    <a:pt x="476" y="1"/>
                    <a:pt x="34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9"/>
            <p:cNvSpPr/>
            <p:nvPr/>
          </p:nvSpPr>
          <p:spPr>
            <a:xfrm>
              <a:off x="3992831" y="2017705"/>
              <a:ext cx="183051" cy="215347"/>
            </a:xfrm>
            <a:custGeom>
              <a:rect b="b" l="l" r="r" t="t"/>
              <a:pathLst>
                <a:path extrusionOk="0" h="3414" w="2902">
                  <a:moveTo>
                    <a:pt x="858" y="0"/>
                  </a:moveTo>
                  <a:cubicBezTo>
                    <a:pt x="737" y="0"/>
                    <a:pt x="622" y="27"/>
                    <a:pt x="520" y="84"/>
                  </a:cubicBezTo>
                  <a:cubicBezTo>
                    <a:pt x="1" y="387"/>
                    <a:pt x="1" y="1354"/>
                    <a:pt x="520" y="2248"/>
                  </a:cubicBezTo>
                  <a:cubicBezTo>
                    <a:pt x="935" y="2962"/>
                    <a:pt x="1550" y="3414"/>
                    <a:pt x="2045" y="3414"/>
                  </a:cubicBezTo>
                  <a:cubicBezTo>
                    <a:pt x="2171" y="3414"/>
                    <a:pt x="2289" y="3385"/>
                    <a:pt x="2394" y="3324"/>
                  </a:cubicBezTo>
                  <a:cubicBezTo>
                    <a:pt x="2901" y="3034"/>
                    <a:pt x="2901" y="2067"/>
                    <a:pt x="2394" y="1172"/>
                  </a:cubicBezTo>
                  <a:cubicBezTo>
                    <a:pt x="1976" y="454"/>
                    <a:pt x="1356" y="0"/>
                    <a:pt x="858" y="0"/>
                  </a:cubicBezTo>
                  <a:close/>
                </a:path>
              </a:pathLst>
            </a:custGeom>
            <a:solidFill>
              <a:srgbClr val="D4E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9"/>
            <p:cNvSpPr/>
            <p:nvPr/>
          </p:nvSpPr>
          <p:spPr>
            <a:xfrm>
              <a:off x="4046194" y="2065833"/>
              <a:ext cx="76324" cy="99662"/>
            </a:xfrm>
            <a:custGeom>
              <a:rect b="b" l="l" r="r" t="t"/>
              <a:pathLst>
                <a:path extrusionOk="0" h="1580" w="1210">
                  <a:moveTo>
                    <a:pt x="333" y="0"/>
                  </a:moveTo>
                  <a:cubicBezTo>
                    <a:pt x="135" y="0"/>
                    <a:pt x="1" y="159"/>
                    <a:pt x="1" y="433"/>
                  </a:cubicBezTo>
                  <a:cubicBezTo>
                    <a:pt x="25" y="869"/>
                    <a:pt x="242" y="1255"/>
                    <a:pt x="605" y="1497"/>
                  </a:cubicBezTo>
                  <a:cubicBezTo>
                    <a:pt x="699" y="1553"/>
                    <a:pt x="789" y="1580"/>
                    <a:pt x="870" y="1580"/>
                  </a:cubicBezTo>
                  <a:cubicBezTo>
                    <a:pt x="1069" y="1580"/>
                    <a:pt x="1209" y="1418"/>
                    <a:pt x="1209" y="1134"/>
                  </a:cubicBezTo>
                  <a:cubicBezTo>
                    <a:pt x="1185" y="711"/>
                    <a:pt x="955" y="313"/>
                    <a:pt x="605" y="83"/>
                  </a:cubicBezTo>
                  <a:cubicBezTo>
                    <a:pt x="507" y="27"/>
                    <a:pt x="415" y="0"/>
                    <a:pt x="333" y="0"/>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9"/>
            <p:cNvSpPr/>
            <p:nvPr/>
          </p:nvSpPr>
          <p:spPr>
            <a:xfrm>
              <a:off x="4036291" y="2165999"/>
              <a:ext cx="96887" cy="66358"/>
            </a:xfrm>
            <a:custGeom>
              <a:rect b="b" l="l" r="r" t="t"/>
              <a:pathLst>
                <a:path extrusionOk="0" h="1052" w="1536">
                  <a:moveTo>
                    <a:pt x="343" y="1"/>
                  </a:moveTo>
                  <a:cubicBezTo>
                    <a:pt x="202" y="1"/>
                    <a:pt x="83" y="50"/>
                    <a:pt x="0" y="139"/>
                  </a:cubicBezTo>
                  <a:cubicBezTo>
                    <a:pt x="194" y="441"/>
                    <a:pt x="460" y="695"/>
                    <a:pt x="762" y="888"/>
                  </a:cubicBezTo>
                  <a:cubicBezTo>
                    <a:pt x="934" y="997"/>
                    <a:pt x="1134" y="1051"/>
                    <a:pt x="1335" y="1051"/>
                  </a:cubicBezTo>
                  <a:cubicBezTo>
                    <a:pt x="1402" y="1051"/>
                    <a:pt x="1469" y="1045"/>
                    <a:pt x="1536" y="1033"/>
                  </a:cubicBezTo>
                  <a:cubicBezTo>
                    <a:pt x="1378" y="658"/>
                    <a:pt x="1100" y="344"/>
                    <a:pt x="762" y="127"/>
                  </a:cubicBezTo>
                  <a:cubicBezTo>
                    <a:pt x="613" y="41"/>
                    <a:pt x="469" y="1"/>
                    <a:pt x="343" y="1"/>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9"/>
            <p:cNvSpPr/>
            <p:nvPr/>
          </p:nvSpPr>
          <p:spPr>
            <a:xfrm>
              <a:off x="3333364" y="954100"/>
              <a:ext cx="296653" cy="234901"/>
            </a:xfrm>
            <a:custGeom>
              <a:rect b="b" l="l" r="r" t="t"/>
              <a:pathLst>
                <a:path extrusionOk="0" h="3724" w="4703">
                  <a:moveTo>
                    <a:pt x="0" y="1"/>
                  </a:moveTo>
                  <a:lnTo>
                    <a:pt x="0" y="1004"/>
                  </a:lnTo>
                  <a:lnTo>
                    <a:pt x="4702" y="3723"/>
                  </a:lnTo>
                  <a:lnTo>
                    <a:pt x="4702" y="2708"/>
                  </a:lnTo>
                  <a:lnTo>
                    <a:pt x="0" y="1"/>
                  </a:ln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9"/>
            <p:cNvSpPr/>
            <p:nvPr/>
          </p:nvSpPr>
          <p:spPr>
            <a:xfrm>
              <a:off x="3333364" y="1054771"/>
              <a:ext cx="355316" cy="257735"/>
            </a:xfrm>
            <a:custGeom>
              <a:rect b="b" l="l" r="r" t="t"/>
              <a:pathLst>
                <a:path extrusionOk="0" h="4086" w="5633">
                  <a:moveTo>
                    <a:pt x="0" y="0"/>
                  </a:moveTo>
                  <a:lnTo>
                    <a:pt x="0" y="834"/>
                  </a:lnTo>
                  <a:lnTo>
                    <a:pt x="5633" y="4086"/>
                  </a:lnTo>
                  <a:lnTo>
                    <a:pt x="5633" y="3252"/>
                  </a:lnTo>
                  <a:lnTo>
                    <a:pt x="0" y="0"/>
                  </a:ln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9"/>
            <p:cNvSpPr/>
            <p:nvPr/>
          </p:nvSpPr>
          <p:spPr>
            <a:xfrm>
              <a:off x="3003221" y="816907"/>
              <a:ext cx="89255" cy="80108"/>
            </a:xfrm>
            <a:custGeom>
              <a:rect b="b" l="l" r="r" t="t"/>
              <a:pathLst>
                <a:path extrusionOk="0" h="1270" w="1415">
                  <a:moveTo>
                    <a:pt x="593" y="0"/>
                  </a:moveTo>
                  <a:lnTo>
                    <a:pt x="1" y="290"/>
                  </a:lnTo>
                  <a:lnTo>
                    <a:pt x="593" y="1269"/>
                  </a:lnTo>
                  <a:lnTo>
                    <a:pt x="678" y="1209"/>
                  </a:lnTo>
                  <a:lnTo>
                    <a:pt x="255" y="508"/>
                  </a:lnTo>
                  <a:lnTo>
                    <a:pt x="255" y="508"/>
                  </a:lnTo>
                  <a:lnTo>
                    <a:pt x="1415" y="1172"/>
                  </a:lnTo>
                  <a:lnTo>
                    <a:pt x="1415" y="1052"/>
                  </a:lnTo>
                  <a:lnTo>
                    <a:pt x="255" y="375"/>
                  </a:lnTo>
                  <a:lnTo>
                    <a:pt x="690" y="169"/>
                  </a:lnTo>
                  <a:lnTo>
                    <a:pt x="59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9"/>
            <p:cNvSpPr/>
            <p:nvPr/>
          </p:nvSpPr>
          <p:spPr>
            <a:xfrm>
              <a:off x="3100800" y="1475179"/>
              <a:ext cx="851672" cy="643264"/>
            </a:xfrm>
            <a:custGeom>
              <a:rect b="b" l="l" r="r" t="t"/>
              <a:pathLst>
                <a:path extrusionOk="0" h="10198" w="13502">
                  <a:moveTo>
                    <a:pt x="555" y="0"/>
                  </a:moveTo>
                  <a:cubicBezTo>
                    <a:pt x="226" y="0"/>
                    <a:pt x="1" y="266"/>
                    <a:pt x="1" y="720"/>
                  </a:cubicBezTo>
                  <a:lnTo>
                    <a:pt x="1" y="1687"/>
                  </a:lnTo>
                  <a:cubicBezTo>
                    <a:pt x="37" y="2388"/>
                    <a:pt x="412" y="3041"/>
                    <a:pt x="1004" y="3428"/>
                  </a:cubicBezTo>
                  <a:lnTo>
                    <a:pt x="12499" y="10063"/>
                  </a:lnTo>
                  <a:cubicBezTo>
                    <a:pt x="12660" y="10155"/>
                    <a:pt x="12812" y="10198"/>
                    <a:pt x="12947" y="10198"/>
                  </a:cubicBezTo>
                  <a:cubicBezTo>
                    <a:pt x="13277" y="10198"/>
                    <a:pt x="13502" y="9938"/>
                    <a:pt x="13502" y="9483"/>
                  </a:cubicBezTo>
                  <a:lnTo>
                    <a:pt x="13502" y="8516"/>
                  </a:lnTo>
                  <a:cubicBezTo>
                    <a:pt x="13466" y="7803"/>
                    <a:pt x="13091" y="7163"/>
                    <a:pt x="12499" y="6776"/>
                  </a:cubicBezTo>
                  <a:lnTo>
                    <a:pt x="1004" y="140"/>
                  </a:lnTo>
                  <a:cubicBezTo>
                    <a:pt x="842" y="45"/>
                    <a:pt x="690" y="0"/>
                    <a:pt x="555" y="0"/>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9"/>
            <p:cNvSpPr/>
            <p:nvPr/>
          </p:nvSpPr>
          <p:spPr>
            <a:xfrm>
              <a:off x="3218249" y="1179348"/>
              <a:ext cx="852429" cy="732834"/>
            </a:xfrm>
            <a:custGeom>
              <a:rect b="b" l="l" r="r" t="t"/>
              <a:pathLst>
                <a:path extrusionOk="0" h="11618" w="13514">
                  <a:moveTo>
                    <a:pt x="559" y="1"/>
                  </a:moveTo>
                  <a:cubicBezTo>
                    <a:pt x="231" y="1"/>
                    <a:pt x="0" y="266"/>
                    <a:pt x="0" y="721"/>
                  </a:cubicBezTo>
                  <a:lnTo>
                    <a:pt x="0" y="3102"/>
                  </a:lnTo>
                  <a:cubicBezTo>
                    <a:pt x="37" y="3803"/>
                    <a:pt x="411" y="4455"/>
                    <a:pt x="1004" y="4842"/>
                  </a:cubicBezTo>
                  <a:lnTo>
                    <a:pt x="12498" y="11478"/>
                  </a:lnTo>
                  <a:cubicBezTo>
                    <a:pt x="12660" y="11573"/>
                    <a:pt x="12814" y="11618"/>
                    <a:pt x="12950" y="11618"/>
                  </a:cubicBezTo>
                  <a:cubicBezTo>
                    <a:pt x="13283" y="11618"/>
                    <a:pt x="13513" y="11352"/>
                    <a:pt x="13513" y="10898"/>
                  </a:cubicBezTo>
                  <a:lnTo>
                    <a:pt x="13513" y="8517"/>
                  </a:lnTo>
                  <a:cubicBezTo>
                    <a:pt x="13465" y="7803"/>
                    <a:pt x="13090" y="7163"/>
                    <a:pt x="12498" y="6776"/>
                  </a:cubicBezTo>
                  <a:lnTo>
                    <a:pt x="1004" y="140"/>
                  </a:lnTo>
                  <a:cubicBezTo>
                    <a:pt x="845" y="45"/>
                    <a:pt x="694" y="1"/>
                    <a:pt x="55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9"/>
            <p:cNvSpPr/>
            <p:nvPr/>
          </p:nvSpPr>
          <p:spPr>
            <a:xfrm>
              <a:off x="4111037" y="1439604"/>
              <a:ext cx="82379" cy="106349"/>
            </a:xfrm>
            <a:custGeom>
              <a:rect b="b" l="l" r="r" t="t"/>
              <a:pathLst>
                <a:path extrusionOk="0" h="1686" w="1306">
                  <a:moveTo>
                    <a:pt x="416" y="148"/>
                  </a:moveTo>
                  <a:cubicBezTo>
                    <a:pt x="487" y="148"/>
                    <a:pt x="568" y="171"/>
                    <a:pt x="653" y="221"/>
                  </a:cubicBezTo>
                  <a:cubicBezTo>
                    <a:pt x="979" y="426"/>
                    <a:pt x="1172" y="777"/>
                    <a:pt x="1197" y="1151"/>
                  </a:cubicBezTo>
                  <a:cubicBezTo>
                    <a:pt x="1197" y="1399"/>
                    <a:pt x="1075" y="1539"/>
                    <a:pt x="897" y="1539"/>
                  </a:cubicBezTo>
                  <a:cubicBezTo>
                    <a:pt x="824" y="1539"/>
                    <a:pt x="741" y="1515"/>
                    <a:pt x="653" y="1466"/>
                  </a:cubicBezTo>
                  <a:cubicBezTo>
                    <a:pt x="338" y="1260"/>
                    <a:pt x="133" y="910"/>
                    <a:pt x="121" y="535"/>
                  </a:cubicBezTo>
                  <a:cubicBezTo>
                    <a:pt x="121" y="287"/>
                    <a:pt x="242" y="148"/>
                    <a:pt x="416" y="148"/>
                  </a:cubicBezTo>
                  <a:close/>
                  <a:moveTo>
                    <a:pt x="367" y="0"/>
                  </a:moveTo>
                  <a:cubicBezTo>
                    <a:pt x="153" y="0"/>
                    <a:pt x="0" y="170"/>
                    <a:pt x="0" y="462"/>
                  </a:cubicBezTo>
                  <a:cubicBezTo>
                    <a:pt x="24" y="922"/>
                    <a:pt x="266" y="1345"/>
                    <a:pt x="653" y="1598"/>
                  </a:cubicBezTo>
                  <a:cubicBezTo>
                    <a:pt x="757" y="1658"/>
                    <a:pt x="856" y="1686"/>
                    <a:pt x="944" y="1686"/>
                  </a:cubicBezTo>
                  <a:cubicBezTo>
                    <a:pt x="1159" y="1686"/>
                    <a:pt x="1305" y="1516"/>
                    <a:pt x="1305" y="1224"/>
                  </a:cubicBezTo>
                  <a:cubicBezTo>
                    <a:pt x="1281" y="764"/>
                    <a:pt x="1039" y="341"/>
                    <a:pt x="653" y="88"/>
                  </a:cubicBezTo>
                  <a:cubicBezTo>
                    <a:pt x="551" y="28"/>
                    <a:pt x="454" y="0"/>
                    <a:pt x="36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9"/>
            <p:cNvSpPr/>
            <p:nvPr/>
          </p:nvSpPr>
          <p:spPr>
            <a:xfrm>
              <a:off x="4149135" y="1468745"/>
              <a:ext cx="6939" cy="9966"/>
            </a:xfrm>
            <a:custGeom>
              <a:rect b="b" l="l" r="r" t="t"/>
              <a:pathLst>
                <a:path extrusionOk="0" h="158" w="110">
                  <a:moveTo>
                    <a:pt x="0" y="0"/>
                  </a:moveTo>
                  <a:lnTo>
                    <a:pt x="0" y="97"/>
                  </a:lnTo>
                  <a:lnTo>
                    <a:pt x="109" y="157"/>
                  </a:lnTo>
                  <a:lnTo>
                    <a:pt x="109" y="61"/>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9"/>
            <p:cNvSpPr/>
            <p:nvPr/>
          </p:nvSpPr>
          <p:spPr>
            <a:xfrm>
              <a:off x="4149135" y="1481676"/>
              <a:ext cx="6939" cy="35891"/>
            </a:xfrm>
            <a:custGeom>
              <a:rect b="b" l="l" r="r" t="t"/>
              <a:pathLst>
                <a:path extrusionOk="0" h="569" w="110">
                  <a:moveTo>
                    <a:pt x="0" y="1"/>
                  </a:moveTo>
                  <a:lnTo>
                    <a:pt x="0" y="496"/>
                  </a:lnTo>
                  <a:lnTo>
                    <a:pt x="109" y="569"/>
                  </a:lnTo>
                  <a:lnTo>
                    <a:pt x="109" y="73"/>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9"/>
            <p:cNvSpPr/>
            <p:nvPr/>
          </p:nvSpPr>
          <p:spPr>
            <a:xfrm>
              <a:off x="3928051" y="1324047"/>
              <a:ext cx="103699" cy="130634"/>
            </a:xfrm>
            <a:custGeom>
              <a:rect b="b" l="l" r="r" t="t"/>
              <a:pathLst>
                <a:path extrusionOk="0" h="2071" w="1644">
                  <a:moveTo>
                    <a:pt x="77" y="1"/>
                  </a:moveTo>
                  <a:cubicBezTo>
                    <a:pt x="30" y="1"/>
                    <a:pt x="0" y="39"/>
                    <a:pt x="0" y="107"/>
                  </a:cubicBezTo>
                  <a:lnTo>
                    <a:pt x="0" y="1122"/>
                  </a:lnTo>
                  <a:cubicBezTo>
                    <a:pt x="0" y="1231"/>
                    <a:pt x="61" y="1315"/>
                    <a:pt x="145" y="1376"/>
                  </a:cubicBezTo>
                  <a:lnTo>
                    <a:pt x="1136" y="1956"/>
                  </a:lnTo>
                  <a:cubicBezTo>
                    <a:pt x="1158" y="1965"/>
                    <a:pt x="1179" y="1970"/>
                    <a:pt x="1197" y="1970"/>
                  </a:cubicBezTo>
                  <a:cubicBezTo>
                    <a:pt x="1248" y="1970"/>
                    <a:pt x="1281" y="1934"/>
                    <a:pt x="1281" y="1871"/>
                  </a:cubicBezTo>
                  <a:lnTo>
                    <a:pt x="1281" y="1533"/>
                  </a:lnTo>
                  <a:lnTo>
                    <a:pt x="1608" y="2053"/>
                  </a:lnTo>
                  <a:cubicBezTo>
                    <a:pt x="1614" y="2065"/>
                    <a:pt x="1623" y="2071"/>
                    <a:pt x="1630" y="2071"/>
                  </a:cubicBezTo>
                  <a:cubicBezTo>
                    <a:pt x="1638" y="2071"/>
                    <a:pt x="1644" y="2065"/>
                    <a:pt x="1644" y="2053"/>
                  </a:cubicBezTo>
                  <a:lnTo>
                    <a:pt x="1644" y="1074"/>
                  </a:lnTo>
                  <a:cubicBezTo>
                    <a:pt x="1644" y="1049"/>
                    <a:pt x="1620" y="1025"/>
                    <a:pt x="1608" y="1025"/>
                  </a:cubicBezTo>
                  <a:lnTo>
                    <a:pt x="1281" y="1182"/>
                  </a:lnTo>
                  <a:lnTo>
                    <a:pt x="1281" y="844"/>
                  </a:lnTo>
                  <a:cubicBezTo>
                    <a:pt x="1281" y="747"/>
                    <a:pt x="1221" y="651"/>
                    <a:pt x="1136" y="602"/>
                  </a:cubicBezTo>
                  <a:lnTo>
                    <a:pt x="145" y="22"/>
                  </a:lnTo>
                  <a:cubicBezTo>
                    <a:pt x="120" y="8"/>
                    <a:pt x="97" y="1"/>
                    <a:pt x="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9"/>
            <p:cNvSpPr/>
            <p:nvPr/>
          </p:nvSpPr>
          <p:spPr>
            <a:xfrm>
              <a:off x="3754212" y="1193667"/>
              <a:ext cx="105276" cy="198568"/>
            </a:xfrm>
            <a:custGeom>
              <a:rect b="b" l="l" r="r" t="t"/>
              <a:pathLst>
                <a:path extrusionOk="0" h="3148" w="1669">
                  <a:moveTo>
                    <a:pt x="40" y="0"/>
                  </a:moveTo>
                  <a:cubicBezTo>
                    <a:pt x="25" y="0"/>
                    <a:pt x="12" y="17"/>
                    <a:pt x="12" y="34"/>
                  </a:cubicBezTo>
                  <a:cubicBezTo>
                    <a:pt x="0" y="614"/>
                    <a:pt x="145" y="1195"/>
                    <a:pt x="423" y="1714"/>
                  </a:cubicBezTo>
                  <a:cubicBezTo>
                    <a:pt x="689" y="2258"/>
                    <a:pt x="1076" y="2754"/>
                    <a:pt x="1547" y="3141"/>
                  </a:cubicBezTo>
                  <a:cubicBezTo>
                    <a:pt x="1556" y="3145"/>
                    <a:pt x="1567" y="3148"/>
                    <a:pt x="1577" y="3148"/>
                  </a:cubicBezTo>
                  <a:cubicBezTo>
                    <a:pt x="1593" y="3148"/>
                    <a:pt x="1608" y="3139"/>
                    <a:pt x="1608" y="3116"/>
                  </a:cubicBezTo>
                  <a:lnTo>
                    <a:pt x="1668" y="2742"/>
                  </a:lnTo>
                  <a:cubicBezTo>
                    <a:pt x="1668" y="2705"/>
                    <a:pt x="1644" y="2657"/>
                    <a:pt x="1620" y="2621"/>
                  </a:cubicBezTo>
                  <a:lnTo>
                    <a:pt x="1318" y="2331"/>
                  </a:lnTo>
                  <a:cubicBezTo>
                    <a:pt x="1291" y="2304"/>
                    <a:pt x="1263" y="2290"/>
                    <a:pt x="1236" y="2290"/>
                  </a:cubicBezTo>
                  <a:cubicBezTo>
                    <a:pt x="1227" y="2290"/>
                    <a:pt x="1218" y="2291"/>
                    <a:pt x="1209" y="2294"/>
                  </a:cubicBezTo>
                  <a:lnTo>
                    <a:pt x="1076" y="2355"/>
                  </a:lnTo>
                  <a:cubicBezTo>
                    <a:pt x="883" y="2137"/>
                    <a:pt x="726" y="1896"/>
                    <a:pt x="605" y="1642"/>
                  </a:cubicBezTo>
                  <a:cubicBezTo>
                    <a:pt x="484" y="1400"/>
                    <a:pt x="387" y="1134"/>
                    <a:pt x="339" y="868"/>
                  </a:cubicBezTo>
                  <a:lnTo>
                    <a:pt x="472" y="832"/>
                  </a:lnTo>
                  <a:cubicBezTo>
                    <a:pt x="508" y="820"/>
                    <a:pt x="520" y="784"/>
                    <a:pt x="520" y="735"/>
                  </a:cubicBezTo>
                  <a:lnTo>
                    <a:pt x="484" y="348"/>
                  </a:lnTo>
                  <a:cubicBezTo>
                    <a:pt x="484" y="300"/>
                    <a:pt x="460" y="264"/>
                    <a:pt x="423" y="240"/>
                  </a:cubicBezTo>
                  <a:lnTo>
                    <a:pt x="61" y="10"/>
                  </a:lnTo>
                  <a:cubicBezTo>
                    <a:pt x="54" y="3"/>
                    <a:pt x="47" y="0"/>
                    <a:pt x="4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9"/>
            <p:cNvSpPr/>
            <p:nvPr/>
          </p:nvSpPr>
          <p:spPr>
            <a:xfrm>
              <a:off x="2349115" y="3345539"/>
              <a:ext cx="157126" cy="82064"/>
            </a:xfrm>
            <a:custGeom>
              <a:rect b="b" l="l" r="r" t="t"/>
              <a:pathLst>
                <a:path extrusionOk="0" h="1301" w="2491">
                  <a:moveTo>
                    <a:pt x="1254" y="1"/>
                  </a:moveTo>
                  <a:cubicBezTo>
                    <a:pt x="969" y="1"/>
                    <a:pt x="683" y="70"/>
                    <a:pt x="423" y="210"/>
                  </a:cubicBezTo>
                  <a:cubicBezTo>
                    <a:pt x="0" y="476"/>
                    <a:pt x="25" y="887"/>
                    <a:pt x="472" y="1128"/>
                  </a:cubicBezTo>
                  <a:cubicBezTo>
                    <a:pt x="713" y="1243"/>
                    <a:pt x="974" y="1301"/>
                    <a:pt x="1235" y="1301"/>
                  </a:cubicBezTo>
                  <a:cubicBezTo>
                    <a:pt x="1522" y="1301"/>
                    <a:pt x="1808" y="1231"/>
                    <a:pt x="2067" y="1092"/>
                  </a:cubicBezTo>
                  <a:cubicBezTo>
                    <a:pt x="2490" y="826"/>
                    <a:pt x="2466" y="427"/>
                    <a:pt x="2007" y="173"/>
                  </a:cubicBezTo>
                  <a:cubicBezTo>
                    <a:pt x="1771" y="58"/>
                    <a:pt x="1513" y="1"/>
                    <a:pt x="12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9"/>
            <p:cNvSpPr/>
            <p:nvPr/>
          </p:nvSpPr>
          <p:spPr>
            <a:xfrm>
              <a:off x="2372769" y="3360236"/>
              <a:ext cx="102942" cy="54310"/>
            </a:xfrm>
            <a:custGeom>
              <a:rect b="b" l="l" r="r" t="t"/>
              <a:pathLst>
                <a:path extrusionOk="0" h="861" w="1632">
                  <a:moveTo>
                    <a:pt x="411" y="1"/>
                  </a:moveTo>
                  <a:cubicBezTo>
                    <a:pt x="375" y="13"/>
                    <a:pt x="338" y="25"/>
                    <a:pt x="302" y="49"/>
                  </a:cubicBezTo>
                  <a:cubicBezTo>
                    <a:pt x="0" y="243"/>
                    <a:pt x="24" y="545"/>
                    <a:pt x="363" y="726"/>
                  </a:cubicBezTo>
                  <a:cubicBezTo>
                    <a:pt x="547" y="815"/>
                    <a:pt x="746" y="861"/>
                    <a:pt x="945" y="861"/>
                  </a:cubicBezTo>
                  <a:cubicBezTo>
                    <a:pt x="1151" y="861"/>
                    <a:pt x="1357" y="812"/>
                    <a:pt x="1547" y="714"/>
                  </a:cubicBezTo>
                  <a:cubicBezTo>
                    <a:pt x="1571" y="690"/>
                    <a:pt x="1608" y="678"/>
                    <a:pt x="1632" y="654"/>
                  </a:cubicBezTo>
                  <a:cubicBezTo>
                    <a:pt x="1475" y="508"/>
                    <a:pt x="1305" y="388"/>
                    <a:pt x="1112" y="291"/>
                  </a:cubicBezTo>
                  <a:cubicBezTo>
                    <a:pt x="882" y="170"/>
                    <a:pt x="653" y="73"/>
                    <a:pt x="411"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9"/>
            <p:cNvSpPr/>
            <p:nvPr/>
          </p:nvSpPr>
          <p:spPr>
            <a:xfrm>
              <a:off x="2377311" y="3380863"/>
              <a:ext cx="65664" cy="34062"/>
            </a:xfrm>
            <a:custGeom>
              <a:rect b="b" l="l" r="r" t="t"/>
              <a:pathLst>
                <a:path extrusionOk="0" h="540" w="1041">
                  <a:moveTo>
                    <a:pt x="25" y="0"/>
                  </a:moveTo>
                  <a:lnTo>
                    <a:pt x="25" y="0"/>
                  </a:lnTo>
                  <a:cubicBezTo>
                    <a:pt x="1" y="145"/>
                    <a:pt x="97" y="290"/>
                    <a:pt x="291" y="399"/>
                  </a:cubicBezTo>
                  <a:cubicBezTo>
                    <a:pt x="476" y="497"/>
                    <a:pt x="685" y="539"/>
                    <a:pt x="892" y="539"/>
                  </a:cubicBezTo>
                  <a:cubicBezTo>
                    <a:pt x="942" y="539"/>
                    <a:pt x="991" y="537"/>
                    <a:pt x="1040" y="532"/>
                  </a:cubicBezTo>
                  <a:cubicBezTo>
                    <a:pt x="968" y="375"/>
                    <a:pt x="847" y="254"/>
                    <a:pt x="702" y="181"/>
                  </a:cubicBezTo>
                  <a:cubicBezTo>
                    <a:pt x="484" y="73"/>
                    <a:pt x="254" y="12"/>
                    <a:pt x="25"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9"/>
            <p:cNvSpPr/>
            <p:nvPr/>
          </p:nvSpPr>
          <p:spPr>
            <a:xfrm>
              <a:off x="2464987" y="3377961"/>
              <a:ext cx="25231" cy="16463"/>
            </a:xfrm>
            <a:custGeom>
              <a:rect b="b" l="l" r="r" t="t"/>
              <a:pathLst>
                <a:path extrusionOk="0" h="261" w="400">
                  <a:moveTo>
                    <a:pt x="31" y="1"/>
                  </a:moveTo>
                  <a:cubicBezTo>
                    <a:pt x="25" y="1"/>
                    <a:pt x="19" y="4"/>
                    <a:pt x="13" y="10"/>
                  </a:cubicBezTo>
                  <a:cubicBezTo>
                    <a:pt x="1" y="10"/>
                    <a:pt x="1" y="22"/>
                    <a:pt x="13" y="34"/>
                  </a:cubicBezTo>
                  <a:lnTo>
                    <a:pt x="254" y="252"/>
                  </a:lnTo>
                  <a:cubicBezTo>
                    <a:pt x="260" y="258"/>
                    <a:pt x="266" y="261"/>
                    <a:pt x="272" y="261"/>
                  </a:cubicBezTo>
                  <a:cubicBezTo>
                    <a:pt x="279" y="261"/>
                    <a:pt x="285" y="258"/>
                    <a:pt x="291" y="252"/>
                  </a:cubicBezTo>
                  <a:cubicBezTo>
                    <a:pt x="303" y="252"/>
                    <a:pt x="315" y="240"/>
                    <a:pt x="303" y="227"/>
                  </a:cubicBezTo>
                  <a:lnTo>
                    <a:pt x="121" y="70"/>
                  </a:lnTo>
                  <a:lnTo>
                    <a:pt x="121" y="70"/>
                  </a:lnTo>
                  <a:lnTo>
                    <a:pt x="339" y="119"/>
                  </a:lnTo>
                  <a:cubicBezTo>
                    <a:pt x="351" y="119"/>
                    <a:pt x="375" y="119"/>
                    <a:pt x="387" y="107"/>
                  </a:cubicBezTo>
                  <a:cubicBezTo>
                    <a:pt x="399" y="95"/>
                    <a:pt x="387" y="82"/>
                    <a:pt x="363" y="82"/>
                  </a:cubicBezTo>
                  <a:lnTo>
                    <a:pt x="49" y="10"/>
                  </a:lnTo>
                  <a:cubicBezTo>
                    <a:pt x="43" y="4"/>
                    <a:pt x="37" y="1"/>
                    <a:pt x="31"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9"/>
            <p:cNvSpPr/>
            <p:nvPr/>
          </p:nvSpPr>
          <p:spPr>
            <a:xfrm>
              <a:off x="2410868" y="3351090"/>
              <a:ext cx="29016" cy="13814"/>
            </a:xfrm>
            <a:custGeom>
              <a:rect b="b" l="l" r="r" t="t"/>
              <a:pathLst>
                <a:path extrusionOk="0" h="219" w="460">
                  <a:moveTo>
                    <a:pt x="266" y="1"/>
                  </a:moveTo>
                  <a:cubicBezTo>
                    <a:pt x="242" y="13"/>
                    <a:pt x="230" y="25"/>
                    <a:pt x="242" y="37"/>
                  </a:cubicBezTo>
                  <a:lnTo>
                    <a:pt x="339" y="158"/>
                  </a:lnTo>
                  <a:lnTo>
                    <a:pt x="339" y="158"/>
                  </a:lnTo>
                  <a:lnTo>
                    <a:pt x="49" y="61"/>
                  </a:lnTo>
                  <a:cubicBezTo>
                    <a:pt x="45" y="58"/>
                    <a:pt x="42" y="56"/>
                    <a:pt x="38" y="56"/>
                  </a:cubicBezTo>
                  <a:cubicBezTo>
                    <a:pt x="29" y="56"/>
                    <a:pt x="17" y="65"/>
                    <a:pt x="0" y="73"/>
                  </a:cubicBezTo>
                  <a:cubicBezTo>
                    <a:pt x="0" y="73"/>
                    <a:pt x="0" y="97"/>
                    <a:pt x="12" y="97"/>
                  </a:cubicBezTo>
                  <a:lnTo>
                    <a:pt x="37" y="97"/>
                  </a:lnTo>
                  <a:lnTo>
                    <a:pt x="423" y="218"/>
                  </a:lnTo>
                  <a:lnTo>
                    <a:pt x="460" y="218"/>
                  </a:lnTo>
                  <a:lnTo>
                    <a:pt x="460" y="194"/>
                  </a:lnTo>
                  <a:lnTo>
                    <a:pt x="303" y="13"/>
                  </a:lnTo>
                  <a:cubicBezTo>
                    <a:pt x="290" y="1"/>
                    <a:pt x="278" y="1"/>
                    <a:pt x="266"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9"/>
            <p:cNvSpPr/>
            <p:nvPr/>
          </p:nvSpPr>
          <p:spPr>
            <a:xfrm>
              <a:off x="1685801" y="2720383"/>
              <a:ext cx="156369" cy="82884"/>
            </a:xfrm>
            <a:custGeom>
              <a:rect b="b" l="l" r="r" t="t"/>
              <a:pathLst>
                <a:path extrusionOk="0" h="1314" w="2479">
                  <a:moveTo>
                    <a:pt x="1126" y="0"/>
                  </a:moveTo>
                  <a:cubicBezTo>
                    <a:pt x="905" y="0"/>
                    <a:pt x="683" y="42"/>
                    <a:pt x="472" y="125"/>
                  </a:cubicBezTo>
                  <a:cubicBezTo>
                    <a:pt x="25" y="342"/>
                    <a:pt x="1" y="753"/>
                    <a:pt x="436" y="1043"/>
                  </a:cubicBezTo>
                  <a:cubicBezTo>
                    <a:pt x="717" y="1223"/>
                    <a:pt x="1036" y="1313"/>
                    <a:pt x="1358" y="1313"/>
                  </a:cubicBezTo>
                  <a:cubicBezTo>
                    <a:pt x="1577" y="1313"/>
                    <a:pt x="1797" y="1272"/>
                    <a:pt x="2007" y="1188"/>
                  </a:cubicBezTo>
                  <a:cubicBezTo>
                    <a:pt x="2467" y="971"/>
                    <a:pt x="2479" y="560"/>
                    <a:pt x="2056" y="270"/>
                  </a:cubicBezTo>
                  <a:cubicBezTo>
                    <a:pt x="1775" y="90"/>
                    <a:pt x="1452" y="0"/>
                    <a:pt x="11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9"/>
            <p:cNvSpPr/>
            <p:nvPr/>
          </p:nvSpPr>
          <p:spPr>
            <a:xfrm>
              <a:off x="1710212" y="2732052"/>
              <a:ext cx="100735" cy="58473"/>
            </a:xfrm>
            <a:custGeom>
              <a:rect b="b" l="l" r="r" t="t"/>
              <a:pathLst>
                <a:path extrusionOk="0" h="927" w="1597">
                  <a:moveTo>
                    <a:pt x="448" y="0"/>
                  </a:moveTo>
                  <a:cubicBezTo>
                    <a:pt x="412" y="12"/>
                    <a:pt x="375" y="24"/>
                    <a:pt x="339" y="37"/>
                  </a:cubicBezTo>
                  <a:cubicBezTo>
                    <a:pt x="13" y="194"/>
                    <a:pt x="1" y="508"/>
                    <a:pt x="327" y="725"/>
                  </a:cubicBezTo>
                  <a:cubicBezTo>
                    <a:pt x="539" y="857"/>
                    <a:pt x="781" y="927"/>
                    <a:pt x="1025" y="927"/>
                  </a:cubicBezTo>
                  <a:cubicBezTo>
                    <a:pt x="1185" y="927"/>
                    <a:pt x="1346" y="897"/>
                    <a:pt x="1499" y="834"/>
                  </a:cubicBezTo>
                  <a:cubicBezTo>
                    <a:pt x="1536" y="822"/>
                    <a:pt x="1560" y="810"/>
                    <a:pt x="1596" y="786"/>
                  </a:cubicBezTo>
                  <a:cubicBezTo>
                    <a:pt x="1451" y="629"/>
                    <a:pt x="1294" y="484"/>
                    <a:pt x="1113" y="363"/>
                  </a:cubicBezTo>
                  <a:cubicBezTo>
                    <a:pt x="907" y="218"/>
                    <a:pt x="677" y="97"/>
                    <a:pt x="448"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9"/>
            <p:cNvSpPr/>
            <p:nvPr/>
          </p:nvSpPr>
          <p:spPr>
            <a:xfrm>
              <a:off x="1714059" y="2751101"/>
              <a:ext cx="62573" cy="39676"/>
            </a:xfrm>
            <a:custGeom>
              <a:rect b="b" l="l" r="r" t="t"/>
              <a:pathLst>
                <a:path extrusionOk="0" h="629" w="992">
                  <a:moveTo>
                    <a:pt x="36" y="0"/>
                  </a:moveTo>
                  <a:lnTo>
                    <a:pt x="36" y="0"/>
                  </a:lnTo>
                  <a:cubicBezTo>
                    <a:pt x="0" y="133"/>
                    <a:pt x="73" y="303"/>
                    <a:pt x="266" y="423"/>
                  </a:cubicBezTo>
                  <a:cubicBezTo>
                    <a:pt x="483" y="556"/>
                    <a:pt x="737" y="629"/>
                    <a:pt x="991" y="629"/>
                  </a:cubicBezTo>
                  <a:cubicBezTo>
                    <a:pt x="943" y="472"/>
                    <a:pt x="834" y="327"/>
                    <a:pt x="689" y="242"/>
                  </a:cubicBezTo>
                  <a:cubicBezTo>
                    <a:pt x="496" y="121"/>
                    <a:pt x="266" y="37"/>
                    <a:pt x="36"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9"/>
            <p:cNvSpPr/>
            <p:nvPr/>
          </p:nvSpPr>
          <p:spPr>
            <a:xfrm>
              <a:off x="1802493" y="2757977"/>
              <a:ext cx="23654" cy="16842"/>
            </a:xfrm>
            <a:custGeom>
              <a:rect b="b" l="l" r="r" t="t"/>
              <a:pathLst>
                <a:path extrusionOk="0" h="267" w="375">
                  <a:moveTo>
                    <a:pt x="0" y="0"/>
                  </a:moveTo>
                  <a:cubicBezTo>
                    <a:pt x="0" y="12"/>
                    <a:pt x="0" y="24"/>
                    <a:pt x="0" y="24"/>
                  </a:cubicBezTo>
                  <a:lnTo>
                    <a:pt x="218" y="266"/>
                  </a:lnTo>
                  <a:lnTo>
                    <a:pt x="254" y="266"/>
                  </a:lnTo>
                  <a:cubicBezTo>
                    <a:pt x="266" y="266"/>
                    <a:pt x="278" y="254"/>
                    <a:pt x="266" y="242"/>
                  </a:cubicBezTo>
                  <a:lnTo>
                    <a:pt x="109" y="61"/>
                  </a:lnTo>
                  <a:lnTo>
                    <a:pt x="314" y="133"/>
                  </a:lnTo>
                  <a:cubicBezTo>
                    <a:pt x="320" y="139"/>
                    <a:pt x="329" y="142"/>
                    <a:pt x="339" y="142"/>
                  </a:cubicBezTo>
                  <a:cubicBezTo>
                    <a:pt x="348" y="142"/>
                    <a:pt x="357" y="139"/>
                    <a:pt x="363" y="133"/>
                  </a:cubicBezTo>
                  <a:cubicBezTo>
                    <a:pt x="375" y="121"/>
                    <a:pt x="363" y="109"/>
                    <a:pt x="351" y="109"/>
                  </a:cubicBezTo>
                  <a:lnTo>
                    <a:pt x="48" y="0"/>
                  </a:ln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9"/>
            <p:cNvSpPr/>
            <p:nvPr/>
          </p:nvSpPr>
          <p:spPr>
            <a:xfrm>
              <a:off x="1751401" y="2726375"/>
              <a:ext cx="27502" cy="14886"/>
            </a:xfrm>
            <a:custGeom>
              <a:rect b="b" l="l" r="r" t="t"/>
              <a:pathLst>
                <a:path extrusionOk="0" h="236" w="436">
                  <a:moveTo>
                    <a:pt x="279" y="1"/>
                  </a:moveTo>
                  <a:cubicBezTo>
                    <a:pt x="274" y="1"/>
                    <a:pt x="270" y="2"/>
                    <a:pt x="266" y="6"/>
                  </a:cubicBezTo>
                  <a:cubicBezTo>
                    <a:pt x="254" y="6"/>
                    <a:pt x="254" y="18"/>
                    <a:pt x="254" y="30"/>
                  </a:cubicBezTo>
                  <a:lnTo>
                    <a:pt x="339" y="163"/>
                  </a:lnTo>
                  <a:lnTo>
                    <a:pt x="339" y="163"/>
                  </a:lnTo>
                  <a:lnTo>
                    <a:pt x="61" y="30"/>
                  </a:lnTo>
                  <a:lnTo>
                    <a:pt x="12" y="30"/>
                  </a:lnTo>
                  <a:cubicBezTo>
                    <a:pt x="0" y="42"/>
                    <a:pt x="0" y="54"/>
                    <a:pt x="12" y="54"/>
                  </a:cubicBezTo>
                  <a:lnTo>
                    <a:pt x="24" y="66"/>
                  </a:lnTo>
                  <a:lnTo>
                    <a:pt x="387" y="235"/>
                  </a:lnTo>
                  <a:lnTo>
                    <a:pt x="435" y="235"/>
                  </a:lnTo>
                  <a:cubicBezTo>
                    <a:pt x="435" y="223"/>
                    <a:pt x="435" y="211"/>
                    <a:pt x="435" y="211"/>
                  </a:cubicBezTo>
                  <a:lnTo>
                    <a:pt x="315" y="18"/>
                  </a:lnTo>
                  <a:cubicBezTo>
                    <a:pt x="306" y="9"/>
                    <a:pt x="291" y="1"/>
                    <a:pt x="279"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9"/>
            <p:cNvSpPr/>
            <p:nvPr/>
          </p:nvSpPr>
          <p:spPr>
            <a:xfrm>
              <a:off x="1767422" y="3273064"/>
              <a:ext cx="157063" cy="81433"/>
            </a:xfrm>
            <a:custGeom>
              <a:rect b="b" l="l" r="r" t="t"/>
              <a:pathLst>
                <a:path extrusionOk="0" h="1291" w="2490">
                  <a:moveTo>
                    <a:pt x="1245" y="0"/>
                  </a:moveTo>
                  <a:cubicBezTo>
                    <a:pt x="963" y="0"/>
                    <a:pt x="680" y="67"/>
                    <a:pt x="423" y="198"/>
                  </a:cubicBezTo>
                  <a:cubicBezTo>
                    <a:pt x="0" y="464"/>
                    <a:pt x="24" y="875"/>
                    <a:pt x="471" y="1117"/>
                  </a:cubicBezTo>
                  <a:cubicBezTo>
                    <a:pt x="716" y="1233"/>
                    <a:pt x="980" y="1291"/>
                    <a:pt x="1244" y="1291"/>
                  </a:cubicBezTo>
                  <a:cubicBezTo>
                    <a:pt x="1527" y="1291"/>
                    <a:pt x="1810" y="1224"/>
                    <a:pt x="2067" y="1093"/>
                  </a:cubicBezTo>
                  <a:cubicBezTo>
                    <a:pt x="2490" y="827"/>
                    <a:pt x="2466" y="416"/>
                    <a:pt x="2007" y="174"/>
                  </a:cubicBezTo>
                  <a:cubicBezTo>
                    <a:pt x="1768" y="58"/>
                    <a:pt x="1507" y="0"/>
                    <a:pt x="124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9"/>
            <p:cNvSpPr/>
            <p:nvPr/>
          </p:nvSpPr>
          <p:spPr>
            <a:xfrm>
              <a:off x="1791770" y="3287067"/>
              <a:ext cx="102249" cy="55067"/>
            </a:xfrm>
            <a:custGeom>
              <a:rect b="b" l="l" r="r" t="t"/>
              <a:pathLst>
                <a:path extrusionOk="0" h="873" w="1621">
                  <a:moveTo>
                    <a:pt x="400" y="0"/>
                  </a:moveTo>
                  <a:cubicBezTo>
                    <a:pt x="363" y="13"/>
                    <a:pt x="327" y="37"/>
                    <a:pt x="303" y="61"/>
                  </a:cubicBezTo>
                  <a:cubicBezTo>
                    <a:pt x="1" y="242"/>
                    <a:pt x="13" y="544"/>
                    <a:pt x="351" y="738"/>
                  </a:cubicBezTo>
                  <a:cubicBezTo>
                    <a:pt x="536" y="827"/>
                    <a:pt x="735" y="872"/>
                    <a:pt x="934" y="872"/>
                  </a:cubicBezTo>
                  <a:cubicBezTo>
                    <a:pt x="1140" y="872"/>
                    <a:pt x="1346" y="824"/>
                    <a:pt x="1536" y="726"/>
                  </a:cubicBezTo>
                  <a:cubicBezTo>
                    <a:pt x="1560" y="702"/>
                    <a:pt x="1596" y="677"/>
                    <a:pt x="1621" y="653"/>
                  </a:cubicBezTo>
                  <a:cubicBezTo>
                    <a:pt x="1463" y="508"/>
                    <a:pt x="1282" y="387"/>
                    <a:pt x="1101" y="291"/>
                  </a:cubicBezTo>
                  <a:cubicBezTo>
                    <a:pt x="871" y="170"/>
                    <a:pt x="641" y="73"/>
                    <a:pt x="400"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9"/>
            <p:cNvSpPr/>
            <p:nvPr/>
          </p:nvSpPr>
          <p:spPr>
            <a:xfrm>
              <a:off x="1795617" y="3308387"/>
              <a:ext cx="65601" cy="33620"/>
            </a:xfrm>
            <a:custGeom>
              <a:rect b="b" l="l" r="r" t="t"/>
              <a:pathLst>
                <a:path extrusionOk="0" h="533" w="1040">
                  <a:moveTo>
                    <a:pt x="24" y="1"/>
                  </a:moveTo>
                  <a:cubicBezTo>
                    <a:pt x="0" y="146"/>
                    <a:pt x="97" y="291"/>
                    <a:pt x="290" y="400"/>
                  </a:cubicBezTo>
                  <a:cubicBezTo>
                    <a:pt x="469" y="485"/>
                    <a:pt x="670" y="533"/>
                    <a:pt x="870" y="533"/>
                  </a:cubicBezTo>
                  <a:cubicBezTo>
                    <a:pt x="927" y="533"/>
                    <a:pt x="984" y="529"/>
                    <a:pt x="1040" y="521"/>
                  </a:cubicBezTo>
                  <a:cubicBezTo>
                    <a:pt x="967" y="364"/>
                    <a:pt x="846" y="243"/>
                    <a:pt x="701" y="170"/>
                  </a:cubicBezTo>
                  <a:cubicBezTo>
                    <a:pt x="484" y="73"/>
                    <a:pt x="254" y="13"/>
                    <a:pt x="24" y="1"/>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9"/>
            <p:cNvSpPr/>
            <p:nvPr/>
          </p:nvSpPr>
          <p:spPr>
            <a:xfrm>
              <a:off x="1883294" y="3305549"/>
              <a:ext cx="25231" cy="16211"/>
            </a:xfrm>
            <a:custGeom>
              <a:rect b="b" l="l" r="r" t="t"/>
              <a:pathLst>
                <a:path extrusionOk="0" h="257" w="400">
                  <a:moveTo>
                    <a:pt x="31" y="1"/>
                  </a:moveTo>
                  <a:cubicBezTo>
                    <a:pt x="24" y="1"/>
                    <a:pt x="18" y="4"/>
                    <a:pt x="12" y="10"/>
                  </a:cubicBezTo>
                  <a:cubicBezTo>
                    <a:pt x="0" y="10"/>
                    <a:pt x="0" y="34"/>
                    <a:pt x="12" y="34"/>
                  </a:cubicBezTo>
                  <a:lnTo>
                    <a:pt x="254" y="239"/>
                  </a:lnTo>
                  <a:cubicBezTo>
                    <a:pt x="263" y="248"/>
                    <a:pt x="271" y="256"/>
                    <a:pt x="284" y="256"/>
                  </a:cubicBezTo>
                  <a:cubicBezTo>
                    <a:pt x="289" y="256"/>
                    <a:pt x="295" y="255"/>
                    <a:pt x="302" y="251"/>
                  </a:cubicBezTo>
                  <a:cubicBezTo>
                    <a:pt x="302" y="251"/>
                    <a:pt x="315" y="239"/>
                    <a:pt x="302" y="227"/>
                  </a:cubicBezTo>
                  <a:lnTo>
                    <a:pt x="133" y="70"/>
                  </a:lnTo>
                  <a:lnTo>
                    <a:pt x="339" y="118"/>
                  </a:lnTo>
                  <a:cubicBezTo>
                    <a:pt x="363" y="118"/>
                    <a:pt x="375" y="118"/>
                    <a:pt x="387" y="106"/>
                  </a:cubicBezTo>
                  <a:cubicBezTo>
                    <a:pt x="399" y="94"/>
                    <a:pt x="387" y="82"/>
                    <a:pt x="363" y="82"/>
                  </a:cubicBezTo>
                  <a:lnTo>
                    <a:pt x="49" y="10"/>
                  </a:lnTo>
                  <a:cubicBezTo>
                    <a:pt x="43" y="4"/>
                    <a:pt x="37" y="1"/>
                    <a:pt x="31"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9"/>
            <p:cNvSpPr/>
            <p:nvPr/>
          </p:nvSpPr>
          <p:spPr>
            <a:xfrm>
              <a:off x="1829174" y="3278362"/>
              <a:ext cx="29773" cy="13940"/>
            </a:xfrm>
            <a:custGeom>
              <a:rect b="b" l="l" r="r" t="t"/>
              <a:pathLst>
                <a:path extrusionOk="0" h="221" w="472">
                  <a:moveTo>
                    <a:pt x="279" y="1"/>
                  </a:moveTo>
                  <a:cubicBezTo>
                    <a:pt x="274" y="1"/>
                    <a:pt x="270" y="2"/>
                    <a:pt x="266" y="6"/>
                  </a:cubicBezTo>
                  <a:cubicBezTo>
                    <a:pt x="254" y="6"/>
                    <a:pt x="242" y="18"/>
                    <a:pt x="254" y="30"/>
                  </a:cubicBezTo>
                  <a:lnTo>
                    <a:pt x="351" y="151"/>
                  </a:lnTo>
                  <a:lnTo>
                    <a:pt x="351" y="151"/>
                  </a:lnTo>
                  <a:lnTo>
                    <a:pt x="61" y="54"/>
                  </a:lnTo>
                  <a:lnTo>
                    <a:pt x="12" y="54"/>
                  </a:lnTo>
                  <a:cubicBezTo>
                    <a:pt x="0" y="66"/>
                    <a:pt x="0" y="78"/>
                    <a:pt x="12" y="90"/>
                  </a:cubicBezTo>
                  <a:lnTo>
                    <a:pt x="36" y="90"/>
                  </a:lnTo>
                  <a:lnTo>
                    <a:pt x="411" y="211"/>
                  </a:lnTo>
                  <a:cubicBezTo>
                    <a:pt x="417" y="217"/>
                    <a:pt x="426" y="220"/>
                    <a:pt x="435" y="220"/>
                  </a:cubicBezTo>
                  <a:cubicBezTo>
                    <a:pt x="444" y="220"/>
                    <a:pt x="453" y="217"/>
                    <a:pt x="459" y="211"/>
                  </a:cubicBezTo>
                  <a:cubicBezTo>
                    <a:pt x="459" y="211"/>
                    <a:pt x="472" y="187"/>
                    <a:pt x="459" y="187"/>
                  </a:cubicBezTo>
                  <a:lnTo>
                    <a:pt x="314" y="18"/>
                  </a:lnTo>
                  <a:cubicBezTo>
                    <a:pt x="306" y="9"/>
                    <a:pt x="291" y="1"/>
                    <a:pt x="279"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9"/>
            <p:cNvSpPr/>
            <p:nvPr/>
          </p:nvSpPr>
          <p:spPr>
            <a:xfrm>
              <a:off x="1326705" y="2649674"/>
              <a:ext cx="195288" cy="98842"/>
            </a:xfrm>
            <a:custGeom>
              <a:rect b="b" l="l" r="r" t="t"/>
              <a:pathLst>
                <a:path extrusionOk="0" h="1567" w="3096">
                  <a:moveTo>
                    <a:pt x="1506" y="1"/>
                  </a:moveTo>
                  <a:cubicBezTo>
                    <a:pt x="1222" y="1"/>
                    <a:pt x="940" y="51"/>
                    <a:pt x="702" y="158"/>
                  </a:cubicBezTo>
                  <a:cubicBezTo>
                    <a:pt x="98" y="412"/>
                    <a:pt x="1" y="907"/>
                    <a:pt x="460" y="1246"/>
                  </a:cubicBezTo>
                  <a:cubicBezTo>
                    <a:pt x="743" y="1456"/>
                    <a:pt x="1168" y="1566"/>
                    <a:pt x="1594" y="1566"/>
                  </a:cubicBezTo>
                  <a:cubicBezTo>
                    <a:pt x="1879" y="1566"/>
                    <a:pt x="2164" y="1517"/>
                    <a:pt x="2406" y="1415"/>
                  </a:cubicBezTo>
                  <a:cubicBezTo>
                    <a:pt x="3011" y="1149"/>
                    <a:pt x="3095" y="654"/>
                    <a:pt x="2636" y="315"/>
                  </a:cubicBezTo>
                  <a:cubicBezTo>
                    <a:pt x="2354" y="113"/>
                    <a:pt x="1929" y="1"/>
                    <a:pt x="15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9"/>
            <p:cNvSpPr/>
            <p:nvPr/>
          </p:nvSpPr>
          <p:spPr>
            <a:xfrm>
              <a:off x="1357234" y="2663424"/>
              <a:ext cx="121298" cy="70142"/>
            </a:xfrm>
            <a:custGeom>
              <a:rect b="b" l="l" r="r" t="t"/>
              <a:pathLst>
                <a:path extrusionOk="0" h="1112" w="1923">
                  <a:moveTo>
                    <a:pt x="641" y="0"/>
                  </a:moveTo>
                  <a:cubicBezTo>
                    <a:pt x="593" y="25"/>
                    <a:pt x="544" y="37"/>
                    <a:pt x="508" y="49"/>
                  </a:cubicBezTo>
                  <a:cubicBezTo>
                    <a:pt x="73" y="242"/>
                    <a:pt x="0" y="605"/>
                    <a:pt x="351" y="871"/>
                  </a:cubicBezTo>
                  <a:cubicBezTo>
                    <a:pt x="612" y="1031"/>
                    <a:pt x="909" y="1112"/>
                    <a:pt x="1206" y="1112"/>
                  </a:cubicBezTo>
                  <a:cubicBezTo>
                    <a:pt x="1404" y="1112"/>
                    <a:pt x="1601" y="1076"/>
                    <a:pt x="1789" y="1004"/>
                  </a:cubicBezTo>
                  <a:cubicBezTo>
                    <a:pt x="1825" y="979"/>
                    <a:pt x="1874" y="955"/>
                    <a:pt x="1922" y="931"/>
                  </a:cubicBezTo>
                  <a:cubicBezTo>
                    <a:pt x="1765" y="738"/>
                    <a:pt x="1596" y="581"/>
                    <a:pt x="1402" y="436"/>
                  </a:cubicBezTo>
                  <a:cubicBezTo>
                    <a:pt x="1161" y="266"/>
                    <a:pt x="907" y="121"/>
                    <a:pt x="641"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9"/>
            <p:cNvSpPr/>
            <p:nvPr/>
          </p:nvSpPr>
          <p:spPr>
            <a:xfrm>
              <a:off x="1362533" y="2686321"/>
              <a:ext cx="71782" cy="47371"/>
            </a:xfrm>
            <a:custGeom>
              <a:rect b="b" l="l" r="r" t="t"/>
              <a:pathLst>
                <a:path extrusionOk="0" h="751" w="1138">
                  <a:moveTo>
                    <a:pt x="61" y="0"/>
                  </a:moveTo>
                  <a:lnTo>
                    <a:pt x="61" y="0"/>
                  </a:lnTo>
                  <a:cubicBezTo>
                    <a:pt x="1" y="169"/>
                    <a:pt x="61" y="351"/>
                    <a:pt x="267" y="508"/>
                  </a:cubicBezTo>
                  <a:cubicBezTo>
                    <a:pt x="505" y="666"/>
                    <a:pt x="785" y="751"/>
                    <a:pt x="1078" y="751"/>
                  </a:cubicBezTo>
                  <a:cubicBezTo>
                    <a:pt x="1098" y="751"/>
                    <a:pt x="1117" y="750"/>
                    <a:pt x="1137" y="749"/>
                  </a:cubicBezTo>
                  <a:cubicBezTo>
                    <a:pt x="1101" y="556"/>
                    <a:pt x="992" y="399"/>
                    <a:pt x="835" y="290"/>
                  </a:cubicBezTo>
                  <a:cubicBezTo>
                    <a:pt x="605" y="133"/>
                    <a:pt x="339" y="36"/>
                    <a:pt x="61"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9"/>
            <p:cNvSpPr/>
            <p:nvPr/>
          </p:nvSpPr>
          <p:spPr>
            <a:xfrm>
              <a:off x="1472349" y="2693891"/>
              <a:ext cx="28259" cy="20689"/>
            </a:xfrm>
            <a:custGeom>
              <a:rect b="b" l="l" r="r" t="t"/>
              <a:pathLst>
                <a:path extrusionOk="0" h="328" w="448">
                  <a:moveTo>
                    <a:pt x="13" y="1"/>
                  </a:moveTo>
                  <a:cubicBezTo>
                    <a:pt x="0" y="13"/>
                    <a:pt x="0" y="25"/>
                    <a:pt x="0" y="37"/>
                  </a:cubicBezTo>
                  <a:lnTo>
                    <a:pt x="218" y="315"/>
                  </a:lnTo>
                  <a:cubicBezTo>
                    <a:pt x="242" y="327"/>
                    <a:pt x="266" y="327"/>
                    <a:pt x="278" y="327"/>
                  </a:cubicBezTo>
                  <a:cubicBezTo>
                    <a:pt x="303" y="315"/>
                    <a:pt x="315" y="303"/>
                    <a:pt x="303" y="291"/>
                  </a:cubicBezTo>
                  <a:lnTo>
                    <a:pt x="133" y="73"/>
                  </a:lnTo>
                  <a:lnTo>
                    <a:pt x="375" y="170"/>
                  </a:lnTo>
                  <a:lnTo>
                    <a:pt x="436" y="170"/>
                  </a:lnTo>
                  <a:cubicBezTo>
                    <a:pt x="448" y="146"/>
                    <a:pt x="448" y="134"/>
                    <a:pt x="424" y="134"/>
                  </a:cubicBezTo>
                  <a:lnTo>
                    <a:pt x="61" y="1"/>
                  </a:ln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9"/>
            <p:cNvSpPr/>
            <p:nvPr/>
          </p:nvSpPr>
          <p:spPr>
            <a:xfrm>
              <a:off x="1414382" y="2657306"/>
              <a:ext cx="32106" cy="17599"/>
            </a:xfrm>
            <a:custGeom>
              <a:rect b="b" l="l" r="r" t="t"/>
              <a:pathLst>
                <a:path extrusionOk="0" h="279" w="509">
                  <a:moveTo>
                    <a:pt x="339" y="1"/>
                  </a:moveTo>
                  <a:cubicBezTo>
                    <a:pt x="303" y="1"/>
                    <a:pt x="303" y="25"/>
                    <a:pt x="303" y="37"/>
                  </a:cubicBezTo>
                  <a:lnTo>
                    <a:pt x="388" y="182"/>
                  </a:lnTo>
                  <a:lnTo>
                    <a:pt x="61" y="37"/>
                  </a:lnTo>
                  <a:cubicBezTo>
                    <a:pt x="55" y="31"/>
                    <a:pt x="46" y="28"/>
                    <a:pt x="37" y="28"/>
                  </a:cubicBezTo>
                  <a:cubicBezTo>
                    <a:pt x="28" y="28"/>
                    <a:pt x="19" y="31"/>
                    <a:pt x="13" y="37"/>
                  </a:cubicBezTo>
                  <a:cubicBezTo>
                    <a:pt x="1" y="37"/>
                    <a:pt x="1" y="61"/>
                    <a:pt x="13" y="61"/>
                  </a:cubicBezTo>
                  <a:lnTo>
                    <a:pt x="448" y="279"/>
                  </a:lnTo>
                  <a:lnTo>
                    <a:pt x="496" y="279"/>
                  </a:lnTo>
                  <a:cubicBezTo>
                    <a:pt x="509" y="267"/>
                    <a:pt x="509" y="255"/>
                    <a:pt x="509" y="242"/>
                  </a:cubicBezTo>
                  <a:lnTo>
                    <a:pt x="388" y="25"/>
                  </a:lnTo>
                  <a:cubicBezTo>
                    <a:pt x="376" y="1"/>
                    <a:pt x="351" y="1"/>
                    <a:pt x="339"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9"/>
            <p:cNvSpPr/>
            <p:nvPr/>
          </p:nvSpPr>
          <p:spPr>
            <a:xfrm>
              <a:off x="1451030" y="3065730"/>
              <a:ext cx="157883" cy="82127"/>
            </a:xfrm>
            <a:custGeom>
              <a:rect b="b" l="l" r="r" t="t"/>
              <a:pathLst>
                <a:path extrusionOk="0" h="1302" w="2503">
                  <a:moveTo>
                    <a:pt x="1255" y="1"/>
                  </a:moveTo>
                  <a:cubicBezTo>
                    <a:pt x="969" y="1"/>
                    <a:pt x="683" y="70"/>
                    <a:pt x="423" y="210"/>
                  </a:cubicBezTo>
                  <a:cubicBezTo>
                    <a:pt x="0" y="464"/>
                    <a:pt x="24" y="875"/>
                    <a:pt x="484" y="1128"/>
                  </a:cubicBezTo>
                  <a:cubicBezTo>
                    <a:pt x="725" y="1243"/>
                    <a:pt x="986" y="1301"/>
                    <a:pt x="1247" y="1301"/>
                  </a:cubicBezTo>
                  <a:cubicBezTo>
                    <a:pt x="1533" y="1301"/>
                    <a:pt x="1819" y="1231"/>
                    <a:pt x="2079" y="1092"/>
                  </a:cubicBezTo>
                  <a:cubicBezTo>
                    <a:pt x="2502" y="826"/>
                    <a:pt x="2466" y="415"/>
                    <a:pt x="2019" y="174"/>
                  </a:cubicBezTo>
                  <a:cubicBezTo>
                    <a:pt x="1777" y="58"/>
                    <a:pt x="1516" y="1"/>
                    <a:pt x="12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9"/>
            <p:cNvSpPr/>
            <p:nvPr/>
          </p:nvSpPr>
          <p:spPr>
            <a:xfrm>
              <a:off x="1475377" y="3080427"/>
              <a:ext cx="103006" cy="54625"/>
            </a:xfrm>
            <a:custGeom>
              <a:rect b="b" l="l" r="r" t="t"/>
              <a:pathLst>
                <a:path extrusionOk="0" h="866" w="1633">
                  <a:moveTo>
                    <a:pt x="400" y="1"/>
                  </a:moveTo>
                  <a:cubicBezTo>
                    <a:pt x="376" y="13"/>
                    <a:pt x="339" y="37"/>
                    <a:pt x="303" y="49"/>
                  </a:cubicBezTo>
                  <a:cubicBezTo>
                    <a:pt x="1" y="243"/>
                    <a:pt x="25" y="545"/>
                    <a:pt x="363" y="726"/>
                  </a:cubicBezTo>
                  <a:cubicBezTo>
                    <a:pt x="545" y="820"/>
                    <a:pt x="741" y="865"/>
                    <a:pt x="937" y="865"/>
                  </a:cubicBezTo>
                  <a:cubicBezTo>
                    <a:pt x="1146" y="865"/>
                    <a:pt x="1355" y="814"/>
                    <a:pt x="1548" y="714"/>
                  </a:cubicBezTo>
                  <a:cubicBezTo>
                    <a:pt x="1572" y="702"/>
                    <a:pt x="1608" y="678"/>
                    <a:pt x="1633" y="654"/>
                  </a:cubicBezTo>
                  <a:cubicBezTo>
                    <a:pt x="1475" y="509"/>
                    <a:pt x="1294" y="388"/>
                    <a:pt x="1113" y="291"/>
                  </a:cubicBezTo>
                  <a:cubicBezTo>
                    <a:pt x="883" y="170"/>
                    <a:pt x="654" y="73"/>
                    <a:pt x="400"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9"/>
            <p:cNvSpPr/>
            <p:nvPr/>
          </p:nvSpPr>
          <p:spPr>
            <a:xfrm>
              <a:off x="1479982" y="3101053"/>
              <a:ext cx="65601" cy="33557"/>
            </a:xfrm>
            <a:custGeom>
              <a:rect b="b" l="l" r="r" t="t"/>
              <a:pathLst>
                <a:path extrusionOk="0" h="532" w="1040">
                  <a:moveTo>
                    <a:pt x="25" y="0"/>
                  </a:moveTo>
                  <a:lnTo>
                    <a:pt x="25" y="0"/>
                  </a:lnTo>
                  <a:cubicBezTo>
                    <a:pt x="0" y="145"/>
                    <a:pt x="97" y="290"/>
                    <a:pt x="290" y="399"/>
                  </a:cubicBezTo>
                  <a:cubicBezTo>
                    <a:pt x="469" y="484"/>
                    <a:pt x="663" y="532"/>
                    <a:pt x="865" y="532"/>
                  </a:cubicBezTo>
                  <a:cubicBezTo>
                    <a:pt x="923" y="532"/>
                    <a:pt x="981" y="528"/>
                    <a:pt x="1040" y="520"/>
                  </a:cubicBezTo>
                  <a:cubicBezTo>
                    <a:pt x="967" y="375"/>
                    <a:pt x="846" y="242"/>
                    <a:pt x="701" y="182"/>
                  </a:cubicBezTo>
                  <a:cubicBezTo>
                    <a:pt x="484" y="73"/>
                    <a:pt x="254" y="12"/>
                    <a:pt x="25"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9"/>
            <p:cNvSpPr/>
            <p:nvPr/>
          </p:nvSpPr>
          <p:spPr>
            <a:xfrm>
              <a:off x="1566901" y="3097962"/>
              <a:ext cx="25231" cy="16085"/>
            </a:xfrm>
            <a:custGeom>
              <a:rect b="b" l="l" r="r" t="t"/>
              <a:pathLst>
                <a:path extrusionOk="0" h="255" w="400">
                  <a:moveTo>
                    <a:pt x="12" y="1"/>
                  </a:moveTo>
                  <a:cubicBezTo>
                    <a:pt x="0" y="13"/>
                    <a:pt x="0" y="25"/>
                    <a:pt x="12" y="25"/>
                  </a:cubicBezTo>
                  <a:lnTo>
                    <a:pt x="254" y="255"/>
                  </a:lnTo>
                  <a:lnTo>
                    <a:pt x="290" y="255"/>
                  </a:lnTo>
                  <a:cubicBezTo>
                    <a:pt x="302" y="243"/>
                    <a:pt x="315" y="231"/>
                    <a:pt x="302" y="219"/>
                  </a:cubicBezTo>
                  <a:lnTo>
                    <a:pt x="121" y="61"/>
                  </a:lnTo>
                  <a:lnTo>
                    <a:pt x="339" y="110"/>
                  </a:lnTo>
                  <a:cubicBezTo>
                    <a:pt x="346" y="113"/>
                    <a:pt x="352" y="115"/>
                    <a:pt x="357" y="115"/>
                  </a:cubicBezTo>
                  <a:cubicBezTo>
                    <a:pt x="370" y="115"/>
                    <a:pt x="378" y="106"/>
                    <a:pt x="387" y="98"/>
                  </a:cubicBezTo>
                  <a:cubicBezTo>
                    <a:pt x="399" y="86"/>
                    <a:pt x="387" y="73"/>
                    <a:pt x="375" y="73"/>
                  </a:cubicBezTo>
                  <a:lnTo>
                    <a:pt x="49" y="1"/>
                  </a:ln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9"/>
            <p:cNvSpPr/>
            <p:nvPr/>
          </p:nvSpPr>
          <p:spPr>
            <a:xfrm>
              <a:off x="1513539" y="3070524"/>
              <a:ext cx="29016" cy="13814"/>
            </a:xfrm>
            <a:custGeom>
              <a:rect b="b" l="l" r="r" t="t"/>
              <a:pathLst>
                <a:path extrusionOk="0" h="219" w="460">
                  <a:moveTo>
                    <a:pt x="266" y="1"/>
                  </a:moveTo>
                  <a:cubicBezTo>
                    <a:pt x="242" y="13"/>
                    <a:pt x="242" y="25"/>
                    <a:pt x="242" y="37"/>
                  </a:cubicBezTo>
                  <a:lnTo>
                    <a:pt x="351" y="158"/>
                  </a:lnTo>
                  <a:lnTo>
                    <a:pt x="61" y="61"/>
                  </a:lnTo>
                  <a:cubicBezTo>
                    <a:pt x="36" y="61"/>
                    <a:pt x="24" y="61"/>
                    <a:pt x="12" y="73"/>
                  </a:cubicBezTo>
                  <a:cubicBezTo>
                    <a:pt x="0" y="73"/>
                    <a:pt x="0" y="98"/>
                    <a:pt x="12" y="98"/>
                  </a:cubicBezTo>
                  <a:lnTo>
                    <a:pt x="24" y="98"/>
                  </a:lnTo>
                  <a:lnTo>
                    <a:pt x="411" y="218"/>
                  </a:lnTo>
                  <a:lnTo>
                    <a:pt x="459" y="218"/>
                  </a:lnTo>
                  <a:cubicBezTo>
                    <a:pt x="459" y="206"/>
                    <a:pt x="459" y="206"/>
                    <a:pt x="459" y="194"/>
                  </a:cubicBezTo>
                  <a:lnTo>
                    <a:pt x="314" y="13"/>
                  </a:lnTo>
                  <a:cubicBezTo>
                    <a:pt x="302" y="1"/>
                    <a:pt x="278" y="1"/>
                    <a:pt x="266"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9"/>
            <p:cNvSpPr/>
            <p:nvPr/>
          </p:nvSpPr>
          <p:spPr>
            <a:xfrm>
              <a:off x="1929782" y="2882239"/>
              <a:ext cx="151764" cy="79351"/>
            </a:xfrm>
            <a:custGeom>
              <a:rect b="b" l="l" r="r" t="t"/>
              <a:pathLst>
                <a:path extrusionOk="0" h="1258" w="2406">
                  <a:moveTo>
                    <a:pt x="1197" y="0"/>
                  </a:moveTo>
                  <a:cubicBezTo>
                    <a:pt x="931" y="0"/>
                    <a:pt x="665" y="61"/>
                    <a:pt x="424" y="182"/>
                  </a:cubicBezTo>
                  <a:cubicBezTo>
                    <a:pt x="1" y="423"/>
                    <a:pt x="1" y="834"/>
                    <a:pt x="424" y="1076"/>
                  </a:cubicBezTo>
                  <a:cubicBezTo>
                    <a:pt x="665" y="1197"/>
                    <a:pt x="931" y="1257"/>
                    <a:pt x="1197" y="1257"/>
                  </a:cubicBezTo>
                  <a:cubicBezTo>
                    <a:pt x="1463" y="1257"/>
                    <a:pt x="1729" y="1197"/>
                    <a:pt x="1971" y="1076"/>
                  </a:cubicBezTo>
                  <a:cubicBezTo>
                    <a:pt x="2406" y="834"/>
                    <a:pt x="2394" y="435"/>
                    <a:pt x="1971" y="182"/>
                  </a:cubicBezTo>
                  <a:cubicBezTo>
                    <a:pt x="1729" y="61"/>
                    <a:pt x="1463" y="0"/>
                    <a:pt x="119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9"/>
            <p:cNvSpPr/>
            <p:nvPr/>
          </p:nvSpPr>
          <p:spPr>
            <a:xfrm>
              <a:off x="1971728" y="2894980"/>
              <a:ext cx="88876" cy="46299"/>
            </a:xfrm>
            <a:custGeom>
              <a:rect b="b" l="l" r="r" t="t"/>
              <a:pathLst>
                <a:path extrusionOk="0" h="734" w="1409">
                  <a:moveTo>
                    <a:pt x="429" y="0"/>
                  </a:moveTo>
                  <a:cubicBezTo>
                    <a:pt x="203" y="0"/>
                    <a:pt x="0" y="146"/>
                    <a:pt x="0" y="342"/>
                  </a:cubicBezTo>
                  <a:cubicBezTo>
                    <a:pt x="0" y="463"/>
                    <a:pt x="25" y="584"/>
                    <a:pt x="85" y="693"/>
                  </a:cubicBezTo>
                  <a:cubicBezTo>
                    <a:pt x="230" y="720"/>
                    <a:pt x="382" y="734"/>
                    <a:pt x="535" y="734"/>
                  </a:cubicBezTo>
                  <a:cubicBezTo>
                    <a:pt x="587" y="734"/>
                    <a:pt x="638" y="732"/>
                    <a:pt x="689" y="729"/>
                  </a:cubicBezTo>
                  <a:cubicBezTo>
                    <a:pt x="702" y="729"/>
                    <a:pt x="714" y="730"/>
                    <a:pt x="727" y="730"/>
                  </a:cubicBezTo>
                  <a:cubicBezTo>
                    <a:pt x="1152" y="730"/>
                    <a:pt x="1409" y="531"/>
                    <a:pt x="1209" y="379"/>
                  </a:cubicBezTo>
                  <a:cubicBezTo>
                    <a:pt x="1108" y="320"/>
                    <a:pt x="1002" y="284"/>
                    <a:pt x="894" y="284"/>
                  </a:cubicBezTo>
                  <a:cubicBezTo>
                    <a:pt x="846" y="284"/>
                    <a:pt x="798" y="291"/>
                    <a:pt x="750" y="306"/>
                  </a:cubicBezTo>
                  <a:cubicBezTo>
                    <a:pt x="774" y="246"/>
                    <a:pt x="822" y="125"/>
                    <a:pt x="629" y="40"/>
                  </a:cubicBezTo>
                  <a:cubicBezTo>
                    <a:pt x="563" y="13"/>
                    <a:pt x="495" y="0"/>
                    <a:pt x="42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9"/>
            <p:cNvSpPr/>
            <p:nvPr/>
          </p:nvSpPr>
          <p:spPr>
            <a:xfrm>
              <a:off x="1675141" y="2480501"/>
              <a:ext cx="185322" cy="97266"/>
            </a:xfrm>
            <a:custGeom>
              <a:rect b="b" l="l" r="r" t="t"/>
              <a:pathLst>
                <a:path extrusionOk="0" h="1542" w="2938">
                  <a:moveTo>
                    <a:pt x="1345" y="1"/>
                  </a:moveTo>
                  <a:cubicBezTo>
                    <a:pt x="1100" y="1"/>
                    <a:pt x="853" y="45"/>
                    <a:pt x="617" y="133"/>
                  </a:cubicBezTo>
                  <a:cubicBezTo>
                    <a:pt x="61" y="374"/>
                    <a:pt x="1" y="846"/>
                    <a:pt x="472" y="1196"/>
                  </a:cubicBezTo>
                  <a:cubicBezTo>
                    <a:pt x="813" y="1423"/>
                    <a:pt x="1211" y="1541"/>
                    <a:pt x="1612" y="1541"/>
                  </a:cubicBezTo>
                  <a:cubicBezTo>
                    <a:pt x="1851" y="1541"/>
                    <a:pt x="2091" y="1500"/>
                    <a:pt x="2321" y="1414"/>
                  </a:cubicBezTo>
                  <a:cubicBezTo>
                    <a:pt x="2877" y="1172"/>
                    <a:pt x="2938" y="701"/>
                    <a:pt x="2466" y="338"/>
                  </a:cubicBezTo>
                  <a:cubicBezTo>
                    <a:pt x="2131" y="114"/>
                    <a:pt x="1740" y="1"/>
                    <a:pt x="13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9"/>
            <p:cNvSpPr/>
            <p:nvPr/>
          </p:nvSpPr>
          <p:spPr>
            <a:xfrm>
              <a:off x="1726990" y="2495766"/>
              <a:ext cx="104330" cy="58662"/>
            </a:xfrm>
            <a:custGeom>
              <a:rect b="b" l="l" r="r" t="t"/>
              <a:pathLst>
                <a:path extrusionOk="0" h="930" w="1654">
                  <a:moveTo>
                    <a:pt x="523" y="0"/>
                  </a:moveTo>
                  <a:cubicBezTo>
                    <a:pt x="277" y="0"/>
                    <a:pt x="50" y="135"/>
                    <a:pt x="25" y="350"/>
                  </a:cubicBezTo>
                  <a:cubicBezTo>
                    <a:pt x="0" y="495"/>
                    <a:pt x="13" y="640"/>
                    <a:pt x="73" y="773"/>
                  </a:cubicBezTo>
                  <a:cubicBezTo>
                    <a:pt x="303" y="845"/>
                    <a:pt x="532" y="894"/>
                    <a:pt x="774" y="918"/>
                  </a:cubicBezTo>
                  <a:cubicBezTo>
                    <a:pt x="841" y="926"/>
                    <a:pt x="905" y="929"/>
                    <a:pt x="966" y="929"/>
                  </a:cubicBezTo>
                  <a:cubicBezTo>
                    <a:pt x="1391" y="929"/>
                    <a:pt x="1653" y="756"/>
                    <a:pt x="1463" y="555"/>
                  </a:cubicBezTo>
                  <a:cubicBezTo>
                    <a:pt x="1306" y="410"/>
                    <a:pt x="1040" y="410"/>
                    <a:pt x="931" y="410"/>
                  </a:cubicBezTo>
                  <a:cubicBezTo>
                    <a:pt x="967" y="350"/>
                    <a:pt x="1040" y="193"/>
                    <a:pt x="822" y="72"/>
                  </a:cubicBezTo>
                  <a:cubicBezTo>
                    <a:pt x="728" y="23"/>
                    <a:pt x="624" y="0"/>
                    <a:pt x="52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9"/>
            <p:cNvSpPr/>
            <p:nvPr/>
          </p:nvSpPr>
          <p:spPr>
            <a:xfrm>
              <a:off x="2221007" y="3192515"/>
              <a:ext cx="151008" cy="79919"/>
            </a:xfrm>
            <a:custGeom>
              <a:rect b="b" l="l" r="r" t="t"/>
              <a:pathLst>
                <a:path extrusionOk="0" h="1267" w="2394">
                  <a:moveTo>
                    <a:pt x="1197" y="1"/>
                  </a:moveTo>
                  <a:cubicBezTo>
                    <a:pt x="931" y="1"/>
                    <a:pt x="666" y="61"/>
                    <a:pt x="424" y="182"/>
                  </a:cubicBezTo>
                  <a:cubicBezTo>
                    <a:pt x="1" y="436"/>
                    <a:pt x="1" y="835"/>
                    <a:pt x="424" y="1076"/>
                  </a:cubicBezTo>
                  <a:cubicBezTo>
                    <a:pt x="666" y="1203"/>
                    <a:pt x="931" y="1267"/>
                    <a:pt x="1197" y="1267"/>
                  </a:cubicBezTo>
                  <a:cubicBezTo>
                    <a:pt x="1463" y="1267"/>
                    <a:pt x="1729" y="1203"/>
                    <a:pt x="1971" y="1076"/>
                  </a:cubicBezTo>
                  <a:cubicBezTo>
                    <a:pt x="2394" y="835"/>
                    <a:pt x="2394" y="436"/>
                    <a:pt x="1971" y="182"/>
                  </a:cubicBezTo>
                  <a:cubicBezTo>
                    <a:pt x="1729" y="61"/>
                    <a:pt x="1463" y="1"/>
                    <a:pt x="119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9"/>
            <p:cNvSpPr/>
            <p:nvPr/>
          </p:nvSpPr>
          <p:spPr>
            <a:xfrm>
              <a:off x="2262196" y="3205571"/>
              <a:ext cx="89255" cy="46488"/>
            </a:xfrm>
            <a:custGeom>
              <a:rect b="b" l="l" r="r" t="t"/>
              <a:pathLst>
                <a:path extrusionOk="0" h="737" w="1415">
                  <a:moveTo>
                    <a:pt x="440" y="0"/>
                  </a:moveTo>
                  <a:cubicBezTo>
                    <a:pt x="214" y="0"/>
                    <a:pt x="3" y="140"/>
                    <a:pt x="13" y="338"/>
                  </a:cubicBezTo>
                  <a:cubicBezTo>
                    <a:pt x="0" y="458"/>
                    <a:pt x="25" y="579"/>
                    <a:pt x="97" y="688"/>
                  </a:cubicBezTo>
                  <a:cubicBezTo>
                    <a:pt x="291" y="724"/>
                    <a:pt x="496" y="736"/>
                    <a:pt x="701" y="736"/>
                  </a:cubicBezTo>
                  <a:cubicBezTo>
                    <a:pt x="1137" y="736"/>
                    <a:pt x="1415" y="531"/>
                    <a:pt x="1209" y="374"/>
                  </a:cubicBezTo>
                  <a:cubicBezTo>
                    <a:pt x="1116" y="315"/>
                    <a:pt x="1005" y="285"/>
                    <a:pt x="897" y="285"/>
                  </a:cubicBezTo>
                  <a:cubicBezTo>
                    <a:pt x="851" y="285"/>
                    <a:pt x="805" y="290"/>
                    <a:pt x="762" y="301"/>
                  </a:cubicBezTo>
                  <a:cubicBezTo>
                    <a:pt x="786" y="253"/>
                    <a:pt x="834" y="120"/>
                    <a:pt x="629" y="35"/>
                  </a:cubicBezTo>
                  <a:cubicBezTo>
                    <a:pt x="568" y="12"/>
                    <a:pt x="503" y="0"/>
                    <a:pt x="44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9"/>
            <p:cNvSpPr/>
            <p:nvPr/>
          </p:nvSpPr>
          <p:spPr>
            <a:xfrm>
              <a:off x="1818451" y="3049393"/>
              <a:ext cx="151828" cy="79919"/>
            </a:xfrm>
            <a:custGeom>
              <a:rect b="b" l="l" r="r" t="t"/>
              <a:pathLst>
                <a:path extrusionOk="0" h="1267" w="2407">
                  <a:moveTo>
                    <a:pt x="1202" y="0"/>
                  </a:moveTo>
                  <a:cubicBezTo>
                    <a:pt x="938" y="0"/>
                    <a:pt x="672" y="64"/>
                    <a:pt x="424" y="191"/>
                  </a:cubicBezTo>
                  <a:cubicBezTo>
                    <a:pt x="1" y="433"/>
                    <a:pt x="1" y="831"/>
                    <a:pt x="424" y="1085"/>
                  </a:cubicBezTo>
                  <a:cubicBezTo>
                    <a:pt x="672" y="1206"/>
                    <a:pt x="938" y="1267"/>
                    <a:pt x="1202" y="1267"/>
                  </a:cubicBezTo>
                  <a:cubicBezTo>
                    <a:pt x="1466" y="1267"/>
                    <a:pt x="1729" y="1206"/>
                    <a:pt x="1971" y="1085"/>
                  </a:cubicBezTo>
                  <a:cubicBezTo>
                    <a:pt x="2406" y="831"/>
                    <a:pt x="2394" y="433"/>
                    <a:pt x="1971" y="191"/>
                  </a:cubicBezTo>
                  <a:cubicBezTo>
                    <a:pt x="1729" y="64"/>
                    <a:pt x="1466" y="0"/>
                    <a:pt x="120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9"/>
            <p:cNvSpPr/>
            <p:nvPr/>
          </p:nvSpPr>
          <p:spPr>
            <a:xfrm>
              <a:off x="1860397" y="3062576"/>
              <a:ext cx="88182" cy="46362"/>
            </a:xfrm>
            <a:custGeom>
              <a:rect b="b" l="l" r="r" t="t"/>
              <a:pathLst>
                <a:path extrusionOk="0" h="735" w="1398">
                  <a:moveTo>
                    <a:pt x="423" y="1"/>
                  </a:moveTo>
                  <a:cubicBezTo>
                    <a:pt x="199" y="1"/>
                    <a:pt x="1" y="141"/>
                    <a:pt x="1" y="344"/>
                  </a:cubicBezTo>
                  <a:cubicBezTo>
                    <a:pt x="1" y="465"/>
                    <a:pt x="25" y="586"/>
                    <a:pt x="85" y="683"/>
                  </a:cubicBezTo>
                  <a:cubicBezTo>
                    <a:pt x="254" y="713"/>
                    <a:pt x="415" y="734"/>
                    <a:pt x="581" y="734"/>
                  </a:cubicBezTo>
                  <a:cubicBezTo>
                    <a:pt x="617" y="734"/>
                    <a:pt x="653" y="733"/>
                    <a:pt x="690" y="731"/>
                  </a:cubicBezTo>
                  <a:cubicBezTo>
                    <a:pt x="702" y="732"/>
                    <a:pt x="715" y="732"/>
                    <a:pt x="727" y="732"/>
                  </a:cubicBezTo>
                  <a:cubicBezTo>
                    <a:pt x="1152" y="732"/>
                    <a:pt x="1397" y="533"/>
                    <a:pt x="1209" y="369"/>
                  </a:cubicBezTo>
                  <a:cubicBezTo>
                    <a:pt x="1108" y="309"/>
                    <a:pt x="1000" y="280"/>
                    <a:pt x="891" y="280"/>
                  </a:cubicBezTo>
                  <a:cubicBezTo>
                    <a:pt x="844" y="280"/>
                    <a:pt x="797" y="285"/>
                    <a:pt x="750" y="296"/>
                  </a:cubicBezTo>
                  <a:cubicBezTo>
                    <a:pt x="774" y="248"/>
                    <a:pt x="823" y="115"/>
                    <a:pt x="629" y="42"/>
                  </a:cubicBezTo>
                  <a:cubicBezTo>
                    <a:pt x="561" y="14"/>
                    <a:pt x="491" y="1"/>
                    <a:pt x="42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9"/>
            <p:cNvSpPr/>
            <p:nvPr/>
          </p:nvSpPr>
          <p:spPr>
            <a:xfrm>
              <a:off x="1936657" y="3322327"/>
              <a:ext cx="151008" cy="79919"/>
            </a:xfrm>
            <a:custGeom>
              <a:rect b="b" l="l" r="r" t="t"/>
              <a:pathLst>
                <a:path extrusionOk="0" h="1267" w="2394">
                  <a:moveTo>
                    <a:pt x="1197" y="1"/>
                  </a:moveTo>
                  <a:cubicBezTo>
                    <a:pt x="931" y="1"/>
                    <a:pt x="665" y="64"/>
                    <a:pt x="423" y="191"/>
                  </a:cubicBezTo>
                  <a:cubicBezTo>
                    <a:pt x="0" y="433"/>
                    <a:pt x="0" y="831"/>
                    <a:pt x="423" y="1085"/>
                  </a:cubicBezTo>
                  <a:cubicBezTo>
                    <a:pt x="665" y="1206"/>
                    <a:pt x="931" y="1267"/>
                    <a:pt x="1197" y="1267"/>
                  </a:cubicBezTo>
                  <a:cubicBezTo>
                    <a:pt x="1463" y="1267"/>
                    <a:pt x="1729" y="1206"/>
                    <a:pt x="1971" y="1085"/>
                  </a:cubicBezTo>
                  <a:cubicBezTo>
                    <a:pt x="2394" y="831"/>
                    <a:pt x="2394" y="433"/>
                    <a:pt x="1971" y="191"/>
                  </a:cubicBezTo>
                  <a:cubicBezTo>
                    <a:pt x="1729" y="64"/>
                    <a:pt x="1463" y="1"/>
                    <a:pt x="119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9"/>
            <p:cNvSpPr/>
            <p:nvPr/>
          </p:nvSpPr>
          <p:spPr>
            <a:xfrm>
              <a:off x="1977846" y="3335510"/>
              <a:ext cx="89255" cy="46425"/>
            </a:xfrm>
            <a:custGeom>
              <a:rect b="b" l="l" r="r" t="t"/>
              <a:pathLst>
                <a:path extrusionOk="0" h="736" w="1415">
                  <a:moveTo>
                    <a:pt x="427" y="1"/>
                  </a:moveTo>
                  <a:cubicBezTo>
                    <a:pt x="206" y="1"/>
                    <a:pt x="3" y="141"/>
                    <a:pt x="12" y="344"/>
                  </a:cubicBezTo>
                  <a:cubicBezTo>
                    <a:pt x="0" y="465"/>
                    <a:pt x="24" y="586"/>
                    <a:pt x="97" y="695"/>
                  </a:cubicBezTo>
                  <a:cubicBezTo>
                    <a:pt x="242" y="722"/>
                    <a:pt x="394" y="736"/>
                    <a:pt x="547" y="736"/>
                  </a:cubicBezTo>
                  <a:cubicBezTo>
                    <a:pt x="598" y="736"/>
                    <a:pt x="650" y="734"/>
                    <a:pt x="701" y="731"/>
                  </a:cubicBezTo>
                  <a:cubicBezTo>
                    <a:pt x="1136" y="731"/>
                    <a:pt x="1414" y="538"/>
                    <a:pt x="1209" y="369"/>
                  </a:cubicBezTo>
                  <a:cubicBezTo>
                    <a:pt x="1116" y="309"/>
                    <a:pt x="1005" y="280"/>
                    <a:pt x="897" y="280"/>
                  </a:cubicBezTo>
                  <a:cubicBezTo>
                    <a:pt x="851" y="280"/>
                    <a:pt x="805" y="285"/>
                    <a:pt x="762" y="296"/>
                  </a:cubicBezTo>
                  <a:cubicBezTo>
                    <a:pt x="786" y="248"/>
                    <a:pt x="834" y="115"/>
                    <a:pt x="629" y="42"/>
                  </a:cubicBezTo>
                  <a:cubicBezTo>
                    <a:pt x="564" y="14"/>
                    <a:pt x="494" y="1"/>
                    <a:pt x="4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9"/>
            <p:cNvSpPr/>
            <p:nvPr/>
          </p:nvSpPr>
          <p:spPr>
            <a:xfrm>
              <a:off x="2294996" y="3538681"/>
              <a:ext cx="151764" cy="79919"/>
            </a:xfrm>
            <a:custGeom>
              <a:rect b="b" l="l" r="r" t="t"/>
              <a:pathLst>
                <a:path extrusionOk="0" h="1267" w="2406">
                  <a:moveTo>
                    <a:pt x="1204" y="0"/>
                  </a:moveTo>
                  <a:cubicBezTo>
                    <a:pt x="940" y="0"/>
                    <a:pt x="677" y="61"/>
                    <a:pt x="435" y="181"/>
                  </a:cubicBezTo>
                  <a:cubicBezTo>
                    <a:pt x="0" y="435"/>
                    <a:pt x="0" y="834"/>
                    <a:pt x="435" y="1076"/>
                  </a:cubicBezTo>
                  <a:cubicBezTo>
                    <a:pt x="677" y="1203"/>
                    <a:pt x="940" y="1266"/>
                    <a:pt x="1204" y="1266"/>
                  </a:cubicBezTo>
                  <a:cubicBezTo>
                    <a:pt x="1469" y="1266"/>
                    <a:pt x="1735" y="1203"/>
                    <a:pt x="1982" y="1076"/>
                  </a:cubicBezTo>
                  <a:cubicBezTo>
                    <a:pt x="2405" y="834"/>
                    <a:pt x="2405" y="435"/>
                    <a:pt x="1982" y="181"/>
                  </a:cubicBezTo>
                  <a:cubicBezTo>
                    <a:pt x="1735" y="61"/>
                    <a:pt x="1469" y="0"/>
                    <a:pt x="120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9"/>
            <p:cNvSpPr/>
            <p:nvPr/>
          </p:nvSpPr>
          <p:spPr>
            <a:xfrm>
              <a:off x="2336879" y="3551675"/>
              <a:ext cx="89318" cy="46488"/>
            </a:xfrm>
            <a:custGeom>
              <a:rect b="b" l="l" r="r" t="t"/>
              <a:pathLst>
                <a:path extrusionOk="0" h="737" w="1416">
                  <a:moveTo>
                    <a:pt x="435" y="1"/>
                  </a:moveTo>
                  <a:cubicBezTo>
                    <a:pt x="207" y="1"/>
                    <a:pt x="1" y="140"/>
                    <a:pt x="1" y="338"/>
                  </a:cubicBezTo>
                  <a:cubicBezTo>
                    <a:pt x="1" y="459"/>
                    <a:pt x="25" y="580"/>
                    <a:pt x="86" y="689"/>
                  </a:cubicBezTo>
                  <a:cubicBezTo>
                    <a:pt x="291" y="725"/>
                    <a:pt x="484" y="737"/>
                    <a:pt x="690" y="737"/>
                  </a:cubicBezTo>
                  <a:cubicBezTo>
                    <a:pt x="1137" y="737"/>
                    <a:pt x="1415" y="544"/>
                    <a:pt x="1210" y="374"/>
                  </a:cubicBezTo>
                  <a:cubicBezTo>
                    <a:pt x="1117" y="315"/>
                    <a:pt x="1006" y="285"/>
                    <a:pt x="894" y="285"/>
                  </a:cubicBezTo>
                  <a:cubicBezTo>
                    <a:pt x="846" y="285"/>
                    <a:pt x="797" y="291"/>
                    <a:pt x="750" y="302"/>
                  </a:cubicBezTo>
                  <a:cubicBezTo>
                    <a:pt x="787" y="253"/>
                    <a:pt x="823" y="121"/>
                    <a:pt x="629" y="36"/>
                  </a:cubicBezTo>
                  <a:cubicBezTo>
                    <a:pt x="566" y="12"/>
                    <a:pt x="500"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9"/>
            <p:cNvSpPr/>
            <p:nvPr/>
          </p:nvSpPr>
          <p:spPr>
            <a:xfrm>
              <a:off x="2104378" y="3465449"/>
              <a:ext cx="141861" cy="81685"/>
            </a:xfrm>
            <a:custGeom>
              <a:rect b="b" l="l" r="r" t="t"/>
              <a:pathLst>
                <a:path extrusionOk="0" h="1295" w="2249">
                  <a:moveTo>
                    <a:pt x="1125" y="1"/>
                  </a:moveTo>
                  <a:cubicBezTo>
                    <a:pt x="508" y="1"/>
                    <a:pt x="0" y="291"/>
                    <a:pt x="0" y="641"/>
                  </a:cubicBezTo>
                  <a:cubicBezTo>
                    <a:pt x="0" y="1004"/>
                    <a:pt x="508" y="1294"/>
                    <a:pt x="1125" y="1294"/>
                  </a:cubicBezTo>
                  <a:cubicBezTo>
                    <a:pt x="1741" y="1294"/>
                    <a:pt x="2249" y="1004"/>
                    <a:pt x="2249" y="641"/>
                  </a:cubicBezTo>
                  <a:cubicBezTo>
                    <a:pt x="2249" y="291"/>
                    <a:pt x="1741" y="1"/>
                    <a:pt x="11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9"/>
            <p:cNvSpPr/>
            <p:nvPr/>
          </p:nvSpPr>
          <p:spPr>
            <a:xfrm>
              <a:off x="2128032" y="3488157"/>
              <a:ext cx="40433" cy="21005"/>
            </a:xfrm>
            <a:custGeom>
              <a:rect b="b" l="l" r="r" t="t"/>
              <a:pathLst>
                <a:path extrusionOk="0" h="333" w="641">
                  <a:moveTo>
                    <a:pt x="466" y="0"/>
                  </a:moveTo>
                  <a:cubicBezTo>
                    <a:pt x="426" y="0"/>
                    <a:pt x="387" y="9"/>
                    <a:pt x="351" y="28"/>
                  </a:cubicBezTo>
                  <a:lnTo>
                    <a:pt x="73" y="173"/>
                  </a:lnTo>
                  <a:cubicBezTo>
                    <a:pt x="12" y="197"/>
                    <a:pt x="0" y="257"/>
                    <a:pt x="61" y="306"/>
                  </a:cubicBezTo>
                  <a:cubicBezTo>
                    <a:pt x="97" y="324"/>
                    <a:pt x="136" y="333"/>
                    <a:pt x="175" y="333"/>
                  </a:cubicBezTo>
                  <a:cubicBezTo>
                    <a:pt x="215" y="333"/>
                    <a:pt x="254" y="324"/>
                    <a:pt x="290" y="306"/>
                  </a:cubicBezTo>
                  <a:lnTo>
                    <a:pt x="568" y="161"/>
                  </a:lnTo>
                  <a:cubicBezTo>
                    <a:pt x="641" y="136"/>
                    <a:pt x="641" y="76"/>
                    <a:pt x="580" y="28"/>
                  </a:cubicBezTo>
                  <a:cubicBezTo>
                    <a:pt x="544" y="9"/>
                    <a:pt x="505" y="0"/>
                    <a:pt x="4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9"/>
            <p:cNvSpPr/>
            <p:nvPr/>
          </p:nvSpPr>
          <p:spPr>
            <a:xfrm>
              <a:off x="2147838" y="3491310"/>
              <a:ext cx="70205" cy="37910"/>
            </a:xfrm>
            <a:custGeom>
              <a:rect b="b" l="l" r="r" t="t"/>
              <a:pathLst>
                <a:path extrusionOk="0" h="601" w="1113">
                  <a:moveTo>
                    <a:pt x="1005" y="1"/>
                  </a:moveTo>
                  <a:cubicBezTo>
                    <a:pt x="973" y="1"/>
                    <a:pt x="941" y="11"/>
                    <a:pt x="919" y="26"/>
                  </a:cubicBezTo>
                  <a:cubicBezTo>
                    <a:pt x="907" y="38"/>
                    <a:pt x="895" y="50"/>
                    <a:pt x="895" y="62"/>
                  </a:cubicBezTo>
                  <a:lnTo>
                    <a:pt x="786" y="62"/>
                  </a:lnTo>
                  <a:cubicBezTo>
                    <a:pt x="689" y="62"/>
                    <a:pt x="556" y="74"/>
                    <a:pt x="508" y="86"/>
                  </a:cubicBezTo>
                  <a:cubicBezTo>
                    <a:pt x="472" y="86"/>
                    <a:pt x="436" y="98"/>
                    <a:pt x="399" y="111"/>
                  </a:cubicBezTo>
                  <a:lnTo>
                    <a:pt x="375" y="123"/>
                  </a:lnTo>
                  <a:lnTo>
                    <a:pt x="37" y="292"/>
                  </a:lnTo>
                  <a:cubicBezTo>
                    <a:pt x="0" y="304"/>
                    <a:pt x="0" y="328"/>
                    <a:pt x="37" y="352"/>
                  </a:cubicBezTo>
                  <a:lnTo>
                    <a:pt x="399" y="582"/>
                  </a:lnTo>
                  <a:cubicBezTo>
                    <a:pt x="417" y="594"/>
                    <a:pt x="442" y="600"/>
                    <a:pt x="466" y="600"/>
                  </a:cubicBezTo>
                  <a:cubicBezTo>
                    <a:pt x="490" y="600"/>
                    <a:pt x="514" y="594"/>
                    <a:pt x="532" y="582"/>
                  </a:cubicBezTo>
                  <a:cubicBezTo>
                    <a:pt x="544" y="570"/>
                    <a:pt x="556" y="558"/>
                    <a:pt x="569" y="546"/>
                  </a:cubicBezTo>
                  <a:cubicBezTo>
                    <a:pt x="587" y="552"/>
                    <a:pt x="605" y="555"/>
                    <a:pt x="623" y="555"/>
                  </a:cubicBezTo>
                  <a:cubicBezTo>
                    <a:pt x="641" y="555"/>
                    <a:pt x="659" y="552"/>
                    <a:pt x="677" y="546"/>
                  </a:cubicBezTo>
                  <a:cubicBezTo>
                    <a:pt x="689" y="534"/>
                    <a:pt x="701" y="522"/>
                    <a:pt x="714" y="509"/>
                  </a:cubicBezTo>
                  <a:cubicBezTo>
                    <a:pt x="724" y="513"/>
                    <a:pt x="735" y="514"/>
                    <a:pt x="745" y="514"/>
                  </a:cubicBezTo>
                  <a:cubicBezTo>
                    <a:pt x="771" y="514"/>
                    <a:pt x="797" y="506"/>
                    <a:pt x="822" y="497"/>
                  </a:cubicBezTo>
                  <a:cubicBezTo>
                    <a:pt x="847" y="485"/>
                    <a:pt x="859" y="461"/>
                    <a:pt x="847" y="437"/>
                  </a:cubicBezTo>
                  <a:lnTo>
                    <a:pt x="847" y="437"/>
                  </a:lnTo>
                  <a:cubicBezTo>
                    <a:pt x="862" y="442"/>
                    <a:pt x="877" y="445"/>
                    <a:pt x="892" y="445"/>
                  </a:cubicBezTo>
                  <a:cubicBezTo>
                    <a:pt x="915" y="445"/>
                    <a:pt x="939" y="439"/>
                    <a:pt x="967" y="425"/>
                  </a:cubicBezTo>
                  <a:cubicBezTo>
                    <a:pt x="1004" y="401"/>
                    <a:pt x="1016" y="364"/>
                    <a:pt x="967" y="340"/>
                  </a:cubicBezTo>
                  <a:lnTo>
                    <a:pt x="762" y="207"/>
                  </a:lnTo>
                  <a:cubicBezTo>
                    <a:pt x="786" y="207"/>
                    <a:pt x="895" y="195"/>
                    <a:pt x="919" y="183"/>
                  </a:cubicBezTo>
                  <a:cubicBezTo>
                    <a:pt x="955" y="183"/>
                    <a:pt x="979" y="171"/>
                    <a:pt x="1004" y="159"/>
                  </a:cubicBezTo>
                  <a:cubicBezTo>
                    <a:pt x="1028" y="147"/>
                    <a:pt x="1052" y="123"/>
                    <a:pt x="1076" y="98"/>
                  </a:cubicBezTo>
                  <a:cubicBezTo>
                    <a:pt x="1100" y="74"/>
                    <a:pt x="1112" y="38"/>
                    <a:pt x="1064" y="14"/>
                  </a:cubicBezTo>
                  <a:cubicBezTo>
                    <a:pt x="1046" y="5"/>
                    <a:pt x="1025" y="1"/>
                    <a:pt x="100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9"/>
            <p:cNvSpPr/>
            <p:nvPr/>
          </p:nvSpPr>
          <p:spPr>
            <a:xfrm>
              <a:off x="1938171" y="3181855"/>
              <a:ext cx="141104" cy="81622"/>
            </a:xfrm>
            <a:custGeom>
              <a:rect b="b" l="l" r="r" t="t"/>
              <a:pathLst>
                <a:path extrusionOk="0" h="1294" w="2237">
                  <a:moveTo>
                    <a:pt x="1125" y="1"/>
                  </a:moveTo>
                  <a:cubicBezTo>
                    <a:pt x="508" y="1"/>
                    <a:pt x="1" y="291"/>
                    <a:pt x="1" y="653"/>
                  </a:cubicBezTo>
                  <a:cubicBezTo>
                    <a:pt x="1" y="1004"/>
                    <a:pt x="508" y="1294"/>
                    <a:pt x="1125" y="1294"/>
                  </a:cubicBezTo>
                  <a:cubicBezTo>
                    <a:pt x="1741" y="1294"/>
                    <a:pt x="2237" y="1004"/>
                    <a:pt x="2237" y="653"/>
                  </a:cubicBezTo>
                  <a:cubicBezTo>
                    <a:pt x="2237" y="291"/>
                    <a:pt x="1741" y="1"/>
                    <a:pt x="11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9"/>
            <p:cNvSpPr/>
            <p:nvPr/>
          </p:nvSpPr>
          <p:spPr>
            <a:xfrm>
              <a:off x="1962582" y="3204562"/>
              <a:ext cx="40433" cy="21446"/>
            </a:xfrm>
            <a:custGeom>
              <a:rect b="b" l="l" r="r" t="t"/>
              <a:pathLst>
                <a:path extrusionOk="0" h="340" w="641">
                  <a:moveTo>
                    <a:pt x="455" y="0"/>
                  </a:moveTo>
                  <a:cubicBezTo>
                    <a:pt x="414" y="0"/>
                    <a:pt x="375" y="9"/>
                    <a:pt x="339" y="27"/>
                  </a:cubicBezTo>
                  <a:lnTo>
                    <a:pt x="73" y="172"/>
                  </a:lnTo>
                  <a:cubicBezTo>
                    <a:pt x="0" y="209"/>
                    <a:pt x="0" y="269"/>
                    <a:pt x="61" y="305"/>
                  </a:cubicBezTo>
                  <a:cubicBezTo>
                    <a:pt x="103" y="326"/>
                    <a:pt x="149" y="339"/>
                    <a:pt x="195" y="339"/>
                  </a:cubicBezTo>
                  <a:cubicBezTo>
                    <a:pt x="228" y="339"/>
                    <a:pt x="260" y="333"/>
                    <a:pt x="290" y="317"/>
                  </a:cubicBezTo>
                  <a:lnTo>
                    <a:pt x="568" y="160"/>
                  </a:lnTo>
                  <a:cubicBezTo>
                    <a:pt x="629" y="124"/>
                    <a:pt x="641" y="64"/>
                    <a:pt x="580" y="27"/>
                  </a:cubicBezTo>
                  <a:cubicBezTo>
                    <a:pt x="538" y="9"/>
                    <a:pt x="496" y="0"/>
                    <a:pt x="45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9"/>
            <p:cNvSpPr/>
            <p:nvPr/>
          </p:nvSpPr>
          <p:spPr>
            <a:xfrm>
              <a:off x="1981631" y="3208095"/>
              <a:ext cx="69448" cy="37468"/>
            </a:xfrm>
            <a:custGeom>
              <a:rect b="b" l="l" r="r" t="t"/>
              <a:pathLst>
                <a:path extrusionOk="0" h="594" w="1101">
                  <a:moveTo>
                    <a:pt x="1000" y="0"/>
                  </a:moveTo>
                  <a:cubicBezTo>
                    <a:pt x="970" y="0"/>
                    <a:pt x="942" y="9"/>
                    <a:pt x="919" y="32"/>
                  </a:cubicBezTo>
                  <a:cubicBezTo>
                    <a:pt x="907" y="32"/>
                    <a:pt x="895" y="44"/>
                    <a:pt x="883" y="56"/>
                  </a:cubicBezTo>
                  <a:lnTo>
                    <a:pt x="774" y="56"/>
                  </a:lnTo>
                  <a:cubicBezTo>
                    <a:pt x="677" y="56"/>
                    <a:pt x="544" y="68"/>
                    <a:pt x="496" y="80"/>
                  </a:cubicBezTo>
                  <a:cubicBezTo>
                    <a:pt x="460" y="80"/>
                    <a:pt x="424" y="92"/>
                    <a:pt x="387" y="104"/>
                  </a:cubicBezTo>
                  <a:lnTo>
                    <a:pt x="363" y="116"/>
                  </a:lnTo>
                  <a:lnTo>
                    <a:pt x="25" y="286"/>
                  </a:lnTo>
                  <a:cubicBezTo>
                    <a:pt x="0" y="310"/>
                    <a:pt x="0" y="334"/>
                    <a:pt x="25" y="346"/>
                  </a:cubicBezTo>
                  <a:lnTo>
                    <a:pt x="387" y="576"/>
                  </a:lnTo>
                  <a:cubicBezTo>
                    <a:pt x="405" y="588"/>
                    <a:pt x="430" y="594"/>
                    <a:pt x="454" y="594"/>
                  </a:cubicBezTo>
                  <a:cubicBezTo>
                    <a:pt x="478" y="594"/>
                    <a:pt x="502" y="588"/>
                    <a:pt x="520" y="576"/>
                  </a:cubicBezTo>
                  <a:cubicBezTo>
                    <a:pt x="544" y="576"/>
                    <a:pt x="544" y="564"/>
                    <a:pt x="556" y="551"/>
                  </a:cubicBezTo>
                  <a:cubicBezTo>
                    <a:pt x="567" y="555"/>
                    <a:pt x="578" y="556"/>
                    <a:pt x="588" y="556"/>
                  </a:cubicBezTo>
                  <a:cubicBezTo>
                    <a:pt x="614" y="556"/>
                    <a:pt x="640" y="548"/>
                    <a:pt x="665" y="539"/>
                  </a:cubicBezTo>
                  <a:cubicBezTo>
                    <a:pt x="677" y="539"/>
                    <a:pt x="689" y="515"/>
                    <a:pt x="702" y="503"/>
                  </a:cubicBezTo>
                  <a:cubicBezTo>
                    <a:pt x="712" y="507"/>
                    <a:pt x="723" y="508"/>
                    <a:pt x="733" y="508"/>
                  </a:cubicBezTo>
                  <a:cubicBezTo>
                    <a:pt x="759" y="508"/>
                    <a:pt x="785" y="500"/>
                    <a:pt x="810" y="491"/>
                  </a:cubicBezTo>
                  <a:cubicBezTo>
                    <a:pt x="847" y="479"/>
                    <a:pt x="859" y="455"/>
                    <a:pt x="847" y="431"/>
                  </a:cubicBezTo>
                  <a:lnTo>
                    <a:pt x="847" y="431"/>
                  </a:lnTo>
                  <a:cubicBezTo>
                    <a:pt x="862" y="436"/>
                    <a:pt x="877" y="439"/>
                    <a:pt x="892" y="439"/>
                  </a:cubicBezTo>
                  <a:cubicBezTo>
                    <a:pt x="915" y="439"/>
                    <a:pt x="939" y="433"/>
                    <a:pt x="967" y="418"/>
                  </a:cubicBezTo>
                  <a:cubicBezTo>
                    <a:pt x="1004" y="406"/>
                    <a:pt x="1004" y="358"/>
                    <a:pt x="967" y="334"/>
                  </a:cubicBezTo>
                  <a:lnTo>
                    <a:pt x="762" y="201"/>
                  </a:lnTo>
                  <a:cubicBezTo>
                    <a:pt x="774" y="201"/>
                    <a:pt x="883" y="189"/>
                    <a:pt x="919" y="177"/>
                  </a:cubicBezTo>
                  <a:cubicBezTo>
                    <a:pt x="943" y="177"/>
                    <a:pt x="967" y="165"/>
                    <a:pt x="992" y="153"/>
                  </a:cubicBezTo>
                  <a:cubicBezTo>
                    <a:pt x="1028" y="141"/>
                    <a:pt x="1052" y="116"/>
                    <a:pt x="1064" y="92"/>
                  </a:cubicBezTo>
                  <a:cubicBezTo>
                    <a:pt x="1088" y="68"/>
                    <a:pt x="1100" y="32"/>
                    <a:pt x="1052" y="8"/>
                  </a:cubicBezTo>
                  <a:cubicBezTo>
                    <a:pt x="1034" y="3"/>
                    <a:pt x="1017" y="0"/>
                    <a:pt x="100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9"/>
            <p:cNvSpPr/>
            <p:nvPr/>
          </p:nvSpPr>
          <p:spPr>
            <a:xfrm>
              <a:off x="1647703" y="3177881"/>
              <a:ext cx="157126" cy="81370"/>
            </a:xfrm>
            <a:custGeom>
              <a:rect b="b" l="l" r="r" t="t"/>
              <a:pathLst>
                <a:path extrusionOk="0" h="1290" w="2491">
                  <a:moveTo>
                    <a:pt x="1245" y="1"/>
                  </a:moveTo>
                  <a:cubicBezTo>
                    <a:pt x="990" y="1"/>
                    <a:pt x="735" y="58"/>
                    <a:pt x="496" y="172"/>
                  </a:cubicBezTo>
                  <a:cubicBezTo>
                    <a:pt x="37" y="402"/>
                    <a:pt x="0" y="813"/>
                    <a:pt x="411" y="1079"/>
                  </a:cubicBezTo>
                  <a:cubicBezTo>
                    <a:pt x="668" y="1220"/>
                    <a:pt x="955" y="1290"/>
                    <a:pt x="1244" y="1290"/>
                  </a:cubicBezTo>
                  <a:cubicBezTo>
                    <a:pt x="1499" y="1290"/>
                    <a:pt x="1756" y="1235"/>
                    <a:pt x="1995" y="1127"/>
                  </a:cubicBezTo>
                  <a:cubicBezTo>
                    <a:pt x="2454" y="885"/>
                    <a:pt x="2490" y="474"/>
                    <a:pt x="2079" y="221"/>
                  </a:cubicBezTo>
                  <a:cubicBezTo>
                    <a:pt x="1817" y="74"/>
                    <a:pt x="1531" y="1"/>
                    <a:pt x="12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9"/>
            <p:cNvSpPr/>
            <p:nvPr/>
          </p:nvSpPr>
          <p:spPr>
            <a:xfrm>
              <a:off x="1679746" y="3199958"/>
              <a:ext cx="39676" cy="21005"/>
            </a:xfrm>
            <a:custGeom>
              <a:rect b="b" l="l" r="r" t="t"/>
              <a:pathLst>
                <a:path extrusionOk="0" h="333" w="629">
                  <a:moveTo>
                    <a:pt x="455" y="1"/>
                  </a:moveTo>
                  <a:cubicBezTo>
                    <a:pt x="414" y="1"/>
                    <a:pt x="375" y="10"/>
                    <a:pt x="339" y="28"/>
                  </a:cubicBezTo>
                  <a:lnTo>
                    <a:pt x="73" y="173"/>
                  </a:lnTo>
                  <a:cubicBezTo>
                    <a:pt x="0" y="209"/>
                    <a:pt x="0" y="270"/>
                    <a:pt x="61" y="306"/>
                  </a:cubicBezTo>
                  <a:cubicBezTo>
                    <a:pt x="97" y="324"/>
                    <a:pt x="136" y="333"/>
                    <a:pt x="175" y="333"/>
                  </a:cubicBezTo>
                  <a:cubicBezTo>
                    <a:pt x="215" y="333"/>
                    <a:pt x="254" y="324"/>
                    <a:pt x="290" y="306"/>
                  </a:cubicBezTo>
                  <a:lnTo>
                    <a:pt x="556" y="173"/>
                  </a:lnTo>
                  <a:cubicBezTo>
                    <a:pt x="629" y="137"/>
                    <a:pt x="629" y="76"/>
                    <a:pt x="580" y="28"/>
                  </a:cubicBezTo>
                  <a:cubicBezTo>
                    <a:pt x="538" y="10"/>
                    <a:pt x="496" y="1"/>
                    <a:pt x="4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9"/>
            <p:cNvSpPr/>
            <p:nvPr/>
          </p:nvSpPr>
          <p:spPr>
            <a:xfrm>
              <a:off x="1698038" y="3203490"/>
              <a:ext cx="70205" cy="37720"/>
            </a:xfrm>
            <a:custGeom>
              <a:rect b="b" l="l" r="r" t="t"/>
              <a:pathLst>
                <a:path extrusionOk="0" h="598" w="1113">
                  <a:moveTo>
                    <a:pt x="1011" y="1"/>
                  </a:moveTo>
                  <a:cubicBezTo>
                    <a:pt x="980" y="1"/>
                    <a:pt x="949" y="9"/>
                    <a:pt x="919" y="32"/>
                  </a:cubicBezTo>
                  <a:cubicBezTo>
                    <a:pt x="919" y="44"/>
                    <a:pt x="907" y="44"/>
                    <a:pt x="895" y="56"/>
                  </a:cubicBezTo>
                  <a:cubicBezTo>
                    <a:pt x="858" y="56"/>
                    <a:pt x="822" y="68"/>
                    <a:pt x="786" y="68"/>
                  </a:cubicBezTo>
                  <a:cubicBezTo>
                    <a:pt x="689" y="68"/>
                    <a:pt x="556" y="68"/>
                    <a:pt x="508" y="81"/>
                  </a:cubicBezTo>
                  <a:cubicBezTo>
                    <a:pt x="472" y="81"/>
                    <a:pt x="435" y="93"/>
                    <a:pt x="399" y="105"/>
                  </a:cubicBezTo>
                  <a:lnTo>
                    <a:pt x="375" y="117"/>
                  </a:lnTo>
                  <a:lnTo>
                    <a:pt x="36" y="286"/>
                  </a:lnTo>
                  <a:cubicBezTo>
                    <a:pt x="12" y="310"/>
                    <a:pt x="0" y="334"/>
                    <a:pt x="36" y="359"/>
                  </a:cubicBezTo>
                  <a:lnTo>
                    <a:pt x="399" y="588"/>
                  </a:lnTo>
                  <a:cubicBezTo>
                    <a:pt x="423" y="594"/>
                    <a:pt x="447" y="597"/>
                    <a:pt x="472" y="597"/>
                  </a:cubicBezTo>
                  <a:cubicBezTo>
                    <a:pt x="496" y="597"/>
                    <a:pt x="520" y="594"/>
                    <a:pt x="544" y="588"/>
                  </a:cubicBezTo>
                  <a:cubicBezTo>
                    <a:pt x="556" y="576"/>
                    <a:pt x="568" y="564"/>
                    <a:pt x="568" y="552"/>
                  </a:cubicBezTo>
                  <a:cubicBezTo>
                    <a:pt x="583" y="557"/>
                    <a:pt x="598" y="560"/>
                    <a:pt x="613" y="560"/>
                  </a:cubicBezTo>
                  <a:cubicBezTo>
                    <a:pt x="635" y="560"/>
                    <a:pt x="656" y="554"/>
                    <a:pt x="677" y="540"/>
                  </a:cubicBezTo>
                  <a:cubicBezTo>
                    <a:pt x="701" y="540"/>
                    <a:pt x="701" y="528"/>
                    <a:pt x="713" y="504"/>
                  </a:cubicBezTo>
                  <a:cubicBezTo>
                    <a:pt x="728" y="509"/>
                    <a:pt x="743" y="512"/>
                    <a:pt x="758" y="512"/>
                  </a:cubicBezTo>
                  <a:cubicBezTo>
                    <a:pt x="780" y="512"/>
                    <a:pt x="801" y="506"/>
                    <a:pt x="822" y="491"/>
                  </a:cubicBezTo>
                  <a:cubicBezTo>
                    <a:pt x="858" y="479"/>
                    <a:pt x="870" y="455"/>
                    <a:pt x="858" y="431"/>
                  </a:cubicBezTo>
                  <a:lnTo>
                    <a:pt x="858" y="431"/>
                  </a:lnTo>
                  <a:cubicBezTo>
                    <a:pt x="876" y="437"/>
                    <a:pt x="895" y="440"/>
                    <a:pt x="913" y="440"/>
                  </a:cubicBezTo>
                  <a:cubicBezTo>
                    <a:pt x="931" y="440"/>
                    <a:pt x="949" y="437"/>
                    <a:pt x="967" y="431"/>
                  </a:cubicBezTo>
                  <a:cubicBezTo>
                    <a:pt x="1015" y="407"/>
                    <a:pt x="1015" y="359"/>
                    <a:pt x="979" y="334"/>
                  </a:cubicBezTo>
                  <a:lnTo>
                    <a:pt x="774" y="214"/>
                  </a:lnTo>
                  <a:cubicBezTo>
                    <a:pt x="798" y="214"/>
                    <a:pt x="895" y="189"/>
                    <a:pt x="931" y="189"/>
                  </a:cubicBezTo>
                  <a:cubicBezTo>
                    <a:pt x="955" y="177"/>
                    <a:pt x="979" y="165"/>
                    <a:pt x="1003" y="153"/>
                  </a:cubicBezTo>
                  <a:cubicBezTo>
                    <a:pt x="1040" y="141"/>
                    <a:pt x="1064" y="117"/>
                    <a:pt x="1076" y="105"/>
                  </a:cubicBezTo>
                  <a:cubicBezTo>
                    <a:pt x="1100" y="68"/>
                    <a:pt x="1112" y="32"/>
                    <a:pt x="1064" y="8"/>
                  </a:cubicBezTo>
                  <a:cubicBezTo>
                    <a:pt x="1046" y="4"/>
                    <a:pt x="1028" y="1"/>
                    <a:pt x="101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9"/>
            <p:cNvSpPr/>
            <p:nvPr/>
          </p:nvSpPr>
          <p:spPr>
            <a:xfrm>
              <a:off x="1236758" y="2891322"/>
              <a:ext cx="158640" cy="82505"/>
            </a:xfrm>
            <a:custGeom>
              <a:rect b="b" l="l" r="r" t="t"/>
              <a:pathLst>
                <a:path extrusionOk="0" h="1308" w="2515">
                  <a:moveTo>
                    <a:pt x="1142" y="0"/>
                  </a:moveTo>
                  <a:cubicBezTo>
                    <a:pt x="946" y="0"/>
                    <a:pt x="748" y="33"/>
                    <a:pt x="557" y="98"/>
                  </a:cubicBezTo>
                  <a:cubicBezTo>
                    <a:pt x="73" y="291"/>
                    <a:pt x="1" y="702"/>
                    <a:pt x="387" y="1005"/>
                  </a:cubicBezTo>
                  <a:cubicBezTo>
                    <a:pt x="681" y="1206"/>
                    <a:pt x="1025" y="1308"/>
                    <a:pt x="1373" y="1308"/>
                  </a:cubicBezTo>
                  <a:cubicBezTo>
                    <a:pt x="1569" y="1308"/>
                    <a:pt x="1767" y="1275"/>
                    <a:pt x="1959" y="1210"/>
                  </a:cubicBezTo>
                  <a:cubicBezTo>
                    <a:pt x="2442" y="1017"/>
                    <a:pt x="2515" y="618"/>
                    <a:pt x="2128" y="304"/>
                  </a:cubicBezTo>
                  <a:cubicBezTo>
                    <a:pt x="1834" y="103"/>
                    <a:pt x="1491" y="0"/>
                    <a:pt x="11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9"/>
            <p:cNvSpPr/>
            <p:nvPr/>
          </p:nvSpPr>
          <p:spPr>
            <a:xfrm>
              <a:off x="1269558" y="2912894"/>
              <a:ext cx="41253" cy="19743"/>
            </a:xfrm>
            <a:custGeom>
              <a:rect b="b" l="l" r="r" t="t"/>
              <a:pathLst>
                <a:path extrusionOk="0" h="313" w="654">
                  <a:moveTo>
                    <a:pt x="465" y="1"/>
                  </a:moveTo>
                  <a:cubicBezTo>
                    <a:pt x="434" y="1"/>
                    <a:pt x="404" y="8"/>
                    <a:pt x="375" y="22"/>
                  </a:cubicBezTo>
                  <a:lnTo>
                    <a:pt x="85" y="131"/>
                  </a:lnTo>
                  <a:cubicBezTo>
                    <a:pt x="12" y="167"/>
                    <a:pt x="0" y="215"/>
                    <a:pt x="61" y="264"/>
                  </a:cubicBezTo>
                  <a:cubicBezTo>
                    <a:pt x="101" y="296"/>
                    <a:pt x="158" y="312"/>
                    <a:pt x="212" y="312"/>
                  </a:cubicBezTo>
                  <a:cubicBezTo>
                    <a:pt x="239" y="312"/>
                    <a:pt x="266" y="308"/>
                    <a:pt x="290" y="300"/>
                  </a:cubicBezTo>
                  <a:lnTo>
                    <a:pt x="581" y="179"/>
                  </a:lnTo>
                  <a:cubicBezTo>
                    <a:pt x="641" y="155"/>
                    <a:pt x="653" y="95"/>
                    <a:pt x="605" y="46"/>
                  </a:cubicBezTo>
                  <a:cubicBezTo>
                    <a:pt x="561" y="17"/>
                    <a:pt x="512"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9"/>
            <p:cNvSpPr/>
            <p:nvPr/>
          </p:nvSpPr>
          <p:spPr>
            <a:xfrm>
              <a:off x="1288607" y="2921473"/>
              <a:ext cx="70962" cy="34440"/>
            </a:xfrm>
            <a:custGeom>
              <a:rect b="b" l="l" r="r" t="t"/>
              <a:pathLst>
                <a:path extrusionOk="0" h="546" w="1125">
                  <a:moveTo>
                    <a:pt x="1016" y="1"/>
                  </a:moveTo>
                  <a:cubicBezTo>
                    <a:pt x="992" y="1"/>
                    <a:pt x="968" y="7"/>
                    <a:pt x="943" y="19"/>
                  </a:cubicBezTo>
                  <a:cubicBezTo>
                    <a:pt x="931" y="31"/>
                    <a:pt x="919" y="43"/>
                    <a:pt x="907" y="43"/>
                  </a:cubicBezTo>
                  <a:lnTo>
                    <a:pt x="798" y="43"/>
                  </a:lnTo>
                  <a:cubicBezTo>
                    <a:pt x="702" y="43"/>
                    <a:pt x="569" y="31"/>
                    <a:pt x="532" y="31"/>
                  </a:cubicBezTo>
                  <a:cubicBezTo>
                    <a:pt x="484" y="31"/>
                    <a:pt x="448" y="43"/>
                    <a:pt x="412" y="55"/>
                  </a:cubicBezTo>
                  <a:lnTo>
                    <a:pt x="387" y="55"/>
                  </a:lnTo>
                  <a:lnTo>
                    <a:pt x="37" y="188"/>
                  </a:lnTo>
                  <a:cubicBezTo>
                    <a:pt x="1" y="200"/>
                    <a:pt x="1" y="237"/>
                    <a:pt x="25" y="249"/>
                  </a:cubicBezTo>
                  <a:lnTo>
                    <a:pt x="363" y="515"/>
                  </a:lnTo>
                  <a:cubicBezTo>
                    <a:pt x="386" y="538"/>
                    <a:pt x="414" y="546"/>
                    <a:pt x="444" y="546"/>
                  </a:cubicBezTo>
                  <a:cubicBezTo>
                    <a:pt x="461" y="546"/>
                    <a:pt x="478" y="543"/>
                    <a:pt x="496" y="539"/>
                  </a:cubicBezTo>
                  <a:cubicBezTo>
                    <a:pt x="508" y="527"/>
                    <a:pt x="520" y="515"/>
                    <a:pt x="532" y="502"/>
                  </a:cubicBezTo>
                  <a:cubicBezTo>
                    <a:pt x="551" y="508"/>
                    <a:pt x="569" y="512"/>
                    <a:pt x="587" y="512"/>
                  </a:cubicBezTo>
                  <a:cubicBezTo>
                    <a:pt x="605" y="512"/>
                    <a:pt x="623" y="508"/>
                    <a:pt x="641" y="502"/>
                  </a:cubicBezTo>
                  <a:cubicBezTo>
                    <a:pt x="665" y="502"/>
                    <a:pt x="677" y="490"/>
                    <a:pt x="677" y="478"/>
                  </a:cubicBezTo>
                  <a:cubicBezTo>
                    <a:pt x="696" y="484"/>
                    <a:pt x="714" y="487"/>
                    <a:pt x="732" y="487"/>
                  </a:cubicBezTo>
                  <a:cubicBezTo>
                    <a:pt x="750" y="487"/>
                    <a:pt x="768" y="484"/>
                    <a:pt x="786" y="478"/>
                  </a:cubicBezTo>
                  <a:cubicBezTo>
                    <a:pt x="822" y="466"/>
                    <a:pt x="835" y="442"/>
                    <a:pt x="822" y="418"/>
                  </a:cubicBezTo>
                  <a:lnTo>
                    <a:pt x="822" y="418"/>
                  </a:lnTo>
                  <a:cubicBezTo>
                    <a:pt x="841" y="424"/>
                    <a:pt x="862" y="427"/>
                    <a:pt x="883" y="427"/>
                  </a:cubicBezTo>
                  <a:cubicBezTo>
                    <a:pt x="904" y="427"/>
                    <a:pt x="925" y="424"/>
                    <a:pt x="943" y="418"/>
                  </a:cubicBezTo>
                  <a:cubicBezTo>
                    <a:pt x="992" y="394"/>
                    <a:pt x="992" y="357"/>
                    <a:pt x="955" y="333"/>
                  </a:cubicBezTo>
                  <a:lnTo>
                    <a:pt x="762" y="176"/>
                  </a:lnTo>
                  <a:lnTo>
                    <a:pt x="931" y="176"/>
                  </a:lnTo>
                  <a:cubicBezTo>
                    <a:pt x="955" y="176"/>
                    <a:pt x="980" y="176"/>
                    <a:pt x="1016" y="164"/>
                  </a:cubicBezTo>
                  <a:cubicBezTo>
                    <a:pt x="1040" y="152"/>
                    <a:pt x="1064" y="128"/>
                    <a:pt x="1088" y="116"/>
                  </a:cubicBezTo>
                  <a:cubicBezTo>
                    <a:pt x="1113" y="91"/>
                    <a:pt x="1125" y="55"/>
                    <a:pt x="1088" y="19"/>
                  </a:cubicBezTo>
                  <a:cubicBezTo>
                    <a:pt x="1064" y="7"/>
                    <a:pt x="1040" y="1"/>
                    <a:pt x="101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9"/>
            <p:cNvSpPr/>
            <p:nvPr/>
          </p:nvSpPr>
          <p:spPr>
            <a:xfrm>
              <a:off x="2047987" y="3014007"/>
              <a:ext cx="157063" cy="81307"/>
            </a:xfrm>
            <a:custGeom>
              <a:rect b="b" l="l" r="r" t="t"/>
              <a:pathLst>
                <a:path extrusionOk="0" h="1289" w="2490">
                  <a:moveTo>
                    <a:pt x="1245" y="0"/>
                  </a:moveTo>
                  <a:cubicBezTo>
                    <a:pt x="990" y="0"/>
                    <a:pt x="735" y="58"/>
                    <a:pt x="496" y="172"/>
                  </a:cubicBezTo>
                  <a:cubicBezTo>
                    <a:pt x="36" y="401"/>
                    <a:pt x="0" y="812"/>
                    <a:pt x="411" y="1078"/>
                  </a:cubicBezTo>
                  <a:cubicBezTo>
                    <a:pt x="674" y="1219"/>
                    <a:pt x="961" y="1289"/>
                    <a:pt x="1248" y="1289"/>
                  </a:cubicBezTo>
                  <a:cubicBezTo>
                    <a:pt x="1502" y="1289"/>
                    <a:pt x="1756" y="1234"/>
                    <a:pt x="1994" y="1126"/>
                  </a:cubicBezTo>
                  <a:cubicBezTo>
                    <a:pt x="2454" y="885"/>
                    <a:pt x="2490" y="474"/>
                    <a:pt x="2079" y="220"/>
                  </a:cubicBezTo>
                  <a:cubicBezTo>
                    <a:pt x="1817" y="73"/>
                    <a:pt x="1531" y="0"/>
                    <a:pt x="124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9"/>
            <p:cNvSpPr/>
            <p:nvPr/>
          </p:nvSpPr>
          <p:spPr>
            <a:xfrm>
              <a:off x="2079967" y="3036020"/>
              <a:ext cx="40496" cy="21068"/>
            </a:xfrm>
            <a:custGeom>
              <a:rect b="b" l="l" r="r" t="t"/>
              <a:pathLst>
                <a:path extrusionOk="0" h="334" w="642">
                  <a:moveTo>
                    <a:pt x="455" y="1"/>
                  </a:moveTo>
                  <a:cubicBezTo>
                    <a:pt x="415" y="1"/>
                    <a:pt x="375" y="10"/>
                    <a:pt x="339" y="28"/>
                  </a:cubicBezTo>
                  <a:lnTo>
                    <a:pt x="73" y="173"/>
                  </a:lnTo>
                  <a:cubicBezTo>
                    <a:pt x="1" y="209"/>
                    <a:pt x="1" y="270"/>
                    <a:pt x="61" y="306"/>
                  </a:cubicBezTo>
                  <a:cubicBezTo>
                    <a:pt x="97" y="324"/>
                    <a:pt x="137" y="333"/>
                    <a:pt x="176" y="333"/>
                  </a:cubicBezTo>
                  <a:cubicBezTo>
                    <a:pt x="215" y="333"/>
                    <a:pt x="255" y="324"/>
                    <a:pt x="291" y="306"/>
                  </a:cubicBezTo>
                  <a:lnTo>
                    <a:pt x="569" y="173"/>
                  </a:lnTo>
                  <a:cubicBezTo>
                    <a:pt x="629" y="137"/>
                    <a:pt x="641" y="76"/>
                    <a:pt x="581" y="28"/>
                  </a:cubicBezTo>
                  <a:cubicBezTo>
                    <a:pt x="539" y="10"/>
                    <a:pt x="496" y="1"/>
                    <a:pt x="4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9"/>
            <p:cNvSpPr/>
            <p:nvPr/>
          </p:nvSpPr>
          <p:spPr>
            <a:xfrm>
              <a:off x="2098259" y="3039616"/>
              <a:ext cx="70205" cy="37657"/>
            </a:xfrm>
            <a:custGeom>
              <a:rect b="b" l="l" r="r" t="t"/>
              <a:pathLst>
                <a:path extrusionOk="0" h="597" w="1113">
                  <a:moveTo>
                    <a:pt x="1008" y="0"/>
                  </a:moveTo>
                  <a:cubicBezTo>
                    <a:pt x="975" y="0"/>
                    <a:pt x="942" y="9"/>
                    <a:pt x="919" y="32"/>
                  </a:cubicBezTo>
                  <a:cubicBezTo>
                    <a:pt x="907" y="44"/>
                    <a:pt x="895" y="44"/>
                    <a:pt x="883" y="56"/>
                  </a:cubicBezTo>
                  <a:cubicBezTo>
                    <a:pt x="847" y="56"/>
                    <a:pt x="811" y="68"/>
                    <a:pt x="786" y="68"/>
                  </a:cubicBezTo>
                  <a:cubicBezTo>
                    <a:pt x="678" y="68"/>
                    <a:pt x="545" y="68"/>
                    <a:pt x="508" y="80"/>
                  </a:cubicBezTo>
                  <a:cubicBezTo>
                    <a:pt x="460" y="80"/>
                    <a:pt x="424" y="92"/>
                    <a:pt x="388" y="104"/>
                  </a:cubicBezTo>
                  <a:lnTo>
                    <a:pt x="375" y="116"/>
                  </a:lnTo>
                  <a:lnTo>
                    <a:pt x="37" y="285"/>
                  </a:lnTo>
                  <a:cubicBezTo>
                    <a:pt x="1" y="310"/>
                    <a:pt x="1" y="334"/>
                    <a:pt x="37" y="358"/>
                  </a:cubicBezTo>
                  <a:lnTo>
                    <a:pt x="388" y="588"/>
                  </a:lnTo>
                  <a:cubicBezTo>
                    <a:pt x="412" y="594"/>
                    <a:pt x="436" y="597"/>
                    <a:pt x="460" y="597"/>
                  </a:cubicBezTo>
                  <a:cubicBezTo>
                    <a:pt x="484" y="597"/>
                    <a:pt x="508" y="594"/>
                    <a:pt x="533" y="588"/>
                  </a:cubicBezTo>
                  <a:cubicBezTo>
                    <a:pt x="545" y="575"/>
                    <a:pt x="557" y="563"/>
                    <a:pt x="569" y="551"/>
                  </a:cubicBezTo>
                  <a:cubicBezTo>
                    <a:pt x="584" y="556"/>
                    <a:pt x="599" y="559"/>
                    <a:pt x="614" y="559"/>
                  </a:cubicBezTo>
                  <a:cubicBezTo>
                    <a:pt x="635" y="559"/>
                    <a:pt x="656" y="553"/>
                    <a:pt x="678" y="539"/>
                  </a:cubicBezTo>
                  <a:cubicBezTo>
                    <a:pt x="690" y="527"/>
                    <a:pt x="702" y="515"/>
                    <a:pt x="702" y="503"/>
                  </a:cubicBezTo>
                  <a:cubicBezTo>
                    <a:pt x="717" y="508"/>
                    <a:pt x="734" y="511"/>
                    <a:pt x="751" y="511"/>
                  </a:cubicBezTo>
                  <a:cubicBezTo>
                    <a:pt x="776" y="511"/>
                    <a:pt x="801" y="505"/>
                    <a:pt x="823" y="491"/>
                  </a:cubicBezTo>
                  <a:cubicBezTo>
                    <a:pt x="859" y="479"/>
                    <a:pt x="871" y="455"/>
                    <a:pt x="859" y="430"/>
                  </a:cubicBezTo>
                  <a:lnTo>
                    <a:pt x="859" y="430"/>
                  </a:lnTo>
                  <a:cubicBezTo>
                    <a:pt x="877" y="436"/>
                    <a:pt x="895" y="439"/>
                    <a:pt x="915" y="439"/>
                  </a:cubicBezTo>
                  <a:cubicBezTo>
                    <a:pt x="934" y="439"/>
                    <a:pt x="956" y="436"/>
                    <a:pt x="980" y="430"/>
                  </a:cubicBezTo>
                  <a:cubicBezTo>
                    <a:pt x="1016" y="406"/>
                    <a:pt x="1016" y="358"/>
                    <a:pt x="980" y="334"/>
                  </a:cubicBezTo>
                  <a:lnTo>
                    <a:pt x="774" y="213"/>
                  </a:lnTo>
                  <a:cubicBezTo>
                    <a:pt x="786" y="213"/>
                    <a:pt x="895" y="189"/>
                    <a:pt x="919" y="177"/>
                  </a:cubicBezTo>
                  <a:cubicBezTo>
                    <a:pt x="944" y="177"/>
                    <a:pt x="980" y="164"/>
                    <a:pt x="1004" y="152"/>
                  </a:cubicBezTo>
                  <a:cubicBezTo>
                    <a:pt x="1028" y="140"/>
                    <a:pt x="1052" y="116"/>
                    <a:pt x="1077" y="92"/>
                  </a:cubicBezTo>
                  <a:cubicBezTo>
                    <a:pt x="1101" y="68"/>
                    <a:pt x="1113" y="32"/>
                    <a:pt x="1064" y="7"/>
                  </a:cubicBezTo>
                  <a:cubicBezTo>
                    <a:pt x="1047" y="3"/>
                    <a:pt x="1027" y="0"/>
                    <a:pt x="100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9"/>
            <p:cNvSpPr/>
            <p:nvPr/>
          </p:nvSpPr>
          <p:spPr>
            <a:xfrm>
              <a:off x="1669023" y="2925699"/>
              <a:ext cx="141924" cy="81622"/>
            </a:xfrm>
            <a:custGeom>
              <a:rect b="b" l="l" r="r" t="t"/>
              <a:pathLst>
                <a:path extrusionOk="0" h="1294" w="2250">
                  <a:moveTo>
                    <a:pt x="1125" y="0"/>
                  </a:moveTo>
                  <a:cubicBezTo>
                    <a:pt x="509" y="0"/>
                    <a:pt x="1" y="290"/>
                    <a:pt x="1" y="653"/>
                  </a:cubicBezTo>
                  <a:cubicBezTo>
                    <a:pt x="1" y="1016"/>
                    <a:pt x="509" y="1294"/>
                    <a:pt x="1125" y="1294"/>
                  </a:cubicBezTo>
                  <a:cubicBezTo>
                    <a:pt x="1741" y="1294"/>
                    <a:pt x="2249" y="1016"/>
                    <a:pt x="2249" y="653"/>
                  </a:cubicBezTo>
                  <a:cubicBezTo>
                    <a:pt x="2249" y="290"/>
                    <a:pt x="1741" y="0"/>
                    <a:pt x="112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9"/>
            <p:cNvSpPr/>
            <p:nvPr/>
          </p:nvSpPr>
          <p:spPr>
            <a:xfrm>
              <a:off x="1693433" y="2949100"/>
              <a:ext cx="40496" cy="21005"/>
            </a:xfrm>
            <a:custGeom>
              <a:rect b="b" l="l" r="r" t="t"/>
              <a:pathLst>
                <a:path extrusionOk="0" h="333" w="642">
                  <a:moveTo>
                    <a:pt x="465" y="1"/>
                  </a:moveTo>
                  <a:cubicBezTo>
                    <a:pt x="424" y="1"/>
                    <a:pt x="381" y="10"/>
                    <a:pt x="339" y="28"/>
                  </a:cubicBezTo>
                  <a:lnTo>
                    <a:pt x="73" y="161"/>
                  </a:lnTo>
                  <a:cubicBezTo>
                    <a:pt x="1" y="197"/>
                    <a:pt x="1" y="258"/>
                    <a:pt x="61" y="294"/>
                  </a:cubicBezTo>
                  <a:cubicBezTo>
                    <a:pt x="100" y="320"/>
                    <a:pt x="142" y="332"/>
                    <a:pt x="184" y="332"/>
                  </a:cubicBezTo>
                  <a:cubicBezTo>
                    <a:pt x="221" y="332"/>
                    <a:pt x="257" y="323"/>
                    <a:pt x="291" y="306"/>
                  </a:cubicBezTo>
                  <a:lnTo>
                    <a:pt x="569" y="161"/>
                  </a:lnTo>
                  <a:cubicBezTo>
                    <a:pt x="629" y="125"/>
                    <a:pt x="641" y="64"/>
                    <a:pt x="581" y="28"/>
                  </a:cubicBezTo>
                  <a:cubicBezTo>
                    <a:pt x="545" y="10"/>
                    <a:pt x="50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9"/>
            <p:cNvSpPr/>
            <p:nvPr/>
          </p:nvSpPr>
          <p:spPr>
            <a:xfrm>
              <a:off x="1712482" y="2951939"/>
              <a:ext cx="69448" cy="37468"/>
            </a:xfrm>
            <a:custGeom>
              <a:rect b="b" l="l" r="r" t="t"/>
              <a:pathLst>
                <a:path extrusionOk="0" h="594" w="1101">
                  <a:moveTo>
                    <a:pt x="1000" y="0"/>
                  </a:moveTo>
                  <a:cubicBezTo>
                    <a:pt x="970" y="0"/>
                    <a:pt x="942" y="9"/>
                    <a:pt x="919" y="32"/>
                  </a:cubicBezTo>
                  <a:cubicBezTo>
                    <a:pt x="907" y="44"/>
                    <a:pt x="895" y="44"/>
                    <a:pt x="883" y="56"/>
                  </a:cubicBezTo>
                  <a:cubicBezTo>
                    <a:pt x="847" y="68"/>
                    <a:pt x="811" y="68"/>
                    <a:pt x="774" y="68"/>
                  </a:cubicBezTo>
                  <a:cubicBezTo>
                    <a:pt x="678" y="68"/>
                    <a:pt x="545" y="80"/>
                    <a:pt x="496" y="80"/>
                  </a:cubicBezTo>
                  <a:cubicBezTo>
                    <a:pt x="460" y="80"/>
                    <a:pt x="424" y="92"/>
                    <a:pt x="388" y="104"/>
                  </a:cubicBezTo>
                  <a:lnTo>
                    <a:pt x="363" y="104"/>
                  </a:lnTo>
                  <a:lnTo>
                    <a:pt x="25" y="285"/>
                  </a:lnTo>
                  <a:cubicBezTo>
                    <a:pt x="1" y="297"/>
                    <a:pt x="1" y="334"/>
                    <a:pt x="25" y="346"/>
                  </a:cubicBezTo>
                  <a:lnTo>
                    <a:pt x="388" y="575"/>
                  </a:lnTo>
                  <a:cubicBezTo>
                    <a:pt x="412" y="588"/>
                    <a:pt x="436" y="594"/>
                    <a:pt x="460" y="594"/>
                  </a:cubicBezTo>
                  <a:cubicBezTo>
                    <a:pt x="484" y="594"/>
                    <a:pt x="508" y="588"/>
                    <a:pt x="533" y="575"/>
                  </a:cubicBezTo>
                  <a:cubicBezTo>
                    <a:pt x="545" y="563"/>
                    <a:pt x="557" y="563"/>
                    <a:pt x="557" y="539"/>
                  </a:cubicBezTo>
                  <a:cubicBezTo>
                    <a:pt x="575" y="545"/>
                    <a:pt x="593" y="548"/>
                    <a:pt x="611" y="548"/>
                  </a:cubicBezTo>
                  <a:cubicBezTo>
                    <a:pt x="629" y="548"/>
                    <a:pt x="647" y="545"/>
                    <a:pt x="666" y="539"/>
                  </a:cubicBezTo>
                  <a:cubicBezTo>
                    <a:pt x="690" y="527"/>
                    <a:pt x="702" y="515"/>
                    <a:pt x="702" y="503"/>
                  </a:cubicBezTo>
                  <a:cubicBezTo>
                    <a:pt x="738" y="503"/>
                    <a:pt x="774" y="503"/>
                    <a:pt x="811" y="491"/>
                  </a:cubicBezTo>
                  <a:cubicBezTo>
                    <a:pt x="847" y="479"/>
                    <a:pt x="859" y="455"/>
                    <a:pt x="847" y="430"/>
                  </a:cubicBezTo>
                  <a:lnTo>
                    <a:pt x="847" y="430"/>
                  </a:lnTo>
                  <a:cubicBezTo>
                    <a:pt x="865" y="436"/>
                    <a:pt x="883" y="439"/>
                    <a:pt x="903" y="439"/>
                  </a:cubicBezTo>
                  <a:cubicBezTo>
                    <a:pt x="922" y="439"/>
                    <a:pt x="944" y="436"/>
                    <a:pt x="968" y="430"/>
                  </a:cubicBezTo>
                  <a:cubicBezTo>
                    <a:pt x="1004" y="406"/>
                    <a:pt x="1016" y="358"/>
                    <a:pt x="968" y="334"/>
                  </a:cubicBezTo>
                  <a:lnTo>
                    <a:pt x="762" y="213"/>
                  </a:lnTo>
                  <a:cubicBezTo>
                    <a:pt x="774" y="213"/>
                    <a:pt x="883" y="189"/>
                    <a:pt x="919" y="189"/>
                  </a:cubicBezTo>
                  <a:cubicBezTo>
                    <a:pt x="944" y="177"/>
                    <a:pt x="968" y="164"/>
                    <a:pt x="1004" y="152"/>
                  </a:cubicBezTo>
                  <a:cubicBezTo>
                    <a:pt x="1028" y="140"/>
                    <a:pt x="1052" y="128"/>
                    <a:pt x="1064" y="104"/>
                  </a:cubicBezTo>
                  <a:cubicBezTo>
                    <a:pt x="1089" y="68"/>
                    <a:pt x="1101" y="32"/>
                    <a:pt x="1052" y="7"/>
                  </a:cubicBezTo>
                  <a:cubicBezTo>
                    <a:pt x="1035" y="3"/>
                    <a:pt x="1017" y="0"/>
                    <a:pt x="100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9"/>
            <p:cNvSpPr/>
            <p:nvPr/>
          </p:nvSpPr>
          <p:spPr>
            <a:xfrm>
              <a:off x="2182908" y="3318479"/>
              <a:ext cx="157126" cy="81055"/>
            </a:xfrm>
            <a:custGeom>
              <a:rect b="b" l="l" r="r" t="t"/>
              <a:pathLst>
                <a:path extrusionOk="0" h="1285" w="2491">
                  <a:moveTo>
                    <a:pt x="1239" y="0"/>
                  </a:moveTo>
                  <a:cubicBezTo>
                    <a:pt x="986" y="0"/>
                    <a:pt x="732" y="55"/>
                    <a:pt x="496" y="167"/>
                  </a:cubicBezTo>
                  <a:cubicBezTo>
                    <a:pt x="37" y="397"/>
                    <a:pt x="0" y="808"/>
                    <a:pt x="411" y="1074"/>
                  </a:cubicBezTo>
                  <a:cubicBezTo>
                    <a:pt x="674" y="1215"/>
                    <a:pt x="961" y="1284"/>
                    <a:pt x="1248" y="1284"/>
                  </a:cubicBezTo>
                  <a:cubicBezTo>
                    <a:pt x="1502" y="1284"/>
                    <a:pt x="1756" y="1230"/>
                    <a:pt x="1995" y="1122"/>
                  </a:cubicBezTo>
                  <a:cubicBezTo>
                    <a:pt x="2454" y="880"/>
                    <a:pt x="2490" y="469"/>
                    <a:pt x="2079" y="216"/>
                  </a:cubicBezTo>
                  <a:cubicBezTo>
                    <a:pt x="1820" y="73"/>
                    <a:pt x="1530" y="0"/>
                    <a:pt x="12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9"/>
            <p:cNvSpPr/>
            <p:nvPr/>
          </p:nvSpPr>
          <p:spPr>
            <a:xfrm>
              <a:off x="2214951" y="3340998"/>
              <a:ext cx="40433" cy="20689"/>
            </a:xfrm>
            <a:custGeom>
              <a:rect b="b" l="l" r="r" t="t"/>
              <a:pathLst>
                <a:path extrusionOk="0" h="328" w="641">
                  <a:moveTo>
                    <a:pt x="465" y="1"/>
                  </a:moveTo>
                  <a:cubicBezTo>
                    <a:pt x="426" y="1"/>
                    <a:pt x="387" y="10"/>
                    <a:pt x="351" y="28"/>
                  </a:cubicBezTo>
                  <a:lnTo>
                    <a:pt x="73" y="161"/>
                  </a:lnTo>
                  <a:cubicBezTo>
                    <a:pt x="0" y="197"/>
                    <a:pt x="0" y="257"/>
                    <a:pt x="61" y="294"/>
                  </a:cubicBezTo>
                  <a:cubicBezTo>
                    <a:pt x="103" y="315"/>
                    <a:pt x="149" y="328"/>
                    <a:pt x="194" y="328"/>
                  </a:cubicBezTo>
                  <a:cubicBezTo>
                    <a:pt x="227" y="328"/>
                    <a:pt x="260" y="321"/>
                    <a:pt x="290" y="306"/>
                  </a:cubicBezTo>
                  <a:lnTo>
                    <a:pt x="568" y="161"/>
                  </a:lnTo>
                  <a:cubicBezTo>
                    <a:pt x="629" y="125"/>
                    <a:pt x="641" y="64"/>
                    <a:pt x="580" y="28"/>
                  </a:cubicBezTo>
                  <a:cubicBezTo>
                    <a:pt x="544" y="10"/>
                    <a:pt x="50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9"/>
            <p:cNvSpPr/>
            <p:nvPr/>
          </p:nvSpPr>
          <p:spPr>
            <a:xfrm>
              <a:off x="2234757" y="3343963"/>
              <a:ext cx="68691" cy="38099"/>
            </a:xfrm>
            <a:custGeom>
              <a:rect b="b" l="l" r="r" t="t"/>
              <a:pathLst>
                <a:path extrusionOk="0" h="604" w="1089">
                  <a:moveTo>
                    <a:pt x="976" y="0"/>
                  </a:moveTo>
                  <a:cubicBezTo>
                    <a:pt x="950" y="0"/>
                    <a:pt x="927" y="9"/>
                    <a:pt x="907" y="29"/>
                  </a:cubicBezTo>
                  <a:cubicBezTo>
                    <a:pt x="895" y="41"/>
                    <a:pt x="883" y="41"/>
                    <a:pt x="871" y="53"/>
                  </a:cubicBezTo>
                  <a:cubicBezTo>
                    <a:pt x="834" y="65"/>
                    <a:pt x="798" y="65"/>
                    <a:pt x="762" y="65"/>
                  </a:cubicBezTo>
                  <a:cubicBezTo>
                    <a:pt x="665" y="65"/>
                    <a:pt x="532" y="78"/>
                    <a:pt x="496" y="78"/>
                  </a:cubicBezTo>
                  <a:cubicBezTo>
                    <a:pt x="448" y="78"/>
                    <a:pt x="411" y="90"/>
                    <a:pt x="375" y="114"/>
                  </a:cubicBezTo>
                  <a:lnTo>
                    <a:pt x="351" y="114"/>
                  </a:lnTo>
                  <a:lnTo>
                    <a:pt x="37" y="295"/>
                  </a:lnTo>
                  <a:cubicBezTo>
                    <a:pt x="0" y="307"/>
                    <a:pt x="0" y="331"/>
                    <a:pt x="37" y="356"/>
                  </a:cubicBezTo>
                  <a:lnTo>
                    <a:pt x="387" y="585"/>
                  </a:lnTo>
                  <a:cubicBezTo>
                    <a:pt x="411" y="597"/>
                    <a:pt x="435" y="603"/>
                    <a:pt x="460" y="603"/>
                  </a:cubicBezTo>
                  <a:cubicBezTo>
                    <a:pt x="484" y="603"/>
                    <a:pt x="508" y="597"/>
                    <a:pt x="532" y="585"/>
                  </a:cubicBezTo>
                  <a:cubicBezTo>
                    <a:pt x="544" y="573"/>
                    <a:pt x="556" y="561"/>
                    <a:pt x="568" y="549"/>
                  </a:cubicBezTo>
                  <a:cubicBezTo>
                    <a:pt x="583" y="554"/>
                    <a:pt x="598" y="557"/>
                    <a:pt x="613" y="557"/>
                  </a:cubicBezTo>
                  <a:cubicBezTo>
                    <a:pt x="635" y="557"/>
                    <a:pt x="656" y="551"/>
                    <a:pt x="677" y="537"/>
                  </a:cubicBezTo>
                  <a:cubicBezTo>
                    <a:pt x="689" y="537"/>
                    <a:pt x="701" y="525"/>
                    <a:pt x="701" y="501"/>
                  </a:cubicBezTo>
                  <a:cubicBezTo>
                    <a:pt x="719" y="507"/>
                    <a:pt x="741" y="510"/>
                    <a:pt x="762" y="510"/>
                  </a:cubicBezTo>
                  <a:cubicBezTo>
                    <a:pt x="783" y="510"/>
                    <a:pt x="804" y="507"/>
                    <a:pt x="822" y="501"/>
                  </a:cubicBezTo>
                  <a:cubicBezTo>
                    <a:pt x="834" y="488"/>
                    <a:pt x="846" y="452"/>
                    <a:pt x="834" y="440"/>
                  </a:cubicBezTo>
                  <a:cubicBezTo>
                    <a:pt x="871" y="440"/>
                    <a:pt x="919" y="440"/>
                    <a:pt x="955" y="428"/>
                  </a:cubicBezTo>
                  <a:cubicBezTo>
                    <a:pt x="991" y="404"/>
                    <a:pt x="1004" y="368"/>
                    <a:pt x="955" y="343"/>
                  </a:cubicBezTo>
                  <a:lnTo>
                    <a:pt x="750" y="210"/>
                  </a:lnTo>
                  <a:cubicBezTo>
                    <a:pt x="774" y="210"/>
                    <a:pt x="883" y="186"/>
                    <a:pt x="907" y="186"/>
                  </a:cubicBezTo>
                  <a:cubicBezTo>
                    <a:pt x="931" y="174"/>
                    <a:pt x="967" y="162"/>
                    <a:pt x="991" y="150"/>
                  </a:cubicBezTo>
                  <a:cubicBezTo>
                    <a:pt x="1016" y="138"/>
                    <a:pt x="1040" y="126"/>
                    <a:pt x="1052" y="102"/>
                  </a:cubicBezTo>
                  <a:cubicBezTo>
                    <a:pt x="1076" y="65"/>
                    <a:pt x="1088" y="29"/>
                    <a:pt x="1040" y="17"/>
                  </a:cubicBezTo>
                  <a:cubicBezTo>
                    <a:pt x="1018" y="6"/>
                    <a:pt x="996"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9"/>
            <p:cNvSpPr/>
            <p:nvPr/>
          </p:nvSpPr>
          <p:spPr>
            <a:xfrm>
              <a:off x="817424" y="2146319"/>
              <a:ext cx="234144" cy="191756"/>
            </a:xfrm>
            <a:custGeom>
              <a:rect b="b" l="l" r="r" t="t"/>
              <a:pathLst>
                <a:path extrusionOk="0" h="3040" w="3712">
                  <a:moveTo>
                    <a:pt x="2021" y="1"/>
                  </a:moveTo>
                  <a:cubicBezTo>
                    <a:pt x="1736" y="1"/>
                    <a:pt x="1439" y="72"/>
                    <a:pt x="1161" y="221"/>
                  </a:cubicBezTo>
                  <a:cubicBezTo>
                    <a:pt x="351" y="656"/>
                    <a:pt x="1" y="1587"/>
                    <a:pt x="388" y="2300"/>
                  </a:cubicBezTo>
                  <a:cubicBezTo>
                    <a:pt x="642" y="2777"/>
                    <a:pt x="1148" y="3040"/>
                    <a:pt x="1694" y="3040"/>
                  </a:cubicBezTo>
                  <a:cubicBezTo>
                    <a:pt x="1979" y="3040"/>
                    <a:pt x="2274" y="2969"/>
                    <a:pt x="2551" y="2820"/>
                  </a:cubicBezTo>
                  <a:cubicBezTo>
                    <a:pt x="3361" y="2385"/>
                    <a:pt x="3712" y="1454"/>
                    <a:pt x="3325" y="729"/>
                  </a:cubicBezTo>
                  <a:cubicBezTo>
                    <a:pt x="3071" y="260"/>
                    <a:pt x="2567" y="1"/>
                    <a:pt x="202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9"/>
            <p:cNvSpPr/>
            <p:nvPr/>
          </p:nvSpPr>
          <p:spPr>
            <a:xfrm>
              <a:off x="913490" y="2240430"/>
              <a:ext cx="60302" cy="77775"/>
            </a:xfrm>
            <a:custGeom>
              <a:rect b="b" l="l" r="r" t="t"/>
              <a:pathLst>
                <a:path extrusionOk="0" h="1233" w="956">
                  <a:moveTo>
                    <a:pt x="398" y="1"/>
                  </a:moveTo>
                  <a:cubicBezTo>
                    <a:pt x="374" y="1"/>
                    <a:pt x="351" y="4"/>
                    <a:pt x="327" y="10"/>
                  </a:cubicBezTo>
                  <a:cubicBezTo>
                    <a:pt x="110" y="83"/>
                    <a:pt x="1" y="397"/>
                    <a:pt x="85" y="736"/>
                  </a:cubicBezTo>
                  <a:cubicBezTo>
                    <a:pt x="159" y="1030"/>
                    <a:pt x="342" y="1233"/>
                    <a:pt x="532" y="1233"/>
                  </a:cubicBezTo>
                  <a:cubicBezTo>
                    <a:pt x="561" y="1233"/>
                    <a:pt x="589" y="1228"/>
                    <a:pt x="617" y="1219"/>
                  </a:cubicBezTo>
                  <a:cubicBezTo>
                    <a:pt x="835" y="1159"/>
                    <a:pt x="956" y="832"/>
                    <a:pt x="871" y="506"/>
                  </a:cubicBezTo>
                  <a:cubicBezTo>
                    <a:pt x="796" y="215"/>
                    <a:pt x="595" y="1"/>
                    <a:pt x="398"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9"/>
            <p:cNvSpPr/>
            <p:nvPr/>
          </p:nvSpPr>
          <p:spPr>
            <a:xfrm>
              <a:off x="867759" y="2211288"/>
              <a:ext cx="31350" cy="42199"/>
            </a:xfrm>
            <a:custGeom>
              <a:rect b="b" l="l" r="r" t="t"/>
              <a:pathLst>
                <a:path extrusionOk="0" h="669" w="497">
                  <a:moveTo>
                    <a:pt x="270" y="0"/>
                  </a:moveTo>
                  <a:cubicBezTo>
                    <a:pt x="265" y="0"/>
                    <a:pt x="260" y="0"/>
                    <a:pt x="254" y="1"/>
                  </a:cubicBezTo>
                  <a:cubicBezTo>
                    <a:pt x="97" y="49"/>
                    <a:pt x="1" y="206"/>
                    <a:pt x="25" y="364"/>
                  </a:cubicBezTo>
                  <a:cubicBezTo>
                    <a:pt x="36" y="542"/>
                    <a:pt x="129" y="669"/>
                    <a:pt x="248" y="669"/>
                  </a:cubicBezTo>
                  <a:cubicBezTo>
                    <a:pt x="258" y="669"/>
                    <a:pt x="268" y="668"/>
                    <a:pt x="279" y="666"/>
                  </a:cubicBezTo>
                  <a:cubicBezTo>
                    <a:pt x="400" y="654"/>
                    <a:pt x="496" y="484"/>
                    <a:pt x="496" y="303"/>
                  </a:cubicBezTo>
                  <a:cubicBezTo>
                    <a:pt x="485" y="129"/>
                    <a:pt x="384" y="0"/>
                    <a:pt x="270"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9"/>
            <p:cNvSpPr/>
            <p:nvPr/>
          </p:nvSpPr>
          <p:spPr>
            <a:xfrm>
              <a:off x="857856" y="2179561"/>
              <a:ext cx="35134" cy="20374"/>
            </a:xfrm>
            <a:custGeom>
              <a:rect b="b" l="l" r="r" t="t"/>
              <a:pathLst>
                <a:path extrusionOk="0" h="323" w="557">
                  <a:moveTo>
                    <a:pt x="366" y="0"/>
                  </a:moveTo>
                  <a:cubicBezTo>
                    <a:pt x="329" y="0"/>
                    <a:pt x="291" y="7"/>
                    <a:pt x="254" y="20"/>
                  </a:cubicBezTo>
                  <a:cubicBezTo>
                    <a:pt x="133" y="57"/>
                    <a:pt x="49" y="141"/>
                    <a:pt x="13" y="262"/>
                  </a:cubicBezTo>
                  <a:cubicBezTo>
                    <a:pt x="1" y="286"/>
                    <a:pt x="25" y="323"/>
                    <a:pt x="49" y="323"/>
                  </a:cubicBezTo>
                  <a:lnTo>
                    <a:pt x="73" y="323"/>
                  </a:lnTo>
                  <a:cubicBezTo>
                    <a:pt x="85" y="311"/>
                    <a:pt x="97" y="298"/>
                    <a:pt x="109" y="286"/>
                  </a:cubicBezTo>
                  <a:cubicBezTo>
                    <a:pt x="133" y="202"/>
                    <a:pt x="194" y="129"/>
                    <a:pt x="266" y="105"/>
                  </a:cubicBezTo>
                  <a:cubicBezTo>
                    <a:pt x="291" y="97"/>
                    <a:pt x="315" y="93"/>
                    <a:pt x="338" y="93"/>
                  </a:cubicBezTo>
                  <a:cubicBezTo>
                    <a:pt x="385" y="93"/>
                    <a:pt x="428" y="109"/>
                    <a:pt x="460" y="141"/>
                  </a:cubicBezTo>
                  <a:cubicBezTo>
                    <a:pt x="467" y="145"/>
                    <a:pt x="475" y="146"/>
                    <a:pt x="483" y="146"/>
                  </a:cubicBezTo>
                  <a:cubicBezTo>
                    <a:pt x="503" y="146"/>
                    <a:pt x="524" y="138"/>
                    <a:pt x="532" y="129"/>
                  </a:cubicBezTo>
                  <a:cubicBezTo>
                    <a:pt x="557" y="105"/>
                    <a:pt x="557" y="81"/>
                    <a:pt x="532" y="57"/>
                  </a:cubicBezTo>
                  <a:cubicBezTo>
                    <a:pt x="487" y="19"/>
                    <a:pt x="428" y="0"/>
                    <a:pt x="366"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9"/>
            <p:cNvSpPr/>
            <p:nvPr/>
          </p:nvSpPr>
          <p:spPr>
            <a:xfrm>
              <a:off x="955436" y="2186057"/>
              <a:ext cx="37405" cy="39487"/>
            </a:xfrm>
            <a:custGeom>
              <a:rect b="b" l="l" r="r" t="t"/>
              <a:pathLst>
                <a:path extrusionOk="0" h="626" w="593">
                  <a:moveTo>
                    <a:pt x="242" y="1"/>
                  </a:moveTo>
                  <a:cubicBezTo>
                    <a:pt x="217" y="1"/>
                    <a:pt x="193" y="5"/>
                    <a:pt x="170" y="14"/>
                  </a:cubicBezTo>
                  <a:cubicBezTo>
                    <a:pt x="37" y="111"/>
                    <a:pt x="1" y="280"/>
                    <a:pt x="85" y="413"/>
                  </a:cubicBezTo>
                  <a:cubicBezTo>
                    <a:pt x="142" y="545"/>
                    <a:pt x="250" y="626"/>
                    <a:pt x="353" y="626"/>
                  </a:cubicBezTo>
                  <a:cubicBezTo>
                    <a:pt x="381" y="626"/>
                    <a:pt x="409" y="620"/>
                    <a:pt x="436" y="606"/>
                  </a:cubicBezTo>
                  <a:cubicBezTo>
                    <a:pt x="557" y="522"/>
                    <a:pt x="593" y="340"/>
                    <a:pt x="520" y="208"/>
                  </a:cubicBezTo>
                  <a:cubicBezTo>
                    <a:pt x="462" y="80"/>
                    <a:pt x="347" y="1"/>
                    <a:pt x="242"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9"/>
            <p:cNvSpPr/>
            <p:nvPr/>
          </p:nvSpPr>
          <p:spPr>
            <a:xfrm>
              <a:off x="945533" y="2154014"/>
              <a:ext cx="36648" cy="17283"/>
            </a:xfrm>
            <a:custGeom>
              <a:rect b="b" l="l" r="r" t="t"/>
              <a:pathLst>
                <a:path extrusionOk="0" h="274" w="581">
                  <a:moveTo>
                    <a:pt x="319" y="0"/>
                  </a:moveTo>
                  <a:cubicBezTo>
                    <a:pt x="289" y="0"/>
                    <a:pt x="259" y="5"/>
                    <a:pt x="230" y="14"/>
                  </a:cubicBezTo>
                  <a:cubicBezTo>
                    <a:pt x="133" y="51"/>
                    <a:pt x="49" y="123"/>
                    <a:pt x="13" y="208"/>
                  </a:cubicBezTo>
                  <a:cubicBezTo>
                    <a:pt x="1" y="232"/>
                    <a:pt x="13" y="268"/>
                    <a:pt x="37" y="268"/>
                  </a:cubicBezTo>
                  <a:cubicBezTo>
                    <a:pt x="43" y="272"/>
                    <a:pt x="50" y="273"/>
                    <a:pt x="56" y="273"/>
                  </a:cubicBezTo>
                  <a:cubicBezTo>
                    <a:pt x="73" y="273"/>
                    <a:pt x="88" y="262"/>
                    <a:pt x="97" y="244"/>
                  </a:cubicBezTo>
                  <a:cubicBezTo>
                    <a:pt x="133" y="184"/>
                    <a:pt x="182" y="135"/>
                    <a:pt x="254" y="111"/>
                  </a:cubicBezTo>
                  <a:cubicBezTo>
                    <a:pt x="276" y="105"/>
                    <a:pt x="298" y="102"/>
                    <a:pt x="319" y="102"/>
                  </a:cubicBezTo>
                  <a:cubicBezTo>
                    <a:pt x="381" y="102"/>
                    <a:pt x="439" y="127"/>
                    <a:pt x="484" y="172"/>
                  </a:cubicBezTo>
                  <a:cubicBezTo>
                    <a:pt x="496" y="184"/>
                    <a:pt x="508" y="184"/>
                    <a:pt x="532" y="184"/>
                  </a:cubicBezTo>
                  <a:cubicBezTo>
                    <a:pt x="544" y="184"/>
                    <a:pt x="544" y="172"/>
                    <a:pt x="556" y="172"/>
                  </a:cubicBezTo>
                  <a:cubicBezTo>
                    <a:pt x="581" y="147"/>
                    <a:pt x="581" y="123"/>
                    <a:pt x="556" y="99"/>
                  </a:cubicBezTo>
                  <a:cubicBezTo>
                    <a:pt x="494" y="37"/>
                    <a:pt x="405" y="0"/>
                    <a:pt x="319"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9"/>
            <p:cNvSpPr/>
            <p:nvPr/>
          </p:nvSpPr>
          <p:spPr>
            <a:xfrm>
              <a:off x="1149838" y="1942076"/>
              <a:ext cx="202100" cy="174031"/>
            </a:xfrm>
            <a:custGeom>
              <a:rect b="b" l="l" r="r" t="t"/>
              <a:pathLst>
                <a:path extrusionOk="0" h="2759" w="3204">
                  <a:moveTo>
                    <a:pt x="1581" y="1"/>
                  </a:moveTo>
                  <a:cubicBezTo>
                    <a:pt x="744" y="1"/>
                    <a:pt x="48" y="580"/>
                    <a:pt x="25" y="1320"/>
                  </a:cubicBezTo>
                  <a:cubicBezTo>
                    <a:pt x="1" y="2081"/>
                    <a:pt x="690" y="2722"/>
                    <a:pt x="1560" y="2758"/>
                  </a:cubicBezTo>
                  <a:cubicBezTo>
                    <a:pt x="1577" y="2759"/>
                    <a:pt x="1594" y="2759"/>
                    <a:pt x="1611" y="2759"/>
                  </a:cubicBezTo>
                  <a:cubicBezTo>
                    <a:pt x="2459" y="2759"/>
                    <a:pt x="3156" y="2175"/>
                    <a:pt x="3180" y="1429"/>
                  </a:cubicBezTo>
                  <a:cubicBezTo>
                    <a:pt x="3204" y="679"/>
                    <a:pt x="2527" y="39"/>
                    <a:pt x="1657" y="2"/>
                  </a:cubicBezTo>
                  <a:cubicBezTo>
                    <a:pt x="1631" y="1"/>
                    <a:pt x="1606" y="1"/>
                    <a:pt x="15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9"/>
            <p:cNvSpPr/>
            <p:nvPr/>
          </p:nvSpPr>
          <p:spPr>
            <a:xfrm>
              <a:off x="1175006" y="2003134"/>
              <a:ext cx="151008" cy="82505"/>
            </a:xfrm>
            <a:custGeom>
              <a:rect b="b" l="l" r="r" t="t"/>
              <a:pathLst>
                <a:path extrusionOk="0" h="1308" w="2394">
                  <a:moveTo>
                    <a:pt x="1077" y="1"/>
                  </a:moveTo>
                  <a:cubicBezTo>
                    <a:pt x="733" y="1"/>
                    <a:pt x="389" y="34"/>
                    <a:pt x="49" y="98"/>
                  </a:cubicBezTo>
                  <a:cubicBezTo>
                    <a:pt x="37" y="158"/>
                    <a:pt x="25" y="207"/>
                    <a:pt x="25" y="267"/>
                  </a:cubicBezTo>
                  <a:cubicBezTo>
                    <a:pt x="1" y="823"/>
                    <a:pt x="520" y="1295"/>
                    <a:pt x="1173" y="1307"/>
                  </a:cubicBezTo>
                  <a:cubicBezTo>
                    <a:pt x="1191" y="1307"/>
                    <a:pt x="1209" y="1308"/>
                    <a:pt x="1226" y="1308"/>
                  </a:cubicBezTo>
                  <a:cubicBezTo>
                    <a:pt x="1856" y="1308"/>
                    <a:pt x="2382" y="893"/>
                    <a:pt x="2394" y="352"/>
                  </a:cubicBezTo>
                  <a:cubicBezTo>
                    <a:pt x="2394" y="291"/>
                    <a:pt x="2394" y="231"/>
                    <a:pt x="2382" y="170"/>
                  </a:cubicBezTo>
                  <a:cubicBezTo>
                    <a:pt x="1955" y="55"/>
                    <a:pt x="1516" y="1"/>
                    <a:pt x="1077"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9"/>
            <p:cNvSpPr/>
            <p:nvPr/>
          </p:nvSpPr>
          <p:spPr>
            <a:xfrm>
              <a:off x="1191027" y="2042810"/>
              <a:ext cx="120541" cy="42956"/>
            </a:xfrm>
            <a:custGeom>
              <a:rect b="b" l="l" r="r" t="t"/>
              <a:pathLst>
                <a:path extrusionOk="0" h="681" w="1911">
                  <a:moveTo>
                    <a:pt x="922" y="0"/>
                  </a:moveTo>
                  <a:cubicBezTo>
                    <a:pt x="601" y="0"/>
                    <a:pt x="281" y="85"/>
                    <a:pt x="0" y="255"/>
                  </a:cubicBezTo>
                  <a:cubicBezTo>
                    <a:pt x="230" y="520"/>
                    <a:pt x="569" y="678"/>
                    <a:pt x="919" y="678"/>
                  </a:cubicBezTo>
                  <a:cubicBezTo>
                    <a:pt x="946" y="679"/>
                    <a:pt x="973" y="680"/>
                    <a:pt x="1000" y="680"/>
                  </a:cubicBezTo>
                  <a:cubicBezTo>
                    <a:pt x="1346" y="680"/>
                    <a:pt x="1675" y="538"/>
                    <a:pt x="1910" y="291"/>
                  </a:cubicBezTo>
                  <a:cubicBezTo>
                    <a:pt x="1610" y="97"/>
                    <a:pt x="1265" y="0"/>
                    <a:pt x="922"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9"/>
            <p:cNvSpPr/>
            <p:nvPr/>
          </p:nvSpPr>
          <p:spPr>
            <a:xfrm>
              <a:off x="1277947" y="1974182"/>
              <a:ext cx="45037" cy="24033"/>
            </a:xfrm>
            <a:custGeom>
              <a:rect b="b" l="l" r="r" t="t"/>
              <a:pathLst>
                <a:path extrusionOk="0" h="381" w="714">
                  <a:moveTo>
                    <a:pt x="484" y="1"/>
                  </a:moveTo>
                  <a:lnTo>
                    <a:pt x="37" y="146"/>
                  </a:lnTo>
                  <a:cubicBezTo>
                    <a:pt x="12" y="146"/>
                    <a:pt x="0" y="170"/>
                    <a:pt x="0" y="182"/>
                  </a:cubicBezTo>
                  <a:cubicBezTo>
                    <a:pt x="0" y="206"/>
                    <a:pt x="12" y="218"/>
                    <a:pt x="37" y="231"/>
                  </a:cubicBezTo>
                  <a:lnTo>
                    <a:pt x="629" y="376"/>
                  </a:lnTo>
                  <a:lnTo>
                    <a:pt x="641" y="376"/>
                  </a:lnTo>
                  <a:cubicBezTo>
                    <a:pt x="647" y="379"/>
                    <a:pt x="654" y="380"/>
                    <a:pt x="660" y="380"/>
                  </a:cubicBezTo>
                  <a:cubicBezTo>
                    <a:pt x="677" y="380"/>
                    <a:pt x="693" y="369"/>
                    <a:pt x="701" y="351"/>
                  </a:cubicBezTo>
                  <a:cubicBezTo>
                    <a:pt x="713" y="327"/>
                    <a:pt x="689" y="303"/>
                    <a:pt x="665" y="291"/>
                  </a:cubicBezTo>
                  <a:lnTo>
                    <a:pt x="218" y="182"/>
                  </a:lnTo>
                  <a:lnTo>
                    <a:pt x="520" y="86"/>
                  </a:lnTo>
                  <a:cubicBezTo>
                    <a:pt x="544" y="86"/>
                    <a:pt x="556" y="49"/>
                    <a:pt x="544" y="25"/>
                  </a:cubicBezTo>
                  <a:cubicBezTo>
                    <a:pt x="532" y="13"/>
                    <a:pt x="508" y="1"/>
                    <a:pt x="484"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9"/>
            <p:cNvSpPr/>
            <p:nvPr/>
          </p:nvSpPr>
          <p:spPr>
            <a:xfrm>
              <a:off x="1182638" y="1970082"/>
              <a:ext cx="44280" cy="23276"/>
            </a:xfrm>
            <a:custGeom>
              <a:rect b="b" l="l" r="r" t="t"/>
              <a:pathLst>
                <a:path extrusionOk="0" h="369" w="702">
                  <a:moveTo>
                    <a:pt x="211" y="1"/>
                  </a:moveTo>
                  <a:cubicBezTo>
                    <a:pt x="194" y="1"/>
                    <a:pt x="179" y="12"/>
                    <a:pt x="170" y="30"/>
                  </a:cubicBezTo>
                  <a:cubicBezTo>
                    <a:pt x="158" y="54"/>
                    <a:pt x="170" y="78"/>
                    <a:pt x="194" y="78"/>
                  </a:cubicBezTo>
                  <a:lnTo>
                    <a:pt x="496" y="199"/>
                  </a:lnTo>
                  <a:lnTo>
                    <a:pt x="49" y="283"/>
                  </a:lnTo>
                  <a:cubicBezTo>
                    <a:pt x="25" y="283"/>
                    <a:pt x="1" y="308"/>
                    <a:pt x="13" y="332"/>
                  </a:cubicBezTo>
                  <a:cubicBezTo>
                    <a:pt x="13" y="356"/>
                    <a:pt x="37" y="368"/>
                    <a:pt x="49" y="368"/>
                  </a:cubicBezTo>
                  <a:lnTo>
                    <a:pt x="61" y="368"/>
                  </a:lnTo>
                  <a:lnTo>
                    <a:pt x="665" y="259"/>
                  </a:lnTo>
                  <a:cubicBezTo>
                    <a:pt x="689" y="247"/>
                    <a:pt x="702" y="235"/>
                    <a:pt x="702" y="223"/>
                  </a:cubicBezTo>
                  <a:cubicBezTo>
                    <a:pt x="702" y="199"/>
                    <a:pt x="689" y="175"/>
                    <a:pt x="677" y="175"/>
                  </a:cubicBezTo>
                  <a:lnTo>
                    <a:pt x="230" y="5"/>
                  </a:lnTo>
                  <a:cubicBezTo>
                    <a:pt x="224" y="2"/>
                    <a:pt x="217" y="1"/>
                    <a:pt x="211"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9"/>
            <p:cNvSpPr/>
            <p:nvPr/>
          </p:nvSpPr>
          <p:spPr>
            <a:xfrm>
              <a:off x="1088843" y="1064737"/>
              <a:ext cx="248652" cy="231621"/>
            </a:xfrm>
            <a:custGeom>
              <a:rect b="b" l="l" r="r" t="t"/>
              <a:pathLst>
                <a:path extrusionOk="0" h="3672" w="3942">
                  <a:moveTo>
                    <a:pt x="1927" y="0"/>
                  </a:moveTo>
                  <a:cubicBezTo>
                    <a:pt x="1765" y="0"/>
                    <a:pt x="1601" y="23"/>
                    <a:pt x="1439" y="72"/>
                  </a:cubicBezTo>
                  <a:cubicBezTo>
                    <a:pt x="508" y="350"/>
                    <a:pt x="1" y="1365"/>
                    <a:pt x="291" y="2332"/>
                  </a:cubicBezTo>
                  <a:cubicBezTo>
                    <a:pt x="531" y="3143"/>
                    <a:pt x="1252" y="3672"/>
                    <a:pt x="2021" y="3672"/>
                  </a:cubicBezTo>
                  <a:cubicBezTo>
                    <a:pt x="2181" y="3672"/>
                    <a:pt x="2343" y="3649"/>
                    <a:pt x="2503" y="3601"/>
                  </a:cubicBezTo>
                  <a:cubicBezTo>
                    <a:pt x="3433" y="3323"/>
                    <a:pt x="3941" y="2308"/>
                    <a:pt x="3651" y="1329"/>
                  </a:cubicBezTo>
                  <a:cubicBezTo>
                    <a:pt x="3411" y="520"/>
                    <a:pt x="2694" y="0"/>
                    <a:pt x="19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9"/>
            <p:cNvSpPr/>
            <p:nvPr/>
          </p:nvSpPr>
          <p:spPr>
            <a:xfrm>
              <a:off x="1127761" y="1134059"/>
              <a:ext cx="177689" cy="123821"/>
            </a:xfrm>
            <a:custGeom>
              <a:rect b="b" l="l" r="r" t="t"/>
              <a:pathLst>
                <a:path extrusionOk="0" h="1963" w="2817">
                  <a:moveTo>
                    <a:pt x="2490" y="0"/>
                  </a:moveTo>
                  <a:cubicBezTo>
                    <a:pt x="1608" y="24"/>
                    <a:pt x="750" y="290"/>
                    <a:pt x="0" y="774"/>
                  </a:cubicBezTo>
                  <a:cubicBezTo>
                    <a:pt x="12" y="834"/>
                    <a:pt x="24" y="907"/>
                    <a:pt x="49" y="979"/>
                  </a:cubicBezTo>
                  <a:cubicBezTo>
                    <a:pt x="208" y="1578"/>
                    <a:pt x="747" y="1963"/>
                    <a:pt x="1332" y="1963"/>
                  </a:cubicBezTo>
                  <a:cubicBezTo>
                    <a:pt x="1455" y="1963"/>
                    <a:pt x="1580" y="1946"/>
                    <a:pt x="1704" y="1910"/>
                  </a:cubicBezTo>
                  <a:cubicBezTo>
                    <a:pt x="2418" y="1692"/>
                    <a:pt x="2816" y="931"/>
                    <a:pt x="2575" y="230"/>
                  </a:cubicBezTo>
                  <a:cubicBezTo>
                    <a:pt x="2551" y="145"/>
                    <a:pt x="2526" y="73"/>
                    <a:pt x="2490"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9"/>
            <p:cNvSpPr/>
            <p:nvPr/>
          </p:nvSpPr>
          <p:spPr>
            <a:xfrm>
              <a:off x="1162832" y="1192531"/>
              <a:ext cx="127353" cy="65159"/>
            </a:xfrm>
            <a:custGeom>
              <a:rect b="b" l="l" r="r" t="t"/>
              <a:pathLst>
                <a:path extrusionOk="0" h="1033" w="2019">
                  <a:moveTo>
                    <a:pt x="1440" y="1"/>
                  </a:moveTo>
                  <a:cubicBezTo>
                    <a:pt x="872" y="1"/>
                    <a:pt x="325" y="281"/>
                    <a:pt x="0" y="777"/>
                  </a:cubicBezTo>
                  <a:cubicBezTo>
                    <a:pt x="234" y="951"/>
                    <a:pt x="502" y="1032"/>
                    <a:pt x="766" y="1032"/>
                  </a:cubicBezTo>
                  <a:cubicBezTo>
                    <a:pt x="1311" y="1032"/>
                    <a:pt x="1840" y="690"/>
                    <a:pt x="2019" y="113"/>
                  </a:cubicBezTo>
                  <a:lnTo>
                    <a:pt x="2019" y="101"/>
                  </a:lnTo>
                  <a:cubicBezTo>
                    <a:pt x="1829" y="33"/>
                    <a:pt x="1633" y="1"/>
                    <a:pt x="1440" y="1"/>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9"/>
            <p:cNvSpPr/>
            <p:nvPr/>
          </p:nvSpPr>
          <p:spPr>
            <a:xfrm>
              <a:off x="1222313" y="1089337"/>
              <a:ext cx="51093" cy="28763"/>
            </a:xfrm>
            <a:custGeom>
              <a:rect b="b" l="l" r="r" t="t"/>
              <a:pathLst>
                <a:path extrusionOk="0" h="456" w="810">
                  <a:moveTo>
                    <a:pt x="477" y="0"/>
                  </a:moveTo>
                  <a:cubicBezTo>
                    <a:pt x="467" y="0"/>
                    <a:pt x="457" y="3"/>
                    <a:pt x="447" y="8"/>
                  </a:cubicBezTo>
                  <a:lnTo>
                    <a:pt x="24" y="347"/>
                  </a:lnTo>
                  <a:cubicBezTo>
                    <a:pt x="12" y="359"/>
                    <a:pt x="0" y="383"/>
                    <a:pt x="12" y="407"/>
                  </a:cubicBezTo>
                  <a:cubicBezTo>
                    <a:pt x="24" y="431"/>
                    <a:pt x="36" y="443"/>
                    <a:pt x="60" y="455"/>
                  </a:cubicBezTo>
                  <a:lnTo>
                    <a:pt x="749" y="431"/>
                  </a:lnTo>
                  <a:lnTo>
                    <a:pt x="774" y="431"/>
                  </a:lnTo>
                  <a:cubicBezTo>
                    <a:pt x="798" y="419"/>
                    <a:pt x="810" y="395"/>
                    <a:pt x="810" y="371"/>
                  </a:cubicBezTo>
                  <a:cubicBezTo>
                    <a:pt x="810" y="334"/>
                    <a:pt x="774" y="310"/>
                    <a:pt x="749" y="310"/>
                  </a:cubicBezTo>
                  <a:lnTo>
                    <a:pt x="230" y="334"/>
                  </a:lnTo>
                  <a:lnTo>
                    <a:pt x="508" y="105"/>
                  </a:lnTo>
                  <a:cubicBezTo>
                    <a:pt x="532" y="81"/>
                    <a:pt x="544" y="44"/>
                    <a:pt x="520" y="20"/>
                  </a:cubicBezTo>
                  <a:cubicBezTo>
                    <a:pt x="506" y="6"/>
                    <a:pt x="491" y="0"/>
                    <a:pt x="477"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9"/>
            <p:cNvSpPr/>
            <p:nvPr/>
          </p:nvSpPr>
          <p:spPr>
            <a:xfrm>
              <a:off x="1124671" y="1124913"/>
              <a:ext cx="45100" cy="33873"/>
            </a:xfrm>
            <a:custGeom>
              <a:rect b="b" l="l" r="r" t="t"/>
              <a:pathLst>
                <a:path extrusionOk="0" h="537" w="715">
                  <a:moveTo>
                    <a:pt x="122" y="0"/>
                  </a:moveTo>
                  <a:cubicBezTo>
                    <a:pt x="86" y="0"/>
                    <a:pt x="61" y="24"/>
                    <a:pt x="61" y="61"/>
                  </a:cubicBezTo>
                  <a:cubicBezTo>
                    <a:pt x="61" y="85"/>
                    <a:pt x="86" y="121"/>
                    <a:pt x="110" y="121"/>
                  </a:cubicBezTo>
                  <a:lnTo>
                    <a:pt x="472" y="157"/>
                  </a:lnTo>
                  <a:lnTo>
                    <a:pt x="37" y="423"/>
                  </a:lnTo>
                  <a:cubicBezTo>
                    <a:pt x="13" y="447"/>
                    <a:pt x="1" y="484"/>
                    <a:pt x="13" y="508"/>
                  </a:cubicBezTo>
                  <a:cubicBezTo>
                    <a:pt x="22" y="525"/>
                    <a:pt x="37" y="537"/>
                    <a:pt x="54" y="537"/>
                  </a:cubicBezTo>
                  <a:cubicBezTo>
                    <a:pt x="60" y="537"/>
                    <a:pt x="67" y="535"/>
                    <a:pt x="73" y="532"/>
                  </a:cubicBezTo>
                  <a:lnTo>
                    <a:pt x="86" y="532"/>
                  </a:lnTo>
                  <a:lnTo>
                    <a:pt x="678" y="169"/>
                  </a:lnTo>
                  <a:cubicBezTo>
                    <a:pt x="702" y="157"/>
                    <a:pt x="714" y="133"/>
                    <a:pt x="702" y="109"/>
                  </a:cubicBezTo>
                  <a:cubicBezTo>
                    <a:pt x="702" y="85"/>
                    <a:pt x="678" y="61"/>
                    <a:pt x="654" y="61"/>
                  </a:cubicBezTo>
                  <a:lnTo>
                    <a:pt x="122" y="0"/>
                  </a:ln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9"/>
            <p:cNvSpPr/>
            <p:nvPr/>
          </p:nvSpPr>
          <p:spPr>
            <a:xfrm>
              <a:off x="1385430" y="800507"/>
              <a:ext cx="280379" cy="232251"/>
            </a:xfrm>
            <a:custGeom>
              <a:rect b="b" l="l" r="r" t="t"/>
              <a:pathLst>
                <a:path extrusionOk="0" h="3682" w="4445">
                  <a:moveTo>
                    <a:pt x="2224" y="0"/>
                  </a:moveTo>
                  <a:cubicBezTo>
                    <a:pt x="1991" y="0"/>
                    <a:pt x="1754" y="45"/>
                    <a:pt x="1524" y="139"/>
                  </a:cubicBezTo>
                  <a:cubicBezTo>
                    <a:pt x="13" y="756"/>
                    <a:pt x="1" y="2907"/>
                    <a:pt x="1511" y="3536"/>
                  </a:cubicBezTo>
                  <a:cubicBezTo>
                    <a:pt x="1753" y="3636"/>
                    <a:pt x="1994" y="3682"/>
                    <a:pt x="2227" y="3682"/>
                  </a:cubicBezTo>
                  <a:cubicBezTo>
                    <a:pt x="3454" y="3682"/>
                    <a:pt x="4445" y="2412"/>
                    <a:pt x="3917" y="1142"/>
                  </a:cubicBezTo>
                  <a:cubicBezTo>
                    <a:pt x="3624" y="430"/>
                    <a:pt x="2945" y="0"/>
                    <a:pt x="22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9"/>
            <p:cNvSpPr/>
            <p:nvPr/>
          </p:nvSpPr>
          <p:spPr>
            <a:xfrm>
              <a:off x="1463203" y="913605"/>
              <a:ext cx="55697" cy="73485"/>
            </a:xfrm>
            <a:custGeom>
              <a:rect b="b" l="l" r="r" t="t"/>
              <a:pathLst>
                <a:path extrusionOk="0" h="1165" w="883">
                  <a:moveTo>
                    <a:pt x="382" y="0"/>
                  </a:moveTo>
                  <a:cubicBezTo>
                    <a:pt x="360" y="0"/>
                    <a:pt x="337" y="5"/>
                    <a:pt x="315" y="14"/>
                  </a:cubicBezTo>
                  <a:lnTo>
                    <a:pt x="121" y="99"/>
                  </a:lnTo>
                  <a:cubicBezTo>
                    <a:pt x="37" y="123"/>
                    <a:pt x="0" y="220"/>
                    <a:pt x="37" y="304"/>
                  </a:cubicBezTo>
                  <a:lnTo>
                    <a:pt x="351" y="1066"/>
                  </a:lnTo>
                  <a:cubicBezTo>
                    <a:pt x="378" y="1128"/>
                    <a:pt x="431" y="1164"/>
                    <a:pt x="491" y="1164"/>
                  </a:cubicBezTo>
                  <a:cubicBezTo>
                    <a:pt x="512" y="1164"/>
                    <a:pt x="534" y="1160"/>
                    <a:pt x="556" y="1150"/>
                  </a:cubicBezTo>
                  <a:lnTo>
                    <a:pt x="762" y="1078"/>
                  </a:lnTo>
                  <a:cubicBezTo>
                    <a:pt x="834" y="1042"/>
                    <a:pt x="883" y="945"/>
                    <a:pt x="847" y="860"/>
                  </a:cubicBezTo>
                  <a:lnTo>
                    <a:pt x="532" y="99"/>
                  </a:lnTo>
                  <a:cubicBezTo>
                    <a:pt x="505" y="36"/>
                    <a:pt x="446" y="0"/>
                    <a:pt x="38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9"/>
            <p:cNvSpPr/>
            <p:nvPr/>
          </p:nvSpPr>
          <p:spPr>
            <a:xfrm>
              <a:off x="1500545" y="840435"/>
              <a:ext cx="90832" cy="123380"/>
            </a:xfrm>
            <a:custGeom>
              <a:rect b="b" l="l" r="r" t="t"/>
              <a:pathLst>
                <a:path extrusionOk="0" h="1956" w="1440">
                  <a:moveTo>
                    <a:pt x="220" y="1"/>
                  </a:moveTo>
                  <a:cubicBezTo>
                    <a:pt x="195" y="1"/>
                    <a:pt x="171" y="8"/>
                    <a:pt x="146" y="26"/>
                  </a:cubicBezTo>
                  <a:cubicBezTo>
                    <a:pt x="61" y="74"/>
                    <a:pt x="49" y="183"/>
                    <a:pt x="109" y="256"/>
                  </a:cubicBezTo>
                  <a:cubicBezTo>
                    <a:pt x="134" y="280"/>
                    <a:pt x="146" y="304"/>
                    <a:pt x="158" y="328"/>
                  </a:cubicBezTo>
                  <a:cubicBezTo>
                    <a:pt x="158" y="389"/>
                    <a:pt x="146" y="449"/>
                    <a:pt x="122" y="509"/>
                  </a:cubicBezTo>
                  <a:cubicBezTo>
                    <a:pt x="85" y="654"/>
                    <a:pt x="25" y="872"/>
                    <a:pt x="13" y="945"/>
                  </a:cubicBezTo>
                  <a:cubicBezTo>
                    <a:pt x="1" y="1017"/>
                    <a:pt x="13" y="1077"/>
                    <a:pt x="37" y="1150"/>
                  </a:cubicBezTo>
                  <a:cubicBezTo>
                    <a:pt x="37" y="1162"/>
                    <a:pt x="37" y="1174"/>
                    <a:pt x="37" y="1186"/>
                  </a:cubicBezTo>
                  <a:lnTo>
                    <a:pt x="327" y="1875"/>
                  </a:lnTo>
                  <a:cubicBezTo>
                    <a:pt x="346" y="1923"/>
                    <a:pt x="395" y="1955"/>
                    <a:pt x="444" y="1955"/>
                  </a:cubicBezTo>
                  <a:cubicBezTo>
                    <a:pt x="458" y="1955"/>
                    <a:pt x="471" y="1953"/>
                    <a:pt x="484" y="1948"/>
                  </a:cubicBezTo>
                  <a:lnTo>
                    <a:pt x="1306" y="1609"/>
                  </a:lnTo>
                  <a:cubicBezTo>
                    <a:pt x="1427" y="1561"/>
                    <a:pt x="1439" y="1392"/>
                    <a:pt x="1318" y="1319"/>
                  </a:cubicBezTo>
                  <a:cubicBezTo>
                    <a:pt x="1403" y="1247"/>
                    <a:pt x="1379" y="1102"/>
                    <a:pt x="1282" y="1053"/>
                  </a:cubicBezTo>
                  <a:cubicBezTo>
                    <a:pt x="1330" y="1005"/>
                    <a:pt x="1330" y="932"/>
                    <a:pt x="1306" y="872"/>
                  </a:cubicBezTo>
                  <a:cubicBezTo>
                    <a:pt x="1282" y="812"/>
                    <a:pt x="1221" y="763"/>
                    <a:pt x="1161" y="763"/>
                  </a:cubicBezTo>
                  <a:cubicBezTo>
                    <a:pt x="1287" y="648"/>
                    <a:pt x="1185" y="459"/>
                    <a:pt x="1037" y="459"/>
                  </a:cubicBezTo>
                  <a:cubicBezTo>
                    <a:pt x="1015" y="459"/>
                    <a:pt x="991" y="464"/>
                    <a:pt x="968" y="473"/>
                  </a:cubicBezTo>
                  <a:lnTo>
                    <a:pt x="508" y="667"/>
                  </a:lnTo>
                  <a:cubicBezTo>
                    <a:pt x="508" y="630"/>
                    <a:pt x="520" y="461"/>
                    <a:pt x="520" y="401"/>
                  </a:cubicBezTo>
                  <a:cubicBezTo>
                    <a:pt x="533" y="352"/>
                    <a:pt x="520" y="292"/>
                    <a:pt x="496" y="243"/>
                  </a:cubicBezTo>
                  <a:cubicBezTo>
                    <a:pt x="472" y="183"/>
                    <a:pt x="436" y="135"/>
                    <a:pt x="387" y="86"/>
                  </a:cubicBezTo>
                  <a:cubicBezTo>
                    <a:pt x="336" y="44"/>
                    <a:pt x="279" y="1"/>
                    <a:pt x="2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9"/>
            <p:cNvSpPr/>
            <p:nvPr/>
          </p:nvSpPr>
          <p:spPr>
            <a:xfrm>
              <a:off x="481225" y="1156956"/>
              <a:ext cx="302015" cy="257672"/>
            </a:xfrm>
            <a:custGeom>
              <a:rect b="b" l="l" r="r" t="t"/>
              <a:pathLst>
                <a:path extrusionOk="0" h="4085" w="4788">
                  <a:moveTo>
                    <a:pt x="2312" y="1"/>
                  </a:moveTo>
                  <a:cubicBezTo>
                    <a:pt x="1573" y="1"/>
                    <a:pt x="868" y="385"/>
                    <a:pt x="520" y="1063"/>
                  </a:cubicBezTo>
                  <a:cubicBezTo>
                    <a:pt x="1" y="2055"/>
                    <a:pt x="424" y="3287"/>
                    <a:pt x="1463" y="3831"/>
                  </a:cubicBezTo>
                  <a:cubicBezTo>
                    <a:pt x="1791" y="4003"/>
                    <a:pt x="2140" y="4084"/>
                    <a:pt x="2481" y="4084"/>
                  </a:cubicBezTo>
                  <a:cubicBezTo>
                    <a:pt x="3222" y="4084"/>
                    <a:pt x="3923" y="3700"/>
                    <a:pt x="4279" y="3022"/>
                  </a:cubicBezTo>
                  <a:cubicBezTo>
                    <a:pt x="4787" y="2042"/>
                    <a:pt x="4364" y="798"/>
                    <a:pt x="3325" y="254"/>
                  </a:cubicBezTo>
                  <a:cubicBezTo>
                    <a:pt x="3001" y="82"/>
                    <a:pt x="2653" y="1"/>
                    <a:pt x="23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9"/>
            <p:cNvSpPr/>
            <p:nvPr/>
          </p:nvSpPr>
          <p:spPr>
            <a:xfrm>
              <a:off x="543734" y="1238956"/>
              <a:ext cx="67178" cy="81307"/>
            </a:xfrm>
            <a:custGeom>
              <a:rect b="b" l="l" r="r" t="t"/>
              <a:pathLst>
                <a:path extrusionOk="0" h="1289" w="1065">
                  <a:moveTo>
                    <a:pt x="612" y="1"/>
                  </a:moveTo>
                  <a:cubicBezTo>
                    <a:pt x="553" y="1"/>
                    <a:pt x="498" y="31"/>
                    <a:pt x="472" y="90"/>
                  </a:cubicBezTo>
                  <a:lnTo>
                    <a:pt x="37" y="912"/>
                  </a:lnTo>
                  <a:cubicBezTo>
                    <a:pt x="1" y="996"/>
                    <a:pt x="25" y="1093"/>
                    <a:pt x="110" y="1129"/>
                  </a:cubicBezTo>
                  <a:lnTo>
                    <a:pt x="363" y="1274"/>
                  </a:lnTo>
                  <a:cubicBezTo>
                    <a:pt x="386" y="1284"/>
                    <a:pt x="410" y="1289"/>
                    <a:pt x="433" y="1289"/>
                  </a:cubicBezTo>
                  <a:cubicBezTo>
                    <a:pt x="496" y="1289"/>
                    <a:pt x="558" y="1255"/>
                    <a:pt x="593" y="1202"/>
                  </a:cubicBezTo>
                  <a:lnTo>
                    <a:pt x="1016" y="380"/>
                  </a:lnTo>
                  <a:cubicBezTo>
                    <a:pt x="1064" y="295"/>
                    <a:pt x="1028" y="199"/>
                    <a:pt x="956" y="150"/>
                  </a:cubicBezTo>
                  <a:lnTo>
                    <a:pt x="690" y="17"/>
                  </a:lnTo>
                  <a:cubicBezTo>
                    <a:pt x="664" y="6"/>
                    <a:pt x="638" y="1"/>
                    <a:pt x="61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9"/>
            <p:cNvSpPr/>
            <p:nvPr/>
          </p:nvSpPr>
          <p:spPr>
            <a:xfrm>
              <a:off x="591042" y="1219528"/>
              <a:ext cx="116693" cy="134734"/>
            </a:xfrm>
            <a:custGeom>
              <a:rect b="b" l="l" r="r" t="t"/>
              <a:pathLst>
                <a:path extrusionOk="0" h="2136" w="1850">
                  <a:moveTo>
                    <a:pt x="1417" y="0"/>
                  </a:moveTo>
                  <a:cubicBezTo>
                    <a:pt x="1339" y="0"/>
                    <a:pt x="1267" y="57"/>
                    <a:pt x="1257" y="144"/>
                  </a:cubicBezTo>
                  <a:cubicBezTo>
                    <a:pt x="1245" y="180"/>
                    <a:pt x="1245" y="204"/>
                    <a:pt x="1233" y="241"/>
                  </a:cubicBezTo>
                  <a:cubicBezTo>
                    <a:pt x="1173" y="277"/>
                    <a:pt x="1112" y="313"/>
                    <a:pt x="1052" y="325"/>
                  </a:cubicBezTo>
                  <a:cubicBezTo>
                    <a:pt x="895" y="386"/>
                    <a:pt x="750" y="458"/>
                    <a:pt x="604" y="543"/>
                  </a:cubicBezTo>
                  <a:cubicBezTo>
                    <a:pt x="532" y="579"/>
                    <a:pt x="484" y="627"/>
                    <a:pt x="435" y="688"/>
                  </a:cubicBezTo>
                  <a:cubicBezTo>
                    <a:pt x="423" y="700"/>
                    <a:pt x="411" y="712"/>
                    <a:pt x="411" y="724"/>
                  </a:cubicBezTo>
                  <a:lnTo>
                    <a:pt x="36" y="1449"/>
                  </a:lnTo>
                  <a:cubicBezTo>
                    <a:pt x="0" y="1522"/>
                    <a:pt x="24" y="1606"/>
                    <a:pt x="97" y="1643"/>
                  </a:cubicBezTo>
                  <a:lnTo>
                    <a:pt x="1003" y="2114"/>
                  </a:lnTo>
                  <a:cubicBezTo>
                    <a:pt x="1029" y="2129"/>
                    <a:pt x="1057" y="2136"/>
                    <a:pt x="1085" y="2136"/>
                  </a:cubicBezTo>
                  <a:cubicBezTo>
                    <a:pt x="1149" y="2136"/>
                    <a:pt x="1212" y="2100"/>
                    <a:pt x="1245" y="2042"/>
                  </a:cubicBezTo>
                  <a:cubicBezTo>
                    <a:pt x="1269" y="2005"/>
                    <a:pt x="1281" y="1969"/>
                    <a:pt x="1269" y="1933"/>
                  </a:cubicBezTo>
                  <a:cubicBezTo>
                    <a:pt x="1342" y="1933"/>
                    <a:pt x="1414" y="1897"/>
                    <a:pt x="1451" y="1836"/>
                  </a:cubicBezTo>
                  <a:cubicBezTo>
                    <a:pt x="1475" y="1800"/>
                    <a:pt x="1475" y="1752"/>
                    <a:pt x="1463" y="1715"/>
                  </a:cubicBezTo>
                  <a:cubicBezTo>
                    <a:pt x="1535" y="1715"/>
                    <a:pt x="1608" y="1667"/>
                    <a:pt x="1644" y="1606"/>
                  </a:cubicBezTo>
                  <a:cubicBezTo>
                    <a:pt x="1668" y="1534"/>
                    <a:pt x="1656" y="1461"/>
                    <a:pt x="1608" y="1401"/>
                  </a:cubicBezTo>
                  <a:lnTo>
                    <a:pt x="1608" y="1401"/>
                  </a:lnTo>
                  <a:cubicBezTo>
                    <a:pt x="1617" y="1403"/>
                    <a:pt x="1626" y="1403"/>
                    <a:pt x="1636" y="1403"/>
                  </a:cubicBezTo>
                  <a:cubicBezTo>
                    <a:pt x="1701" y="1403"/>
                    <a:pt x="1769" y="1368"/>
                    <a:pt x="1801" y="1304"/>
                  </a:cubicBezTo>
                  <a:cubicBezTo>
                    <a:pt x="1849" y="1208"/>
                    <a:pt x="1813" y="1087"/>
                    <a:pt x="1704" y="1038"/>
                  </a:cubicBezTo>
                  <a:lnTo>
                    <a:pt x="1197" y="772"/>
                  </a:lnTo>
                  <a:cubicBezTo>
                    <a:pt x="1221" y="736"/>
                    <a:pt x="1390" y="640"/>
                    <a:pt x="1438" y="603"/>
                  </a:cubicBezTo>
                  <a:cubicBezTo>
                    <a:pt x="1487" y="567"/>
                    <a:pt x="1523" y="519"/>
                    <a:pt x="1547" y="470"/>
                  </a:cubicBezTo>
                  <a:cubicBezTo>
                    <a:pt x="1584" y="398"/>
                    <a:pt x="1608" y="337"/>
                    <a:pt x="1608" y="265"/>
                  </a:cubicBezTo>
                  <a:cubicBezTo>
                    <a:pt x="1608" y="156"/>
                    <a:pt x="1596" y="47"/>
                    <a:pt x="1475" y="11"/>
                  </a:cubicBezTo>
                  <a:cubicBezTo>
                    <a:pt x="1456" y="4"/>
                    <a:pt x="1436" y="0"/>
                    <a:pt x="141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9"/>
            <p:cNvSpPr/>
            <p:nvPr/>
          </p:nvSpPr>
          <p:spPr>
            <a:xfrm>
              <a:off x="1505906" y="1246336"/>
              <a:ext cx="243290" cy="231368"/>
            </a:xfrm>
            <a:custGeom>
              <a:rect b="b" l="l" r="r" t="t"/>
              <a:pathLst>
                <a:path extrusionOk="0" h="3668" w="3857">
                  <a:moveTo>
                    <a:pt x="1932" y="1"/>
                  </a:moveTo>
                  <a:cubicBezTo>
                    <a:pt x="1873" y="1"/>
                    <a:pt x="1813" y="3"/>
                    <a:pt x="1753" y="9"/>
                  </a:cubicBezTo>
                  <a:cubicBezTo>
                    <a:pt x="750" y="106"/>
                    <a:pt x="0" y="1000"/>
                    <a:pt x="97" y="2003"/>
                  </a:cubicBezTo>
                  <a:cubicBezTo>
                    <a:pt x="188" y="2959"/>
                    <a:pt x="985" y="3668"/>
                    <a:pt x="1925" y="3668"/>
                  </a:cubicBezTo>
                  <a:cubicBezTo>
                    <a:pt x="1984" y="3668"/>
                    <a:pt x="2043" y="3665"/>
                    <a:pt x="2103" y="3659"/>
                  </a:cubicBezTo>
                  <a:cubicBezTo>
                    <a:pt x="3107" y="3563"/>
                    <a:pt x="3856" y="2668"/>
                    <a:pt x="3759" y="1653"/>
                  </a:cubicBezTo>
                  <a:cubicBezTo>
                    <a:pt x="3668" y="709"/>
                    <a:pt x="2871" y="1"/>
                    <a:pt x="193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9"/>
            <p:cNvSpPr/>
            <p:nvPr/>
          </p:nvSpPr>
          <p:spPr>
            <a:xfrm>
              <a:off x="1562297" y="1330354"/>
              <a:ext cx="51156" cy="74053"/>
            </a:xfrm>
            <a:custGeom>
              <a:rect b="b" l="l" r="r" t="t"/>
              <a:pathLst>
                <a:path extrusionOk="0" h="1174" w="811">
                  <a:moveTo>
                    <a:pt x="427" y="0"/>
                  </a:moveTo>
                  <a:cubicBezTo>
                    <a:pt x="356" y="0"/>
                    <a:pt x="287" y="46"/>
                    <a:pt x="267" y="115"/>
                  </a:cubicBezTo>
                  <a:lnTo>
                    <a:pt x="37" y="901"/>
                  </a:lnTo>
                  <a:cubicBezTo>
                    <a:pt x="1" y="986"/>
                    <a:pt x="61" y="1082"/>
                    <a:pt x="146" y="1106"/>
                  </a:cubicBezTo>
                  <a:lnTo>
                    <a:pt x="339" y="1167"/>
                  </a:lnTo>
                  <a:cubicBezTo>
                    <a:pt x="356" y="1171"/>
                    <a:pt x="373" y="1173"/>
                    <a:pt x="388" y="1173"/>
                  </a:cubicBezTo>
                  <a:cubicBezTo>
                    <a:pt x="464" y="1173"/>
                    <a:pt x="525" y="1128"/>
                    <a:pt x="545" y="1058"/>
                  </a:cubicBezTo>
                  <a:lnTo>
                    <a:pt x="786" y="273"/>
                  </a:lnTo>
                  <a:cubicBezTo>
                    <a:pt x="811" y="188"/>
                    <a:pt x="762" y="91"/>
                    <a:pt x="678" y="67"/>
                  </a:cubicBezTo>
                  <a:lnTo>
                    <a:pt x="472" y="7"/>
                  </a:lnTo>
                  <a:cubicBezTo>
                    <a:pt x="457" y="2"/>
                    <a:pt x="442" y="0"/>
                    <a:pt x="42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9"/>
            <p:cNvSpPr/>
            <p:nvPr/>
          </p:nvSpPr>
          <p:spPr>
            <a:xfrm>
              <a:off x="1595854" y="1294085"/>
              <a:ext cx="97644" cy="123253"/>
            </a:xfrm>
            <a:custGeom>
              <a:rect b="b" l="l" r="r" t="t"/>
              <a:pathLst>
                <a:path extrusionOk="0" h="1954" w="1548">
                  <a:moveTo>
                    <a:pt x="1031" y="0"/>
                  </a:moveTo>
                  <a:cubicBezTo>
                    <a:pt x="944" y="0"/>
                    <a:pt x="872" y="69"/>
                    <a:pt x="883" y="159"/>
                  </a:cubicBezTo>
                  <a:cubicBezTo>
                    <a:pt x="883" y="183"/>
                    <a:pt x="871" y="219"/>
                    <a:pt x="871" y="243"/>
                  </a:cubicBezTo>
                  <a:cubicBezTo>
                    <a:pt x="835" y="292"/>
                    <a:pt x="786" y="328"/>
                    <a:pt x="738" y="352"/>
                  </a:cubicBezTo>
                  <a:cubicBezTo>
                    <a:pt x="605" y="437"/>
                    <a:pt x="484" y="533"/>
                    <a:pt x="375" y="630"/>
                  </a:cubicBezTo>
                  <a:cubicBezTo>
                    <a:pt x="315" y="678"/>
                    <a:pt x="279" y="727"/>
                    <a:pt x="254" y="799"/>
                  </a:cubicBezTo>
                  <a:cubicBezTo>
                    <a:pt x="242" y="799"/>
                    <a:pt x="242" y="811"/>
                    <a:pt x="230" y="823"/>
                  </a:cubicBezTo>
                  <a:lnTo>
                    <a:pt x="13" y="1536"/>
                  </a:lnTo>
                  <a:cubicBezTo>
                    <a:pt x="1" y="1609"/>
                    <a:pt x="37" y="1669"/>
                    <a:pt x="97" y="1694"/>
                  </a:cubicBezTo>
                  <a:lnTo>
                    <a:pt x="943" y="1947"/>
                  </a:lnTo>
                  <a:cubicBezTo>
                    <a:pt x="958" y="1952"/>
                    <a:pt x="973" y="1954"/>
                    <a:pt x="987" y="1954"/>
                  </a:cubicBezTo>
                  <a:cubicBezTo>
                    <a:pt x="1056" y="1954"/>
                    <a:pt x="1119" y="1908"/>
                    <a:pt x="1149" y="1839"/>
                  </a:cubicBezTo>
                  <a:cubicBezTo>
                    <a:pt x="1149" y="1802"/>
                    <a:pt x="1149" y="1778"/>
                    <a:pt x="1149" y="1742"/>
                  </a:cubicBezTo>
                  <a:cubicBezTo>
                    <a:pt x="1209" y="1730"/>
                    <a:pt x="1270" y="1694"/>
                    <a:pt x="1282" y="1621"/>
                  </a:cubicBezTo>
                  <a:cubicBezTo>
                    <a:pt x="1306" y="1585"/>
                    <a:pt x="1306" y="1549"/>
                    <a:pt x="1282" y="1512"/>
                  </a:cubicBezTo>
                  <a:cubicBezTo>
                    <a:pt x="1354" y="1500"/>
                    <a:pt x="1403" y="1452"/>
                    <a:pt x="1427" y="1391"/>
                  </a:cubicBezTo>
                  <a:cubicBezTo>
                    <a:pt x="1439" y="1319"/>
                    <a:pt x="1415" y="1258"/>
                    <a:pt x="1366" y="1222"/>
                  </a:cubicBezTo>
                  <a:cubicBezTo>
                    <a:pt x="1439" y="1210"/>
                    <a:pt x="1499" y="1162"/>
                    <a:pt x="1524" y="1089"/>
                  </a:cubicBezTo>
                  <a:cubicBezTo>
                    <a:pt x="1548" y="1005"/>
                    <a:pt x="1499" y="896"/>
                    <a:pt x="1403" y="872"/>
                  </a:cubicBezTo>
                  <a:lnTo>
                    <a:pt x="931" y="727"/>
                  </a:lnTo>
                  <a:cubicBezTo>
                    <a:pt x="943" y="690"/>
                    <a:pt x="1076" y="570"/>
                    <a:pt x="1113" y="533"/>
                  </a:cubicBezTo>
                  <a:cubicBezTo>
                    <a:pt x="1149" y="485"/>
                    <a:pt x="1173" y="449"/>
                    <a:pt x="1185" y="388"/>
                  </a:cubicBezTo>
                  <a:cubicBezTo>
                    <a:pt x="1209" y="328"/>
                    <a:pt x="1209" y="267"/>
                    <a:pt x="1197" y="195"/>
                  </a:cubicBezTo>
                  <a:cubicBezTo>
                    <a:pt x="1185" y="110"/>
                    <a:pt x="1161" y="14"/>
                    <a:pt x="1052" y="1"/>
                  </a:cubicBezTo>
                  <a:cubicBezTo>
                    <a:pt x="1045" y="1"/>
                    <a:pt x="1038" y="0"/>
                    <a:pt x="103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9"/>
            <p:cNvSpPr/>
            <p:nvPr/>
          </p:nvSpPr>
          <p:spPr>
            <a:xfrm>
              <a:off x="944019" y="1492336"/>
              <a:ext cx="262339" cy="217744"/>
            </a:xfrm>
            <a:custGeom>
              <a:rect b="b" l="l" r="r" t="t"/>
              <a:pathLst>
                <a:path extrusionOk="0" h="3452" w="4159">
                  <a:moveTo>
                    <a:pt x="2206" y="0"/>
                  </a:moveTo>
                  <a:cubicBezTo>
                    <a:pt x="1928" y="0"/>
                    <a:pt x="1641" y="59"/>
                    <a:pt x="1366" y="182"/>
                  </a:cubicBezTo>
                  <a:cubicBezTo>
                    <a:pt x="435" y="605"/>
                    <a:pt x="0" y="1645"/>
                    <a:pt x="387" y="2503"/>
                  </a:cubicBezTo>
                  <a:cubicBezTo>
                    <a:pt x="661" y="3101"/>
                    <a:pt x="1279" y="3452"/>
                    <a:pt x="1947" y="3452"/>
                  </a:cubicBezTo>
                  <a:cubicBezTo>
                    <a:pt x="2223" y="3452"/>
                    <a:pt x="2508" y="3392"/>
                    <a:pt x="2780" y="3264"/>
                  </a:cubicBezTo>
                  <a:cubicBezTo>
                    <a:pt x="3723" y="2841"/>
                    <a:pt x="4158" y="1802"/>
                    <a:pt x="3771" y="944"/>
                  </a:cubicBezTo>
                  <a:cubicBezTo>
                    <a:pt x="3498" y="345"/>
                    <a:pt x="2878" y="0"/>
                    <a:pt x="220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9"/>
            <p:cNvSpPr/>
            <p:nvPr/>
          </p:nvSpPr>
          <p:spPr>
            <a:xfrm>
              <a:off x="1013403" y="1601270"/>
              <a:ext cx="54941" cy="68187"/>
            </a:xfrm>
            <a:custGeom>
              <a:rect b="b" l="l" r="r" t="t"/>
              <a:pathLst>
                <a:path extrusionOk="0" h="1081" w="871">
                  <a:moveTo>
                    <a:pt x="382" y="1"/>
                  </a:moveTo>
                  <a:cubicBezTo>
                    <a:pt x="360" y="1"/>
                    <a:pt x="337" y="5"/>
                    <a:pt x="314" y="15"/>
                  </a:cubicBezTo>
                  <a:lnTo>
                    <a:pt x="121" y="111"/>
                  </a:lnTo>
                  <a:cubicBezTo>
                    <a:pt x="36" y="147"/>
                    <a:pt x="0" y="244"/>
                    <a:pt x="36" y="329"/>
                  </a:cubicBezTo>
                  <a:lnTo>
                    <a:pt x="339" y="981"/>
                  </a:lnTo>
                  <a:cubicBezTo>
                    <a:pt x="365" y="1044"/>
                    <a:pt x="425" y="1080"/>
                    <a:pt x="489" y="1080"/>
                  </a:cubicBezTo>
                  <a:cubicBezTo>
                    <a:pt x="511" y="1080"/>
                    <a:pt x="534" y="1076"/>
                    <a:pt x="556" y="1066"/>
                  </a:cubicBezTo>
                  <a:lnTo>
                    <a:pt x="750" y="981"/>
                  </a:lnTo>
                  <a:cubicBezTo>
                    <a:pt x="834" y="933"/>
                    <a:pt x="870" y="836"/>
                    <a:pt x="834" y="752"/>
                  </a:cubicBezTo>
                  <a:lnTo>
                    <a:pt x="532" y="99"/>
                  </a:lnTo>
                  <a:cubicBezTo>
                    <a:pt x="505" y="37"/>
                    <a:pt x="446" y="1"/>
                    <a:pt x="38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9"/>
            <p:cNvSpPr/>
            <p:nvPr/>
          </p:nvSpPr>
          <p:spPr>
            <a:xfrm>
              <a:off x="1050745" y="1531129"/>
              <a:ext cx="89255" cy="114107"/>
            </a:xfrm>
            <a:custGeom>
              <a:rect b="b" l="l" r="r" t="t"/>
              <a:pathLst>
                <a:path extrusionOk="0" h="1809" w="1415">
                  <a:moveTo>
                    <a:pt x="229" y="1"/>
                  </a:moveTo>
                  <a:cubicBezTo>
                    <a:pt x="197" y="1"/>
                    <a:pt x="164" y="9"/>
                    <a:pt x="133" y="27"/>
                  </a:cubicBezTo>
                  <a:cubicBezTo>
                    <a:pt x="61" y="75"/>
                    <a:pt x="49" y="172"/>
                    <a:pt x="109" y="244"/>
                  </a:cubicBezTo>
                  <a:cubicBezTo>
                    <a:pt x="121" y="268"/>
                    <a:pt x="146" y="280"/>
                    <a:pt x="158" y="305"/>
                  </a:cubicBezTo>
                  <a:cubicBezTo>
                    <a:pt x="146" y="365"/>
                    <a:pt x="146" y="425"/>
                    <a:pt x="121" y="474"/>
                  </a:cubicBezTo>
                  <a:cubicBezTo>
                    <a:pt x="73" y="607"/>
                    <a:pt x="37" y="752"/>
                    <a:pt x="13" y="897"/>
                  </a:cubicBezTo>
                  <a:cubicBezTo>
                    <a:pt x="0" y="957"/>
                    <a:pt x="13" y="1018"/>
                    <a:pt x="25" y="1090"/>
                  </a:cubicBezTo>
                  <a:cubicBezTo>
                    <a:pt x="25" y="1102"/>
                    <a:pt x="37" y="1102"/>
                    <a:pt x="37" y="1114"/>
                  </a:cubicBezTo>
                  <a:lnTo>
                    <a:pt x="327" y="1743"/>
                  </a:lnTo>
                  <a:cubicBezTo>
                    <a:pt x="343" y="1784"/>
                    <a:pt x="382" y="1808"/>
                    <a:pt x="424" y="1808"/>
                  </a:cubicBezTo>
                  <a:cubicBezTo>
                    <a:pt x="444" y="1808"/>
                    <a:pt x="465" y="1803"/>
                    <a:pt x="484" y="1791"/>
                  </a:cubicBezTo>
                  <a:lnTo>
                    <a:pt x="1294" y="1429"/>
                  </a:lnTo>
                  <a:cubicBezTo>
                    <a:pt x="1378" y="1392"/>
                    <a:pt x="1415" y="1296"/>
                    <a:pt x="1378" y="1223"/>
                  </a:cubicBezTo>
                  <a:cubicBezTo>
                    <a:pt x="1366" y="1187"/>
                    <a:pt x="1342" y="1163"/>
                    <a:pt x="1318" y="1151"/>
                  </a:cubicBezTo>
                  <a:cubicBezTo>
                    <a:pt x="1366" y="1114"/>
                    <a:pt x="1378" y="1042"/>
                    <a:pt x="1354" y="981"/>
                  </a:cubicBezTo>
                  <a:cubicBezTo>
                    <a:pt x="1342" y="945"/>
                    <a:pt x="1306" y="921"/>
                    <a:pt x="1270" y="909"/>
                  </a:cubicBezTo>
                  <a:cubicBezTo>
                    <a:pt x="1383" y="818"/>
                    <a:pt x="1315" y="641"/>
                    <a:pt x="1175" y="641"/>
                  </a:cubicBezTo>
                  <a:cubicBezTo>
                    <a:pt x="1167" y="641"/>
                    <a:pt x="1158" y="642"/>
                    <a:pt x="1149" y="643"/>
                  </a:cubicBezTo>
                  <a:cubicBezTo>
                    <a:pt x="1197" y="595"/>
                    <a:pt x="1209" y="522"/>
                    <a:pt x="1173" y="462"/>
                  </a:cubicBezTo>
                  <a:cubicBezTo>
                    <a:pt x="1148" y="403"/>
                    <a:pt x="1088" y="368"/>
                    <a:pt x="1025" y="368"/>
                  </a:cubicBezTo>
                  <a:cubicBezTo>
                    <a:pt x="997" y="368"/>
                    <a:pt x="969" y="374"/>
                    <a:pt x="943" y="389"/>
                  </a:cubicBezTo>
                  <a:lnTo>
                    <a:pt x="496" y="607"/>
                  </a:lnTo>
                  <a:cubicBezTo>
                    <a:pt x="496" y="571"/>
                    <a:pt x="508" y="401"/>
                    <a:pt x="520" y="353"/>
                  </a:cubicBezTo>
                  <a:cubicBezTo>
                    <a:pt x="520" y="305"/>
                    <a:pt x="508" y="256"/>
                    <a:pt x="484" y="208"/>
                  </a:cubicBezTo>
                  <a:cubicBezTo>
                    <a:pt x="460" y="147"/>
                    <a:pt x="424" y="99"/>
                    <a:pt x="375" y="63"/>
                  </a:cubicBezTo>
                  <a:cubicBezTo>
                    <a:pt x="337" y="25"/>
                    <a:pt x="284"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9"/>
            <p:cNvSpPr/>
            <p:nvPr/>
          </p:nvSpPr>
          <p:spPr>
            <a:xfrm>
              <a:off x="1405488" y="2274428"/>
              <a:ext cx="205696" cy="182546"/>
            </a:xfrm>
            <a:custGeom>
              <a:rect b="b" l="l" r="r" t="t"/>
              <a:pathLst>
                <a:path extrusionOk="0" h="2894" w="3261">
                  <a:moveTo>
                    <a:pt x="1626" y="1"/>
                  </a:moveTo>
                  <a:cubicBezTo>
                    <a:pt x="993" y="1"/>
                    <a:pt x="369" y="409"/>
                    <a:pt x="214" y="1139"/>
                  </a:cubicBezTo>
                  <a:cubicBezTo>
                    <a:pt x="1" y="2105"/>
                    <a:pt x="772" y="2893"/>
                    <a:pt x="1629" y="2893"/>
                  </a:cubicBezTo>
                  <a:cubicBezTo>
                    <a:pt x="1887" y="2893"/>
                    <a:pt x="2153" y="2822"/>
                    <a:pt x="2402" y="2662"/>
                  </a:cubicBezTo>
                  <a:cubicBezTo>
                    <a:pt x="3067" y="2227"/>
                    <a:pt x="3260" y="1333"/>
                    <a:pt x="2837" y="668"/>
                  </a:cubicBezTo>
                  <a:cubicBezTo>
                    <a:pt x="2544" y="212"/>
                    <a:pt x="2083" y="1"/>
                    <a:pt x="1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9"/>
            <p:cNvSpPr/>
            <p:nvPr/>
          </p:nvSpPr>
          <p:spPr>
            <a:xfrm>
              <a:off x="1447939" y="2321042"/>
              <a:ext cx="57274" cy="45163"/>
            </a:xfrm>
            <a:custGeom>
              <a:rect b="b" l="l" r="r" t="t"/>
              <a:pathLst>
                <a:path extrusionOk="0" h="716" w="908">
                  <a:moveTo>
                    <a:pt x="667" y="0"/>
                  </a:moveTo>
                  <a:cubicBezTo>
                    <a:pt x="637" y="0"/>
                    <a:pt x="607" y="8"/>
                    <a:pt x="581" y="26"/>
                  </a:cubicBezTo>
                  <a:lnTo>
                    <a:pt x="97" y="340"/>
                  </a:lnTo>
                  <a:cubicBezTo>
                    <a:pt x="25" y="388"/>
                    <a:pt x="1" y="485"/>
                    <a:pt x="49" y="570"/>
                  </a:cubicBezTo>
                  <a:lnTo>
                    <a:pt x="97" y="642"/>
                  </a:lnTo>
                  <a:cubicBezTo>
                    <a:pt x="129" y="689"/>
                    <a:pt x="185" y="716"/>
                    <a:pt x="241" y="716"/>
                  </a:cubicBezTo>
                  <a:cubicBezTo>
                    <a:pt x="271" y="716"/>
                    <a:pt x="301" y="708"/>
                    <a:pt x="327" y="690"/>
                  </a:cubicBezTo>
                  <a:lnTo>
                    <a:pt x="811" y="388"/>
                  </a:lnTo>
                  <a:cubicBezTo>
                    <a:pt x="883" y="340"/>
                    <a:pt x="907" y="231"/>
                    <a:pt x="859" y="159"/>
                  </a:cubicBezTo>
                  <a:lnTo>
                    <a:pt x="811" y="74"/>
                  </a:lnTo>
                  <a:cubicBezTo>
                    <a:pt x="779" y="27"/>
                    <a:pt x="723" y="0"/>
                    <a:pt x="66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9"/>
            <p:cNvSpPr/>
            <p:nvPr/>
          </p:nvSpPr>
          <p:spPr>
            <a:xfrm>
              <a:off x="1470836" y="2340218"/>
              <a:ext cx="96130" cy="76765"/>
            </a:xfrm>
            <a:custGeom>
              <a:rect b="b" l="l" r="r" t="t"/>
              <a:pathLst>
                <a:path extrusionOk="0" h="1217" w="1524">
                  <a:moveTo>
                    <a:pt x="1373" y="1"/>
                  </a:moveTo>
                  <a:cubicBezTo>
                    <a:pt x="1337" y="1"/>
                    <a:pt x="1301" y="16"/>
                    <a:pt x="1282" y="48"/>
                  </a:cubicBezTo>
                  <a:cubicBezTo>
                    <a:pt x="1257" y="60"/>
                    <a:pt x="1245" y="84"/>
                    <a:pt x="1221" y="96"/>
                  </a:cubicBezTo>
                  <a:lnTo>
                    <a:pt x="1088" y="96"/>
                  </a:lnTo>
                  <a:cubicBezTo>
                    <a:pt x="967" y="84"/>
                    <a:pt x="846" y="72"/>
                    <a:pt x="738" y="72"/>
                  </a:cubicBezTo>
                  <a:cubicBezTo>
                    <a:pt x="677" y="72"/>
                    <a:pt x="629" y="84"/>
                    <a:pt x="580" y="108"/>
                  </a:cubicBezTo>
                  <a:cubicBezTo>
                    <a:pt x="568" y="108"/>
                    <a:pt x="568" y="120"/>
                    <a:pt x="556" y="120"/>
                  </a:cubicBezTo>
                  <a:lnTo>
                    <a:pt x="61" y="447"/>
                  </a:lnTo>
                  <a:cubicBezTo>
                    <a:pt x="12" y="471"/>
                    <a:pt x="0" y="531"/>
                    <a:pt x="24" y="580"/>
                  </a:cubicBezTo>
                  <a:lnTo>
                    <a:pt x="399" y="1160"/>
                  </a:lnTo>
                  <a:cubicBezTo>
                    <a:pt x="422" y="1198"/>
                    <a:pt x="463" y="1217"/>
                    <a:pt x="506" y="1217"/>
                  </a:cubicBezTo>
                  <a:cubicBezTo>
                    <a:pt x="532" y="1217"/>
                    <a:pt x="558" y="1210"/>
                    <a:pt x="580" y="1196"/>
                  </a:cubicBezTo>
                  <a:cubicBezTo>
                    <a:pt x="605" y="1184"/>
                    <a:pt x="617" y="1160"/>
                    <a:pt x="629" y="1136"/>
                  </a:cubicBezTo>
                  <a:cubicBezTo>
                    <a:pt x="653" y="1154"/>
                    <a:pt x="680" y="1163"/>
                    <a:pt x="706" y="1163"/>
                  </a:cubicBezTo>
                  <a:cubicBezTo>
                    <a:pt x="732" y="1163"/>
                    <a:pt x="756" y="1154"/>
                    <a:pt x="774" y="1136"/>
                  </a:cubicBezTo>
                  <a:cubicBezTo>
                    <a:pt x="810" y="1112"/>
                    <a:pt x="822" y="1087"/>
                    <a:pt x="834" y="1063"/>
                  </a:cubicBezTo>
                  <a:cubicBezTo>
                    <a:pt x="857" y="1077"/>
                    <a:pt x="880" y="1083"/>
                    <a:pt x="903" y="1083"/>
                  </a:cubicBezTo>
                  <a:cubicBezTo>
                    <a:pt x="980" y="1083"/>
                    <a:pt x="1049" y="1014"/>
                    <a:pt x="1040" y="930"/>
                  </a:cubicBezTo>
                  <a:lnTo>
                    <a:pt x="1040" y="930"/>
                  </a:lnTo>
                  <a:cubicBezTo>
                    <a:pt x="1065" y="948"/>
                    <a:pt x="1091" y="955"/>
                    <a:pt x="1116" y="955"/>
                  </a:cubicBezTo>
                  <a:cubicBezTo>
                    <a:pt x="1211" y="955"/>
                    <a:pt x="1291" y="842"/>
                    <a:pt x="1233" y="737"/>
                  </a:cubicBezTo>
                  <a:lnTo>
                    <a:pt x="1016" y="411"/>
                  </a:lnTo>
                  <a:cubicBezTo>
                    <a:pt x="1040" y="398"/>
                    <a:pt x="1185" y="386"/>
                    <a:pt x="1221" y="386"/>
                  </a:cubicBezTo>
                  <a:cubicBezTo>
                    <a:pt x="1269" y="374"/>
                    <a:pt x="1306" y="362"/>
                    <a:pt x="1342" y="338"/>
                  </a:cubicBezTo>
                  <a:cubicBezTo>
                    <a:pt x="1378" y="314"/>
                    <a:pt x="1414" y="278"/>
                    <a:pt x="1451" y="229"/>
                  </a:cubicBezTo>
                  <a:cubicBezTo>
                    <a:pt x="1487" y="169"/>
                    <a:pt x="1523" y="96"/>
                    <a:pt x="1463" y="36"/>
                  </a:cubicBezTo>
                  <a:cubicBezTo>
                    <a:pt x="1440" y="13"/>
                    <a:pt x="1406" y="1"/>
                    <a:pt x="137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9"/>
            <p:cNvSpPr/>
            <p:nvPr/>
          </p:nvSpPr>
          <p:spPr>
            <a:xfrm>
              <a:off x="659606" y="592542"/>
              <a:ext cx="308134" cy="292301"/>
            </a:xfrm>
            <a:custGeom>
              <a:rect b="b" l="l" r="r" t="t"/>
              <a:pathLst>
                <a:path extrusionOk="0" h="4634" w="4885">
                  <a:moveTo>
                    <a:pt x="2452" y="1"/>
                  </a:moveTo>
                  <a:cubicBezTo>
                    <a:pt x="2365" y="1"/>
                    <a:pt x="2277" y="5"/>
                    <a:pt x="2189" y="16"/>
                  </a:cubicBezTo>
                  <a:cubicBezTo>
                    <a:pt x="920" y="149"/>
                    <a:pt x="1" y="1297"/>
                    <a:pt x="134" y="2566"/>
                  </a:cubicBezTo>
                  <a:cubicBezTo>
                    <a:pt x="258" y="3753"/>
                    <a:pt x="1271" y="4633"/>
                    <a:pt x="2440" y="4633"/>
                  </a:cubicBezTo>
                  <a:cubicBezTo>
                    <a:pt x="2521" y="4633"/>
                    <a:pt x="2602" y="4629"/>
                    <a:pt x="2684" y="4621"/>
                  </a:cubicBezTo>
                  <a:cubicBezTo>
                    <a:pt x="3965" y="4476"/>
                    <a:pt x="4884" y="3339"/>
                    <a:pt x="4739" y="2070"/>
                  </a:cubicBezTo>
                  <a:cubicBezTo>
                    <a:pt x="4615" y="879"/>
                    <a:pt x="3613" y="1"/>
                    <a:pt x="245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9"/>
            <p:cNvSpPr/>
            <p:nvPr/>
          </p:nvSpPr>
          <p:spPr>
            <a:xfrm>
              <a:off x="723629" y="646599"/>
              <a:ext cx="209039" cy="167534"/>
            </a:xfrm>
            <a:custGeom>
              <a:rect b="b" l="l" r="r" t="t"/>
              <a:pathLst>
                <a:path extrusionOk="0" h="2656" w="3314">
                  <a:moveTo>
                    <a:pt x="952" y="0"/>
                  </a:moveTo>
                  <a:cubicBezTo>
                    <a:pt x="380" y="0"/>
                    <a:pt x="0" y="693"/>
                    <a:pt x="255" y="1479"/>
                  </a:cubicBezTo>
                  <a:cubicBezTo>
                    <a:pt x="545" y="2386"/>
                    <a:pt x="787" y="2652"/>
                    <a:pt x="787" y="2652"/>
                  </a:cubicBezTo>
                  <a:cubicBezTo>
                    <a:pt x="787" y="2652"/>
                    <a:pt x="814" y="2655"/>
                    <a:pt x="871" y="2655"/>
                  </a:cubicBezTo>
                  <a:cubicBezTo>
                    <a:pt x="1028" y="2655"/>
                    <a:pt x="1409" y="2629"/>
                    <a:pt x="2056" y="2434"/>
                  </a:cubicBezTo>
                  <a:cubicBezTo>
                    <a:pt x="2938" y="2180"/>
                    <a:pt x="3313" y="1298"/>
                    <a:pt x="2721" y="851"/>
                  </a:cubicBezTo>
                  <a:cubicBezTo>
                    <a:pt x="2571" y="733"/>
                    <a:pt x="2417" y="692"/>
                    <a:pt x="2274" y="692"/>
                  </a:cubicBezTo>
                  <a:cubicBezTo>
                    <a:pt x="2035" y="692"/>
                    <a:pt x="1828" y="807"/>
                    <a:pt x="1730" y="875"/>
                  </a:cubicBezTo>
                  <a:cubicBezTo>
                    <a:pt x="1730" y="682"/>
                    <a:pt x="1681" y="198"/>
                    <a:pt x="1198" y="41"/>
                  </a:cubicBezTo>
                  <a:cubicBezTo>
                    <a:pt x="1113" y="13"/>
                    <a:pt x="1031" y="0"/>
                    <a:pt x="95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9"/>
            <p:cNvSpPr/>
            <p:nvPr/>
          </p:nvSpPr>
          <p:spPr>
            <a:xfrm>
              <a:off x="504879" y="1789934"/>
              <a:ext cx="293878" cy="225250"/>
            </a:xfrm>
            <a:custGeom>
              <a:rect b="b" l="l" r="r" t="t"/>
              <a:pathLst>
                <a:path extrusionOk="0" h="3571" w="4659">
                  <a:moveTo>
                    <a:pt x="2354" y="1"/>
                  </a:moveTo>
                  <a:cubicBezTo>
                    <a:pt x="2264" y="1"/>
                    <a:pt x="2173" y="7"/>
                    <a:pt x="2079" y="21"/>
                  </a:cubicBezTo>
                  <a:cubicBezTo>
                    <a:pt x="508" y="251"/>
                    <a:pt x="0" y="2257"/>
                    <a:pt x="1269" y="3212"/>
                  </a:cubicBezTo>
                  <a:cubicBezTo>
                    <a:pt x="1590" y="3454"/>
                    <a:pt x="1968" y="3571"/>
                    <a:pt x="2343" y="3571"/>
                  </a:cubicBezTo>
                  <a:cubicBezTo>
                    <a:pt x="2885" y="3571"/>
                    <a:pt x="3421" y="3326"/>
                    <a:pt x="3771" y="2861"/>
                  </a:cubicBezTo>
                  <a:cubicBezTo>
                    <a:pt x="4658" y="1656"/>
                    <a:pt x="3780" y="1"/>
                    <a:pt x="235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9"/>
            <p:cNvSpPr/>
            <p:nvPr/>
          </p:nvSpPr>
          <p:spPr>
            <a:xfrm>
              <a:off x="590726" y="1828789"/>
              <a:ext cx="153594" cy="128552"/>
            </a:xfrm>
            <a:custGeom>
              <a:rect b="b" l="l" r="r" t="t"/>
              <a:pathLst>
                <a:path extrusionOk="0" h="2038" w="2435">
                  <a:moveTo>
                    <a:pt x="716" y="0"/>
                  </a:moveTo>
                  <a:cubicBezTo>
                    <a:pt x="318" y="0"/>
                    <a:pt x="0" y="463"/>
                    <a:pt x="90" y="1049"/>
                  </a:cubicBezTo>
                  <a:cubicBezTo>
                    <a:pt x="211" y="1774"/>
                    <a:pt x="368" y="2004"/>
                    <a:pt x="368" y="2004"/>
                  </a:cubicBezTo>
                  <a:cubicBezTo>
                    <a:pt x="368" y="2004"/>
                    <a:pt x="480" y="2038"/>
                    <a:pt x="743" y="2038"/>
                  </a:cubicBezTo>
                  <a:cubicBezTo>
                    <a:pt x="893" y="2038"/>
                    <a:pt x="1092" y="2027"/>
                    <a:pt x="1347" y="1992"/>
                  </a:cubicBezTo>
                  <a:cubicBezTo>
                    <a:pt x="2060" y="1895"/>
                    <a:pt x="2435" y="1279"/>
                    <a:pt x="2036" y="868"/>
                  </a:cubicBezTo>
                  <a:cubicBezTo>
                    <a:pt x="1911" y="750"/>
                    <a:pt x="1751" y="687"/>
                    <a:pt x="1591" y="687"/>
                  </a:cubicBezTo>
                  <a:cubicBezTo>
                    <a:pt x="1486" y="687"/>
                    <a:pt x="1382" y="714"/>
                    <a:pt x="1286" y="771"/>
                  </a:cubicBezTo>
                  <a:cubicBezTo>
                    <a:pt x="1347" y="493"/>
                    <a:pt x="1226" y="203"/>
                    <a:pt x="984" y="70"/>
                  </a:cubicBezTo>
                  <a:cubicBezTo>
                    <a:pt x="893" y="22"/>
                    <a:pt x="803" y="0"/>
                    <a:pt x="71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9"/>
            <p:cNvSpPr/>
            <p:nvPr/>
          </p:nvSpPr>
          <p:spPr>
            <a:xfrm>
              <a:off x="1506663" y="1693552"/>
              <a:ext cx="238748" cy="197748"/>
            </a:xfrm>
            <a:custGeom>
              <a:rect b="b" l="l" r="r" t="t"/>
              <a:pathLst>
                <a:path extrusionOk="0" h="3135" w="3785">
                  <a:moveTo>
                    <a:pt x="1921" y="1"/>
                  </a:moveTo>
                  <a:cubicBezTo>
                    <a:pt x="1708" y="1"/>
                    <a:pt x="1488" y="46"/>
                    <a:pt x="1270" y="147"/>
                  </a:cubicBezTo>
                  <a:cubicBezTo>
                    <a:pt x="0" y="739"/>
                    <a:pt x="73" y="2552"/>
                    <a:pt x="1378" y="3036"/>
                  </a:cubicBezTo>
                  <a:cubicBezTo>
                    <a:pt x="1559" y="3103"/>
                    <a:pt x="1743" y="3135"/>
                    <a:pt x="1925" y="3135"/>
                  </a:cubicBezTo>
                  <a:cubicBezTo>
                    <a:pt x="2557" y="3135"/>
                    <a:pt x="3150" y="2747"/>
                    <a:pt x="3385" y="2117"/>
                  </a:cubicBezTo>
                  <a:cubicBezTo>
                    <a:pt x="3784" y="1038"/>
                    <a:pt x="2937" y="1"/>
                    <a:pt x="192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9"/>
            <p:cNvSpPr/>
            <p:nvPr/>
          </p:nvSpPr>
          <p:spPr>
            <a:xfrm>
              <a:off x="1562675" y="1733480"/>
              <a:ext cx="143817" cy="113476"/>
            </a:xfrm>
            <a:custGeom>
              <a:rect b="b" l="l" r="r" t="t"/>
              <a:pathLst>
                <a:path extrusionOk="0" h="1799" w="2280">
                  <a:moveTo>
                    <a:pt x="658" y="1"/>
                  </a:moveTo>
                  <a:cubicBezTo>
                    <a:pt x="225" y="1"/>
                    <a:pt x="1" y="521"/>
                    <a:pt x="249" y="1061"/>
                  </a:cubicBezTo>
                  <a:cubicBezTo>
                    <a:pt x="527" y="1641"/>
                    <a:pt x="720" y="1798"/>
                    <a:pt x="720" y="1798"/>
                  </a:cubicBezTo>
                  <a:cubicBezTo>
                    <a:pt x="720" y="1798"/>
                    <a:pt x="974" y="1798"/>
                    <a:pt x="1542" y="1545"/>
                  </a:cubicBezTo>
                  <a:cubicBezTo>
                    <a:pt x="2110" y="1291"/>
                    <a:pt x="2279" y="674"/>
                    <a:pt x="1844" y="420"/>
                  </a:cubicBezTo>
                  <a:cubicBezTo>
                    <a:pt x="1763" y="376"/>
                    <a:pt x="1675" y="354"/>
                    <a:pt x="1588" y="354"/>
                  </a:cubicBezTo>
                  <a:cubicBezTo>
                    <a:pt x="1440" y="354"/>
                    <a:pt x="1293" y="415"/>
                    <a:pt x="1179" y="529"/>
                  </a:cubicBezTo>
                  <a:cubicBezTo>
                    <a:pt x="1167" y="275"/>
                    <a:pt x="998" y="70"/>
                    <a:pt x="756" y="10"/>
                  </a:cubicBezTo>
                  <a:cubicBezTo>
                    <a:pt x="722" y="4"/>
                    <a:pt x="690" y="1"/>
                    <a:pt x="6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9"/>
            <p:cNvSpPr/>
            <p:nvPr/>
          </p:nvSpPr>
          <p:spPr>
            <a:xfrm>
              <a:off x="957707" y="2530332"/>
              <a:ext cx="170877" cy="154729"/>
            </a:xfrm>
            <a:custGeom>
              <a:rect b="b" l="l" r="r" t="t"/>
              <a:pathLst>
                <a:path extrusionOk="0" h="2453" w="2709">
                  <a:moveTo>
                    <a:pt x="1471" y="0"/>
                  </a:moveTo>
                  <a:cubicBezTo>
                    <a:pt x="1096" y="0"/>
                    <a:pt x="714" y="179"/>
                    <a:pt x="460" y="515"/>
                  </a:cubicBezTo>
                  <a:cubicBezTo>
                    <a:pt x="1" y="1023"/>
                    <a:pt x="73" y="1820"/>
                    <a:pt x="617" y="2219"/>
                  </a:cubicBezTo>
                  <a:cubicBezTo>
                    <a:pt x="831" y="2377"/>
                    <a:pt x="1076" y="2453"/>
                    <a:pt x="1318" y="2453"/>
                  </a:cubicBezTo>
                  <a:cubicBezTo>
                    <a:pt x="1705" y="2453"/>
                    <a:pt x="2081" y="2258"/>
                    <a:pt x="2297" y="1893"/>
                  </a:cubicBezTo>
                  <a:cubicBezTo>
                    <a:pt x="2708" y="1385"/>
                    <a:pt x="2636" y="636"/>
                    <a:pt x="2128" y="213"/>
                  </a:cubicBezTo>
                  <a:cubicBezTo>
                    <a:pt x="1934" y="69"/>
                    <a:pt x="1704" y="0"/>
                    <a:pt x="147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9"/>
            <p:cNvSpPr/>
            <p:nvPr/>
          </p:nvSpPr>
          <p:spPr>
            <a:xfrm>
              <a:off x="1004888" y="2557077"/>
              <a:ext cx="100798" cy="86795"/>
            </a:xfrm>
            <a:custGeom>
              <a:rect b="b" l="l" r="r" t="t"/>
              <a:pathLst>
                <a:path extrusionOk="0" h="1376" w="1598">
                  <a:moveTo>
                    <a:pt x="489" y="0"/>
                  </a:moveTo>
                  <a:cubicBezTo>
                    <a:pt x="225" y="0"/>
                    <a:pt x="0" y="318"/>
                    <a:pt x="51" y="719"/>
                  </a:cubicBezTo>
                  <a:cubicBezTo>
                    <a:pt x="63" y="937"/>
                    <a:pt x="123" y="1155"/>
                    <a:pt x="208" y="1360"/>
                  </a:cubicBezTo>
                  <a:cubicBezTo>
                    <a:pt x="292" y="1369"/>
                    <a:pt x="376" y="1375"/>
                    <a:pt x="461" y="1375"/>
                  </a:cubicBezTo>
                  <a:cubicBezTo>
                    <a:pt x="594" y="1375"/>
                    <a:pt x="727" y="1361"/>
                    <a:pt x="860" y="1324"/>
                  </a:cubicBezTo>
                  <a:cubicBezTo>
                    <a:pt x="1344" y="1251"/>
                    <a:pt x="1598" y="828"/>
                    <a:pt x="1344" y="550"/>
                  </a:cubicBezTo>
                  <a:cubicBezTo>
                    <a:pt x="1266" y="480"/>
                    <a:pt x="1164" y="442"/>
                    <a:pt x="1062" y="442"/>
                  </a:cubicBezTo>
                  <a:cubicBezTo>
                    <a:pt x="988" y="442"/>
                    <a:pt x="914" y="462"/>
                    <a:pt x="848" y="502"/>
                  </a:cubicBezTo>
                  <a:cubicBezTo>
                    <a:pt x="897" y="321"/>
                    <a:pt x="824" y="127"/>
                    <a:pt x="655" y="43"/>
                  </a:cubicBezTo>
                  <a:cubicBezTo>
                    <a:pt x="599" y="14"/>
                    <a:pt x="543" y="0"/>
                    <a:pt x="4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9"/>
            <p:cNvSpPr/>
            <p:nvPr/>
          </p:nvSpPr>
          <p:spPr>
            <a:xfrm>
              <a:off x="1859640" y="480644"/>
              <a:ext cx="1213043" cy="1113949"/>
            </a:xfrm>
            <a:custGeom>
              <a:rect b="b" l="l" r="r" t="t"/>
              <a:pathLst>
                <a:path extrusionOk="0" h="17660" w="19231">
                  <a:moveTo>
                    <a:pt x="1270" y="1"/>
                  </a:moveTo>
                  <a:lnTo>
                    <a:pt x="1270" y="13"/>
                  </a:lnTo>
                  <a:lnTo>
                    <a:pt x="1258" y="13"/>
                  </a:lnTo>
                  <a:lnTo>
                    <a:pt x="1258" y="25"/>
                  </a:lnTo>
                  <a:lnTo>
                    <a:pt x="1246" y="13"/>
                  </a:lnTo>
                  <a:lnTo>
                    <a:pt x="1246" y="25"/>
                  </a:lnTo>
                  <a:lnTo>
                    <a:pt x="1233" y="25"/>
                  </a:lnTo>
                  <a:lnTo>
                    <a:pt x="1233" y="37"/>
                  </a:lnTo>
                  <a:lnTo>
                    <a:pt x="1221" y="25"/>
                  </a:lnTo>
                  <a:lnTo>
                    <a:pt x="1221" y="37"/>
                  </a:lnTo>
                  <a:lnTo>
                    <a:pt x="1209" y="37"/>
                  </a:lnTo>
                  <a:lnTo>
                    <a:pt x="1209" y="49"/>
                  </a:lnTo>
                  <a:lnTo>
                    <a:pt x="1197" y="37"/>
                  </a:lnTo>
                  <a:lnTo>
                    <a:pt x="1197" y="49"/>
                  </a:lnTo>
                  <a:lnTo>
                    <a:pt x="1185" y="37"/>
                  </a:lnTo>
                  <a:lnTo>
                    <a:pt x="1185" y="49"/>
                  </a:lnTo>
                  <a:lnTo>
                    <a:pt x="1173" y="49"/>
                  </a:lnTo>
                  <a:lnTo>
                    <a:pt x="1173" y="61"/>
                  </a:lnTo>
                  <a:lnTo>
                    <a:pt x="1149" y="61"/>
                  </a:lnTo>
                  <a:lnTo>
                    <a:pt x="1149" y="73"/>
                  </a:lnTo>
                  <a:lnTo>
                    <a:pt x="1137" y="61"/>
                  </a:lnTo>
                  <a:lnTo>
                    <a:pt x="1137" y="73"/>
                  </a:lnTo>
                  <a:lnTo>
                    <a:pt x="1125" y="73"/>
                  </a:lnTo>
                  <a:lnTo>
                    <a:pt x="1125" y="85"/>
                  </a:lnTo>
                  <a:lnTo>
                    <a:pt x="1113" y="73"/>
                  </a:lnTo>
                  <a:lnTo>
                    <a:pt x="1113" y="85"/>
                  </a:lnTo>
                  <a:lnTo>
                    <a:pt x="1101" y="85"/>
                  </a:lnTo>
                  <a:lnTo>
                    <a:pt x="1101" y="97"/>
                  </a:lnTo>
                  <a:lnTo>
                    <a:pt x="1088" y="85"/>
                  </a:lnTo>
                  <a:lnTo>
                    <a:pt x="1088" y="97"/>
                  </a:lnTo>
                  <a:lnTo>
                    <a:pt x="1076" y="85"/>
                  </a:lnTo>
                  <a:lnTo>
                    <a:pt x="1076" y="97"/>
                  </a:lnTo>
                  <a:lnTo>
                    <a:pt x="1064" y="97"/>
                  </a:lnTo>
                  <a:lnTo>
                    <a:pt x="1064" y="110"/>
                  </a:lnTo>
                  <a:lnTo>
                    <a:pt x="1040" y="110"/>
                  </a:lnTo>
                  <a:lnTo>
                    <a:pt x="1040" y="122"/>
                  </a:lnTo>
                  <a:lnTo>
                    <a:pt x="1028" y="110"/>
                  </a:lnTo>
                  <a:lnTo>
                    <a:pt x="1028" y="122"/>
                  </a:lnTo>
                  <a:lnTo>
                    <a:pt x="1016" y="122"/>
                  </a:lnTo>
                  <a:lnTo>
                    <a:pt x="1016" y="134"/>
                  </a:lnTo>
                  <a:lnTo>
                    <a:pt x="1004" y="122"/>
                  </a:lnTo>
                  <a:lnTo>
                    <a:pt x="1004" y="134"/>
                  </a:lnTo>
                  <a:lnTo>
                    <a:pt x="992" y="134"/>
                  </a:lnTo>
                  <a:lnTo>
                    <a:pt x="992" y="146"/>
                  </a:lnTo>
                  <a:lnTo>
                    <a:pt x="980" y="134"/>
                  </a:lnTo>
                  <a:lnTo>
                    <a:pt x="980" y="146"/>
                  </a:lnTo>
                  <a:lnTo>
                    <a:pt x="955" y="146"/>
                  </a:lnTo>
                  <a:lnTo>
                    <a:pt x="955" y="158"/>
                  </a:lnTo>
                  <a:lnTo>
                    <a:pt x="943" y="146"/>
                  </a:lnTo>
                  <a:lnTo>
                    <a:pt x="943" y="158"/>
                  </a:lnTo>
                  <a:lnTo>
                    <a:pt x="931" y="158"/>
                  </a:lnTo>
                  <a:lnTo>
                    <a:pt x="931" y="170"/>
                  </a:lnTo>
                  <a:lnTo>
                    <a:pt x="919" y="158"/>
                  </a:lnTo>
                  <a:lnTo>
                    <a:pt x="919" y="170"/>
                  </a:lnTo>
                  <a:lnTo>
                    <a:pt x="907" y="170"/>
                  </a:lnTo>
                  <a:lnTo>
                    <a:pt x="907" y="182"/>
                  </a:lnTo>
                  <a:lnTo>
                    <a:pt x="895" y="170"/>
                  </a:lnTo>
                  <a:lnTo>
                    <a:pt x="895" y="182"/>
                  </a:lnTo>
                  <a:lnTo>
                    <a:pt x="883" y="170"/>
                  </a:lnTo>
                  <a:lnTo>
                    <a:pt x="883" y="182"/>
                  </a:lnTo>
                  <a:lnTo>
                    <a:pt x="883" y="194"/>
                  </a:lnTo>
                  <a:lnTo>
                    <a:pt x="871" y="182"/>
                  </a:lnTo>
                  <a:lnTo>
                    <a:pt x="871" y="194"/>
                  </a:lnTo>
                  <a:lnTo>
                    <a:pt x="847" y="194"/>
                  </a:lnTo>
                  <a:lnTo>
                    <a:pt x="847" y="206"/>
                  </a:lnTo>
                  <a:lnTo>
                    <a:pt x="835" y="194"/>
                  </a:lnTo>
                  <a:lnTo>
                    <a:pt x="835" y="206"/>
                  </a:lnTo>
                  <a:lnTo>
                    <a:pt x="823" y="206"/>
                  </a:lnTo>
                  <a:lnTo>
                    <a:pt x="823" y="218"/>
                  </a:lnTo>
                  <a:lnTo>
                    <a:pt x="810" y="206"/>
                  </a:lnTo>
                  <a:lnTo>
                    <a:pt x="810" y="218"/>
                  </a:lnTo>
                  <a:lnTo>
                    <a:pt x="798" y="218"/>
                  </a:lnTo>
                  <a:lnTo>
                    <a:pt x="798" y="230"/>
                  </a:lnTo>
                  <a:lnTo>
                    <a:pt x="786" y="218"/>
                  </a:lnTo>
                  <a:lnTo>
                    <a:pt x="786" y="230"/>
                  </a:lnTo>
                  <a:lnTo>
                    <a:pt x="774" y="230"/>
                  </a:lnTo>
                  <a:lnTo>
                    <a:pt x="774" y="242"/>
                  </a:lnTo>
                  <a:lnTo>
                    <a:pt x="762" y="230"/>
                  </a:lnTo>
                  <a:lnTo>
                    <a:pt x="762" y="242"/>
                  </a:lnTo>
                  <a:lnTo>
                    <a:pt x="738" y="242"/>
                  </a:lnTo>
                  <a:lnTo>
                    <a:pt x="738" y="255"/>
                  </a:lnTo>
                  <a:lnTo>
                    <a:pt x="726" y="242"/>
                  </a:lnTo>
                  <a:lnTo>
                    <a:pt x="726" y="255"/>
                  </a:lnTo>
                  <a:lnTo>
                    <a:pt x="714" y="255"/>
                  </a:lnTo>
                  <a:lnTo>
                    <a:pt x="714" y="267"/>
                  </a:lnTo>
                  <a:lnTo>
                    <a:pt x="702" y="255"/>
                  </a:lnTo>
                  <a:lnTo>
                    <a:pt x="702" y="267"/>
                  </a:lnTo>
                  <a:lnTo>
                    <a:pt x="690" y="267"/>
                  </a:lnTo>
                  <a:lnTo>
                    <a:pt x="690" y="279"/>
                  </a:lnTo>
                  <a:lnTo>
                    <a:pt x="677" y="267"/>
                  </a:lnTo>
                  <a:lnTo>
                    <a:pt x="677" y="279"/>
                  </a:lnTo>
                  <a:lnTo>
                    <a:pt x="653" y="279"/>
                  </a:lnTo>
                  <a:lnTo>
                    <a:pt x="653" y="291"/>
                  </a:lnTo>
                  <a:lnTo>
                    <a:pt x="641" y="291"/>
                  </a:lnTo>
                  <a:lnTo>
                    <a:pt x="641" y="303"/>
                  </a:lnTo>
                  <a:lnTo>
                    <a:pt x="629" y="291"/>
                  </a:lnTo>
                  <a:lnTo>
                    <a:pt x="629" y="303"/>
                  </a:lnTo>
                  <a:lnTo>
                    <a:pt x="617" y="291"/>
                  </a:lnTo>
                  <a:lnTo>
                    <a:pt x="617" y="303"/>
                  </a:lnTo>
                  <a:lnTo>
                    <a:pt x="605" y="303"/>
                  </a:lnTo>
                  <a:lnTo>
                    <a:pt x="605" y="315"/>
                  </a:lnTo>
                  <a:lnTo>
                    <a:pt x="593" y="303"/>
                  </a:lnTo>
                  <a:lnTo>
                    <a:pt x="593" y="315"/>
                  </a:lnTo>
                  <a:lnTo>
                    <a:pt x="581" y="315"/>
                  </a:lnTo>
                  <a:lnTo>
                    <a:pt x="581" y="327"/>
                  </a:lnTo>
                  <a:lnTo>
                    <a:pt x="569" y="315"/>
                  </a:lnTo>
                  <a:lnTo>
                    <a:pt x="569" y="327"/>
                  </a:lnTo>
                  <a:lnTo>
                    <a:pt x="545" y="327"/>
                  </a:lnTo>
                  <a:lnTo>
                    <a:pt x="545" y="339"/>
                  </a:lnTo>
                  <a:lnTo>
                    <a:pt x="532" y="327"/>
                  </a:lnTo>
                  <a:lnTo>
                    <a:pt x="532" y="339"/>
                  </a:lnTo>
                  <a:lnTo>
                    <a:pt x="532" y="351"/>
                  </a:lnTo>
                  <a:lnTo>
                    <a:pt x="520" y="339"/>
                  </a:lnTo>
                  <a:lnTo>
                    <a:pt x="520" y="351"/>
                  </a:lnTo>
                  <a:lnTo>
                    <a:pt x="508" y="339"/>
                  </a:lnTo>
                  <a:lnTo>
                    <a:pt x="508" y="351"/>
                  </a:lnTo>
                  <a:lnTo>
                    <a:pt x="496" y="351"/>
                  </a:lnTo>
                  <a:lnTo>
                    <a:pt x="496" y="363"/>
                  </a:lnTo>
                  <a:lnTo>
                    <a:pt x="484" y="351"/>
                  </a:lnTo>
                  <a:lnTo>
                    <a:pt x="484" y="363"/>
                  </a:lnTo>
                  <a:lnTo>
                    <a:pt x="472" y="363"/>
                  </a:lnTo>
                  <a:lnTo>
                    <a:pt x="472" y="375"/>
                  </a:lnTo>
                  <a:lnTo>
                    <a:pt x="460" y="363"/>
                  </a:lnTo>
                  <a:lnTo>
                    <a:pt x="460" y="375"/>
                  </a:lnTo>
                  <a:lnTo>
                    <a:pt x="448" y="375"/>
                  </a:lnTo>
                  <a:lnTo>
                    <a:pt x="448" y="388"/>
                  </a:lnTo>
                  <a:lnTo>
                    <a:pt x="436" y="375"/>
                  </a:lnTo>
                  <a:lnTo>
                    <a:pt x="436" y="388"/>
                  </a:lnTo>
                  <a:lnTo>
                    <a:pt x="424" y="375"/>
                  </a:lnTo>
                  <a:lnTo>
                    <a:pt x="424" y="388"/>
                  </a:lnTo>
                  <a:lnTo>
                    <a:pt x="424" y="400"/>
                  </a:lnTo>
                  <a:lnTo>
                    <a:pt x="412" y="388"/>
                  </a:lnTo>
                  <a:lnTo>
                    <a:pt x="412" y="400"/>
                  </a:lnTo>
                  <a:lnTo>
                    <a:pt x="387" y="400"/>
                  </a:lnTo>
                  <a:lnTo>
                    <a:pt x="387" y="412"/>
                  </a:lnTo>
                  <a:lnTo>
                    <a:pt x="375" y="400"/>
                  </a:lnTo>
                  <a:lnTo>
                    <a:pt x="375" y="412"/>
                  </a:lnTo>
                  <a:lnTo>
                    <a:pt x="363" y="412"/>
                  </a:lnTo>
                  <a:lnTo>
                    <a:pt x="363" y="424"/>
                  </a:lnTo>
                  <a:lnTo>
                    <a:pt x="351" y="412"/>
                  </a:lnTo>
                  <a:lnTo>
                    <a:pt x="351" y="424"/>
                  </a:lnTo>
                  <a:lnTo>
                    <a:pt x="339" y="424"/>
                  </a:lnTo>
                  <a:lnTo>
                    <a:pt x="339" y="436"/>
                  </a:lnTo>
                  <a:lnTo>
                    <a:pt x="327" y="424"/>
                  </a:lnTo>
                  <a:lnTo>
                    <a:pt x="327" y="436"/>
                  </a:lnTo>
                  <a:lnTo>
                    <a:pt x="315" y="424"/>
                  </a:lnTo>
                  <a:lnTo>
                    <a:pt x="315" y="436"/>
                  </a:lnTo>
                  <a:lnTo>
                    <a:pt x="303" y="436"/>
                  </a:lnTo>
                  <a:lnTo>
                    <a:pt x="303" y="448"/>
                  </a:lnTo>
                  <a:lnTo>
                    <a:pt x="279" y="448"/>
                  </a:lnTo>
                  <a:lnTo>
                    <a:pt x="279" y="460"/>
                  </a:lnTo>
                  <a:lnTo>
                    <a:pt x="267" y="448"/>
                  </a:lnTo>
                  <a:lnTo>
                    <a:pt x="267" y="460"/>
                  </a:lnTo>
                  <a:lnTo>
                    <a:pt x="254" y="460"/>
                  </a:lnTo>
                  <a:lnTo>
                    <a:pt x="254" y="472"/>
                  </a:lnTo>
                  <a:lnTo>
                    <a:pt x="242" y="460"/>
                  </a:lnTo>
                  <a:lnTo>
                    <a:pt x="242" y="472"/>
                  </a:lnTo>
                  <a:lnTo>
                    <a:pt x="230" y="472"/>
                  </a:lnTo>
                  <a:lnTo>
                    <a:pt x="230" y="484"/>
                  </a:lnTo>
                  <a:lnTo>
                    <a:pt x="218" y="472"/>
                  </a:lnTo>
                  <a:lnTo>
                    <a:pt x="218" y="484"/>
                  </a:lnTo>
                  <a:lnTo>
                    <a:pt x="194" y="484"/>
                  </a:lnTo>
                  <a:lnTo>
                    <a:pt x="194" y="496"/>
                  </a:lnTo>
                  <a:lnTo>
                    <a:pt x="182" y="484"/>
                  </a:lnTo>
                  <a:lnTo>
                    <a:pt x="182" y="496"/>
                  </a:lnTo>
                  <a:lnTo>
                    <a:pt x="170" y="496"/>
                  </a:lnTo>
                  <a:lnTo>
                    <a:pt x="170" y="508"/>
                  </a:lnTo>
                  <a:lnTo>
                    <a:pt x="158" y="496"/>
                  </a:lnTo>
                  <a:lnTo>
                    <a:pt x="158" y="508"/>
                  </a:lnTo>
                  <a:lnTo>
                    <a:pt x="146" y="508"/>
                  </a:lnTo>
                  <a:lnTo>
                    <a:pt x="146" y="520"/>
                  </a:lnTo>
                  <a:lnTo>
                    <a:pt x="134" y="508"/>
                  </a:lnTo>
                  <a:lnTo>
                    <a:pt x="134" y="520"/>
                  </a:lnTo>
                  <a:lnTo>
                    <a:pt x="121" y="520"/>
                  </a:lnTo>
                  <a:lnTo>
                    <a:pt x="121" y="533"/>
                  </a:lnTo>
                  <a:lnTo>
                    <a:pt x="109" y="520"/>
                  </a:lnTo>
                  <a:lnTo>
                    <a:pt x="109" y="533"/>
                  </a:lnTo>
                  <a:lnTo>
                    <a:pt x="85" y="533"/>
                  </a:lnTo>
                  <a:lnTo>
                    <a:pt x="85" y="545"/>
                  </a:lnTo>
                  <a:lnTo>
                    <a:pt x="73" y="533"/>
                  </a:lnTo>
                  <a:lnTo>
                    <a:pt x="73" y="545"/>
                  </a:lnTo>
                  <a:lnTo>
                    <a:pt x="73" y="557"/>
                  </a:lnTo>
                  <a:lnTo>
                    <a:pt x="61" y="545"/>
                  </a:lnTo>
                  <a:lnTo>
                    <a:pt x="61" y="557"/>
                  </a:lnTo>
                  <a:lnTo>
                    <a:pt x="49" y="545"/>
                  </a:lnTo>
                  <a:lnTo>
                    <a:pt x="49" y="557"/>
                  </a:lnTo>
                  <a:lnTo>
                    <a:pt x="37" y="557"/>
                  </a:lnTo>
                  <a:lnTo>
                    <a:pt x="37" y="569"/>
                  </a:lnTo>
                  <a:lnTo>
                    <a:pt x="25" y="557"/>
                  </a:lnTo>
                  <a:lnTo>
                    <a:pt x="25" y="569"/>
                  </a:lnTo>
                  <a:lnTo>
                    <a:pt x="13" y="569"/>
                  </a:lnTo>
                  <a:lnTo>
                    <a:pt x="13" y="581"/>
                  </a:lnTo>
                  <a:lnTo>
                    <a:pt x="1" y="569"/>
                  </a:lnTo>
                  <a:lnTo>
                    <a:pt x="1" y="15049"/>
                  </a:lnTo>
                  <a:lnTo>
                    <a:pt x="4521" y="17660"/>
                  </a:lnTo>
                  <a:lnTo>
                    <a:pt x="19231" y="10383"/>
                  </a:lnTo>
                  <a:lnTo>
                    <a:pt x="127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9"/>
            <p:cNvSpPr/>
            <p:nvPr/>
          </p:nvSpPr>
          <p:spPr>
            <a:xfrm>
              <a:off x="2144810" y="1135573"/>
              <a:ext cx="928627" cy="1103289"/>
            </a:xfrm>
            <a:custGeom>
              <a:rect b="b" l="l" r="r" t="t"/>
              <a:pathLst>
                <a:path extrusionOk="0" h="17491" w="14722">
                  <a:moveTo>
                    <a:pt x="14710" y="0"/>
                  </a:moveTo>
                  <a:lnTo>
                    <a:pt x="0" y="7277"/>
                  </a:lnTo>
                  <a:lnTo>
                    <a:pt x="12582" y="14541"/>
                  </a:lnTo>
                  <a:lnTo>
                    <a:pt x="13453" y="17490"/>
                  </a:lnTo>
                  <a:lnTo>
                    <a:pt x="13453" y="17454"/>
                  </a:lnTo>
                  <a:lnTo>
                    <a:pt x="13465" y="17478"/>
                  </a:lnTo>
                  <a:lnTo>
                    <a:pt x="13465" y="17442"/>
                  </a:lnTo>
                  <a:lnTo>
                    <a:pt x="13477" y="17478"/>
                  </a:lnTo>
                  <a:lnTo>
                    <a:pt x="13477" y="17442"/>
                  </a:lnTo>
                  <a:lnTo>
                    <a:pt x="13489" y="17478"/>
                  </a:lnTo>
                  <a:lnTo>
                    <a:pt x="13489" y="17442"/>
                  </a:lnTo>
                  <a:lnTo>
                    <a:pt x="13501" y="17466"/>
                  </a:lnTo>
                  <a:lnTo>
                    <a:pt x="13501" y="17430"/>
                  </a:lnTo>
                  <a:lnTo>
                    <a:pt x="13513" y="17466"/>
                  </a:lnTo>
                  <a:lnTo>
                    <a:pt x="13513" y="17418"/>
                  </a:lnTo>
                  <a:lnTo>
                    <a:pt x="13525" y="17454"/>
                  </a:lnTo>
                  <a:lnTo>
                    <a:pt x="13525" y="17418"/>
                  </a:lnTo>
                  <a:lnTo>
                    <a:pt x="13537" y="17454"/>
                  </a:lnTo>
                  <a:lnTo>
                    <a:pt x="13537" y="17418"/>
                  </a:lnTo>
                  <a:lnTo>
                    <a:pt x="13549" y="17454"/>
                  </a:lnTo>
                  <a:lnTo>
                    <a:pt x="13549" y="17405"/>
                  </a:lnTo>
                  <a:lnTo>
                    <a:pt x="13561" y="17442"/>
                  </a:lnTo>
                  <a:lnTo>
                    <a:pt x="13561" y="17405"/>
                  </a:lnTo>
                  <a:lnTo>
                    <a:pt x="13574" y="17442"/>
                  </a:lnTo>
                  <a:lnTo>
                    <a:pt x="13574" y="17430"/>
                  </a:lnTo>
                  <a:lnTo>
                    <a:pt x="13574" y="17393"/>
                  </a:lnTo>
                  <a:lnTo>
                    <a:pt x="13586" y="17430"/>
                  </a:lnTo>
                  <a:lnTo>
                    <a:pt x="13586" y="17393"/>
                  </a:lnTo>
                  <a:lnTo>
                    <a:pt x="13598" y="17430"/>
                  </a:lnTo>
                  <a:lnTo>
                    <a:pt x="13598" y="17381"/>
                  </a:lnTo>
                  <a:lnTo>
                    <a:pt x="13610" y="17418"/>
                  </a:lnTo>
                  <a:lnTo>
                    <a:pt x="13610" y="17381"/>
                  </a:lnTo>
                  <a:lnTo>
                    <a:pt x="13622" y="17418"/>
                  </a:lnTo>
                  <a:lnTo>
                    <a:pt x="13622" y="17369"/>
                  </a:lnTo>
                  <a:lnTo>
                    <a:pt x="13634" y="17405"/>
                  </a:lnTo>
                  <a:lnTo>
                    <a:pt x="13634" y="17369"/>
                  </a:lnTo>
                  <a:lnTo>
                    <a:pt x="13646" y="17405"/>
                  </a:lnTo>
                  <a:lnTo>
                    <a:pt x="13646" y="17369"/>
                  </a:lnTo>
                  <a:lnTo>
                    <a:pt x="13658" y="17393"/>
                  </a:lnTo>
                  <a:lnTo>
                    <a:pt x="13658" y="17357"/>
                  </a:lnTo>
                  <a:lnTo>
                    <a:pt x="13670" y="17393"/>
                  </a:lnTo>
                  <a:lnTo>
                    <a:pt x="13670" y="17357"/>
                  </a:lnTo>
                  <a:lnTo>
                    <a:pt x="13682" y="17393"/>
                  </a:lnTo>
                  <a:lnTo>
                    <a:pt x="13682" y="17357"/>
                  </a:lnTo>
                  <a:lnTo>
                    <a:pt x="13694" y="17381"/>
                  </a:lnTo>
                  <a:lnTo>
                    <a:pt x="13694" y="17345"/>
                  </a:lnTo>
                  <a:lnTo>
                    <a:pt x="13707" y="17381"/>
                  </a:lnTo>
                  <a:lnTo>
                    <a:pt x="13707" y="17333"/>
                  </a:lnTo>
                  <a:lnTo>
                    <a:pt x="13719" y="17369"/>
                  </a:lnTo>
                  <a:lnTo>
                    <a:pt x="13719" y="17333"/>
                  </a:lnTo>
                  <a:lnTo>
                    <a:pt x="13731" y="17369"/>
                  </a:lnTo>
                  <a:lnTo>
                    <a:pt x="13731" y="17333"/>
                  </a:lnTo>
                  <a:lnTo>
                    <a:pt x="13743" y="17369"/>
                  </a:lnTo>
                  <a:lnTo>
                    <a:pt x="13743" y="17321"/>
                  </a:lnTo>
                  <a:lnTo>
                    <a:pt x="13755" y="17357"/>
                  </a:lnTo>
                  <a:lnTo>
                    <a:pt x="13755" y="17321"/>
                  </a:lnTo>
                  <a:lnTo>
                    <a:pt x="13767" y="17345"/>
                  </a:lnTo>
                  <a:lnTo>
                    <a:pt x="13767" y="17309"/>
                  </a:lnTo>
                  <a:lnTo>
                    <a:pt x="13779" y="17345"/>
                  </a:lnTo>
                  <a:lnTo>
                    <a:pt x="13779" y="17309"/>
                  </a:lnTo>
                  <a:lnTo>
                    <a:pt x="13791" y="17345"/>
                  </a:lnTo>
                  <a:lnTo>
                    <a:pt x="13791" y="17297"/>
                  </a:lnTo>
                  <a:lnTo>
                    <a:pt x="13803" y="17333"/>
                  </a:lnTo>
                  <a:lnTo>
                    <a:pt x="13803" y="17297"/>
                  </a:lnTo>
                  <a:lnTo>
                    <a:pt x="13815" y="17333"/>
                  </a:lnTo>
                  <a:lnTo>
                    <a:pt x="13815" y="17285"/>
                  </a:lnTo>
                  <a:lnTo>
                    <a:pt x="13827" y="17321"/>
                  </a:lnTo>
                  <a:lnTo>
                    <a:pt x="13827" y="17285"/>
                  </a:lnTo>
                  <a:lnTo>
                    <a:pt x="13839" y="17321"/>
                  </a:lnTo>
                  <a:lnTo>
                    <a:pt x="13839" y="17285"/>
                  </a:lnTo>
                  <a:lnTo>
                    <a:pt x="13852" y="17309"/>
                  </a:lnTo>
                  <a:lnTo>
                    <a:pt x="13852" y="17272"/>
                  </a:lnTo>
                  <a:lnTo>
                    <a:pt x="13864" y="17309"/>
                  </a:lnTo>
                  <a:lnTo>
                    <a:pt x="13864" y="17272"/>
                  </a:lnTo>
                  <a:lnTo>
                    <a:pt x="13876" y="17297"/>
                  </a:lnTo>
                  <a:lnTo>
                    <a:pt x="13876" y="17260"/>
                  </a:lnTo>
                  <a:lnTo>
                    <a:pt x="13888" y="17297"/>
                  </a:lnTo>
                  <a:lnTo>
                    <a:pt x="13888" y="17260"/>
                  </a:lnTo>
                  <a:lnTo>
                    <a:pt x="13900" y="17297"/>
                  </a:lnTo>
                  <a:lnTo>
                    <a:pt x="13900" y="17248"/>
                  </a:lnTo>
                  <a:lnTo>
                    <a:pt x="13912" y="17285"/>
                  </a:lnTo>
                  <a:lnTo>
                    <a:pt x="13912" y="17248"/>
                  </a:lnTo>
                  <a:lnTo>
                    <a:pt x="13924" y="17285"/>
                  </a:lnTo>
                  <a:lnTo>
                    <a:pt x="13924" y="17236"/>
                  </a:lnTo>
                  <a:lnTo>
                    <a:pt x="13936" y="17272"/>
                  </a:lnTo>
                  <a:lnTo>
                    <a:pt x="13936" y="17236"/>
                  </a:lnTo>
                  <a:lnTo>
                    <a:pt x="13948" y="17272"/>
                  </a:lnTo>
                  <a:lnTo>
                    <a:pt x="13948" y="17236"/>
                  </a:lnTo>
                  <a:lnTo>
                    <a:pt x="13960" y="17260"/>
                  </a:lnTo>
                  <a:lnTo>
                    <a:pt x="13960" y="17224"/>
                  </a:lnTo>
                  <a:lnTo>
                    <a:pt x="13972" y="17260"/>
                  </a:lnTo>
                  <a:lnTo>
                    <a:pt x="13972" y="17224"/>
                  </a:lnTo>
                  <a:lnTo>
                    <a:pt x="13985" y="17260"/>
                  </a:lnTo>
                  <a:lnTo>
                    <a:pt x="13985" y="17212"/>
                  </a:lnTo>
                  <a:lnTo>
                    <a:pt x="13997" y="17248"/>
                  </a:lnTo>
                  <a:lnTo>
                    <a:pt x="13997" y="17212"/>
                  </a:lnTo>
                  <a:lnTo>
                    <a:pt x="14009" y="17248"/>
                  </a:lnTo>
                  <a:lnTo>
                    <a:pt x="14009" y="17200"/>
                  </a:lnTo>
                  <a:lnTo>
                    <a:pt x="14021" y="17236"/>
                  </a:lnTo>
                  <a:lnTo>
                    <a:pt x="14021" y="17200"/>
                  </a:lnTo>
                  <a:lnTo>
                    <a:pt x="14033" y="17236"/>
                  </a:lnTo>
                  <a:lnTo>
                    <a:pt x="14033" y="17200"/>
                  </a:lnTo>
                  <a:lnTo>
                    <a:pt x="14045" y="17224"/>
                  </a:lnTo>
                  <a:lnTo>
                    <a:pt x="14045" y="17188"/>
                  </a:lnTo>
                  <a:lnTo>
                    <a:pt x="14057" y="17224"/>
                  </a:lnTo>
                  <a:lnTo>
                    <a:pt x="14057" y="17188"/>
                  </a:lnTo>
                  <a:lnTo>
                    <a:pt x="14069" y="17212"/>
                  </a:lnTo>
                  <a:lnTo>
                    <a:pt x="14069" y="17176"/>
                  </a:lnTo>
                  <a:lnTo>
                    <a:pt x="14081" y="17212"/>
                  </a:lnTo>
                  <a:lnTo>
                    <a:pt x="14081" y="17176"/>
                  </a:lnTo>
                  <a:lnTo>
                    <a:pt x="14093" y="17212"/>
                  </a:lnTo>
                  <a:lnTo>
                    <a:pt x="14093" y="17164"/>
                  </a:lnTo>
                  <a:lnTo>
                    <a:pt x="14105" y="17200"/>
                  </a:lnTo>
                  <a:lnTo>
                    <a:pt x="14105" y="17164"/>
                  </a:lnTo>
                  <a:lnTo>
                    <a:pt x="14117" y="17200"/>
                  </a:lnTo>
                  <a:lnTo>
                    <a:pt x="14117" y="17152"/>
                  </a:lnTo>
                  <a:lnTo>
                    <a:pt x="14130" y="17188"/>
                  </a:lnTo>
                  <a:lnTo>
                    <a:pt x="14130" y="17152"/>
                  </a:lnTo>
                  <a:lnTo>
                    <a:pt x="14142" y="17188"/>
                  </a:lnTo>
                  <a:lnTo>
                    <a:pt x="14142" y="17152"/>
                  </a:lnTo>
                  <a:lnTo>
                    <a:pt x="14154" y="17176"/>
                  </a:lnTo>
                  <a:lnTo>
                    <a:pt x="14154" y="17140"/>
                  </a:lnTo>
                  <a:lnTo>
                    <a:pt x="14166" y="17176"/>
                  </a:lnTo>
                  <a:lnTo>
                    <a:pt x="14166" y="17127"/>
                  </a:lnTo>
                  <a:lnTo>
                    <a:pt x="14178" y="17164"/>
                  </a:lnTo>
                  <a:lnTo>
                    <a:pt x="14178" y="17127"/>
                  </a:lnTo>
                  <a:lnTo>
                    <a:pt x="14190" y="17164"/>
                  </a:lnTo>
                  <a:lnTo>
                    <a:pt x="14190" y="17127"/>
                  </a:lnTo>
                  <a:lnTo>
                    <a:pt x="14202" y="17164"/>
                  </a:lnTo>
                  <a:lnTo>
                    <a:pt x="14202" y="17115"/>
                  </a:lnTo>
                  <a:lnTo>
                    <a:pt x="14214" y="17152"/>
                  </a:lnTo>
                  <a:lnTo>
                    <a:pt x="14214" y="17115"/>
                  </a:lnTo>
                  <a:lnTo>
                    <a:pt x="14226" y="17140"/>
                  </a:lnTo>
                  <a:lnTo>
                    <a:pt x="14226" y="17103"/>
                  </a:lnTo>
                  <a:lnTo>
                    <a:pt x="14238" y="17140"/>
                  </a:lnTo>
                  <a:lnTo>
                    <a:pt x="14238" y="17103"/>
                  </a:lnTo>
                  <a:lnTo>
                    <a:pt x="14250" y="17140"/>
                  </a:lnTo>
                  <a:lnTo>
                    <a:pt x="14250" y="17103"/>
                  </a:lnTo>
                  <a:lnTo>
                    <a:pt x="14263" y="17127"/>
                  </a:lnTo>
                  <a:lnTo>
                    <a:pt x="14263" y="17091"/>
                  </a:lnTo>
                  <a:lnTo>
                    <a:pt x="14275" y="17127"/>
                  </a:lnTo>
                  <a:lnTo>
                    <a:pt x="14275" y="17079"/>
                  </a:lnTo>
                  <a:lnTo>
                    <a:pt x="14287" y="17115"/>
                  </a:lnTo>
                  <a:lnTo>
                    <a:pt x="14287" y="17079"/>
                  </a:lnTo>
                  <a:lnTo>
                    <a:pt x="14299" y="17115"/>
                  </a:lnTo>
                  <a:lnTo>
                    <a:pt x="14299" y="17079"/>
                  </a:lnTo>
                  <a:lnTo>
                    <a:pt x="14311" y="17115"/>
                  </a:lnTo>
                  <a:lnTo>
                    <a:pt x="14311" y="17067"/>
                  </a:lnTo>
                  <a:lnTo>
                    <a:pt x="14323" y="17103"/>
                  </a:lnTo>
                  <a:lnTo>
                    <a:pt x="14323" y="17067"/>
                  </a:lnTo>
                  <a:lnTo>
                    <a:pt x="14335" y="17103"/>
                  </a:lnTo>
                  <a:lnTo>
                    <a:pt x="14335" y="17091"/>
                  </a:lnTo>
                  <a:lnTo>
                    <a:pt x="14335" y="17055"/>
                  </a:lnTo>
                  <a:lnTo>
                    <a:pt x="14347" y="17091"/>
                  </a:lnTo>
                  <a:lnTo>
                    <a:pt x="14347" y="17055"/>
                  </a:lnTo>
                  <a:lnTo>
                    <a:pt x="14359" y="17091"/>
                  </a:lnTo>
                  <a:lnTo>
                    <a:pt x="14359" y="17043"/>
                  </a:lnTo>
                  <a:lnTo>
                    <a:pt x="14371" y="17079"/>
                  </a:lnTo>
                  <a:lnTo>
                    <a:pt x="14371" y="17043"/>
                  </a:lnTo>
                  <a:lnTo>
                    <a:pt x="14383" y="17079"/>
                  </a:lnTo>
                  <a:lnTo>
                    <a:pt x="14383" y="17043"/>
                  </a:lnTo>
                  <a:lnTo>
                    <a:pt x="14395" y="17079"/>
                  </a:lnTo>
                  <a:lnTo>
                    <a:pt x="14395" y="17031"/>
                  </a:lnTo>
                  <a:lnTo>
                    <a:pt x="14408" y="17067"/>
                  </a:lnTo>
                  <a:lnTo>
                    <a:pt x="14408" y="17031"/>
                  </a:lnTo>
                  <a:lnTo>
                    <a:pt x="14420" y="17055"/>
                  </a:lnTo>
                  <a:lnTo>
                    <a:pt x="14420" y="17019"/>
                  </a:lnTo>
                  <a:lnTo>
                    <a:pt x="14432" y="17055"/>
                  </a:lnTo>
                  <a:lnTo>
                    <a:pt x="14432" y="17019"/>
                  </a:lnTo>
                  <a:lnTo>
                    <a:pt x="14444" y="17055"/>
                  </a:lnTo>
                  <a:lnTo>
                    <a:pt x="14444" y="17043"/>
                  </a:lnTo>
                  <a:lnTo>
                    <a:pt x="14444" y="17007"/>
                  </a:lnTo>
                  <a:lnTo>
                    <a:pt x="14456" y="17043"/>
                  </a:lnTo>
                  <a:lnTo>
                    <a:pt x="14456" y="17007"/>
                  </a:lnTo>
                  <a:lnTo>
                    <a:pt x="14468" y="17043"/>
                  </a:lnTo>
                  <a:lnTo>
                    <a:pt x="14468" y="16994"/>
                  </a:lnTo>
                  <a:lnTo>
                    <a:pt x="14480" y="17031"/>
                  </a:lnTo>
                  <a:lnTo>
                    <a:pt x="14480" y="16994"/>
                  </a:lnTo>
                  <a:lnTo>
                    <a:pt x="14492" y="17031"/>
                  </a:lnTo>
                  <a:lnTo>
                    <a:pt x="14492" y="16994"/>
                  </a:lnTo>
                  <a:lnTo>
                    <a:pt x="14504" y="17031"/>
                  </a:lnTo>
                  <a:lnTo>
                    <a:pt x="14504" y="16982"/>
                  </a:lnTo>
                  <a:lnTo>
                    <a:pt x="14516" y="17019"/>
                  </a:lnTo>
                  <a:lnTo>
                    <a:pt x="14516" y="16982"/>
                  </a:lnTo>
                  <a:lnTo>
                    <a:pt x="14528" y="17007"/>
                  </a:lnTo>
                  <a:lnTo>
                    <a:pt x="14528" y="16970"/>
                  </a:lnTo>
                  <a:lnTo>
                    <a:pt x="14541" y="17007"/>
                  </a:lnTo>
                  <a:lnTo>
                    <a:pt x="14541" y="16970"/>
                  </a:lnTo>
                  <a:lnTo>
                    <a:pt x="14553" y="17007"/>
                  </a:lnTo>
                  <a:lnTo>
                    <a:pt x="14553" y="16958"/>
                  </a:lnTo>
                  <a:lnTo>
                    <a:pt x="14565" y="16994"/>
                  </a:lnTo>
                  <a:lnTo>
                    <a:pt x="14565" y="16958"/>
                  </a:lnTo>
                  <a:lnTo>
                    <a:pt x="14577" y="16994"/>
                  </a:lnTo>
                  <a:lnTo>
                    <a:pt x="14577" y="16946"/>
                  </a:lnTo>
                  <a:lnTo>
                    <a:pt x="14589" y="16982"/>
                  </a:lnTo>
                  <a:lnTo>
                    <a:pt x="14589" y="16946"/>
                  </a:lnTo>
                  <a:lnTo>
                    <a:pt x="14601" y="16982"/>
                  </a:lnTo>
                  <a:lnTo>
                    <a:pt x="14601" y="16946"/>
                  </a:lnTo>
                  <a:lnTo>
                    <a:pt x="14613" y="16970"/>
                  </a:lnTo>
                  <a:lnTo>
                    <a:pt x="14613" y="16934"/>
                  </a:lnTo>
                  <a:lnTo>
                    <a:pt x="14625" y="16970"/>
                  </a:lnTo>
                  <a:lnTo>
                    <a:pt x="14625" y="16934"/>
                  </a:lnTo>
                  <a:lnTo>
                    <a:pt x="14637" y="16958"/>
                  </a:lnTo>
                  <a:lnTo>
                    <a:pt x="14637" y="16922"/>
                  </a:lnTo>
                  <a:lnTo>
                    <a:pt x="14649" y="16958"/>
                  </a:lnTo>
                  <a:lnTo>
                    <a:pt x="14649" y="16922"/>
                  </a:lnTo>
                  <a:lnTo>
                    <a:pt x="14661" y="16958"/>
                  </a:lnTo>
                  <a:lnTo>
                    <a:pt x="14661" y="16910"/>
                  </a:lnTo>
                  <a:lnTo>
                    <a:pt x="14673" y="16946"/>
                  </a:lnTo>
                  <a:lnTo>
                    <a:pt x="14673" y="16910"/>
                  </a:lnTo>
                  <a:lnTo>
                    <a:pt x="14686" y="16946"/>
                  </a:lnTo>
                  <a:lnTo>
                    <a:pt x="14686" y="16898"/>
                  </a:lnTo>
                  <a:lnTo>
                    <a:pt x="14698" y="16934"/>
                  </a:lnTo>
                  <a:lnTo>
                    <a:pt x="14698" y="16898"/>
                  </a:lnTo>
                  <a:lnTo>
                    <a:pt x="14710" y="16934"/>
                  </a:lnTo>
                  <a:lnTo>
                    <a:pt x="14710" y="16898"/>
                  </a:lnTo>
                  <a:lnTo>
                    <a:pt x="14722" y="16922"/>
                  </a:lnTo>
                  <a:lnTo>
                    <a:pt x="14722" y="0"/>
                  </a:ln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9"/>
            <p:cNvSpPr/>
            <p:nvPr/>
          </p:nvSpPr>
          <p:spPr>
            <a:xfrm>
              <a:off x="1858883" y="517228"/>
              <a:ext cx="1133755" cy="1722394"/>
            </a:xfrm>
            <a:custGeom>
              <a:rect b="b" l="l" r="r" t="t"/>
              <a:pathLst>
                <a:path extrusionOk="0" h="27306" w="17974">
                  <a:moveTo>
                    <a:pt x="1" y="1"/>
                  </a:moveTo>
                  <a:lnTo>
                    <a:pt x="1" y="14469"/>
                  </a:lnTo>
                  <a:lnTo>
                    <a:pt x="17103" y="24344"/>
                  </a:lnTo>
                  <a:lnTo>
                    <a:pt x="17974" y="27305"/>
                  </a:lnTo>
                  <a:lnTo>
                    <a:pt x="17974" y="1037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9"/>
            <p:cNvSpPr/>
            <p:nvPr/>
          </p:nvSpPr>
          <p:spPr>
            <a:xfrm>
              <a:off x="1885565" y="563779"/>
              <a:ext cx="1080391" cy="1474563"/>
            </a:xfrm>
            <a:custGeom>
              <a:rect b="b" l="l" r="r" t="t"/>
              <a:pathLst>
                <a:path extrusionOk="0" h="23377" w="17128">
                  <a:moveTo>
                    <a:pt x="1" y="0"/>
                  </a:moveTo>
                  <a:lnTo>
                    <a:pt x="1" y="13489"/>
                  </a:lnTo>
                  <a:lnTo>
                    <a:pt x="17043" y="23328"/>
                  </a:lnTo>
                  <a:lnTo>
                    <a:pt x="17116" y="23376"/>
                  </a:lnTo>
                  <a:lnTo>
                    <a:pt x="17128" y="9875"/>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9"/>
            <p:cNvSpPr/>
            <p:nvPr/>
          </p:nvSpPr>
          <p:spPr>
            <a:xfrm>
              <a:off x="1920636" y="695800"/>
              <a:ext cx="279118" cy="328003"/>
            </a:xfrm>
            <a:custGeom>
              <a:rect b="b" l="l" r="r" t="t"/>
              <a:pathLst>
                <a:path extrusionOk="0" h="5200" w="4425">
                  <a:moveTo>
                    <a:pt x="1315" y="0"/>
                  </a:moveTo>
                  <a:cubicBezTo>
                    <a:pt x="1129" y="0"/>
                    <a:pt x="954" y="43"/>
                    <a:pt x="798" y="131"/>
                  </a:cubicBezTo>
                  <a:cubicBezTo>
                    <a:pt x="1" y="590"/>
                    <a:pt x="1" y="2065"/>
                    <a:pt x="786" y="3419"/>
                  </a:cubicBezTo>
                  <a:cubicBezTo>
                    <a:pt x="1423" y="4509"/>
                    <a:pt x="2361" y="5199"/>
                    <a:pt x="3113" y="5199"/>
                  </a:cubicBezTo>
                  <a:cubicBezTo>
                    <a:pt x="3302" y="5199"/>
                    <a:pt x="3480" y="5155"/>
                    <a:pt x="3639" y="5063"/>
                  </a:cubicBezTo>
                  <a:cubicBezTo>
                    <a:pt x="4424" y="4615"/>
                    <a:pt x="4424" y="3141"/>
                    <a:pt x="3639" y="1775"/>
                  </a:cubicBezTo>
                  <a:cubicBezTo>
                    <a:pt x="3009" y="690"/>
                    <a:pt x="206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9"/>
            <p:cNvSpPr/>
            <p:nvPr/>
          </p:nvSpPr>
          <p:spPr>
            <a:xfrm>
              <a:off x="1996138" y="768843"/>
              <a:ext cx="128867" cy="151764"/>
            </a:xfrm>
            <a:custGeom>
              <a:rect b="b" l="l" r="r" t="t"/>
              <a:pathLst>
                <a:path extrusionOk="0" h="2406" w="2043">
                  <a:moveTo>
                    <a:pt x="602" y="1"/>
                  </a:moveTo>
                  <a:cubicBezTo>
                    <a:pt x="515" y="1"/>
                    <a:pt x="435" y="20"/>
                    <a:pt x="363" y="61"/>
                  </a:cubicBezTo>
                  <a:cubicBezTo>
                    <a:pt x="0" y="279"/>
                    <a:pt x="0" y="955"/>
                    <a:pt x="363" y="1584"/>
                  </a:cubicBezTo>
                  <a:cubicBezTo>
                    <a:pt x="654" y="2088"/>
                    <a:pt x="1092" y="2405"/>
                    <a:pt x="1441" y="2405"/>
                  </a:cubicBezTo>
                  <a:cubicBezTo>
                    <a:pt x="1528" y="2405"/>
                    <a:pt x="1608" y="2386"/>
                    <a:pt x="1680" y="2345"/>
                  </a:cubicBezTo>
                  <a:cubicBezTo>
                    <a:pt x="2043" y="2128"/>
                    <a:pt x="2043" y="1451"/>
                    <a:pt x="1680" y="822"/>
                  </a:cubicBezTo>
                  <a:cubicBezTo>
                    <a:pt x="1389" y="318"/>
                    <a:pt x="951" y="1"/>
                    <a:pt x="60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9"/>
            <p:cNvSpPr/>
            <p:nvPr/>
          </p:nvSpPr>
          <p:spPr>
            <a:xfrm>
              <a:off x="1986235" y="922625"/>
              <a:ext cx="147917" cy="100924"/>
            </a:xfrm>
            <a:custGeom>
              <a:rect b="b" l="l" r="r" t="t"/>
              <a:pathLst>
                <a:path extrusionOk="0" h="1600" w="2345">
                  <a:moveTo>
                    <a:pt x="531" y="1"/>
                  </a:moveTo>
                  <a:cubicBezTo>
                    <a:pt x="320" y="1"/>
                    <a:pt x="139" y="77"/>
                    <a:pt x="0" y="222"/>
                  </a:cubicBezTo>
                  <a:cubicBezTo>
                    <a:pt x="314" y="669"/>
                    <a:pt x="713" y="1044"/>
                    <a:pt x="1172" y="1334"/>
                  </a:cubicBezTo>
                  <a:cubicBezTo>
                    <a:pt x="1495" y="1517"/>
                    <a:pt x="1792" y="1599"/>
                    <a:pt x="2056" y="1599"/>
                  </a:cubicBezTo>
                  <a:cubicBezTo>
                    <a:pt x="2157" y="1599"/>
                    <a:pt x="2254" y="1587"/>
                    <a:pt x="2345" y="1563"/>
                  </a:cubicBezTo>
                  <a:cubicBezTo>
                    <a:pt x="2103" y="1007"/>
                    <a:pt x="1692" y="524"/>
                    <a:pt x="1172" y="198"/>
                  </a:cubicBezTo>
                  <a:cubicBezTo>
                    <a:pt x="941" y="65"/>
                    <a:pt x="724" y="1"/>
                    <a:pt x="53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9"/>
            <p:cNvSpPr/>
            <p:nvPr/>
          </p:nvSpPr>
          <p:spPr>
            <a:xfrm>
              <a:off x="2093718" y="723238"/>
              <a:ext cx="108304" cy="139464"/>
            </a:xfrm>
            <a:custGeom>
              <a:rect b="b" l="l" r="r" t="t"/>
              <a:pathLst>
                <a:path extrusionOk="0" h="2211" w="1717">
                  <a:moveTo>
                    <a:pt x="477" y="1"/>
                  </a:moveTo>
                  <a:cubicBezTo>
                    <a:pt x="195" y="1"/>
                    <a:pt x="0" y="229"/>
                    <a:pt x="0" y="615"/>
                  </a:cubicBezTo>
                  <a:cubicBezTo>
                    <a:pt x="37" y="1219"/>
                    <a:pt x="351" y="1763"/>
                    <a:pt x="858" y="2089"/>
                  </a:cubicBezTo>
                  <a:cubicBezTo>
                    <a:pt x="1001" y="2171"/>
                    <a:pt x="1133" y="2210"/>
                    <a:pt x="1250" y="2210"/>
                  </a:cubicBezTo>
                  <a:cubicBezTo>
                    <a:pt x="1530" y="2210"/>
                    <a:pt x="1717" y="1986"/>
                    <a:pt x="1717" y="1594"/>
                  </a:cubicBezTo>
                  <a:cubicBezTo>
                    <a:pt x="1680" y="1002"/>
                    <a:pt x="1366" y="446"/>
                    <a:pt x="858" y="119"/>
                  </a:cubicBezTo>
                  <a:cubicBezTo>
                    <a:pt x="722" y="39"/>
                    <a:pt x="592" y="1"/>
                    <a:pt x="4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9"/>
            <p:cNvSpPr/>
            <p:nvPr/>
          </p:nvSpPr>
          <p:spPr>
            <a:xfrm>
              <a:off x="2114281" y="753578"/>
              <a:ext cx="67934" cy="78595"/>
            </a:xfrm>
            <a:custGeom>
              <a:rect b="b" l="l" r="r" t="t"/>
              <a:pathLst>
                <a:path extrusionOk="0" h="1246" w="1077">
                  <a:moveTo>
                    <a:pt x="520" y="1"/>
                  </a:moveTo>
                  <a:lnTo>
                    <a:pt x="520" y="593"/>
                  </a:lnTo>
                  <a:lnTo>
                    <a:pt x="1" y="303"/>
                  </a:lnTo>
                  <a:lnTo>
                    <a:pt x="1" y="339"/>
                  </a:lnTo>
                  <a:lnTo>
                    <a:pt x="520" y="629"/>
                  </a:lnTo>
                  <a:lnTo>
                    <a:pt x="520" y="1234"/>
                  </a:lnTo>
                  <a:lnTo>
                    <a:pt x="557" y="1246"/>
                  </a:lnTo>
                  <a:lnTo>
                    <a:pt x="557" y="654"/>
                  </a:lnTo>
                  <a:lnTo>
                    <a:pt x="1076" y="956"/>
                  </a:lnTo>
                  <a:lnTo>
                    <a:pt x="1076" y="919"/>
                  </a:lnTo>
                  <a:lnTo>
                    <a:pt x="557" y="617"/>
                  </a:lnTo>
                  <a:lnTo>
                    <a:pt x="557" y="13"/>
                  </a:lnTo>
                  <a:lnTo>
                    <a:pt x="52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9"/>
            <p:cNvSpPr/>
            <p:nvPr/>
          </p:nvSpPr>
          <p:spPr>
            <a:xfrm>
              <a:off x="2275127" y="881688"/>
              <a:ext cx="545999" cy="403381"/>
            </a:xfrm>
            <a:custGeom>
              <a:rect b="b" l="l" r="r" t="t"/>
              <a:pathLst>
                <a:path extrusionOk="0" h="6395" w="8656">
                  <a:moveTo>
                    <a:pt x="1" y="0"/>
                  </a:moveTo>
                  <a:lnTo>
                    <a:pt x="1" y="1390"/>
                  </a:lnTo>
                  <a:lnTo>
                    <a:pt x="8655" y="6394"/>
                  </a:lnTo>
                  <a:lnTo>
                    <a:pt x="8655" y="4992"/>
                  </a:lnTo>
                  <a:lnTo>
                    <a:pt x="1" y="0"/>
                  </a:ln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9"/>
            <p:cNvSpPr/>
            <p:nvPr/>
          </p:nvSpPr>
          <p:spPr>
            <a:xfrm>
              <a:off x="2275127" y="1020457"/>
              <a:ext cx="654240" cy="451383"/>
            </a:xfrm>
            <a:custGeom>
              <a:rect b="b" l="l" r="r" t="t"/>
              <a:pathLst>
                <a:path extrusionOk="0" h="7156" w="10372">
                  <a:moveTo>
                    <a:pt x="1" y="0"/>
                  </a:moveTo>
                  <a:lnTo>
                    <a:pt x="1" y="1173"/>
                  </a:lnTo>
                  <a:lnTo>
                    <a:pt x="10371" y="7156"/>
                  </a:lnTo>
                  <a:lnTo>
                    <a:pt x="10371" y="5995"/>
                  </a:lnTo>
                  <a:lnTo>
                    <a:pt x="1" y="0"/>
                  </a:ln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9"/>
            <p:cNvSpPr/>
            <p:nvPr/>
          </p:nvSpPr>
          <p:spPr>
            <a:xfrm>
              <a:off x="2116552" y="1243939"/>
              <a:ext cx="223484" cy="262844"/>
            </a:xfrm>
            <a:custGeom>
              <a:rect b="b" l="l" r="r" t="t"/>
              <a:pathLst>
                <a:path extrusionOk="0" h="4167" w="3543">
                  <a:moveTo>
                    <a:pt x="1047" y="1"/>
                  </a:moveTo>
                  <a:cubicBezTo>
                    <a:pt x="896" y="1"/>
                    <a:pt x="755" y="35"/>
                    <a:pt x="629" y="107"/>
                  </a:cubicBezTo>
                  <a:cubicBezTo>
                    <a:pt x="1" y="470"/>
                    <a:pt x="1" y="1655"/>
                    <a:pt x="629" y="2742"/>
                  </a:cubicBezTo>
                  <a:cubicBezTo>
                    <a:pt x="1133" y="3613"/>
                    <a:pt x="1891" y="4167"/>
                    <a:pt x="2496" y="4167"/>
                  </a:cubicBezTo>
                  <a:cubicBezTo>
                    <a:pt x="2647" y="4167"/>
                    <a:pt x="2788" y="4132"/>
                    <a:pt x="2914" y="4060"/>
                  </a:cubicBezTo>
                  <a:cubicBezTo>
                    <a:pt x="3542" y="3685"/>
                    <a:pt x="3542" y="2513"/>
                    <a:pt x="2914" y="1425"/>
                  </a:cubicBezTo>
                  <a:cubicBezTo>
                    <a:pt x="2411" y="554"/>
                    <a:pt x="1652" y="1"/>
                    <a:pt x="10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9"/>
            <p:cNvSpPr/>
            <p:nvPr/>
          </p:nvSpPr>
          <p:spPr>
            <a:xfrm>
              <a:off x="2169915" y="1329976"/>
              <a:ext cx="120541" cy="119027"/>
            </a:xfrm>
            <a:custGeom>
              <a:rect b="b" l="l" r="r" t="t"/>
              <a:pathLst>
                <a:path extrusionOk="0" h="1887" w="1911">
                  <a:moveTo>
                    <a:pt x="1657" y="1"/>
                  </a:moveTo>
                  <a:lnTo>
                    <a:pt x="762" y="1233"/>
                  </a:lnTo>
                  <a:lnTo>
                    <a:pt x="243" y="109"/>
                  </a:lnTo>
                  <a:lnTo>
                    <a:pt x="1" y="170"/>
                  </a:lnTo>
                  <a:lnTo>
                    <a:pt x="787" y="1886"/>
                  </a:lnTo>
                  <a:lnTo>
                    <a:pt x="1911" y="327"/>
                  </a:lnTo>
                  <a:lnTo>
                    <a:pt x="165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9"/>
            <p:cNvSpPr/>
            <p:nvPr/>
          </p:nvSpPr>
          <p:spPr>
            <a:xfrm>
              <a:off x="2520873" y="1470449"/>
              <a:ext cx="203425" cy="262718"/>
            </a:xfrm>
            <a:custGeom>
              <a:rect b="b" l="l" r="r" t="t"/>
              <a:pathLst>
                <a:path extrusionOk="0" h="4165" w="3225">
                  <a:moveTo>
                    <a:pt x="897" y="0"/>
                  </a:moveTo>
                  <a:cubicBezTo>
                    <a:pt x="366" y="0"/>
                    <a:pt x="0" y="425"/>
                    <a:pt x="9" y="1158"/>
                  </a:cubicBezTo>
                  <a:cubicBezTo>
                    <a:pt x="9" y="2185"/>
                    <a:pt x="734" y="3442"/>
                    <a:pt x="1629" y="3950"/>
                  </a:cubicBezTo>
                  <a:cubicBezTo>
                    <a:pt x="1882" y="4096"/>
                    <a:pt x="2121" y="4165"/>
                    <a:pt x="2334" y="4165"/>
                  </a:cubicBezTo>
                  <a:cubicBezTo>
                    <a:pt x="2862" y="4165"/>
                    <a:pt x="3224" y="3739"/>
                    <a:pt x="3224" y="3007"/>
                  </a:cubicBezTo>
                  <a:cubicBezTo>
                    <a:pt x="3224" y="1980"/>
                    <a:pt x="2499" y="723"/>
                    <a:pt x="1604" y="215"/>
                  </a:cubicBezTo>
                  <a:cubicBezTo>
                    <a:pt x="1351" y="69"/>
                    <a:pt x="1111" y="0"/>
                    <a:pt x="8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9"/>
            <p:cNvSpPr/>
            <p:nvPr/>
          </p:nvSpPr>
          <p:spPr>
            <a:xfrm>
              <a:off x="2566415" y="1502302"/>
              <a:ext cx="112846" cy="198253"/>
            </a:xfrm>
            <a:custGeom>
              <a:rect b="b" l="l" r="r" t="t"/>
              <a:pathLst>
                <a:path extrusionOk="0" h="3143" w="1789">
                  <a:moveTo>
                    <a:pt x="230" y="0"/>
                  </a:moveTo>
                  <a:lnTo>
                    <a:pt x="0" y="97"/>
                  </a:lnTo>
                  <a:lnTo>
                    <a:pt x="701" y="1463"/>
                  </a:lnTo>
                  <a:lnTo>
                    <a:pt x="0" y="2031"/>
                  </a:lnTo>
                  <a:lnTo>
                    <a:pt x="230" y="2381"/>
                  </a:lnTo>
                  <a:lnTo>
                    <a:pt x="895" y="1849"/>
                  </a:lnTo>
                  <a:lnTo>
                    <a:pt x="1559" y="3143"/>
                  </a:lnTo>
                  <a:lnTo>
                    <a:pt x="1789" y="3058"/>
                  </a:lnTo>
                  <a:lnTo>
                    <a:pt x="1088" y="1692"/>
                  </a:lnTo>
                  <a:lnTo>
                    <a:pt x="1789" y="1124"/>
                  </a:lnTo>
                  <a:lnTo>
                    <a:pt x="1559" y="762"/>
                  </a:lnTo>
                  <a:lnTo>
                    <a:pt x="895" y="1306"/>
                  </a:lnTo>
                  <a:lnTo>
                    <a:pt x="23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9"/>
            <p:cNvSpPr/>
            <p:nvPr/>
          </p:nvSpPr>
          <p:spPr>
            <a:xfrm>
              <a:off x="2631194" y="3404453"/>
              <a:ext cx="1810009" cy="1131484"/>
            </a:xfrm>
            <a:custGeom>
              <a:rect b="b" l="l" r="r" t="t"/>
              <a:pathLst>
                <a:path extrusionOk="0" h="17938" w="28695">
                  <a:moveTo>
                    <a:pt x="12619" y="1"/>
                  </a:moveTo>
                  <a:lnTo>
                    <a:pt x="8498" y="2334"/>
                  </a:lnTo>
                  <a:lnTo>
                    <a:pt x="10165" y="3458"/>
                  </a:lnTo>
                  <a:lnTo>
                    <a:pt x="0" y="9574"/>
                  </a:lnTo>
                  <a:lnTo>
                    <a:pt x="13949" y="17938"/>
                  </a:lnTo>
                  <a:lnTo>
                    <a:pt x="28695" y="8836"/>
                  </a:lnTo>
                  <a:lnTo>
                    <a:pt x="1261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9"/>
            <p:cNvSpPr/>
            <p:nvPr/>
          </p:nvSpPr>
          <p:spPr>
            <a:xfrm>
              <a:off x="2569442" y="3048447"/>
              <a:ext cx="967546" cy="1220676"/>
            </a:xfrm>
            <a:custGeom>
              <a:rect b="b" l="l" r="r" t="t"/>
              <a:pathLst>
                <a:path extrusionOk="0" h="19352" w="15339">
                  <a:moveTo>
                    <a:pt x="15129" y="0"/>
                  </a:moveTo>
                  <a:cubicBezTo>
                    <a:pt x="15084" y="0"/>
                    <a:pt x="14996" y="69"/>
                    <a:pt x="14807" y="170"/>
                  </a:cubicBezTo>
                  <a:lnTo>
                    <a:pt x="9295" y="3300"/>
                  </a:lnTo>
                  <a:cubicBezTo>
                    <a:pt x="9235" y="3445"/>
                    <a:pt x="8691" y="3675"/>
                    <a:pt x="8497" y="3796"/>
                  </a:cubicBezTo>
                  <a:lnTo>
                    <a:pt x="6479" y="4956"/>
                  </a:lnTo>
                  <a:cubicBezTo>
                    <a:pt x="4823" y="5911"/>
                    <a:pt x="0" y="8667"/>
                    <a:pt x="0" y="8667"/>
                  </a:cubicBezTo>
                  <a:lnTo>
                    <a:pt x="25" y="10492"/>
                  </a:lnTo>
                  <a:cubicBezTo>
                    <a:pt x="25" y="10492"/>
                    <a:pt x="569" y="10806"/>
                    <a:pt x="798" y="10939"/>
                  </a:cubicBezTo>
                  <a:lnTo>
                    <a:pt x="2466" y="11906"/>
                  </a:lnTo>
                  <a:lnTo>
                    <a:pt x="7204" y="14638"/>
                  </a:lnTo>
                  <a:cubicBezTo>
                    <a:pt x="9875" y="16185"/>
                    <a:pt x="12667" y="17816"/>
                    <a:pt x="15339" y="19351"/>
                  </a:cubicBezTo>
                  <a:cubicBezTo>
                    <a:pt x="15339" y="15846"/>
                    <a:pt x="15194" y="12232"/>
                    <a:pt x="15194" y="8727"/>
                  </a:cubicBezTo>
                  <a:lnTo>
                    <a:pt x="15194" y="2079"/>
                  </a:lnTo>
                  <a:cubicBezTo>
                    <a:pt x="15194" y="1487"/>
                    <a:pt x="15266" y="846"/>
                    <a:pt x="15194" y="266"/>
                  </a:cubicBezTo>
                  <a:cubicBezTo>
                    <a:pt x="15175" y="75"/>
                    <a:pt x="15175" y="0"/>
                    <a:pt x="1512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9"/>
            <p:cNvSpPr/>
            <p:nvPr/>
          </p:nvSpPr>
          <p:spPr>
            <a:xfrm>
              <a:off x="3198443" y="2786172"/>
              <a:ext cx="115180" cy="135743"/>
            </a:xfrm>
            <a:custGeom>
              <a:rect b="b" l="l" r="r" t="t"/>
              <a:pathLst>
                <a:path extrusionOk="0" h="2152" w="1826">
                  <a:moveTo>
                    <a:pt x="1825" y="0"/>
                  </a:moveTo>
                  <a:cubicBezTo>
                    <a:pt x="1825" y="0"/>
                    <a:pt x="617" y="726"/>
                    <a:pt x="0" y="1076"/>
                  </a:cubicBezTo>
                  <a:cubicBezTo>
                    <a:pt x="399" y="1306"/>
                    <a:pt x="1499" y="2152"/>
                    <a:pt x="1499" y="2152"/>
                  </a:cubicBezTo>
                  <a:lnTo>
                    <a:pt x="1825" y="1765"/>
                  </a:lnTo>
                  <a:lnTo>
                    <a:pt x="1825" y="0"/>
                  </a:lnTo>
                  <a:close/>
                </a:path>
              </a:pathLst>
            </a:custGeom>
            <a:solidFill>
              <a:srgbClr val="AAC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9"/>
            <p:cNvSpPr/>
            <p:nvPr/>
          </p:nvSpPr>
          <p:spPr>
            <a:xfrm>
              <a:off x="2924690" y="2854800"/>
              <a:ext cx="601633" cy="401867"/>
            </a:xfrm>
            <a:custGeom>
              <a:rect b="b" l="l" r="r" t="t"/>
              <a:pathLst>
                <a:path extrusionOk="0" h="6371" w="9538">
                  <a:moveTo>
                    <a:pt x="4340" y="0"/>
                  </a:moveTo>
                  <a:cubicBezTo>
                    <a:pt x="4340" y="0"/>
                    <a:pt x="4292" y="24"/>
                    <a:pt x="3917" y="242"/>
                  </a:cubicBezTo>
                  <a:cubicBezTo>
                    <a:pt x="2769" y="895"/>
                    <a:pt x="13" y="2466"/>
                    <a:pt x="13" y="2466"/>
                  </a:cubicBezTo>
                  <a:lnTo>
                    <a:pt x="1" y="4206"/>
                  </a:lnTo>
                  <a:lnTo>
                    <a:pt x="3663" y="6370"/>
                  </a:lnTo>
                  <a:lnTo>
                    <a:pt x="4558" y="5862"/>
                  </a:lnTo>
                  <a:lnTo>
                    <a:pt x="6540" y="4726"/>
                  </a:lnTo>
                  <a:lnTo>
                    <a:pt x="9537" y="3022"/>
                  </a:lnTo>
                  <a:lnTo>
                    <a:pt x="5984" y="979"/>
                  </a:lnTo>
                  <a:lnTo>
                    <a:pt x="434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9"/>
            <p:cNvSpPr/>
            <p:nvPr/>
          </p:nvSpPr>
          <p:spPr>
            <a:xfrm>
              <a:off x="3527767" y="3046176"/>
              <a:ext cx="965275" cy="1221433"/>
            </a:xfrm>
            <a:custGeom>
              <a:rect b="b" l="l" r="r" t="t"/>
              <a:pathLst>
                <a:path extrusionOk="0" h="19364" w="15303">
                  <a:moveTo>
                    <a:pt x="1" y="0"/>
                  </a:moveTo>
                  <a:lnTo>
                    <a:pt x="1" y="9875"/>
                  </a:lnTo>
                  <a:cubicBezTo>
                    <a:pt x="1" y="12075"/>
                    <a:pt x="134" y="17562"/>
                    <a:pt x="134" y="17562"/>
                  </a:cubicBezTo>
                  <a:lnTo>
                    <a:pt x="134" y="19363"/>
                  </a:lnTo>
                  <a:lnTo>
                    <a:pt x="15290" y="10612"/>
                  </a:lnTo>
                  <a:lnTo>
                    <a:pt x="15303" y="8811"/>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9"/>
            <p:cNvSpPr/>
            <p:nvPr/>
          </p:nvSpPr>
          <p:spPr>
            <a:xfrm>
              <a:off x="2600728" y="3518812"/>
              <a:ext cx="1069668" cy="617655"/>
            </a:xfrm>
            <a:custGeom>
              <a:rect b="b" l="l" r="r" t="t"/>
              <a:pathLst>
                <a:path extrusionOk="0" h="9792" w="16958">
                  <a:moveTo>
                    <a:pt x="2115" y="1"/>
                  </a:moveTo>
                  <a:lnTo>
                    <a:pt x="0" y="1222"/>
                  </a:lnTo>
                  <a:lnTo>
                    <a:pt x="14831" y="9791"/>
                  </a:lnTo>
                  <a:lnTo>
                    <a:pt x="16958" y="8558"/>
                  </a:lnTo>
                  <a:lnTo>
                    <a:pt x="211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9"/>
            <p:cNvSpPr/>
            <p:nvPr/>
          </p:nvSpPr>
          <p:spPr>
            <a:xfrm>
              <a:off x="2568685" y="2785415"/>
              <a:ext cx="1924368" cy="1369349"/>
            </a:xfrm>
            <a:custGeom>
              <a:rect b="b" l="l" r="r" t="t"/>
              <a:pathLst>
                <a:path extrusionOk="0" h="21709" w="30508">
                  <a:moveTo>
                    <a:pt x="10915" y="6842"/>
                  </a:moveTo>
                  <a:lnTo>
                    <a:pt x="25757" y="15411"/>
                  </a:lnTo>
                  <a:lnTo>
                    <a:pt x="17720" y="20040"/>
                  </a:lnTo>
                  <a:lnTo>
                    <a:pt x="2877" y="11483"/>
                  </a:lnTo>
                  <a:lnTo>
                    <a:pt x="10915" y="6842"/>
                  </a:lnTo>
                  <a:close/>
                  <a:moveTo>
                    <a:pt x="2623" y="11628"/>
                  </a:moveTo>
                  <a:lnTo>
                    <a:pt x="17454" y="20185"/>
                  </a:lnTo>
                  <a:lnTo>
                    <a:pt x="15339" y="21418"/>
                  </a:lnTo>
                  <a:lnTo>
                    <a:pt x="508" y="12849"/>
                  </a:lnTo>
                  <a:lnTo>
                    <a:pt x="2623" y="11628"/>
                  </a:lnTo>
                  <a:close/>
                  <a:moveTo>
                    <a:pt x="11833" y="0"/>
                  </a:moveTo>
                  <a:lnTo>
                    <a:pt x="5657" y="3566"/>
                  </a:lnTo>
                  <a:lnTo>
                    <a:pt x="10866" y="6576"/>
                  </a:lnTo>
                  <a:lnTo>
                    <a:pt x="0" y="12849"/>
                  </a:lnTo>
                  <a:lnTo>
                    <a:pt x="15339" y="21708"/>
                  </a:lnTo>
                  <a:lnTo>
                    <a:pt x="30508" y="12945"/>
                  </a:lnTo>
                  <a:lnTo>
                    <a:pt x="10758" y="1535"/>
                  </a:lnTo>
                  <a:lnTo>
                    <a:pt x="1183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9"/>
            <p:cNvSpPr/>
            <p:nvPr/>
          </p:nvSpPr>
          <p:spPr>
            <a:xfrm>
              <a:off x="3078724" y="2959508"/>
              <a:ext cx="221150" cy="124452"/>
            </a:xfrm>
            <a:custGeom>
              <a:rect b="b" l="l" r="r" t="t"/>
              <a:pathLst>
                <a:path extrusionOk="0" h="1973" w="3506">
                  <a:moveTo>
                    <a:pt x="2805" y="57"/>
                  </a:moveTo>
                  <a:cubicBezTo>
                    <a:pt x="2850" y="57"/>
                    <a:pt x="2895" y="69"/>
                    <a:pt x="2938" y="93"/>
                  </a:cubicBezTo>
                  <a:cubicBezTo>
                    <a:pt x="3034" y="129"/>
                    <a:pt x="3083" y="190"/>
                    <a:pt x="3034" y="226"/>
                  </a:cubicBezTo>
                  <a:lnTo>
                    <a:pt x="3010" y="238"/>
                  </a:lnTo>
                  <a:cubicBezTo>
                    <a:pt x="2986" y="226"/>
                    <a:pt x="2962" y="214"/>
                    <a:pt x="2925" y="190"/>
                  </a:cubicBezTo>
                  <a:cubicBezTo>
                    <a:pt x="2841" y="153"/>
                    <a:pt x="2756" y="129"/>
                    <a:pt x="2672" y="105"/>
                  </a:cubicBezTo>
                  <a:cubicBezTo>
                    <a:pt x="2672" y="105"/>
                    <a:pt x="2672" y="93"/>
                    <a:pt x="2672" y="93"/>
                  </a:cubicBezTo>
                  <a:cubicBezTo>
                    <a:pt x="2714" y="69"/>
                    <a:pt x="2759" y="57"/>
                    <a:pt x="2805" y="57"/>
                  </a:cubicBezTo>
                  <a:close/>
                  <a:moveTo>
                    <a:pt x="254" y="1181"/>
                  </a:moveTo>
                  <a:cubicBezTo>
                    <a:pt x="315" y="1205"/>
                    <a:pt x="375" y="1229"/>
                    <a:pt x="423" y="1253"/>
                  </a:cubicBezTo>
                  <a:lnTo>
                    <a:pt x="907" y="1447"/>
                  </a:lnTo>
                  <a:cubicBezTo>
                    <a:pt x="844" y="1462"/>
                    <a:pt x="778" y="1471"/>
                    <a:pt x="712" y="1471"/>
                  </a:cubicBezTo>
                  <a:cubicBezTo>
                    <a:pt x="627" y="1471"/>
                    <a:pt x="541" y="1456"/>
                    <a:pt x="460" y="1422"/>
                  </a:cubicBezTo>
                  <a:cubicBezTo>
                    <a:pt x="303" y="1362"/>
                    <a:pt x="218" y="1265"/>
                    <a:pt x="254" y="1181"/>
                  </a:cubicBezTo>
                  <a:close/>
                  <a:moveTo>
                    <a:pt x="2179" y="96"/>
                  </a:moveTo>
                  <a:cubicBezTo>
                    <a:pt x="2391" y="96"/>
                    <a:pt x="2601" y="128"/>
                    <a:pt x="2805" y="202"/>
                  </a:cubicBezTo>
                  <a:lnTo>
                    <a:pt x="2865" y="226"/>
                  </a:lnTo>
                  <a:cubicBezTo>
                    <a:pt x="3336" y="443"/>
                    <a:pt x="3433" y="830"/>
                    <a:pt x="3095" y="1132"/>
                  </a:cubicBezTo>
                  <a:lnTo>
                    <a:pt x="2925" y="1277"/>
                  </a:lnTo>
                  <a:cubicBezTo>
                    <a:pt x="2817" y="1362"/>
                    <a:pt x="2768" y="1507"/>
                    <a:pt x="2805" y="1640"/>
                  </a:cubicBezTo>
                  <a:cubicBezTo>
                    <a:pt x="2817" y="1737"/>
                    <a:pt x="2805" y="1773"/>
                    <a:pt x="2720" y="1858"/>
                  </a:cubicBezTo>
                  <a:cubicBezTo>
                    <a:pt x="2663" y="1903"/>
                    <a:pt x="2590" y="1927"/>
                    <a:pt x="2496" y="1927"/>
                  </a:cubicBezTo>
                  <a:cubicBezTo>
                    <a:pt x="2392" y="1927"/>
                    <a:pt x="2263" y="1897"/>
                    <a:pt x="2104" y="1833"/>
                  </a:cubicBezTo>
                  <a:lnTo>
                    <a:pt x="2091" y="1833"/>
                  </a:lnTo>
                  <a:lnTo>
                    <a:pt x="1064" y="1434"/>
                  </a:lnTo>
                  <a:lnTo>
                    <a:pt x="484" y="1205"/>
                  </a:lnTo>
                  <a:cubicBezTo>
                    <a:pt x="411" y="1181"/>
                    <a:pt x="339" y="1144"/>
                    <a:pt x="278" y="1108"/>
                  </a:cubicBezTo>
                  <a:lnTo>
                    <a:pt x="242" y="1096"/>
                  </a:lnTo>
                  <a:cubicBezTo>
                    <a:pt x="145" y="1024"/>
                    <a:pt x="121" y="963"/>
                    <a:pt x="206" y="891"/>
                  </a:cubicBezTo>
                  <a:cubicBezTo>
                    <a:pt x="303" y="806"/>
                    <a:pt x="423" y="758"/>
                    <a:pt x="544" y="746"/>
                  </a:cubicBezTo>
                  <a:cubicBezTo>
                    <a:pt x="726" y="709"/>
                    <a:pt x="895" y="649"/>
                    <a:pt x="1040" y="552"/>
                  </a:cubicBezTo>
                  <a:lnTo>
                    <a:pt x="1233" y="383"/>
                  </a:lnTo>
                  <a:cubicBezTo>
                    <a:pt x="1451" y="214"/>
                    <a:pt x="1717" y="117"/>
                    <a:pt x="1983" y="105"/>
                  </a:cubicBezTo>
                  <a:cubicBezTo>
                    <a:pt x="2048" y="99"/>
                    <a:pt x="2114" y="96"/>
                    <a:pt x="2179" y="96"/>
                  </a:cubicBezTo>
                  <a:close/>
                  <a:moveTo>
                    <a:pt x="2802" y="1"/>
                  </a:moveTo>
                  <a:cubicBezTo>
                    <a:pt x="2732" y="1"/>
                    <a:pt x="2662" y="19"/>
                    <a:pt x="2599" y="57"/>
                  </a:cubicBezTo>
                  <a:cubicBezTo>
                    <a:pt x="2587" y="69"/>
                    <a:pt x="2575" y="69"/>
                    <a:pt x="2575" y="81"/>
                  </a:cubicBezTo>
                  <a:cubicBezTo>
                    <a:pt x="2450" y="57"/>
                    <a:pt x="2320" y="44"/>
                    <a:pt x="2188" y="44"/>
                  </a:cubicBezTo>
                  <a:cubicBezTo>
                    <a:pt x="2116" y="44"/>
                    <a:pt x="2043" y="48"/>
                    <a:pt x="1971" y="57"/>
                  </a:cubicBezTo>
                  <a:cubicBezTo>
                    <a:pt x="1668" y="69"/>
                    <a:pt x="1390" y="177"/>
                    <a:pt x="1149" y="359"/>
                  </a:cubicBezTo>
                  <a:lnTo>
                    <a:pt x="967" y="516"/>
                  </a:lnTo>
                  <a:cubicBezTo>
                    <a:pt x="822" y="600"/>
                    <a:pt x="665" y="661"/>
                    <a:pt x="496" y="697"/>
                  </a:cubicBezTo>
                  <a:cubicBezTo>
                    <a:pt x="363" y="709"/>
                    <a:pt x="230" y="770"/>
                    <a:pt x="133" y="854"/>
                  </a:cubicBezTo>
                  <a:cubicBezTo>
                    <a:pt x="0" y="963"/>
                    <a:pt x="73" y="1060"/>
                    <a:pt x="182" y="1132"/>
                  </a:cubicBezTo>
                  <a:cubicBezTo>
                    <a:pt x="109" y="1253"/>
                    <a:pt x="194" y="1386"/>
                    <a:pt x="399" y="1471"/>
                  </a:cubicBezTo>
                  <a:cubicBezTo>
                    <a:pt x="496" y="1507"/>
                    <a:pt x="596" y="1525"/>
                    <a:pt x="695" y="1525"/>
                  </a:cubicBezTo>
                  <a:cubicBezTo>
                    <a:pt x="795" y="1525"/>
                    <a:pt x="895" y="1507"/>
                    <a:pt x="992" y="1471"/>
                  </a:cubicBezTo>
                  <a:lnTo>
                    <a:pt x="2043" y="1870"/>
                  </a:lnTo>
                  <a:cubicBezTo>
                    <a:pt x="2126" y="1900"/>
                    <a:pt x="2313" y="1973"/>
                    <a:pt x="2498" y="1973"/>
                  </a:cubicBezTo>
                  <a:cubicBezTo>
                    <a:pt x="2609" y="1973"/>
                    <a:pt x="2719" y="1947"/>
                    <a:pt x="2805" y="1870"/>
                  </a:cubicBezTo>
                  <a:cubicBezTo>
                    <a:pt x="2889" y="1821"/>
                    <a:pt x="2925" y="1725"/>
                    <a:pt x="2901" y="1628"/>
                  </a:cubicBezTo>
                  <a:cubicBezTo>
                    <a:pt x="2877" y="1507"/>
                    <a:pt x="2913" y="1386"/>
                    <a:pt x="3010" y="1302"/>
                  </a:cubicBezTo>
                  <a:lnTo>
                    <a:pt x="3179" y="1169"/>
                  </a:lnTo>
                  <a:cubicBezTo>
                    <a:pt x="3506" y="878"/>
                    <a:pt x="3457" y="516"/>
                    <a:pt x="3083" y="274"/>
                  </a:cubicBezTo>
                  <a:lnTo>
                    <a:pt x="3107" y="262"/>
                  </a:lnTo>
                  <a:cubicBezTo>
                    <a:pt x="3191" y="190"/>
                    <a:pt x="3131" y="93"/>
                    <a:pt x="2986" y="44"/>
                  </a:cubicBezTo>
                  <a:cubicBezTo>
                    <a:pt x="2928" y="16"/>
                    <a:pt x="2865" y="1"/>
                    <a:pt x="28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9"/>
            <p:cNvSpPr/>
            <p:nvPr/>
          </p:nvSpPr>
          <p:spPr>
            <a:xfrm>
              <a:off x="3247958" y="2982090"/>
              <a:ext cx="115936" cy="67178"/>
            </a:xfrm>
            <a:custGeom>
              <a:rect b="b" l="l" r="r" t="t"/>
              <a:pathLst>
                <a:path extrusionOk="0" h="1065" w="1838">
                  <a:moveTo>
                    <a:pt x="919" y="1"/>
                  </a:moveTo>
                  <a:cubicBezTo>
                    <a:pt x="412" y="1"/>
                    <a:pt x="1" y="230"/>
                    <a:pt x="1" y="533"/>
                  </a:cubicBezTo>
                  <a:cubicBezTo>
                    <a:pt x="1" y="823"/>
                    <a:pt x="412" y="1064"/>
                    <a:pt x="919" y="1064"/>
                  </a:cubicBezTo>
                  <a:cubicBezTo>
                    <a:pt x="1427" y="1064"/>
                    <a:pt x="1838" y="823"/>
                    <a:pt x="1838" y="533"/>
                  </a:cubicBezTo>
                  <a:cubicBezTo>
                    <a:pt x="1838" y="230"/>
                    <a:pt x="1427" y="1"/>
                    <a:pt x="919" y="1"/>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9"/>
            <p:cNvSpPr/>
            <p:nvPr/>
          </p:nvSpPr>
          <p:spPr>
            <a:xfrm>
              <a:off x="3263980" y="2992750"/>
              <a:ext cx="54184" cy="35954"/>
            </a:xfrm>
            <a:custGeom>
              <a:rect b="b" l="l" r="r" t="t"/>
              <a:pathLst>
                <a:path extrusionOk="0" h="570" w="859">
                  <a:moveTo>
                    <a:pt x="593" y="1"/>
                  </a:moveTo>
                  <a:lnTo>
                    <a:pt x="508" y="49"/>
                  </a:lnTo>
                  <a:lnTo>
                    <a:pt x="689" y="110"/>
                  </a:lnTo>
                  <a:lnTo>
                    <a:pt x="206" y="400"/>
                  </a:lnTo>
                  <a:lnTo>
                    <a:pt x="73" y="315"/>
                  </a:lnTo>
                  <a:lnTo>
                    <a:pt x="1" y="351"/>
                  </a:lnTo>
                  <a:lnTo>
                    <a:pt x="363" y="569"/>
                  </a:lnTo>
                  <a:lnTo>
                    <a:pt x="436" y="521"/>
                  </a:lnTo>
                  <a:lnTo>
                    <a:pt x="291" y="448"/>
                  </a:lnTo>
                  <a:lnTo>
                    <a:pt x="859" y="122"/>
                  </a:lnTo>
                  <a:lnTo>
                    <a:pt x="774" y="73"/>
                  </a:lnTo>
                  <a:lnTo>
                    <a:pt x="593" y="1"/>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9"/>
            <p:cNvSpPr/>
            <p:nvPr/>
          </p:nvSpPr>
          <p:spPr>
            <a:xfrm>
              <a:off x="3296023" y="3011862"/>
              <a:ext cx="59482" cy="36648"/>
            </a:xfrm>
            <a:custGeom>
              <a:rect b="b" l="l" r="r" t="t"/>
              <a:pathLst>
                <a:path extrusionOk="0" h="581" w="943">
                  <a:moveTo>
                    <a:pt x="605" y="0"/>
                  </a:moveTo>
                  <a:lnTo>
                    <a:pt x="520" y="48"/>
                  </a:lnTo>
                  <a:cubicBezTo>
                    <a:pt x="568" y="61"/>
                    <a:pt x="617" y="73"/>
                    <a:pt x="653" y="85"/>
                  </a:cubicBezTo>
                  <a:cubicBezTo>
                    <a:pt x="701" y="97"/>
                    <a:pt x="725" y="109"/>
                    <a:pt x="762" y="121"/>
                  </a:cubicBezTo>
                  <a:cubicBezTo>
                    <a:pt x="798" y="145"/>
                    <a:pt x="810" y="169"/>
                    <a:pt x="822" y="194"/>
                  </a:cubicBezTo>
                  <a:cubicBezTo>
                    <a:pt x="822" y="218"/>
                    <a:pt x="810" y="242"/>
                    <a:pt x="774" y="266"/>
                  </a:cubicBezTo>
                  <a:cubicBezTo>
                    <a:pt x="750" y="278"/>
                    <a:pt x="725" y="278"/>
                    <a:pt x="689" y="290"/>
                  </a:cubicBezTo>
                  <a:cubicBezTo>
                    <a:pt x="665" y="290"/>
                    <a:pt x="617" y="302"/>
                    <a:pt x="556" y="302"/>
                  </a:cubicBezTo>
                  <a:lnTo>
                    <a:pt x="73" y="302"/>
                  </a:lnTo>
                  <a:lnTo>
                    <a:pt x="0" y="351"/>
                  </a:lnTo>
                  <a:lnTo>
                    <a:pt x="399" y="580"/>
                  </a:lnTo>
                  <a:lnTo>
                    <a:pt x="472" y="532"/>
                  </a:lnTo>
                  <a:lnTo>
                    <a:pt x="169" y="363"/>
                  </a:lnTo>
                  <a:lnTo>
                    <a:pt x="641" y="363"/>
                  </a:lnTo>
                  <a:cubicBezTo>
                    <a:pt x="701" y="351"/>
                    <a:pt x="737" y="351"/>
                    <a:pt x="774" y="339"/>
                  </a:cubicBezTo>
                  <a:cubicBezTo>
                    <a:pt x="810" y="339"/>
                    <a:pt x="834" y="326"/>
                    <a:pt x="858" y="302"/>
                  </a:cubicBezTo>
                  <a:cubicBezTo>
                    <a:pt x="919" y="278"/>
                    <a:pt x="943" y="242"/>
                    <a:pt x="931" y="194"/>
                  </a:cubicBezTo>
                  <a:cubicBezTo>
                    <a:pt x="931" y="157"/>
                    <a:pt x="895" y="121"/>
                    <a:pt x="834" y="85"/>
                  </a:cubicBezTo>
                  <a:cubicBezTo>
                    <a:pt x="798" y="61"/>
                    <a:pt x="774" y="48"/>
                    <a:pt x="737" y="36"/>
                  </a:cubicBezTo>
                  <a:cubicBezTo>
                    <a:pt x="701" y="24"/>
                    <a:pt x="653" y="12"/>
                    <a:pt x="605"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9"/>
            <p:cNvSpPr/>
            <p:nvPr/>
          </p:nvSpPr>
          <p:spPr>
            <a:xfrm>
              <a:off x="3428673" y="3086545"/>
              <a:ext cx="618349" cy="356892"/>
            </a:xfrm>
            <a:custGeom>
              <a:rect b="b" l="l" r="r" t="t"/>
              <a:pathLst>
                <a:path extrusionOk="0" h="5658" w="9803">
                  <a:moveTo>
                    <a:pt x="1028" y="1"/>
                  </a:moveTo>
                  <a:lnTo>
                    <a:pt x="0" y="593"/>
                  </a:lnTo>
                  <a:lnTo>
                    <a:pt x="8775" y="5657"/>
                  </a:lnTo>
                  <a:lnTo>
                    <a:pt x="9803" y="5065"/>
                  </a:lnTo>
                  <a:lnTo>
                    <a:pt x="102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9"/>
            <p:cNvSpPr/>
            <p:nvPr/>
          </p:nvSpPr>
          <p:spPr>
            <a:xfrm>
              <a:off x="3332607" y="3146027"/>
              <a:ext cx="846311" cy="488788"/>
            </a:xfrm>
            <a:custGeom>
              <a:rect b="b" l="l" r="r" t="t"/>
              <a:pathLst>
                <a:path extrusionOk="0" h="7749" w="13417">
                  <a:moveTo>
                    <a:pt x="907" y="0"/>
                  </a:moveTo>
                  <a:lnTo>
                    <a:pt x="0" y="532"/>
                  </a:lnTo>
                  <a:lnTo>
                    <a:pt x="12510" y="7748"/>
                  </a:lnTo>
                  <a:lnTo>
                    <a:pt x="13417" y="7228"/>
                  </a:lnTo>
                  <a:lnTo>
                    <a:pt x="90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9"/>
            <p:cNvSpPr/>
            <p:nvPr/>
          </p:nvSpPr>
          <p:spPr>
            <a:xfrm>
              <a:off x="2750157" y="3216168"/>
              <a:ext cx="1443276" cy="833380"/>
            </a:xfrm>
            <a:custGeom>
              <a:rect b="b" l="l" r="r" t="t"/>
              <a:pathLst>
                <a:path extrusionOk="0" h="13212" w="22881">
                  <a:moveTo>
                    <a:pt x="8038" y="0"/>
                  </a:moveTo>
                  <a:lnTo>
                    <a:pt x="0" y="4642"/>
                  </a:lnTo>
                  <a:lnTo>
                    <a:pt x="14843" y="13211"/>
                  </a:lnTo>
                  <a:lnTo>
                    <a:pt x="22880" y="8570"/>
                  </a:lnTo>
                  <a:lnTo>
                    <a:pt x="80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9"/>
            <p:cNvSpPr/>
            <p:nvPr/>
          </p:nvSpPr>
          <p:spPr>
            <a:xfrm>
              <a:off x="2771477" y="3491374"/>
              <a:ext cx="1176458" cy="417888"/>
            </a:xfrm>
            <a:custGeom>
              <a:rect b="b" l="l" r="r" t="t"/>
              <a:pathLst>
                <a:path extrusionOk="0" h="6625" w="18651">
                  <a:moveTo>
                    <a:pt x="25" y="1"/>
                  </a:moveTo>
                  <a:lnTo>
                    <a:pt x="0" y="73"/>
                  </a:lnTo>
                  <a:lnTo>
                    <a:pt x="10456" y="1403"/>
                  </a:lnTo>
                  <a:lnTo>
                    <a:pt x="10456" y="4920"/>
                  </a:lnTo>
                  <a:lnTo>
                    <a:pt x="10576" y="4920"/>
                  </a:lnTo>
                  <a:lnTo>
                    <a:pt x="10576" y="3711"/>
                  </a:lnTo>
                  <a:lnTo>
                    <a:pt x="18167" y="4437"/>
                  </a:lnTo>
                  <a:lnTo>
                    <a:pt x="18530" y="6624"/>
                  </a:lnTo>
                  <a:lnTo>
                    <a:pt x="18650" y="6612"/>
                  </a:lnTo>
                  <a:lnTo>
                    <a:pt x="18276" y="4376"/>
                  </a:lnTo>
                  <a:lnTo>
                    <a:pt x="10576" y="3651"/>
                  </a:lnTo>
                  <a:lnTo>
                    <a:pt x="10576" y="1342"/>
                  </a:lnTo>
                  <a:lnTo>
                    <a:pt x="25" y="1"/>
                  </a:lnTo>
                  <a:close/>
                </a:path>
              </a:pathLst>
            </a:custGeom>
            <a:solidFill>
              <a:srgbClr val="2C4B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9"/>
            <p:cNvSpPr/>
            <p:nvPr/>
          </p:nvSpPr>
          <p:spPr>
            <a:xfrm>
              <a:off x="3206012" y="3352226"/>
              <a:ext cx="133535" cy="69638"/>
            </a:xfrm>
            <a:custGeom>
              <a:rect b="b" l="l" r="r" t="t"/>
              <a:pathLst>
                <a:path extrusionOk="0" h="1104" w="2117">
                  <a:moveTo>
                    <a:pt x="1059" y="67"/>
                  </a:moveTo>
                  <a:cubicBezTo>
                    <a:pt x="1264" y="67"/>
                    <a:pt x="1469" y="116"/>
                    <a:pt x="1657" y="212"/>
                  </a:cubicBezTo>
                  <a:cubicBezTo>
                    <a:pt x="1983" y="394"/>
                    <a:pt x="1983" y="708"/>
                    <a:pt x="1657" y="901"/>
                  </a:cubicBezTo>
                  <a:cubicBezTo>
                    <a:pt x="1469" y="992"/>
                    <a:pt x="1264" y="1037"/>
                    <a:pt x="1059" y="1037"/>
                  </a:cubicBezTo>
                  <a:cubicBezTo>
                    <a:pt x="853" y="1037"/>
                    <a:pt x="648" y="992"/>
                    <a:pt x="460" y="901"/>
                  </a:cubicBezTo>
                  <a:cubicBezTo>
                    <a:pt x="134" y="708"/>
                    <a:pt x="134" y="394"/>
                    <a:pt x="460" y="212"/>
                  </a:cubicBezTo>
                  <a:cubicBezTo>
                    <a:pt x="648" y="116"/>
                    <a:pt x="853" y="67"/>
                    <a:pt x="1059" y="67"/>
                  </a:cubicBezTo>
                  <a:close/>
                  <a:moveTo>
                    <a:pt x="1059" y="1"/>
                  </a:moveTo>
                  <a:cubicBezTo>
                    <a:pt x="826" y="1"/>
                    <a:pt x="593" y="55"/>
                    <a:pt x="376" y="164"/>
                  </a:cubicBezTo>
                  <a:cubicBezTo>
                    <a:pt x="1" y="382"/>
                    <a:pt x="1" y="732"/>
                    <a:pt x="376" y="950"/>
                  </a:cubicBezTo>
                  <a:cubicBezTo>
                    <a:pt x="593" y="1052"/>
                    <a:pt x="826" y="1104"/>
                    <a:pt x="1059" y="1104"/>
                  </a:cubicBezTo>
                  <a:cubicBezTo>
                    <a:pt x="1291" y="1104"/>
                    <a:pt x="1524" y="1052"/>
                    <a:pt x="1741" y="950"/>
                  </a:cubicBezTo>
                  <a:cubicBezTo>
                    <a:pt x="2116" y="732"/>
                    <a:pt x="2116" y="382"/>
                    <a:pt x="1741" y="164"/>
                  </a:cubicBezTo>
                  <a:cubicBezTo>
                    <a:pt x="1524" y="55"/>
                    <a:pt x="1291" y="1"/>
                    <a:pt x="1059" y="1"/>
                  </a:cubicBezTo>
                  <a:close/>
                </a:path>
              </a:pathLst>
            </a:custGeom>
            <a:solidFill>
              <a:srgbClr val="2C4B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9"/>
            <p:cNvSpPr/>
            <p:nvPr/>
          </p:nvSpPr>
          <p:spPr>
            <a:xfrm>
              <a:off x="3070334" y="3764308"/>
              <a:ext cx="541394" cy="311918"/>
            </a:xfrm>
            <a:custGeom>
              <a:rect b="b" l="l" r="r" t="t"/>
              <a:pathLst>
                <a:path extrusionOk="0" h="4945" w="8583">
                  <a:moveTo>
                    <a:pt x="883" y="1"/>
                  </a:moveTo>
                  <a:lnTo>
                    <a:pt x="0" y="509"/>
                  </a:lnTo>
                  <a:lnTo>
                    <a:pt x="7700" y="4944"/>
                  </a:lnTo>
                  <a:lnTo>
                    <a:pt x="8582" y="4449"/>
                  </a:lnTo>
                  <a:lnTo>
                    <a:pt x="88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9"/>
            <p:cNvSpPr/>
            <p:nvPr/>
          </p:nvSpPr>
          <p:spPr>
            <a:xfrm>
              <a:off x="2649487" y="3589711"/>
              <a:ext cx="889014" cy="513955"/>
            </a:xfrm>
            <a:custGeom>
              <a:rect b="b" l="l" r="r" t="t"/>
              <a:pathLst>
                <a:path extrusionOk="0" h="8148" w="14094">
                  <a:moveTo>
                    <a:pt x="279" y="1"/>
                  </a:moveTo>
                  <a:lnTo>
                    <a:pt x="1" y="170"/>
                  </a:lnTo>
                  <a:lnTo>
                    <a:pt x="13804" y="8148"/>
                  </a:lnTo>
                  <a:lnTo>
                    <a:pt x="14094" y="7978"/>
                  </a:lnTo>
                  <a:lnTo>
                    <a:pt x="27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9"/>
            <p:cNvSpPr/>
            <p:nvPr/>
          </p:nvSpPr>
          <p:spPr>
            <a:xfrm>
              <a:off x="2833986" y="3630963"/>
              <a:ext cx="107547" cy="56328"/>
            </a:xfrm>
            <a:custGeom>
              <a:rect b="b" l="l" r="r" t="t"/>
              <a:pathLst>
                <a:path extrusionOk="0" h="893" w="1705">
                  <a:moveTo>
                    <a:pt x="859" y="1"/>
                  </a:moveTo>
                  <a:cubicBezTo>
                    <a:pt x="663" y="1"/>
                    <a:pt x="469" y="49"/>
                    <a:pt x="291" y="145"/>
                  </a:cubicBezTo>
                  <a:cubicBezTo>
                    <a:pt x="1" y="326"/>
                    <a:pt x="13" y="604"/>
                    <a:pt x="327" y="773"/>
                  </a:cubicBezTo>
                  <a:cubicBezTo>
                    <a:pt x="487" y="853"/>
                    <a:pt x="664" y="893"/>
                    <a:pt x="842" y="893"/>
                  </a:cubicBezTo>
                  <a:cubicBezTo>
                    <a:pt x="1039" y="893"/>
                    <a:pt x="1237" y="844"/>
                    <a:pt x="1415" y="749"/>
                  </a:cubicBezTo>
                  <a:cubicBezTo>
                    <a:pt x="1705" y="568"/>
                    <a:pt x="1681" y="290"/>
                    <a:pt x="1378" y="121"/>
                  </a:cubicBezTo>
                  <a:cubicBezTo>
                    <a:pt x="1212" y="40"/>
                    <a:pt x="1035" y="1"/>
                    <a:pt x="859" y="1"/>
                  </a:cubicBezTo>
                  <a:close/>
                </a:path>
              </a:pathLst>
            </a:custGeom>
            <a:solidFill>
              <a:srgbClr val="FDE3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9"/>
            <p:cNvSpPr/>
            <p:nvPr/>
          </p:nvSpPr>
          <p:spPr>
            <a:xfrm>
              <a:off x="2850008" y="3640803"/>
              <a:ext cx="70962" cy="37720"/>
            </a:xfrm>
            <a:custGeom>
              <a:rect b="b" l="l" r="r" t="t"/>
              <a:pathLst>
                <a:path extrusionOk="0" h="598" w="1125">
                  <a:moveTo>
                    <a:pt x="278" y="1"/>
                  </a:moveTo>
                  <a:cubicBezTo>
                    <a:pt x="254" y="13"/>
                    <a:pt x="242" y="25"/>
                    <a:pt x="218" y="37"/>
                  </a:cubicBezTo>
                  <a:cubicBezTo>
                    <a:pt x="0" y="170"/>
                    <a:pt x="25" y="375"/>
                    <a:pt x="254" y="508"/>
                  </a:cubicBezTo>
                  <a:cubicBezTo>
                    <a:pt x="378" y="567"/>
                    <a:pt x="514" y="598"/>
                    <a:pt x="649" y="598"/>
                  </a:cubicBezTo>
                  <a:cubicBezTo>
                    <a:pt x="791" y="598"/>
                    <a:pt x="934" y="564"/>
                    <a:pt x="1064" y="496"/>
                  </a:cubicBezTo>
                  <a:cubicBezTo>
                    <a:pt x="1088" y="484"/>
                    <a:pt x="1100" y="472"/>
                    <a:pt x="1124" y="448"/>
                  </a:cubicBezTo>
                  <a:cubicBezTo>
                    <a:pt x="1016" y="351"/>
                    <a:pt x="895" y="267"/>
                    <a:pt x="762" y="206"/>
                  </a:cubicBezTo>
                  <a:cubicBezTo>
                    <a:pt x="617" y="122"/>
                    <a:pt x="448" y="49"/>
                    <a:pt x="278"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9"/>
            <p:cNvSpPr/>
            <p:nvPr/>
          </p:nvSpPr>
          <p:spPr>
            <a:xfrm>
              <a:off x="2853792" y="3655311"/>
              <a:ext cx="44280" cy="23402"/>
            </a:xfrm>
            <a:custGeom>
              <a:rect b="b" l="l" r="r" t="t"/>
              <a:pathLst>
                <a:path extrusionOk="0" h="371" w="702">
                  <a:moveTo>
                    <a:pt x="13" y="0"/>
                  </a:moveTo>
                  <a:lnTo>
                    <a:pt x="13" y="0"/>
                  </a:lnTo>
                  <a:cubicBezTo>
                    <a:pt x="1" y="121"/>
                    <a:pt x="85" y="230"/>
                    <a:pt x="194" y="278"/>
                  </a:cubicBezTo>
                  <a:cubicBezTo>
                    <a:pt x="319" y="336"/>
                    <a:pt x="458" y="371"/>
                    <a:pt x="595" y="371"/>
                  </a:cubicBezTo>
                  <a:cubicBezTo>
                    <a:pt x="631" y="371"/>
                    <a:pt x="667" y="368"/>
                    <a:pt x="702" y="363"/>
                  </a:cubicBezTo>
                  <a:cubicBezTo>
                    <a:pt x="666" y="254"/>
                    <a:pt x="581" y="170"/>
                    <a:pt x="472" y="121"/>
                  </a:cubicBezTo>
                  <a:cubicBezTo>
                    <a:pt x="327" y="49"/>
                    <a:pt x="170" y="13"/>
                    <a:pt x="13"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9"/>
            <p:cNvSpPr/>
            <p:nvPr/>
          </p:nvSpPr>
          <p:spPr>
            <a:xfrm>
              <a:off x="2914030" y="3653229"/>
              <a:ext cx="16842" cy="11291"/>
            </a:xfrm>
            <a:custGeom>
              <a:rect b="b" l="l" r="r" t="t"/>
              <a:pathLst>
                <a:path extrusionOk="0" h="179" w="267">
                  <a:moveTo>
                    <a:pt x="13" y="0"/>
                  </a:moveTo>
                  <a:cubicBezTo>
                    <a:pt x="10" y="0"/>
                    <a:pt x="7" y="3"/>
                    <a:pt x="1" y="9"/>
                  </a:cubicBezTo>
                  <a:lnTo>
                    <a:pt x="1" y="21"/>
                  </a:lnTo>
                  <a:lnTo>
                    <a:pt x="158" y="166"/>
                  </a:lnTo>
                  <a:cubicBezTo>
                    <a:pt x="170" y="178"/>
                    <a:pt x="182" y="178"/>
                    <a:pt x="194" y="178"/>
                  </a:cubicBezTo>
                  <a:cubicBezTo>
                    <a:pt x="194" y="166"/>
                    <a:pt x="206" y="166"/>
                    <a:pt x="194" y="154"/>
                  </a:cubicBezTo>
                  <a:lnTo>
                    <a:pt x="73" y="46"/>
                  </a:lnTo>
                  <a:lnTo>
                    <a:pt x="73" y="46"/>
                  </a:lnTo>
                  <a:lnTo>
                    <a:pt x="230" y="82"/>
                  </a:lnTo>
                  <a:cubicBezTo>
                    <a:pt x="242" y="82"/>
                    <a:pt x="255" y="82"/>
                    <a:pt x="255" y="70"/>
                  </a:cubicBezTo>
                  <a:cubicBezTo>
                    <a:pt x="267" y="70"/>
                    <a:pt x="255" y="58"/>
                    <a:pt x="242" y="58"/>
                  </a:cubicBezTo>
                  <a:lnTo>
                    <a:pt x="25" y="9"/>
                  </a:lnTo>
                  <a:cubicBezTo>
                    <a:pt x="19" y="3"/>
                    <a:pt x="16" y="0"/>
                    <a:pt x="13"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9"/>
            <p:cNvSpPr/>
            <p:nvPr/>
          </p:nvSpPr>
          <p:spPr>
            <a:xfrm>
              <a:off x="2876689" y="3634748"/>
              <a:ext cx="19869" cy="9209"/>
            </a:xfrm>
            <a:custGeom>
              <a:rect b="b" l="l" r="r" t="t"/>
              <a:pathLst>
                <a:path extrusionOk="0" h="146" w="315">
                  <a:moveTo>
                    <a:pt x="182" y="0"/>
                  </a:moveTo>
                  <a:cubicBezTo>
                    <a:pt x="170" y="12"/>
                    <a:pt x="170" y="24"/>
                    <a:pt x="170" y="24"/>
                  </a:cubicBezTo>
                  <a:lnTo>
                    <a:pt x="242" y="109"/>
                  </a:lnTo>
                  <a:lnTo>
                    <a:pt x="242" y="109"/>
                  </a:lnTo>
                  <a:lnTo>
                    <a:pt x="37" y="48"/>
                  </a:lnTo>
                  <a:cubicBezTo>
                    <a:pt x="31" y="42"/>
                    <a:pt x="25" y="39"/>
                    <a:pt x="19" y="39"/>
                  </a:cubicBezTo>
                  <a:cubicBezTo>
                    <a:pt x="13" y="39"/>
                    <a:pt x="6" y="42"/>
                    <a:pt x="0" y="48"/>
                  </a:cubicBezTo>
                  <a:cubicBezTo>
                    <a:pt x="0" y="48"/>
                    <a:pt x="0" y="61"/>
                    <a:pt x="0" y="61"/>
                  </a:cubicBezTo>
                  <a:lnTo>
                    <a:pt x="25" y="61"/>
                  </a:lnTo>
                  <a:lnTo>
                    <a:pt x="291" y="145"/>
                  </a:lnTo>
                  <a:lnTo>
                    <a:pt x="315" y="145"/>
                  </a:lnTo>
                  <a:lnTo>
                    <a:pt x="315" y="133"/>
                  </a:lnTo>
                  <a:lnTo>
                    <a:pt x="206" y="0"/>
                  </a:ln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9"/>
            <p:cNvSpPr/>
            <p:nvPr/>
          </p:nvSpPr>
          <p:spPr>
            <a:xfrm>
              <a:off x="2761574" y="3589332"/>
              <a:ext cx="103762" cy="54247"/>
            </a:xfrm>
            <a:custGeom>
              <a:rect b="b" l="l" r="r" t="t"/>
              <a:pathLst>
                <a:path extrusionOk="0" h="860" w="1645">
                  <a:moveTo>
                    <a:pt x="822" y="1"/>
                  </a:moveTo>
                  <a:cubicBezTo>
                    <a:pt x="641" y="1"/>
                    <a:pt x="460" y="43"/>
                    <a:pt x="290" y="128"/>
                  </a:cubicBezTo>
                  <a:cubicBezTo>
                    <a:pt x="0" y="297"/>
                    <a:pt x="0" y="563"/>
                    <a:pt x="290" y="732"/>
                  </a:cubicBezTo>
                  <a:cubicBezTo>
                    <a:pt x="460" y="817"/>
                    <a:pt x="641" y="859"/>
                    <a:pt x="822" y="859"/>
                  </a:cubicBezTo>
                  <a:cubicBezTo>
                    <a:pt x="1004" y="859"/>
                    <a:pt x="1185" y="817"/>
                    <a:pt x="1354" y="732"/>
                  </a:cubicBezTo>
                  <a:cubicBezTo>
                    <a:pt x="1644" y="563"/>
                    <a:pt x="1644" y="297"/>
                    <a:pt x="1354" y="128"/>
                  </a:cubicBezTo>
                  <a:cubicBezTo>
                    <a:pt x="1185" y="43"/>
                    <a:pt x="1004" y="1"/>
                    <a:pt x="822" y="1"/>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9"/>
            <p:cNvSpPr/>
            <p:nvPr/>
          </p:nvSpPr>
          <p:spPr>
            <a:xfrm>
              <a:off x="2790526" y="3598226"/>
              <a:ext cx="61059" cy="31980"/>
            </a:xfrm>
            <a:custGeom>
              <a:rect b="b" l="l" r="r" t="t"/>
              <a:pathLst>
                <a:path extrusionOk="0" h="507" w="968">
                  <a:moveTo>
                    <a:pt x="302" y="0"/>
                  </a:moveTo>
                  <a:cubicBezTo>
                    <a:pt x="142" y="0"/>
                    <a:pt x="1" y="96"/>
                    <a:pt x="1" y="229"/>
                  </a:cubicBezTo>
                  <a:cubicBezTo>
                    <a:pt x="1" y="313"/>
                    <a:pt x="13" y="398"/>
                    <a:pt x="61" y="470"/>
                  </a:cubicBezTo>
                  <a:cubicBezTo>
                    <a:pt x="194" y="494"/>
                    <a:pt x="327" y="507"/>
                    <a:pt x="472" y="507"/>
                  </a:cubicBezTo>
                  <a:cubicBezTo>
                    <a:pt x="774" y="494"/>
                    <a:pt x="968" y="362"/>
                    <a:pt x="823" y="253"/>
                  </a:cubicBezTo>
                  <a:cubicBezTo>
                    <a:pt x="765" y="211"/>
                    <a:pt x="690" y="193"/>
                    <a:pt x="618" y="193"/>
                  </a:cubicBezTo>
                  <a:cubicBezTo>
                    <a:pt x="584" y="193"/>
                    <a:pt x="551" y="197"/>
                    <a:pt x="520" y="204"/>
                  </a:cubicBezTo>
                  <a:cubicBezTo>
                    <a:pt x="532" y="168"/>
                    <a:pt x="569" y="84"/>
                    <a:pt x="436" y="23"/>
                  </a:cubicBezTo>
                  <a:cubicBezTo>
                    <a:pt x="391" y="7"/>
                    <a:pt x="346" y="0"/>
                    <a:pt x="30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9"/>
            <p:cNvSpPr/>
            <p:nvPr/>
          </p:nvSpPr>
          <p:spPr>
            <a:xfrm>
              <a:off x="2684557" y="3544737"/>
              <a:ext cx="107547" cy="55761"/>
            </a:xfrm>
            <a:custGeom>
              <a:rect b="b" l="l" r="r" t="t"/>
              <a:pathLst>
                <a:path extrusionOk="0" h="884" w="1705">
                  <a:moveTo>
                    <a:pt x="843" y="0"/>
                  </a:moveTo>
                  <a:cubicBezTo>
                    <a:pt x="669" y="0"/>
                    <a:pt x="496" y="37"/>
                    <a:pt x="339" y="110"/>
                  </a:cubicBezTo>
                  <a:cubicBezTo>
                    <a:pt x="25" y="279"/>
                    <a:pt x="1" y="557"/>
                    <a:pt x="279" y="738"/>
                  </a:cubicBezTo>
                  <a:cubicBezTo>
                    <a:pt x="460" y="835"/>
                    <a:pt x="658" y="884"/>
                    <a:pt x="858" y="884"/>
                  </a:cubicBezTo>
                  <a:cubicBezTo>
                    <a:pt x="1030" y="884"/>
                    <a:pt x="1204" y="847"/>
                    <a:pt x="1366" y="774"/>
                  </a:cubicBezTo>
                  <a:cubicBezTo>
                    <a:pt x="1669" y="605"/>
                    <a:pt x="1705" y="327"/>
                    <a:pt x="1427" y="146"/>
                  </a:cubicBezTo>
                  <a:cubicBezTo>
                    <a:pt x="1245" y="49"/>
                    <a:pt x="1043" y="0"/>
                    <a:pt x="843" y="0"/>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9"/>
            <p:cNvSpPr/>
            <p:nvPr/>
          </p:nvSpPr>
          <p:spPr>
            <a:xfrm>
              <a:off x="2705877" y="3560380"/>
              <a:ext cx="27565" cy="14256"/>
            </a:xfrm>
            <a:custGeom>
              <a:rect b="b" l="l" r="r" t="t"/>
              <a:pathLst>
                <a:path extrusionOk="0" h="226" w="437">
                  <a:moveTo>
                    <a:pt x="315" y="1"/>
                  </a:moveTo>
                  <a:cubicBezTo>
                    <a:pt x="291" y="1"/>
                    <a:pt x="267" y="7"/>
                    <a:pt x="243" y="19"/>
                  </a:cubicBezTo>
                  <a:lnTo>
                    <a:pt x="49" y="115"/>
                  </a:lnTo>
                  <a:cubicBezTo>
                    <a:pt x="1" y="140"/>
                    <a:pt x="1" y="176"/>
                    <a:pt x="37" y="212"/>
                  </a:cubicBezTo>
                  <a:cubicBezTo>
                    <a:pt x="60" y="221"/>
                    <a:pt x="82" y="225"/>
                    <a:pt x="103" y="225"/>
                  </a:cubicBezTo>
                  <a:cubicBezTo>
                    <a:pt x="136" y="225"/>
                    <a:pt x="169" y="215"/>
                    <a:pt x="206" y="200"/>
                  </a:cubicBezTo>
                  <a:lnTo>
                    <a:pt x="388" y="103"/>
                  </a:lnTo>
                  <a:cubicBezTo>
                    <a:pt x="424" y="79"/>
                    <a:pt x="436" y="43"/>
                    <a:pt x="388" y="19"/>
                  </a:cubicBezTo>
                  <a:cubicBezTo>
                    <a:pt x="364" y="7"/>
                    <a:pt x="339" y="1"/>
                    <a:pt x="31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9"/>
            <p:cNvSpPr/>
            <p:nvPr/>
          </p:nvSpPr>
          <p:spPr>
            <a:xfrm>
              <a:off x="2718871" y="3562524"/>
              <a:ext cx="48065" cy="25357"/>
            </a:xfrm>
            <a:custGeom>
              <a:rect b="b" l="l" r="r" t="t"/>
              <a:pathLst>
                <a:path extrusionOk="0" h="402" w="762">
                  <a:moveTo>
                    <a:pt x="681" y="1"/>
                  </a:moveTo>
                  <a:cubicBezTo>
                    <a:pt x="661" y="1"/>
                    <a:pt x="643" y="7"/>
                    <a:pt x="629" y="21"/>
                  </a:cubicBezTo>
                  <a:cubicBezTo>
                    <a:pt x="617" y="21"/>
                    <a:pt x="617" y="33"/>
                    <a:pt x="605" y="33"/>
                  </a:cubicBezTo>
                  <a:lnTo>
                    <a:pt x="532" y="33"/>
                  </a:lnTo>
                  <a:lnTo>
                    <a:pt x="351" y="45"/>
                  </a:lnTo>
                  <a:cubicBezTo>
                    <a:pt x="315" y="45"/>
                    <a:pt x="291" y="57"/>
                    <a:pt x="266" y="69"/>
                  </a:cubicBezTo>
                  <a:lnTo>
                    <a:pt x="254" y="69"/>
                  </a:lnTo>
                  <a:lnTo>
                    <a:pt x="25" y="190"/>
                  </a:lnTo>
                  <a:cubicBezTo>
                    <a:pt x="0" y="202"/>
                    <a:pt x="0" y="214"/>
                    <a:pt x="25" y="227"/>
                  </a:cubicBezTo>
                  <a:lnTo>
                    <a:pt x="266" y="384"/>
                  </a:lnTo>
                  <a:cubicBezTo>
                    <a:pt x="284" y="396"/>
                    <a:pt x="300" y="402"/>
                    <a:pt x="315" y="402"/>
                  </a:cubicBezTo>
                  <a:cubicBezTo>
                    <a:pt x="330" y="402"/>
                    <a:pt x="345" y="396"/>
                    <a:pt x="363" y="384"/>
                  </a:cubicBezTo>
                  <a:cubicBezTo>
                    <a:pt x="375" y="384"/>
                    <a:pt x="375" y="372"/>
                    <a:pt x="387" y="372"/>
                  </a:cubicBezTo>
                  <a:lnTo>
                    <a:pt x="460" y="372"/>
                  </a:lnTo>
                  <a:cubicBezTo>
                    <a:pt x="472" y="359"/>
                    <a:pt x="484" y="359"/>
                    <a:pt x="484" y="347"/>
                  </a:cubicBezTo>
                  <a:cubicBezTo>
                    <a:pt x="508" y="347"/>
                    <a:pt x="532" y="347"/>
                    <a:pt x="556" y="335"/>
                  </a:cubicBezTo>
                  <a:cubicBezTo>
                    <a:pt x="581" y="335"/>
                    <a:pt x="593" y="311"/>
                    <a:pt x="581" y="299"/>
                  </a:cubicBezTo>
                  <a:cubicBezTo>
                    <a:pt x="605" y="299"/>
                    <a:pt x="641" y="299"/>
                    <a:pt x="665" y="287"/>
                  </a:cubicBezTo>
                  <a:cubicBezTo>
                    <a:pt x="689" y="275"/>
                    <a:pt x="701" y="251"/>
                    <a:pt x="665" y="227"/>
                  </a:cubicBezTo>
                  <a:lnTo>
                    <a:pt x="520" y="142"/>
                  </a:lnTo>
                  <a:lnTo>
                    <a:pt x="629" y="130"/>
                  </a:lnTo>
                  <a:cubicBezTo>
                    <a:pt x="653" y="118"/>
                    <a:pt x="665" y="118"/>
                    <a:pt x="689" y="106"/>
                  </a:cubicBezTo>
                  <a:cubicBezTo>
                    <a:pt x="701" y="94"/>
                    <a:pt x="726" y="81"/>
                    <a:pt x="738" y="69"/>
                  </a:cubicBezTo>
                  <a:cubicBezTo>
                    <a:pt x="750" y="45"/>
                    <a:pt x="762" y="21"/>
                    <a:pt x="726" y="9"/>
                  </a:cubicBezTo>
                  <a:cubicBezTo>
                    <a:pt x="711" y="4"/>
                    <a:pt x="696" y="1"/>
                    <a:pt x="6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9"/>
            <p:cNvSpPr/>
            <p:nvPr/>
          </p:nvSpPr>
          <p:spPr>
            <a:xfrm>
              <a:off x="2987262" y="3719334"/>
              <a:ext cx="106790" cy="56013"/>
            </a:xfrm>
            <a:custGeom>
              <a:rect b="b" l="l" r="r" t="t"/>
              <a:pathLst>
                <a:path extrusionOk="0" h="888" w="1693">
                  <a:moveTo>
                    <a:pt x="860" y="1"/>
                  </a:moveTo>
                  <a:cubicBezTo>
                    <a:pt x="669" y="1"/>
                    <a:pt x="477" y="46"/>
                    <a:pt x="302" y="134"/>
                  </a:cubicBezTo>
                  <a:cubicBezTo>
                    <a:pt x="0" y="315"/>
                    <a:pt x="12" y="593"/>
                    <a:pt x="314" y="762"/>
                  </a:cubicBezTo>
                  <a:cubicBezTo>
                    <a:pt x="487" y="845"/>
                    <a:pt x="670" y="888"/>
                    <a:pt x="853" y="888"/>
                  </a:cubicBezTo>
                  <a:cubicBezTo>
                    <a:pt x="1042" y="888"/>
                    <a:pt x="1230" y="842"/>
                    <a:pt x="1402" y="750"/>
                  </a:cubicBezTo>
                  <a:cubicBezTo>
                    <a:pt x="1692" y="581"/>
                    <a:pt x="1680" y="303"/>
                    <a:pt x="1378" y="122"/>
                  </a:cubicBezTo>
                  <a:cubicBezTo>
                    <a:pt x="1215" y="40"/>
                    <a:pt x="1038" y="1"/>
                    <a:pt x="860" y="1"/>
                  </a:cubicBezTo>
                  <a:close/>
                </a:path>
              </a:pathLst>
            </a:custGeom>
            <a:solidFill>
              <a:srgbClr val="FD74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9"/>
            <p:cNvSpPr/>
            <p:nvPr/>
          </p:nvSpPr>
          <p:spPr>
            <a:xfrm>
              <a:off x="3007825" y="3753837"/>
              <a:ext cx="23717" cy="12868"/>
            </a:xfrm>
            <a:custGeom>
              <a:rect b="b" l="l" r="r" t="t"/>
              <a:pathLst>
                <a:path extrusionOk="0" h="204" w="376">
                  <a:moveTo>
                    <a:pt x="37" y="1"/>
                  </a:moveTo>
                  <a:cubicBezTo>
                    <a:pt x="28" y="1"/>
                    <a:pt x="18" y="4"/>
                    <a:pt x="12" y="10"/>
                  </a:cubicBezTo>
                  <a:cubicBezTo>
                    <a:pt x="0" y="10"/>
                    <a:pt x="12" y="34"/>
                    <a:pt x="12" y="34"/>
                  </a:cubicBezTo>
                  <a:lnTo>
                    <a:pt x="25" y="46"/>
                  </a:lnTo>
                  <a:cubicBezTo>
                    <a:pt x="133" y="82"/>
                    <a:pt x="230" y="131"/>
                    <a:pt x="315" y="203"/>
                  </a:cubicBezTo>
                  <a:lnTo>
                    <a:pt x="363" y="203"/>
                  </a:lnTo>
                  <a:cubicBezTo>
                    <a:pt x="375" y="191"/>
                    <a:pt x="375" y="179"/>
                    <a:pt x="375" y="179"/>
                  </a:cubicBezTo>
                  <a:cubicBezTo>
                    <a:pt x="278" y="94"/>
                    <a:pt x="170" y="46"/>
                    <a:pt x="61" y="10"/>
                  </a:cubicBezTo>
                  <a:cubicBezTo>
                    <a:pt x="55" y="4"/>
                    <a:pt x="46" y="1"/>
                    <a:pt x="37"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9"/>
            <p:cNvSpPr/>
            <p:nvPr/>
          </p:nvSpPr>
          <p:spPr>
            <a:xfrm>
              <a:off x="3010096" y="3734599"/>
              <a:ext cx="16842" cy="16085"/>
            </a:xfrm>
            <a:custGeom>
              <a:rect b="b" l="l" r="r" t="t"/>
              <a:pathLst>
                <a:path extrusionOk="0" h="255" w="267">
                  <a:moveTo>
                    <a:pt x="97" y="0"/>
                  </a:moveTo>
                  <a:cubicBezTo>
                    <a:pt x="85" y="0"/>
                    <a:pt x="73" y="0"/>
                    <a:pt x="73" y="13"/>
                  </a:cubicBezTo>
                  <a:cubicBezTo>
                    <a:pt x="85" y="37"/>
                    <a:pt x="85" y="61"/>
                    <a:pt x="109" y="97"/>
                  </a:cubicBezTo>
                  <a:lnTo>
                    <a:pt x="61" y="97"/>
                  </a:lnTo>
                  <a:cubicBezTo>
                    <a:pt x="13" y="121"/>
                    <a:pt x="1" y="146"/>
                    <a:pt x="25" y="182"/>
                  </a:cubicBezTo>
                  <a:cubicBezTo>
                    <a:pt x="46" y="196"/>
                    <a:pt x="71" y="202"/>
                    <a:pt x="99" y="202"/>
                  </a:cubicBezTo>
                  <a:cubicBezTo>
                    <a:pt x="118" y="202"/>
                    <a:pt x="138" y="199"/>
                    <a:pt x="158" y="194"/>
                  </a:cubicBezTo>
                  <a:lnTo>
                    <a:pt x="170" y="194"/>
                  </a:lnTo>
                  <a:cubicBezTo>
                    <a:pt x="182" y="206"/>
                    <a:pt x="194" y="218"/>
                    <a:pt x="206" y="242"/>
                  </a:cubicBezTo>
                  <a:lnTo>
                    <a:pt x="218" y="254"/>
                  </a:lnTo>
                  <a:lnTo>
                    <a:pt x="254" y="254"/>
                  </a:lnTo>
                  <a:cubicBezTo>
                    <a:pt x="267" y="254"/>
                    <a:pt x="267" y="242"/>
                    <a:pt x="267" y="230"/>
                  </a:cubicBezTo>
                  <a:cubicBezTo>
                    <a:pt x="194" y="182"/>
                    <a:pt x="146" y="97"/>
                    <a:pt x="121" y="13"/>
                  </a:cubicBezTo>
                  <a:cubicBezTo>
                    <a:pt x="121" y="0"/>
                    <a:pt x="109" y="0"/>
                    <a:pt x="97"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9"/>
            <p:cNvSpPr/>
            <p:nvPr/>
          </p:nvSpPr>
          <p:spPr>
            <a:xfrm>
              <a:off x="3034507" y="3755162"/>
              <a:ext cx="29773" cy="9525"/>
            </a:xfrm>
            <a:custGeom>
              <a:rect b="b" l="l" r="r" t="t"/>
              <a:pathLst>
                <a:path extrusionOk="0" h="151" w="472">
                  <a:moveTo>
                    <a:pt x="49" y="1"/>
                  </a:moveTo>
                  <a:cubicBezTo>
                    <a:pt x="37" y="1"/>
                    <a:pt x="25" y="1"/>
                    <a:pt x="12" y="13"/>
                  </a:cubicBezTo>
                  <a:cubicBezTo>
                    <a:pt x="0" y="13"/>
                    <a:pt x="12" y="25"/>
                    <a:pt x="25" y="25"/>
                  </a:cubicBezTo>
                  <a:lnTo>
                    <a:pt x="49" y="37"/>
                  </a:lnTo>
                  <a:cubicBezTo>
                    <a:pt x="73" y="49"/>
                    <a:pt x="97" y="49"/>
                    <a:pt x="121" y="61"/>
                  </a:cubicBezTo>
                  <a:cubicBezTo>
                    <a:pt x="97" y="98"/>
                    <a:pt x="109" y="122"/>
                    <a:pt x="158" y="146"/>
                  </a:cubicBezTo>
                  <a:cubicBezTo>
                    <a:pt x="167" y="149"/>
                    <a:pt x="179" y="151"/>
                    <a:pt x="191" y="151"/>
                  </a:cubicBezTo>
                  <a:cubicBezTo>
                    <a:pt x="224" y="151"/>
                    <a:pt x="264" y="139"/>
                    <a:pt x="290" y="122"/>
                  </a:cubicBezTo>
                  <a:cubicBezTo>
                    <a:pt x="290" y="110"/>
                    <a:pt x="290" y="98"/>
                    <a:pt x="290" y="98"/>
                  </a:cubicBezTo>
                  <a:cubicBezTo>
                    <a:pt x="339" y="98"/>
                    <a:pt x="387" y="110"/>
                    <a:pt x="436" y="110"/>
                  </a:cubicBezTo>
                  <a:cubicBezTo>
                    <a:pt x="448" y="110"/>
                    <a:pt x="460" y="98"/>
                    <a:pt x="472" y="98"/>
                  </a:cubicBezTo>
                  <a:cubicBezTo>
                    <a:pt x="472" y="85"/>
                    <a:pt x="460" y="73"/>
                    <a:pt x="448" y="73"/>
                  </a:cubicBezTo>
                  <a:cubicBezTo>
                    <a:pt x="315" y="73"/>
                    <a:pt x="170" y="49"/>
                    <a:pt x="49"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9"/>
            <p:cNvSpPr/>
            <p:nvPr/>
          </p:nvSpPr>
          <p:spPr>
            <a:xfrm>
              <a:off x="2908732" y="3674297"/>
              <a:ext cx="107547" cy="55824"/>
            </a:xfrm>
            <a:custGeom>
              <a:rect b="b" l="l" r="r" t="t"/>
              <a:pathLst>
                <a:path extrusionOk="0" h="885" w="1705">
                  <a:moveTo>
                    <a:pt x="857" y="1"/>
                  </a:moveTo>
                  <a:cubicBezTo>
                    <a:pt x="658" y="1"/>
                    <a:pt x="459" y="50"/>
                    <a:pt x="278" y="147"/>
                  </a:cubicBezTo>
                  <a:cubicBezTo>
                    <a:pt x="0" y="328"/>
                    <a:pt x="24" y="606"/>
                    <a:pt x="339" y="775"/>
                  </a:cubicBezTo>
                  <a:cubicBezTo>
                    <a:pt x="496" y="848"/>
                    <a:pt x="668" y="885"/>
                    <a:pt x="842" y="885"/>
                  </a:cubicBezTo>
                  <a:cubicBezTo>
                    <a:pt x="1043" y="885"/>
                    <a:pt x="1245" y="836"/>
                    <a:pt x="1426" y="739"/>
                  </a:cubicBezTo>
                  <a:cubicBezTo>
                    <a:pt x="1704" y="558"/>
                    <a:pt x="1680" y="280"/>
                    <a:pt x="1366" y="110"/>
                  </a:cubicBezTo>
                  <a:cubicBezTo>
                    <a:pt x="1203" y="37"/>
                    <a:pt x="1030" y="1"/>
                    <a:pt x="857" y="1"/>
                  </a:cubicBezTo>
                  <a:close/>
                </a:path>
              </a:pathLst>
            </a:custGeom>
            <a:solidFill>
              <a:srgbClr val="FDE3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9"/>
            <p:cNvSpPr/>
            <p:nvPr/>
          </p:nvSpPr>
          <p:spPr>
            <a:xfrm>
              <a:off x="2944559" y="3720848"/>
              <a:ext cx="24411" cy="14192"/>
            </a:xfrm>
            <a:custGeom>
              <a:rect b="b" l="l" r="r" t="t"/>
              <a:pathLst>
                <a:path extrusionOk="0" h="225" w="387">
                  <a:moveTo>
                    <a:pt x="387" y="1"/>
                  </a:moveTo>
                  <a:cubicBezTo>
                    <a:pt x="266" y="13"/>
                    <a:pt x="157" y="49"/>
                    <a:pt x="49" y="86"/>
                  </a:cubicBezTo>
                  <a:cubicBezTo>
                    <a:pt x="24" y="110"/>
                    <a:pt x="0" y="170"/>
                    <a:pt x="73" y="206"/>
                  </a:cubicBezTo>
                  <a:cubicBezTo>
                    <a:pt x="103" y="218"/>
                    <a:pt x="136" y="225"/>
                    <a:pt x="169" y="225"/>
                  </a:cubicBezTo>
                  <a:cubicBezTo>
                    <a:pt x="203" y="225"/>
                    <a:pt x="236" y="218"/>
                    <a:pt x="266" y="206"/>
                  </a:cubicBezTo>
                  <a:cubicBezTo>
                    <a:pt x="327" y="146"/>
                    <a:pt x="363" y="73"/>
                    <a:pt x="387" y="1"/>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9"/>
            <p:cNvSpPr/>
            <p:nvPr/>
          </p:nvSpPr>
          <p:spPr>
            <a:xfrm>
              <a:off x="2935413" y="3707160"/>
              <a:ext cx="19869" cy="11480"/>
            </a:xfrm>
            <a:custGeom>
              <a:rect b="b" l="l" r="r" t="t"/>
              <a:pathLst>
                <a:path extrusionOk="0" h="182" w="315">
                  <a:moveTo>
                    <a:pt x="36" y="0"/>
                  </a:moveTo>
                  <a:cubicBezTo>
                    <a:pt x="24" y="0"/>
                    <a:pt x="12" y="0"/>
                    <a:pt x="0" y="25"/>
                  </a:cubicBezTo>
                  <a:cubicBezTo>
                    <a:pt x="0" y="25"/>
                    <a:pt x="12" y="37"/>
                    <a:pt x="24" y="37"/>
                  </a:cubicBezTo>
                  <a:cubicBezTo>
                    <a:pt x="73" y="49"/>
                    <a:pt x="121" y="61"/>
                    <a:pt x="157" y="85"/>
                  </a:cubicBezTo>
                  <a:cubicBezTo>
                    <a:pt x="206" y="97"/>
                    <a:pt x="230" y="133"/>
                    <a:pt x="254" y="170"/>
                  </a:cubicBezTo>
                  <a:lnTo>
                    <a:pt x="266" y="182"/>
                  </a:lnTo>
                  <a:lnTo>
                    <a:pt x="302" y="182"/>
                  </a:lnTo>
                  <a:cubicBezTo>
                    <a:pt x="314" y="182"/>
                    <a:pt x="314" y="170"/>
                    <a:pt x="314" y="157"/>
                  </a:cubicBezTo>
                  <a:cubicBezTo>
                    <a:pt x="290" y="109"/>
                    <a:pt x="254" y="73"/>
                    <a:pt x="206" y="61"/>
                  </a:cubicBezTo>
                  <a:cubicBezTo>
                    <a:pt x="157" y="25"/>
                    <a:pt x="97" y="12"/>
                    <a:pt x="36"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9"/>
            <p:cNvSpPr/>
            <p:nvPr/>
          </p:nvSpPr>
          <p:spPr>
            <a:xfrm>
              <a:off x="2971998" y="3707097"/>
              <a:ext cx="14508" cy="7822"/>
            </a:xfrm>
            <a:custGeom>
              <a:rect b="b" l="l" r="r" t="t"/>
              <a:pathLst>
                <a:path extrusionOk="0" h="124" w="230">
                  <a:moveTo>
                    <a:pt x="135" y="0"/>
                  </a:moveTo>
                  <a:cubicBezTo>
                    <a:pt x="103" y="0"/>
                    <a:pt x="71" y="11"/>
                    <a:pt x="49" y="26"/>
                  </a:cubicBezTo>
                  <a:cubicBezTo>
                    <a:pt x="0" y="50"/>
                    <a:pt x="0" y="98"/>
                    <a:pt x="37" y="110"/>
                  </a:cubicBezTo>
                  <a:cubicBezTo>
                    <a:pt x="55" y="119"/>
                    <a:pt x="75" y="123"/>
                    <a:pt x="95" y="123"/>
                  </a:cubicBezTo>
                  <a:cubicBezTo>
                    <a:pt x="128" y="123"/>
                    <a:pt x="159" y="113"/>
                    <a:pt x="182" y="98"/>
                  </a:cubicBezTo>
                  <a:cubicBezTo>
                    <a:pt x="230" y="74"/>
                    <a:pt x="230" y="38"/>
                    <a:pt x="194" y="13"/>
                  </a:cubicBezTo>
                  <a:cubicBezTo>
                    <a:pt x="175" y="4"/>
                    <a:pt x="155" y="0"/>
                    <a:pt x="135"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9"/>
            <p:cNvSpPr/>
            <p:nvPr/>
          </p:nvSpPr>
          <p:spPr>
            <a:xfrm>
              <a:off x="2984929" y="3703312"/>
              <a:ext cx="8452" cy="8452"/>
            </a:xfrm>
            <a:custGeom>
              <a:rect b="b" l="l" r="r" t="t"/>
              <a:pathLst>
                <a:path extrusionOk="0" h="134" w="134">
                  <a:moveTo>
                    <a:pt x="1" y="1"/>
                  </a:moveTo>
                  <a:cubicBezTo>
                    <a:pt x="1" y="13"/>
                    <a:pt x="1" y="25"/>
                    <a:pt x="13" y="25"/>
                  </a:cubicBezTo>
                  <a:cubicBezTo>
                    <a:pt x="13" y="25"/>
                    <a:pt x="25" y="25"/>
                    <a:pt x="37" y="37"/>
                  </a:cubicBezTo>
                  <a:cubicBezTo>
                    <a:pt x="73" y="49"/>
                    <a:pt x="85" y="73"/>
                    <a:pt x="85" y="122"/>
                  </a:cubicBezTo>
                  <a:lnTo>
                    <a:pt x="97" y="122"/>
                  </a:lnTo>
                  <a:cubicBezTo>
                    <a:pt x="97" y="134"/>
                    <a:pt x="110" y="134"/>
                    <a:pt x="110" y="134"/>
                  </a:cubicBezTo>
                  <a:cubicBezTo>
                    <a:pt x="122" y="134"/>
                    <a:pt x="134" y="134"/>
                    <a:pt x="134" y="122"/>
                  </a:cubicBezTo>
                  <a:cubicBezTo>
                    <a:pt x="134" y="73"/>
                    <a:pt x="110" y="37"/>
                    <a:pt x="61" y="13"/>
                  </a:cubicBezTo>
                  <a:lnTo>
                    <a:pt x="37" y="1"/>
                  </a:ln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9"/>
            <p:cNvSpPr/>
            <p:nvPr/>
          </p:nvSpPr>
          <p:spPr>
            <a:xfrm>
              <a:off x="2937684" y="3689309"/>
              <a:ext cx="15328" cy="8074"/>
            </a:xfrm>
            <a:custGeom>
              <a:rect b="b" l="l" r="r" t="t"/>
              <a:pathLst>
                <a:path extrusionOk="0" h="128" w="243">
                  <a:moveTo>
                    <a:pt x="136" y="1"/>
                  </a:moveTo>
                  <a:cubicBezTo>
                    <a:pt x="106" y="1"/>
                    <a:pt x="75" y="10"/>
                    <a:pt x="49" y="30"/>
                  </a:cubicBezTo>
                  <a:cubicBezTo>
                    <a:pt x="12" y="54"/>
                    <a:pt x="0" y="90"/>
                    <a:pt x="49" y="114"/>
                  </a:cubicBezTo>
                  <a:cubicBezTo>
                    <a:pt x="67" y="123"/>
                    <a:pt x="86" y="127"/>
                    <a:pt x="104" y="127"/>
                  </a:cubicBezTo>
                  <a:cubicBezTo>
                    <a:pt x="134" y="127"/>
                    <a:pt x="164" y="117"/>
                    <a:pt x="194" y="102"/>
                  </a:cubicBezTo>
                  <a:cubicBezTo>
                    <a:pt x="242" y="66"/>
                    <a:pt x="242" y="30"/>
                    <a:pt x="206" y="17"/>
                  </a:cubicBezTo>
                  <a:cubicBezTo>
                    <a:pt x="184" y="7"/>
                    <a:pt x="160" y="1"/>
                    <a:pt x="136"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9"/>
            <p:cNvSpPr/>
            <p:nvPr/>
          </p:nvSpPr>
          <p:spPr>
            <a:xfrm>
              <a:off x="2942983" y="3685020"/>
              <a:ext cx="15328" cy="4479"/>
            </a:xfrm>
            <a:custGeom>
              <a:rect b="b" l="l" r="r" t="t"/>
              <a:pathLst>
                <a:path extrusionOk="0" h="71" w="243">
                  <a:moveTo>
                    <a:pt x="25" y="1"/>
                  </a:moveTo>
                  <a:cubicBezTo>
                    <a:pt x="13" y="1"/>
                    <a:pt x="1" y="13"/>
                    <a:pt x="1" y="25"/>
                  </a:cubicBezTo>
                  <a:lnTo>
                    <a:pt x="13" y="25"/>
                  </a:lnTo>
                  <a:cubicBezTo>
                    <a:pt x="13" y="37"/>
                    <a:pt x="25" y="37"/>
                    <a:pt x="37" y="37"/>
                  </a:cubicBezTo>
                  <a:cubicBezTo>
                    <a:pt x="50" y="34"/>
                    <a:pt x="63" y="32"/>
                    <a:pt x="76" y="32"/>
                  </a:cubicBezTo>
                  <a:cubicBezTo>
                    <a:pt x="112" y="32"/>
                    <a:pt x="147" y="44"/>
                    <a:pt x="182" y="61"/>
                  </a:cubicBezTo>
                  <a:lnTo>
                    <a:pt x="194" y="61"/>
                  </a:lnTo>
                  <a:cubicBezTo>
                    <a:pt x="200" y="67"/>
                    <a:pt x="206" y="70"/>
                    <a:pt x="213" y="70"/>
                  </a:cubicBezTo>
                  <a:cubicBezTo>
                    <a:pt x="219" y="70"/>
                    <a:pt x="225" y="67"/>
                    <a:pt x="231" y="61"/>
                  </a:cubicBezTo>
                  <a:cubicBezTo>
                    <a:pt x="231" y="61"/>
                    <a:pt x="243" y="49"/>
                    <a:pt x="231" y="49"/>
                  </a:cubicBezTo>
                  <a:lnTo>
                    <a:pt x="206" y="37"/>
                  </a:lnTo>
                  <a:cubicBezTo>
                    <a:pt x="146" y="1"/>
                    <a:pt x="86" y="1"/>
                    <a:pt x="25"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vestor Social Media by Slidesgo">
  <a:themeElements>
    <a:clrScheme name="Simple Light">
      <a:dk1>
        <a:srgbClr val="07105C"/>
      </a:dk1>
      <a:lt1>
        <a:srgbClr val="FFFFFF"/>
      </a:lt1>
      <a:dk2>
        <a:srgbClr val="FDE571"/>
      </a:dk2>
      <a:lt2>
        <a:srgbClr val="8FCEF9"/>
      </a:lt2>
      <a:accent1>
        <a:srgbClr val="07105C"/>
      </a:accent1>
      <a:accent2>
        <a:srgbClr val="5664E1"/>
      </a:accent2>
      <a:accent3>
        <a:srgbClr val="1226DB"/>
      </a:accent3>
      <a:accent4>
        <a:srgbClr val="23295C"/>
      </a:accent4>
      <a:accent5>
        <a:srgbClr val="0E1DA8"/>
      </a:accent5>
      <a:accent6>
        <a:srgbClr val="FFB127"/>
      </a:accent6>
      <a:hlink>
        <a:srgbClr val="E1D4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Flora Zhao</dc:creator>
</cp:coreProperties>
</file>