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icrosoft YaHei" panose="020B0503020204020204" pitchFamily="34" charset="-122"/>
      <p:regular r:id="rId31"/>
      <p:bold r:id="rId32"/>
    </p:embeddedFont>
    <p:embeddedFont>
      <p:font typeface="Montserrat" panose="00000500000000000000" pitchFamily="2" charset="0"/>
      <p:regular r:id="rId33"/>
      <p:bold r:id="rId34"/>
      <p:italic r:id="rId35"/>
      <p:boldItalic r:id="rId36"/>
    </p:embeddedFont>
    <p:embeddedFont>
      <p:font typeface="Montserrat Black" panose="00000A00000000000000" pitchFamily="2" charset="0"/>
      <p:bold r:id="rId37"/>
      <p:boldItalic r:id="rId38"/>
    </p:embeddedFont>
    <p:embeddedFont>
      <p:font typeface="Open Sans" panose="020B0606030504020204" pitchFamily="34" charset="0"/>
      <p:regular r:id="rId39"/>
      <p:bold r:id="rId40"/>
      <p:italic r:id="rId41"/>
      <p:boldItalic r:id="rId42"/>
    </p:embeddedFont>
    <p:embeddedFont>
      <p:font typeface="Roboto Slab" pitchFamily="2" charset="0"/>
      <p:regular r:id="rId43"/>
      <p:bold r:id="rId44"/>
    </p:embeddedFont>
    <p:embeddedFont>
      <p:font typeface="Ubuntu" panose="020B0504030602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52CF-3FDF-4AF0-B05E-1AA706087CD3}">
  <a:tblStyle styleId="{F4F752CF-3FDF-4AF0-B05E-1AA706087CD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9"/>
          </a:solidFill>
        </a:fill>
      </a:tcStyle>
    </a:wholeTbl>
    <a:band1H>
      <a:tcTxStyle b="off" i="off"/>
      <a:tcStyle>
        <a:tcBdr/>
        <a:fill>
          <a:solidFill>
            <a:srgbClr val="CACAD1"/>
          </a:solidFill>
        </a:fill>
      </a:tcStyle>
    </a:band1H>
    <a:band2H>
      <a:tcTxStyle b="off" i="off"/>
      <a:tcStyle>
        <a:tcBdr/>
      </a:tcStyle>
    </a:band2H>
    <a:band1V>
      <a:tcTxStyle b="off" i="off"/>
      <a:tcStyle>
        <a:tcBdr/>
        <a:fill>
          <a:solidFill>
            <a:srgbClr val="CACAD1"/>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3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3" name="Google Shape;15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8" name="Google Shape;16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0" name="Google Shape;164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3"/>
        <p:cNvGrpSpPr/>
        <p:nvPr/>
      </p:nvGrpSpPr>
      <p:grpSpPr>
        <a:xfrm>
          <a:off x="0" y="0"/>
          <a:ext cx="0" cy="0"/>
          <a:chOff x="0" y="0"/>
          <a:chExt cx="0" cy="0"/>
        </a:xfrm>
      </p:grpSpPr>
      <p:sp>
        <p:nvSpPr>
          <p:cNvPr id="1674" name="Google Shape;16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5" name="Google Shape;1675;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6" name="Google Shape;20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5"/>
        <p:cNvGrpSpPr/>
        <p:nvPr/>
      </p:nvGrpSpPr>
      <p:grpSpPr>
        <a:xfrm>
          <a:off x="0" y="0"/>
          <a:ext cx="0" cy="0"/>
          <a:chOff x="0" y="0"/>
          <a:chExt cx="0" cy="0"/>
        </a:xfrm>
      </p:grpSpPr>
      <p:sp>
        <p:nvSpPr>
          <p:cNvPr id="2116" name="Google Shape;211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7" name="Google Shape;2117;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3" name="Google Shape;21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1"/>
        <p:cNvGrpSpPr/>
        <p:nvPr/>
      </p:nvGrpSpPr>
      <p:grpSpPr>
        <a:xfrm>
          <a:off x="0" y="0"/>
          <a:ext cx="0" cy="0"/>
          <a:chOff x="0" y="0"/>
          <a:chExt cx="0" cy="0"/>
        </a:xfrm>
      </p:grpSpPr>
      <p:sp>
        <p:nvSpPr>
          <p:cNvPr id="2232" name="Google Shape;22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3" name="Google Shape;223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9" name="Google Shape;2239;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5"/>
        <p:cNvGrpSpPr/>
        <p:nvPr/>
      </p:nvGrpSpPr>
      <p:grpSpPr>
        <a:xfrm>
          <a:off x="0" y="0"/>
          <a:ext cx="0" cy="0"/>
          <a:chOff x="0" y="0"/>
          <a:chExt cx="0" cy="0"/>
        </a:xfrm>
      </p:grpSpPr>
      <p:sp>
        <p:nvSpPr>
          <p:cNvPr id="2246" name="Google Shape;2246;g1d2c22fef09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7" name="Google Shape;2247;g1d2c22fef09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1" name="Google Shape;6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d2c22fef0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5" name="Google Shape;2255;g1d2c22fef0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p:cNvGrpSpPr/>
        <p:nvPr/>
      </p:nvGrpSpPr>
      <p:grpSpPr>
        <a:xfrm>
          <a:off x="0" y="0"/>
          <a:ext cx="0" cy="0"/>
          <a:chOff x="0" y="0"/>
          <a:chExt cx="0" cy="0"/>
        </a:xfrm>
      </p:grpSpPr>
      <p:sp>
        <p:nvSpPr>
          <p:cNvPr id="2262" name="Google Shape;2262;g1cd2b6a83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g1cd2b6a83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p:cNvGrpSpPr/>
        <p:nvPr/>
      </p:nvGrpSpPr>
      <p:grpSpPr>
        <a:xfrm>
          <a:off x="0" y="0"/>
          <a:ext cx="0" cy="0"/>
          <a:chOff x="0" y="0"/>
          <a:chExt cx="0" cy="0"/>
        </a:xfrm>
      </p:grpSpPr>
      <p:sp>
        <p:nvSpPr>
          <p:cNvPr id="2268" name="Google Shape;226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5" name="Google Shape;237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1" name="Google Shape;23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5"/>
        <p:cNvGrpSpPr/>
        <p:nvPr/>
      </p:nvGrpSpPr>
      <p:grpSpPr>
        <a:xfrm>
          <a:off x="0" y="0"/>
          <a:ext cx="0" cy="0"/>
          <a:chOff x="0" y="0"/>
          <a:chExt cx="0" cy="0"/>
        </a:xfrm>
      </p:grpSpPr>
      <p:sp>
        <p:nvSpPr>
          <p:cNvPr id="2386" name="Google Shape;2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7" name="Google Shape;2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3"/>
        <p:cNvGrpSpPr/>
        <p:nvPr/>
      </p:nvGrpSpPr>
      <p:grpSpPr>
        <a:xfrm>
          <a:off x="0" y="0"/>
          <a:ext cx="0" cy="0"/>
          <a:chOff x="0" y="0"/>
          <a:chExt cx="0" cy="0"/>
        </a:xfrm>
      </p:grpSpPr>
      <p:sp>
        <p:nvSpPr>
          <p:cNvPr id="2584" name="Google Shape;25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5" name="Google Shape;258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3" name="Google Shape;26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9" name="Google Shape;2649;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8" name="Google Shape;6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0" name="Google Shape;9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7" name="Google Shape;93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lang="en-GB" sz="1100" b="0" i="0">
                <a:solidFill>
                  <a:srgbClr val="111111"/>
                </a:solidFill>
                <a:latin typeface="Arial"/>
                <a:ea typeface="Arial"/>
                <a:cs typeface="Arial"/>
                <a:sym typeface="Arial"/>
              </a:rPr>
              <a:t>exchange rate is one of the most important determinants </a:t>
            </a:r>
            <a:r>
              <a:rPr lang="en-GB" sz="1100" b="0" i="0">
                <a:solidFill>
                  <a:srgbClr val="FF0000"/>
                </a:solidFill>
                <a:latin typeface="Arial"/>
                <a:ea typeface="Arial"/>
                <a:cs typeface="Arial"/>
                <a:sym typeface="Arial"/>
              </a:rPr>
              <a:t>of </a:t>
            </a:r>
            <a:r>
              <a:rPr lang="en-GB" sz="1100" b="1" i="0">
                <a:solidFill>
                  <a:srgbClr val="FF0000"/>
                </a:solidFill>
                <a:latin typeface="Arial"/>
                <a:ea typeface="Arial"/>
                <a:cs typeface="Arial"/>
                <a:sym typeface="Arial"/>
              </a:rPr>
              <a:t>a country's relative level of economic health</a:t>
            </a:r>
            <a:r>
              <a:rPr lang="en-GB" sz="1100" b="1" i="0">
                <a:solidFill>
                  <a:srgbClr val="111111"/>
                </a:solidFill>
                <a:latin typeface="Arial"/>
                <a:ea typeface="Arial"/>
                <a:cs typeface="Arial"/>
                <a:sym typeface="Arial"/>
              </a:rPr>
              <a:t>.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marL="285750" lvl="0" indent="-215900" algn="l" rtl="0">
              <a:lnSpc>
                <a:spcPct val="100000"/>
              </a:lnSpc>
              <a:spcBef>
                <a:spcPts val="0"/>
              </a:spcBef>
              <a:spcAft>
                <a:spcPts val="0"/>
              </a:spcAft>
              <a:buSzPts val="1100"/>
              <a:buFont typeface="Arial"/>
              <a:buNone/>
            </a:pPr>
            <a:endParaRPr sz="1100">
              <a:solidFill>
                <a:srgbClr val="111111"/>
              </a:solidFill>
              <a:latin typeface="Arial"/>
              <a:ea typeface="Arial"/>
              <a:cs typeface="Arial"/>
              <a:sym typeface="Arial"/>
            </a:endParaRPr>
          </a:p>
          <a:p>
            <a:pPr marL="285750" lvl="0" indent="-285750" algn="l" rtl="0">
              <a:lnSpc>
                <a:spcPct val="100000"/>
              </a:lnSpc>
              <a:spcBef>
                <a:spcPts val="0"/>
              </a:spcBef>
              <a:spcAft>
                <a:spcPts val="0"/>
              </a:spcAft>
              <a:buSzPts val="1100"/>
              <a:buFont typeface="Arial"/>
              <a:buChar char="•"/>
            </a:pPr>
            <a:r>
              <a:rPr lang="en-GB" sz="1100" b="0" i="0">
                <a:solidFill>
                  <a:srgbClr val="111111"/>
                </a:solidFill>
                <a:latin typeface="Arial"/>
                <a:ea typeface="Arial"/>
                <a:cs typeface="Arial"/>
                <a:sym typeface="Arial"/>
              </a:rPr>
              <a:t>But exchange rates matter on a smaller scale as well: they</a:t>
            </a:r>
            <a:r>
              <a:rPr lang="en-GB" sz="1100" b="1" i="0">
                <a:solidFill>
                  <a:srgbClr val="111111"/>
                </a:solidFill>
                <a:latin typeface="Arial"/>
                <a:ea typeface="Arial"/>
                <a:cs typeface="Arial"/>
                <a:sym typeface="Arial"/>
              </a:rPr>
              <a:t> </a:t>
            </a:r>
            <a:r>
              <a:rPr lang="en-GB" sz="1100" b="1" i="0">
                <a:solidFill>
                  <a:srgbClr val="FF0000"/>
                </a:solidFill>
                <a:latin typeface="Arial"/>
                <a:ea typeface="Arial"/>
                <a:cs typeface="Arial"/>
                <a:sym typeface="Arial"/>
              </a:rPr>
              <a:t>impact the real return of an investor's portfolio</a:t>
            </a:r>
            <a:r>
              <a:rPr lang="en-GB" sz="1100" b="0" i="0">
                <a:solidFill>
                  <a:srgbClr val="111111"/>
                </a:solidFill>
                <a:latin typeface="Arial"/>
                <a:ea typeface="Arial"/>
                <a:cs typeface="Arial"/>
                <a:sym typeface="Arial"/>
              </a:rPr>
              <a:t>. Here, we look at some of the major forces behind exchange rate movements.</a:t>
            </a:r>
            <a:endParaRPr sz="1100" b="1">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4" name="Google Shape;9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2" name="Google Shape;10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5" name="Google Shape;1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8"/>
          <p:cNvSpPr txBox="1">
            <a:spLocks noGrp="1"/>
          </p:cNvSpPr>
          <p:nvPr>
            <p:ph type="ctrTitle"/>
          </p:nvPr>
        </p:nvSpPr>
        <p:spPr>
          <a:xfrm>
            <a:off x="436875" y="719386"/>
            <a:ext cx="4114800" cy="3417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28"/>
          <p:cNvSpPr txBox="1">
            <a:spLocks noGrp="1"/>
          </p:cNvSpPr>
          <p:nvPr>
            <p:ph type="subTitle" idx="1"/>
          </p:nvPr>
        </p:nvSpPr>
        <p:spPr>
          <a:xfrm>
            <a:off x="449175" y="3542250"/>
            <a:ext cx="25203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8"/>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24">
    <p:spTree>
      <p:nvGrpSpPr>
        <p:cNvPr id="1" name="Shape 80"/>
        <p:cNvGrpSpPr/>
        <p:nvPr/>
      </p:nvGrpSpPr>
      <p:grpSpPr>
        <a:xfrm>
          <a:off x="0" y="0"/>
          <a:ext cx="0" cy="0"/>
          <a:chOff x="0" y="0"/>
          <a:chExt cx="0" cy="0"/>
        </a:xfrm>
      </p:grpSpPr>
      <p:sp>
        <p:nvSpPr>
          <p:cNvPr id="81" name="Google Shape;81;p37"/>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2" name="Google Shape;82;p37"/>
          <p:cNvSpPr txBox="1">
            <a:spLocks noGrp="1"/>
          </p:cNvSpPr>
          <p:nvPr>
            <p:ph type="subTitle" idx="1"/>
          </p:nvPr>
        </p:nvSpPr>
        <p:spPr>
          <a:xfrm>
            <a:off x="4810050" y="2534964"/>
            <a:ext cx="3871500" cy="6714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3" name="Google Shape;83;p37"/>
          <p:cNvSpPr/>
          <p:nvPr/>
        </p:nvSpPr>
        <p:spPr>
          <a:xfrm rot="-4546338">
            <a:off x="3291820" y="-1265711"/>
            <a:ext cx="9413075" cy="6480182"/>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6" name="Google Shape;86;p38"/>
          <p:cNvSpPr/>
          <p:nvPr/>
        </p:nvSpPr>
        <p:spPr>
          <a:xfrm>
            <a:off x="3628076" y="1779053"/>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avLst/>
            <a:gdLst/>
            <a:ahLst/>
            <a:cxnLst/>
            <a:rect l="l" t="t" r="r" b="b"/>
            <a:pathLst>
              <a:path w="11303" h="5936" extrusionOk="0">
                <a:moveTo>
                  <a:pt x="1" y="1"/>
                </a:moveTo>
                <a:lnTo>
                  <a:pt x="5742" y="5935"/>
                </a:lnTo>
                <a:lnTo>
                  <a:pt x="1130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avLst/>
            <a:gdLst/>
            <a:ahLst/>
            <a:cxnLst/>
            <a:rect l="l" t="t" r="r" b="b"/>
            <a:pathLst>
              <a:path w="11303" h="5936" extrusionOk="0">
                <a:moveTo>
                  <a:pt x="1" y="1"/>
                </a:moveTo>
                <a:lnTo>
                  <a:pt x="5742" y="5935"/>
                </a:lnTo>
                <a:lnTo>
                  <a:pt x="1130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avLst/>
            <a:gdLst/>
            <a:ahLst/>
            <a:cxnLst/>
            <a:rect l="l" t="t" r="r" b="b"/>
            <a:pathLst>
              <a:path w="44469" h="26459" extrusionOk="0">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avLst/>
            <a:gdLst/>
            <a:ahLst/>
            <a:cxnLst/>
            <a:rect l="l" t="t" r="r" b="b"/>
            <a:pathLst>
              <a:path w="11303" h="5936" extrusionOk="0">
                <a:moveTo>
                  <a:pt x="1" y="1"/>
                </a:moveTo>
                <a:lnTo>
                  <a:pt x="5742" y="5935"/>
                </a:lnTo>
                <a:lnTo>
                  <a:pt x="113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135750" y="2095577"/>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4" name="Google Shape;94;p40"/>
          <p:cNvSpPr txBox="1">
            <a:spLocks noGrp="1"/>
          </p:cNvSpPr>
          <p:nvPr>
            <p:ph type="subTitle" idx="1"/>
          </p:nvPr>
        </p:nvSpPr>
        <p:spPr>
          <a:xfrm>
            <a:off x="1135750" y="2467122"/>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5" name="Google Shape;95;p40"/>
          <p:cNvSpPr txBox="1">
            <a:spLocks noGrp="1"/>
          </p:cNvSpPr>
          <p:nvPr>
            <p:ph type="title" idx="2"/>
          </p:nvPr>
        </p:nvSpPr>
        <p:spPr>
          <a:xfrm>
            <a:off x="1135750"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6" name="Google Shape;96;p40"/>
          <p:cNvSpPr txBox="1">
            <a:spLocks noGrp="1"/>
          </p:cNvSpPr>
          <p:nvPr>
            <p:ph type="subTitle" idx="3"/>
          </p:nvPr>
        </p:nvSpPr>
        <p:spPr>
          <a:xfrm>
            <a:off x="1135750"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40"/>
          <p:cNvSpPr txBox="1">
            <a:spLocks noGrp="1"/>
          </p:cNvSpPr>
          <p:nvPr>
            <p:ph type="title" idx="4"/>
          </p:nvPr>
        </p:nvSpPr>
        <p:spPr>
          <a:xfrm>
            <a:off x="3441529" y="2085352"/>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8" name="Google Shape;98;p40"/>
          <p:cNvSpPr txBox="1">
            <a:spLocks noGrp="1"/>
          </p:cNvSpPr>
          <p:nvPr>
            <p:ph type="subTitle" idx="5"/>
          </p:nvPr>
        </p:nvSpPr>
        <p:spPr>
          <a:xfrm>
            <a:off x="3441527" y="2467122"/>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40"/>
          <p:cNvSpPr txBox="1">
            <a:spLocks noGrp="1"/>
          </p:cNvSpPr>
          <p:nvPr>
            <p:ph type="title" idx="6"/>
          </p:nvPr>
        </p:nvSpPr>
        <p:spPr>
          <a:xfrm>
            <a:off x="3441527" y="364332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0" name="Google Shape;100;p40"/>
          <p:cNvSpPr txBox="1">
            <a:spLocks noGrp="1"/>
          </p:cNvSpPr>
          <p:nvPr>
            <p:ph type="subTitle" idx="7"/>
          </p:nvPr>
        </p:nvSpPr>
        <p:spPr>
          <a:xfrm>
            <a:off x="3441527" y="4011640"/>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40"/>
          <p:cNvSpPr txBox="1">
            <a:spLocks noGrp="1"/>
          </p:cNvSpPr>
          <p:nvPr>
            <p:ph type="title" idx="8"/>
          </p:nvPr>
        </p:nvSpPr>
        <p:spPr>
          <a:xfrm>
            <a:off x="5768154" y="209411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2" name="Google Shape;102;p40"/>
          <p:cNvSpPr txBox="1">
            <a:spLocks noGrp="1"/>
          </p:cNvSpPr>
          <p:nvPr>
            <p:ph type="subTitle" idx="9"/>
          </p:nvPr>
        </p:nvSpPr>
        <p:spPr>
          <a:xfrm>
            <a:off x="5768152" y="2465424"/>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3" name="Google Shape;103;p40"/>
          <p:cNvSpPr txBox="1">
            <a:spLocks noGrp="1"/>
          </p:cNvSpPr>
          <p:nvPr>
            <p:ph type="title" idx="13"/>
          </p:nvPr>
        </p:nvSpPr>
        <p:spPr>
          <a:xfrm>
            <a:off x="5768152" y="3641868"/>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04" name="Google Shape;104;p40"/>
          <p:cNvSpPr txBox="1">
            <a:spLocks noGrp="1"/>
          </p:cNvSpPr>
          <p:nvPr>
            <p:ph type="subTitle" idx="14"/>
          </p:nvPr>
        </p:nvSpPr>
        <p:spPr>
          <a:xfrm>
            <a:off x="5768152" y="4004123"/>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4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06" name="Google Shape;106;p40"/>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16">
    <p:spTree>
      <p:nvGrpSpPr>
        <p:cNvPr id="1" name="Shape 108"/>
        <p:cNvGrpSpPr/>
        <p:nvPr/>
      </p:nvGrpSpPr>
      <p:grpSpPr>
        <a:xfrm>
          <a:off x="0" y="0"/>
          <a:ext cx="0" cy="0"/>
          <a:chOff x="0" y="0"/>
          <a:chExt cx="0" cy="0"/>
        </a:xfrm>
      </p:grpSpPr>
      <p:sp>
        <p:nvSpPr>
          <p:cNvPr id="109" name="Google Shape;109;p39"/>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0" name="Google Shape;110;p39"/>
          <p:cNvSpPr txBox="1">
            <a:spLocks noGrp="1"/>
          </p:cNvSpPr>
          <p:nvPr>
            <p:ph type="subTitle" idx="1"/>
          </p:nvPr>
        </p:nvSpPr>
        <p:spPr>
          <a:xfrm>
            <a:off x="4815300" y="2777674"/>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1" name="Google Shape;111;p39"/>
          <p:cNvSpPr/>
          <p:nvPr/>
        </p:nvSpPr>
        <p:spPr>
          <a:xfrm>
            <a:off x="3873077" y="-586805"/>
            <a:ext cx="6137522" cy="6223558"/>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1">
    <p:spTree>
      <p:nvGrpSpPr>
        <p:cNvPr id="1" name="Shape 112"/>
        <p:cNvGrpSpPr/>
        <p:nvPr/>
      </p:nvGrpSpPr>
      <p:grpSpPr>
        <a:xfrm>
          <a:off x="0" y="0"/>
          <a:ext cx="0" cy="0"/>
          <a:chOff x="0" y="0"/>
          <a:chExt cx="0" cy="0"/>
        </a:xfrm>
      </p:grpSpPr>
      <p:sp>
        <p:nvSpPr>
          <p:cNvPr id="113" name="Google Shape;113;p41"/>
          <p:cNvSpPr txBox="1">
            <a:spLocks noGrp="1"/>
          </p:cNvSpPr>
          <p:nvPr>
            <p:ph type="title"/>
          </p:nvPr>
        </p:nvSpPr>
        <p:spPr>
          <a:xfrm>
            <a:off x="4815309" y="1871700"/>
            <a:ext cx="3871500" cy="1400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14" name="Google Shape;114;p41"/>
          <p:cNvSpPr txBox="1">
            <a:spLocks noGrp="1"/>
          </p:cNvSpPr>
          <p:nvPr>
            <p:ph type="subTitle" idx="1"/>
          </p:nvPr>
        </p:nvSpPr>
        <p:spPr>
          <a:xfrm>
            <a:off x="4815300" y="3065475"/>
            <a:ext cx="3871500" cy="67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115" name="Google Shape;115;p41"/>
          <p:cNvSpPr/>
          <p:nvPr/>
        </p:nvSpPr>
        <p:spPr>
          <a:xfrm rot="10799903">
            <a:off x="4287249" y="-1668273"/>
            <a:ext cx="6680951" cy="656419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42"/>
          <p:cNvSpPr txBox="1">
            <a:spLocks noGrp="1"/>
          </p:cNvSpPr>
          <p:nvPr>
            <p:ph type="title"/>
          </p:nvPr>
        </p:nvSpPr>
        <p:spPr>
          <a:xfrm>
            <a:off x="1620150" y="1739138"/>
            <a:ext cx="5903700" cy="11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a:endParaRPr/>
          </a:p>
        </p:txBody>
      </p:sp>
      <p:sp>
        <p:nvSpPr>
          <p:cNvPr id="118" name="Google Shape;118;p42"/>
          <p:cNvSpPr txBox="1">
            <a:spLocks noGrp="1"/>
          </p:cNvSpPr>
          <p:nvPr>
            <p:ph type="subTitle" idx="1"/>
          </p:nvPr>
        </p:nvSpPr>
        <p:spPr>
          <a:xfrm>
            <a:off x="1620150" y="2960638"/>
            <a:ext cx="5903700" cy="443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9" name="Google Shape;119;p42"/>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0"/>
        <p:cNvGrpSpPr/>
        <p:nvPr/>
      </p:nvGrpSpPr>
      <p:grpSpPr>
        <a:xfrm>
          <a:off x="0" y="0"/>
          <a:ext cx="0" cy="0"/>
          <a:chOff x="0" y="0"/>
          <a:chExt cx="0" cy="0"/>
        </a:xfrm>
      </p:grpSpPr>
      <p:sp>
        <p:nvSpPr>
          <p:cNvPr id="121" name="Google Shape;121;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122" name="Google Shape;122;p43"/>
          <p:cNvSpPr txBox="1">
            <a:spLocks noGrp="1"/>
          </p:cNvSpPr>
          <p:nvPr>
            <p:ph type="title"/>
          </p:nvPr>
        </p:nvSpPr>
        <p:spPr>
          <a:xfrm>
            <a:off x="457200" y="951000"/>
            <a:ext cx="3754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3" name="Google Shape;123;p43"/>
          <p:cNvSpPr txBox="1">
            <a:spLocks noGrp="1"/>
          </p:cNvSpPr>
          <p:nvPr>
            <p:ph type="subTitle" idx="1"/>
          </p:nvPr>
        </p:nvSpPr>
        <p:spPr>
          <a:xfrm>
            <a:off x="457200" y="2234150"/>
            <a:ext cx="3677400" cy="90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a:endParaRPr/>
          </a:p>
        </p:txBody>
      </p:sp>
      <p:sp>
        <p:nvSpPr>
          <p:cNvPr id="124" name="Google Shape;124;p43"/>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27"/>
        <p:cNvGrpSpPr/>
        <p:nvPr/>
      </p:nvGrpSpPr>
      <p:grpSpPr>
        <a:xfrm>
          <a:off x="0" y="0"/>
          <a:ext cx="0" cy="0"/>
          <a:chOff x="0" y="0"/>
          <a:chExt cx="0" cy="0"/>
        </a:xfrm>
      </p:grpSpPr>
      <p:sp>
        <p:nvSpPr>
          <p:cNvPr id="128" name="Google Shape;128;p45"/>
          <p:cNvSpPr txBox="1">
            <a:spLocks noGrp="1"/>
          </p:cNvSpPr>
          <p:nvPr>
            <p:ph type="title"/>
          </p:nvPr>
        </p:nvSpPr>
        <p:spPr>
          <a:xfrm>
            <a:off x="4815309" y="1289250"/>
            <a:ext cx="3871500" cy="140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29" name="Google Shape;129;p45"/>
          <p:cNvSpPr txBox="1">
            <a:spLocks noGrp="1"/>
          </p:cNvSpPr>
          <p:nvPr>
            <p:ph type="subTitle" idx="1"/>
          </p:nvPr>
        </p:nvSpPr>
        <p:spPr>
          <a:xfrm>
            <a:off x="4815300" y="2487916"/>
            <a:ext cx="3871500" cy="67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
  <p:cSld name="CUSTOM">
    <p:spTree>
      <p:nvGrpSpPr>
        <p:cNvPr id="1" name="Shape 12"/>
        <p:cNvGrpSpPr/>
        <p:nvPr/>
      </p:nvGrpSpPr>
      <p:grpSpPr>
        <a:xfrm>
          <a:off x="0" y="0"/>
          <a:ext cx="0" cy="0"/>
          <a:chOff x="0" y="0"/>
          <a:chExt cx="0" cy="0"/>
        </a:xfrm>
      </p:grpSpPr>
      <p:sp>
        <p:nvSpPr>
          <p:cNvPr id="13" name="Google Shape;13;p29"/>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a:endParaRPr/>
          </a:p>
        </p:txBody>
      </p:sp>
      <p:sp>
        <p:nvSpPr>
          <p:cNvPr id="14" name="Google Shape;14;p29"/>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9"/>
          <p:cNvSpPr txBox="1">
            <a:spLocks noGrp="1"/>
          </p:cNvSpPr>
          <p:nvPr>
            <p:ph type="subTitle" idx="1"/>
          </p:nvPr>
        </p:nvSpPr>
        <p:spPr>
          <a:xfrm>
            <a:off x="1136550" y="2208253"/>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29"/>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7" name="Google Shape;17;p29"/>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8" name="Google Shape;18;p29"/>
          <p:cNvSpPr txBox="1">
            <a:spLocks noGrp="1"/>
          </p:cNvSpPr>
          <p:nvPr>
            <p:ph type="subTitle" idx="5"/>
          </p:nvPr>
        </p:nvSpPr>
        <p:spPr>
          <a:xfrm>
            <a:off x="1136550"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9"/>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0" name="Google Shape;20;p29"/>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1" name="Google Shape;21;p29"/>
          <p:cNvSpPr txBox="1">
            <a:spLocks noGrp="1"/>
          </p:cNvSpPr>
          <p:nvPr>
            <p:ph type="subTitle" idx="8"/>
          </p:nvPr>
        </p:nvSpPr>
        <p:spPr>
          <a:xfrm>
            <a:off x="3442327" y="2208253"/>
            <a:ext cx="2240100" cy="64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9"/>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3" name="Google Shape;23;p29"/>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4" name="Google Shape;24;p29"/>
          <p:cNvSpPr txBox="1">
            <a:spLocks noGrp="1"/>
          </p:cNvSpPr>
          <p:nvPr>
            <p:ph type="subTitle" idx="14"/>
          </p:nvPr>
        </p:nvSpPr>
        <p:spPr>
          <a:xfrm>
            <a:off x="3442327" y="3945148"/>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9"/>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6" name="Google Shape;26;p29"/>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7" name="Google Shape;27;p29"/>
          <p:cNvSpPr txBox="1">
            <a:spLocks noGrp="1"/>
          </p:cNvSpPr>
          <p:nvPr>
            <p:ph type="subTitle" idx="17"/>
          </p:nvPr>
        </p:nvSpPr>
        <p:spPr>
          <a:xfrm>
            <a:off x="5768952" y="2161277"/>
            <a:ext cx="2240100" cy="690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29"/>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29" name="Google Shape;29;p29"/>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0" name="Google Shape;30;p29"/>
          <p:cNvSpPr txBox="1">
            <a:spLocks noGrp="1"/>
          </p:cNvSpPr>
          <p:nvPr>
            <p:ph type="subTitle" idx="20"/>
          </p:nvPr>
        </p:nvSpPr>
        <p:spPr>
          <a:xfrm>
            <a:off x="5768952" y="3937632"/>
            <a:ext cx="22401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9"/>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32" name="Google Shape;32;p29"/>
          <p:cNvSpPr/>
          <p:nvPr/>
        </p:nvSpPr>
        <p:spPr>
          <a:xfrm>
            <a:off x="1715088"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avLst/>
            <a:gdLst/>
            <a:ahLst/>
            <a:cxnLst/>
            <a:rect l="l" t="t" r="r" b="b"/>
            <a:pathLst>
              <a:path w="43850" h="20955" extrusionOk="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40" name="Google Shape;40;p30"/>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1" name="Google Shape;41;p30"/>
          <p:cNvSpPr txBox="1">
            <a:spLocks noGrp="1"/>
          </p:cNvSpPr>
          <p:nvPr>
            <p:ph type="subTitle" idx="1"/>
          </p:nvPr>
        </p:nvSpPr>
        <p:spPr>
          <a:xfrm>
            <a:off x="4815300" y="2570575"/>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42" name="Google Shape;42;p30"/>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43"/>
        <p:cNvGrpSpPr/>
        <p:nvPr/>
      </p:nvGrpSpPr>
      <p:grpSpPr>
        <a:xfrm>
          <a:off x="0" y="0"/>
          <a:ext cx="0" cy="0"/>
          <a:chOff x="0" y="0"/>
          <a:chExt cx="0" cy="0"/>
        </a:xfrm>
      </p:grpSpPr>
      <p:sp>
        <p:nvSpPr>
          <p:cNvPr id="44" name="Google Shape;44;p3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45" name="Google Shape;45;p31"/>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47"/>
        <p:cNvGrpSpPr/>
        <p:nvPr/>
      </p:nvGrpSpPr>
      <p:grpSpPr>
        <a:xfrm>
          <a:off x="0" y="0"/>
          <a:ext cx="0" cy="0"/>
          <a:chOff x="0" y="0"/>
          <a:chExt cx="0" cy="0"/>
        </a:xfrm>
      </p:grpSpPr>
      <p:sp>
        <p:nvSpPr>
          <p:cNvPr id="48" name="Google Shape;48;p32"/>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9" name="Google Shape;49;p32"/>
          <p:cNvSpPr txBox="1">
            <a:spLocks noGrp="1"/>
          </p:cNvSpPr>
          <p:nvPr>
            <p:ph type="subTitle" idx="1"/>
          </p:nvPr>
        </p:nvSpPr>
        <p:spPr>
          <a:xfrm>
            <a:off x="4815300" y="2793300"/>
            <a:ext cx="3871500" cy="90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50" name="Google Shape;50;p32"/>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51"/>
        <p:cNvGrpSpPr/>
        <p:nvPr/>
      </p:nvGrpSpPr>
      <p:grpSpPr>
        <a:xfrm>
          <a:off x="0" y="0"/>
          <a:ext cx="0" cy="0"/>
          <a:chOff x="0" y="0"/>
          <a:chExt cx="0" cy="0"/>
        </a:xfrm>
      </p:grpSpPr>
      <p:sp>
        <p:nvSpPr>
          <p:cNvPr id="52" name="Google Shape;52;p3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53" name="Google Shape;53;p33"/>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4" name="Google Shape;54;p33"/>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33"/>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6" name="Google Shape;56;p33"/>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33"/>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8" name="Google Shape;58;p33"/>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59"/>
        <p:cNvGrpSpPr/>
        <p:nvPr/>
      </p:nvGrpSpPr>
      <p:grpSpPr>
        <a:xfrm>
          <a:off x="0" y="0"/>
          <a:ext cx="0" cy="0"/>
          <a:chOff x="0" y="0"/>
          <a:chExt cx="0" cy="0"/>
        </a:xfrm>
      </p:grpSpPr>
      <p:sp>
        <p:nvSpPr>
          <p:cNvPr id="60" name="Google Shape;60;p3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8">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63" name="Google Shape;63;p35"/>
          <p:cNvSpPr txBox="1">
            <a:spLocks noGrp="1"/>
          </p:cNvSpPr>
          <p:nvPr>
            <p:ph type="subTitle" idx="1"/>
          </p:nvPr>
        </p:nvSpPr>
        <p:spPr>
          <a:xfrm>
            <a:off x="4815300" y="3159224"/>
            <a:ext cx="3871500" cy="904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35"/>
          <p:cNvSpPr/>
          <p:nvPr/>
        </p:nvSpPr>
        <p:spPr>
          <a:xfrm>
            <a:off x="4094251" y="285751"/>
            <a:ext cx="8875013" cy="6109795"/>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2">
  <p:cSld name="CUSTOM_19">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67" name="Google Shape;67;p36"/>
          <p:cNvSpPr txBox="1">
            <a:spLocks noGrp="1"/>
          </p:cNvSpPr>
          <p:nvPr>
            <p:ph type="title" idx="2"/>
          </p:nvPr>
        </p:nvSpPr>
        <p:spPr>
          <a:xfrm>
            <a:off x="554211" y="291182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68" name="Google Shape;68;p36"/>
          <p:cNvSpPr txBox="1">
            <a:spLocks noGrp="1"/>
          </p:cNvSpPr>
          <p:nvPr>
            <p:ph type="title" idx="3"/>
          </p:nvPr>
        </p:nvSpPr>
        <p:spPr>
          <a:xfrm>
            <a:off x="463075" y="2579950"/>
            <a:ext cx="20115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9" name="Google Shape;69;p36"/>
          <p:cNvSpPr txBox="1">
            <a:spLocks noGrp="1"/>
          </p:cNvSpPr>
          <p:nvPr>
            <p:ph type="subTitle" idx="1"/>
          </p:nvPr>
        </p:nvSpPr>
        <p:spPr>
          <a:xfrm>
            <a:off x="554211"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title" idx="4"/>
          </p:nvPr>
        </p:nvSpPr>
        <p:spPr>
          <a:xfrm>
            <a:off x="2625014" y="2921975"/>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1" name="Google Shape;71;p36"/>
          <p:cNvSpPr txBox="1">
            <a:spLocks noGrp="1"/>
          </p:cNvSpPr>
          <p:nvPr>
            <p:ph type="title" idx="5"/>
          </p:nvPr>
        </p:nvSpPr>
        <p:spPr>
          <a:xfrm>
            <a:off x="2625025" y="2579950"/>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36"/>
          <p:cNvSpPr txBox="1">
            <a:spLocks noGrp="1"/>
          </p:cNvSpPr>
          <p:nvPr>
            <p:ph type="subTitle" idx="6"/>
          </p:nvPr>
        </p:nvSpPr>
        <p:spPr>
          <a:xfrm>
            <a:off x="2625014" y="3365103"/>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6"/>
          <p:cNvSpPr txBox="1">
            <a:spLocks noGrp="1"/>
          </p:cNvSpPr>
          <p:nvPr>
            <p:ph type="title" idx="7"/>
          </p:nvPr>
        </p:nvSpPr>
        <p:spPr>
          <a:xfrm>
            <a:off x="4659595" y="2921962"/>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4" name="Google Shape;74;p36"/>
          <p:cNvSpPr txBox="1">
            <a:spLocks noGrp="1"/>
          </p:cNvSpPr>
          <p:nvPr>
            <p:ph type="title" idx="8"/>
          </p:nvPr>
        </p:nvSpPr>
        <p:spPr>
          <a:xfrm>
            <a:off x="4474475" y="2579950"/>
            <a:ext cx="21444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36"/>
          <p:cNvSpPr txBox="1">
            <a:spLocks noGrp="1"/>
          </p:cNvSpPr>
          <p:nvPr>
            <p:ph type="subTitle" idx="9"/>
          </p:nvPr>
        </p:nvSpPr>
        <p:spPr>
          <a:xfrm>
            <a:off x="4659595" y="3365091"/>
            <a:ext cx="1829100" cy="39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title" idx="13"/>
          </p:nvPr>
        </p:nvSpPr>
        <p:spPr>
          <a:xfrm>
            <a:off x="6775670" y="2919438"/>
            <a:ext cx="1829100" cy="50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a:endParaRPr/>
          </a:p>
        </p:txBody>
      </p:sp>
      <p:sp>
        <p:nvSpPr>
          <p:cNvPr id="77" name="Google Shape;77;p36"/>
          <p:cNvSpPr txBox="1">
            <a:spLocks noGrp="1"/>
          </p:cNvSpPr>
          <p:nvPr>
            <p:ph type="title" idx="14"/>
          </p:nvPr>
        </p:nvSpPr>
        <p:spPr>
          <a:xfrm>
            <a:off x="6775670" y="2567281"/>
            <a:ext cx="1829100" cy="44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6"/>
          <p:cNvSpPr txBox="1">
            <a:spLocks noGrp="1"/>
          </p:cNvSpPr>
          <p:nvPr>
            <p:ph type="subTitle" idx="15"/>
          </p:nvPr>
        </p:nvSpPr>
        <p:spPr>
          <a:xfrm>
            <a:off x="6775670" y="3362566"/>
            <a:ext cx="1829100" cy="3969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6"/>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436875" y="719386"/>
            <a:ext cx="4114800" cy="2334668"/>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lang="en-GB" sz="2800" b="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lang="en-GB" sz="2000" b="0">
                <a:solidFill>
                  <a:srgbClr val="091681"/>
                </a:solidFill>
                <a:latin typeface="Arial"/>
                <a:ea typeface="Arial"/>
                <a:cs typeface="Arial"/>
                <a:sym typeface="Arial"/>
              </a:rPr>
              <a:t>Machine Learning Practice</a:t>
            </a:r>
            <a:endParaRPr sz="3200" b="0">
              <a:solidFill>
                <a:srgbClr val="091681"/>
              </a:solidFill>
              <a:latin typeface="Arial"/>
              <a:ea typeface="Arial"/>
              <a:cs typeface="Arial"/>
              <a:sym typeface="Arial"/>
            </a:endParaRPr>
          </a:p>
        </p:txBody>
      </p:sp>
      <p:sp>
        <p:nvSpPr>
          <p:cNvPr id="135" name="Google Shape;135;p1"/>
          <p:cNvSpPr txBox="1">
            <a:spLocks noGrp="1"/>
          </p:cNvSpPr>
          <p:nvPr>
            <p:ph type="subTitle" idx="1"/>
          </p:nvPr>
        </p:nvSpPr>
        <p:spPr>
          <a:xfrm>
            <a:off x="449175" y="3542250"/>
            <a:ext cx="3263660" cy="7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marL="0" lvl="0" indent="0" algn="l" rtl="0">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marL="0" lvl="0" indent="0" algn="l" rtl="0">
              <a:lnSpc>
                <a:spcPct val="100000"/>
              </a:lnSpc>
              <a:spcBef>
                <a:spcPts val="0"/>
              </a:spcBef>
              <a:spcAft>
                <a:spcPts val="0"/>
              </a:spcAft>
              <a:buSzPts val="2800"/>
              <a:buNone/>
            </a:pPr>
            <a:endParaRPr/>
          </a:p>
        </p:txBody>
      </p:sp>
      <p:sp>
        <p:nvSpPr>
          <p:cNvPr id="136" name="Google Shape;136;p1"/>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avLst/>
              <a:gdLst/>
              <a:ahLst/>
              <a:cxnLst/>
              <a:rect l="l" t="t" r="r" b="b"/>
              <a:pathLst>
                <a:path w="1499" h="1164" extrusionOk="0">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avLst/>
              <a:gdLst/>
              <a:ahLst/>
              <a:cxnLst/>
              <a:rect l="l" t="t" r="r" b="b"/>
              <a:pathLst>
                <a:path w="637" h="889" extrusionOk="0">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avLst/>
              <a:gdLst/>
              <a:ahLst/>
              <a:cxnLst/>
              <a:rect l="l" t="t" r="r" b="b"/>
              <a:pathLst>
                <a:path w="698" h="985" extrusionOk="0">
                  <a:moveTo>
                    <a:pt x="554" y="0"/>
                  </a:moveTo>
                  <a:lnTo>
                    <a:pt x="0" y="72"/>
                  </a:lnTo>
                  <a:lnTo>
                    <a:pt x="144" y="985"/>
                  </a:lnTo>
                  <a:lnTo>
                    <a:pt x="697" y="933"/>
                  </a:lnTo>
                  <a:lnTo>
                    <a:pt x="554"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avLst/>
              <a:gdLst/>
              <a:ahLst/>
              <a:cxnLst/>
              <a:rect l="l" t="t" r="r" b="b"/>
              <a:pathLst>
                <a:path w="2204" h="857" extrusionOk="0">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avLst/>
              <a:gdLst/>
              <a:ahLst/>
              <a:cxnLst/>
              <a:rect l="l" t="t" r="r" b="b"/>
              <a:pathLst>
                <a:path w="708" h="352" extrusionOk="0">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avLst/>
              <a:gdLst/>
              <a:ahLst/>
              <a:cxnLst/>
              <a:rect l="l" t="t" r="r" b="b"/>
              <a:pathLst>
                <a:path w="5448" h="2565" extrusionOk="0">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avLst/>
              <a:gdLst/>
              <a:ahLst/>
              <a:cxnLst/>
              <a:rect l="l" t="t" r="r" b="b"/>
              <a:pathLst>
                <a:path w="9566" h="1877" extrusionOk="0">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avLst/>
              <a:gdLst/>
              <a:ahLst/>
              <a:cxnLst/>
              <a:rect l="l" t="t" r="r" b="b"/>
              <a:pathLst>
                <a:path w="9576" h="1447" extrusionOk="0">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avLst/>
              <a:gdLst/>
              <a:ahLst/>
              <a:cxnLst/>
              <a:rect l="l" t="t" r="r" b="b"/>
              <a:pathLst>
                <a:path w="7607"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avLst/>
              <a:gdLst/>
              <a:ahLst/>
              <a:cxnLst/>
              <a:rect l="l" t="t" r="r" b="b"/>
              <a:pathLst>
                <a:path w="7607" h="442" extrusionOk="0">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avLst/>
              <a:gdLst/>
              <a:ahLst/>
              <a:cxnLst/>
              <a:rect l="l" t="t" r="r" b="b"/>
              <a:pathLst>
                <a:path w="9566" h="1888" extrusionOk="0">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avLst/>
              <a:gdLst/>
              <a:ahLst/>
              <a:cxnLst/>
              <a:rect l="l" t="t" r="r" b="b"/>
              <a:pathLst>
                <a:path w="9555" h="1447" extrusionOk="0">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avLst/>
              <a:gdLst/>
              <a:ahLst/>
              <a:cxnLst/>
              <a:rect l="l" t="t" r="r" b="b"/>
              <a:pathLst>
                <a:path w="7608" h="677" extrusionOk="0">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avLst/>
              <a:gdLst/>
              <a:ahLst/>
              <a:cxnLst/>
              <a:rect l="l" t="t" r="r" b="b"/>
              <a:pathLst>
                <a:path w="7597" h="431" extrusionOk="0">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avLst/>
              <a:gdLst/>
              <a:ahLst/>
              <a:cxnLst/>
              <a:rect l="l" t="t" r="r" b="b"/>
              <a:pathLst>
                <a:path w="9566" h="1877" extrusionOk="0">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avLst/>
              <a:gdLst/>
              <a:ahLst/>
              <a:cxnLst/>
              <a:rect l="l" t="t" r="r" b="b"/>
              <a:pathLst>
                <a:path w="9566" h="1457" extrusionOk="0">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avLst/>
              <a:gdLst/>
              <a:ahLst/>
              <a:cxnLst/>
              <a:rect l="l" t="t" r="r" b="b"/>
              <a:pathLst>
                <a:path w="7607" h="667" extrusionOk="0">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avLst/>
              <a:gdLst/>
              <a:ahLst/>
              <a:cxnLst/>
              <a:rect l="l" t="t" r="r" b="b"/>
              <a:pathLst>
                <a:path w="7618" h="431" extrusionOk="0">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avLst/>
              <a:gdLst/>
              <a:ahLst/>
              <a:cxnLst/>
              <a:rect l="l" t="t" r="r" b="b"/>
              <a:pathLst>
                <a:path w="9566" h="1877" extrusionOk="0">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avLst/>
              <a:gdLst/>
              <a:ahLst/>
              <a:cxnLst/>
              <a:rect l="l" t="t" r="r" b="b"/>
              <a:pathLst>
                <a:path w="9566" h="1457" extrusionOk="0">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avLst/>
              <a:gdLst/>
              <a:ahLst/>
              <a:cxnLst/>
              <a:rect l="l" t="t" r="r" b="b"/>
              <a:pathLst>
                <a:path w="7608" h="667" extrusionOk="0">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avLst/>
              <a:gdLst/>
              <a:ahLst/>
              <a:cxnLst/>
              <a:rect l="l" t="t" r="r" b="b"/>
              <a:pathLst>
                <a:path w="7608" h="432" extrusionOk="0">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avLst/>
              <a:gdLst/>
              <a:ahLst/>
              <a:cxnLst/>
              <a:rect l="l" t="t" r="r" b="b"/>
              <a:pathLst>
                <a:path w="9566" h="1456"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avLst/>
              <a:gdLst/>
              <a:ahLst/>
              <a:cxnLst/>
              <a:rect l="l" t="t" r="r" b="b"/>
              <a:pathLst>
                <a:path w="7608" h="677" extrusionOk="0">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avLst/>
              <a:gdLst/>
              <a:ahLst/>
              <a:cxnLst/>
              <a:rect l="l" t="t" r="r" b="b"/>
              <a:pathLst>
                <a:path w="9565" h="1877" extrusionOk="0">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avLst/>
              <a:gdLst/>
              <a:ahLst/>
              <a:cxnLst/>
              <a:rect l="l" t="t" r="r" b="b"/>
              <a:pathLst>
                <a:path w="9576" h="1456" extrusionOk="0">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avLst/>
              <a:gdLst/>
              <a:ahLst/>
              <a:cxnLst/>
              <a:rect l="l" t="t" r="r" b="b"/>
              <a:pathLst>
                <a:path w="7607"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avLst/>
              <a:gdLst/>
              <a:ahLst/>
              <a:cxnLst/>
              <a:rect l="l" t="t" r="r" b="b"/>
              <a:pathLst>
                <a:path w="7607" h="431" extrusionOk="0">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avLst/>
              <a:gdLst/>
              <a:ahLst/>
              <a:cxnLst/>
              <a:rect l="l" t="t" r="r" b="b"/>
              <a:pathLst>
                <a:path w="9576" h="1877" extrusionOk="0">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avLst/>
              <a:gdLst/>
              <a:ahLst/>
              <a:cxnLst/>
              <a:rect l="l" t="t" r="r" b="b"/>
              <a:pathLst>
                <a:path w="9576" h="1457" extrusionOk="0">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avLst/>
              <a:gdLst/>
              <a:ahLst/>
              <a:cxnLst/>
              <a:rect l="l" t="t" r="r" b="b"/>
              <a:pathLst>
                <a:path w="7608" h="668" extrusionOk="0">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avLst/>
              <a:gdLst/>
              <a:ahLst/>
              <a:cxnLst/>
              <a:rect l="l" t="t" r="r" b="b"/>
              <a:pathLst>
                <a:path w="7608" h="432" extrusionOk="0">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avLst/>
              <a:gdLst/>
              <a:ahLst/>
              <a:cxnLst/>
              <a:rect l="l" t="t" r="r" b="b"/>
              <a:pathLst>
                <a:path w="237"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avLst/>
              <a:gdLst/>
              <a:ahLst/>
              <a:cxnLst/>
              <a:rect l="l" t="t" r="r" b="b"/>
              <a:pathLst>
                <a:path w="237" h="2656" extrusionOk="0">
                  <a:moveTo>
                    <a:pt x="1" y="0"/>
                  </a:moveTo>
                  <a:lnTo>
                    <a:pt x="1" y="2655"/>
                  </a:lnTo>
                  <a:lnTo>
                    <a:pt x="237" y="2655"/>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avLst/>
              <a:gdLst/>
              <a:ahLst/>
              <a:cxnLst/>
              <a:rect l="l" t="t" r="r" b="b"/>
              <a:pathLst>
                <a:path w="236" h="2656" extrusionOk="0">
                  <a:moveTo>
                    <a:pt x="0" y="0"/>
                  </a:moveTo>
                  <a:lnTo>
                    <a:pt x="0" y="2655"/>
                  </a:lnTo>
                  <a:lnTo>
                    <a:pt x="236" y="265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avLst/>
              <a:gdLst/>
              <a:ahLst/>
              <a:cxnLst/>
              <a:rect l="l" t="t" r="r" b="b"/>
              <a:pathLst>
                <a:path w="227" h="2645" extrusionOk="0">
                  <a:moveTo>
                    <a:pt x="1" y="0"/>
                  </a:moveTo>
                  <a:lnTo>
                    <a:pt x="1" y="2645"/>
                  </a:lnTo>
                  <a:lnTo>
                    <a:pt x="227" y="2645"/>
                  </a:lnTo>
                  <a:lnTo>
                    <a:pt x="22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avLst/>
              <a:gdLst/>
              <a:ahLst/>
              <a:cxnLst/>
              <a:rect l="l" t="t" r="r" b="b"/>
              <a:pathLst>
                <a:path w="236" h="2645" extrusionOk="0">
                  <a:moveTo>
                    <a:pt x="0" y="0"/>
                  </a:moveTo>
                  <a:lnTo>
                    <a:pt x="0" y="2645"/>
                  </a:lnTo>
                  <a:lnTo>
                    <a:pt x="236" y="2645"/>
                  </a:lnTo>
                  <a:lnTo>
                    <a:pt x="2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avLst/>
              <a:gdLst/>
              <a:ahLst/>
              <a:cxnLst/>
              <a:rect l="l" t="t" r="r" b="b"/>
              <a:pathLst>
                <a:path w="227" h="2645" extrusionOk="0">
                  <a:moveTo>
                    <a:pt x="1" y="0"/>
                  </a:moveTo>
                  <a:lnTo>
                    <a:pt x="1" y="2645"/>
                  </a:lnTo>
                  <a:lnTo>
                    <a:pt x="226" y="2645"/>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avLst/>
              <a:gdLst/>
              <a:ahLst/>
              <a:cxnLst/>
              <a:rect l="l" t="t" r="r" b="b"/>
              <a:pathLst>
                <a:path w="237" h="2646" extrusionOk="0">
                  <a:moveTo>
                    <a:pt x="1" y="1"/>
                  </a:moveTo>
                  <a:lnTo>
                    <a:pt x="1" y="2646"/>
                  </a:lnTo>
                  <a:lnTo>
                    <a:pt x="236" y="2646"/>
                  </a:lnTo>
                  <a:lnTo>
                    <a:pt x="23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avLst/>
              <a:gdLst/>
              <a:ahLst/>
              <a:cxnLst/>
              <a:rect l="l" t="t" r="r" b="b"/>
              <a:pathLst>
                <a:path w="227" h="2646" extrusionOk="0">
                  <a:moveTo>
                    <a:pt x="0" y="1"/>
                  </a:moveTo>
                  <a:lnTo>
                    <a:pt x="0"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avLst/>
              <a:gdLst/>
              <a:ahLst/>
              <a:cxnLst/>
              <a:rect l="l" t="t" r="r" b="b"/>
              <a:pathLst>
                <a:path w="237" h="2656" extrusionOk="0">
                  <a:moveTo>
                    <a:pt x="1" y="0"/>
                  </a:moveTo>
                  <a:lnTo>
                    <a:pt x="1" y="2656"/>
                  </a:lnTo>
                  <a:lnTo>
                    <a:pt x="237" y="2656"/>
                  </a:lnTo>
                  <a:lnTo>
                    <a:pt x="237"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avLst/>
              <a:gdLst/>
              <a:ahLst/>
              <a:cxnLst/>
              <a:rect l="l" t="t" r="r" b="b"/>
              <a:pathLst>
                <a:path w="227" h="2656" extrusionOk="0">
                  <a:moveTo>
                    <a:pt x="1" y="0"/>
                  </a:moveTo>
                  <a:lnTo>
                    <a:pt x="1"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avLst/>
              <a:gdLst/>
              <a:ahLst/>
              <a:cxnLst/>
              <a:rect l="l" t="t" r="r" b="b"/>
              <a:pathLst>
                <a:path w="226" h="2656" extrusionOk="0">
                  <a:moveTo>
                    <a:pt x="0" y="0"/>
                  </a:moveTo>
                  <a:lnTo>
                    <a:pt x="0" y="2656"/>
                  </a:lnTo>
                  <a:lnTo>
                    <a:pt x="226" y="2656"/>
                  </a:lnTo>
                  <a:lnTo>
                    <a:pt x="2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avLst/>
              <a:gdLst/>
              <a:ahLst/>
              <a:cxnLst/>
              <a:rect l="l" t="t" r="r" b="b"/>
              <a:pathLst>
                <a:path w="237" h="2646" extrusionOk="0">
                  <a:moveTo>
                    <a:pt x="1" y="1"/>
                  </a:moveTo>
                  <a:lnTo>
                    <a:pt x="1" y="2646"/>
                  </a:lnTo>
                  <a:lnTo>
                    <a:pt x="237" y="2646"/>
                  </a:lnTo>
                  <a:lnTo>
                    <a:pt x="23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avLst/>
              <a:gdLst/>
              <a:ahLst/>
              <a:cxnLst/>
              <a:rect l="l" t="t" r="r" b="b"/>
              <a:pathLst>
                <a:path w="226" h="2646" extrusionOk="0">
                  <a:moveTo>
                    <a:pt x="0" y="1"/>
                  </a:moveTo>
                  <a:lnTo>
                    <a:pt x="0"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avLst/>
              <a:gdLst/>
              <a:ahLst/>
              <a:cxnLst/>
              <a:rect l="l" t="t" r="r" b="b"/>
              <a:pathLst>
                <a:path w="227" h="2646" extrusionOk="0">
                  <a:moveTo>
                    <a:pt x="1" y="1"/>
                  </a:moveTo>
                  <a:lnTo>
                    <a:pt x="1" y="2646"/>
                  </a:lnTo>
                  <a:lnTo>
                    <a:pt x="226" y="264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avLst/>
              <a:gdLst/>
              <a:ahLst/>
              <a:cxnLst/>
              <a:rect l="l" t="t" r="r" b="b"/>
              <a:pathLst>
                <a:path w="9566" h="1446" extrusionOk="0">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avLst/>
              <a:gdLst/>
              <a:ahLst/>
              <a:cxnLst/>
              <a:rect l="l" t="t" r="r" b="b"/>
              <a:pathLst>
                <a:path w="7608" h="678" extrusionOk="0">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avLst/>
              <a:gdLst/>
              <a:ahLst/>
              <a:cxnLst/>
              <a:rect l="l" t="t" r="r" b="b"/>
              <a:pathLst>
                <a:path w="7608" h="442" extrusionOk="0">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avLst/>
              <a:gdLst/>
              <a:ahLst/>
              <a:cxnLst/>
              <a:rect l="l" t="t" r="r" b="b"/>
              <a:pathLst>
                <a:path w="9566" h="1877" extrusionOk="0">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avLst/>
              <a:gdLst/>
              <a:ahLst/>
              <a:cxnLst/>
              <a:rect l="l" t="t" r="r" b="b"/>
              <a:pathLst>
                <a:path w="237"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avLst/>
              <a:gdLst/>
              <a:ahLst/>
              <a:cxnLst/>
              <a:rect l="l" t="t" r="r" b="b"/>
              <a:pathLst>
                <a:path w="236" h="2656" extrusionOk="0">
                  <a:moveTo>
                    <a:pt x="0" y="1"/>
                  </a:moveTo>
                  <a:lnTo>
                    <a:pt x="0" y="2656"/>
                  </a:lnTo>
                  <a:lnTo>
                    <a:pt x="236" y="2656"/>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avLst/>
              <a:gdLst/>
              <a:ahLst/>
              <a:cxnLst/>
              <a:rect l="l" t="t" r="r" b="b"/>
              <a:pathLst>
                <a:path w="9576" h="1456" extrusionOk="0">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avLst/>
              <a:gdLst/>
              <a:ahLst/>
              <a:cxnLst/>
              <a:rect l="l" t="t" r="r" b="b"/>
              <a:pathLst>
                <a:path w="7597" h="668" extrusionOk="0">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avLst/>
              <a:gdLst/>
              <a:ahLst/>
              <a:cxnLst/>
              <a:rect l="l" t="t" r="r" b="b"/>
              <a:pathLst>
                <a:path w="7608" h="432" extrusionOk="0">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avLst/>
              <a:gdLst/>
              <a:ahLst/>
              <a:cxnLst/>
              <a:rect l="l" t="t" r="r" b="b"/>
              <a:pathLst>
                <a:path w="9566" h="1877" extrusionOk="0">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avLst/>
              <a:gdLst/>
              <a:ahLst/>
              <a:cxnLst/>
              <a:rect l="l" t="t" r="r" b="b"/>
              <a:pathLst>
                <a:path w="226" h="2646" extrusionOk="0">
                  <a:moveTo>
                    <a:pt x="0" y="0"/>
                  </a:moveTo>
                  <a:lnTo>
                    <a:pt x="0"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avLst/>
              <a:gdLst/>
              <a:ahLst/>
              <a:cxnLst/>
              <a:rect l="l" t="t" r="r" b="b"/>
              <a:pathLst>
                <a:path w="227" h="2646" extrusionOk="0">
                  <a:moveTo>
                    <a:pt x="1" y="0"/>
                  </a:moveTo>
                  <a:lnTo>
                    <a:pt x="1" y="2645"/>
                  </a:lnTo>
                  <a:lnTo>
                    <a:pt x="226" y="264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avLst/>
              <a:gdLst/>
              <a:ahLst/>
              <a:cxnLst/>
              <a:rect l="l" t="t" r="r" b="b"/>
              <a:pathLst>
                <a:path w="9566" h="1447" extrusionOk="0">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avLst/>
              <a:gdLst/>
              <a:ahLst/>
              <a:cxnLst/>
              <a:rect l="l" t="t" r="r" b="b"/>
              <a:pathLst>
                <a:path w="7608" h="678" extrusionOk="0">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avLst/>
              <a:gdLst/>
              <a:ahLst/>
              <a:cxnLst/>
              <a:rect l="l" t="t" r="r" b="b"/>
              <a:pathLst>
                <a:path w="7608" h="442" extrusionOk="0">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avLst/>
              <a:gdLst/>
              <a:ahLst/>
              <a:cxnLst/>
              <a:rect l="l" t="t" r="r" b="b"/>
              <a:pathLst>
                <a:path w="9566" h="1877" extrusionOk="0">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avLst/>
              <a:gdLst/>
              <a:ahLst/>
              <a:cxnLst/>
              <a:rect l="l" t="t" r="r" b="b"/>
              <a:pathLst>
                <a:path w="226" h="2656"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avLst/>
              <a:gdLst/>
              <a:ahLst/>
              <a:cxnLst/>
              <a:rect l="l" t="t" r="r" b="b"/>
              <a:pathLst>
                <a:path w="227" h="2656"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avLst/>
              <a:gdLst/>
              <a:ahLst/>
              <a:cxnLst/>
              <a:rect l="l" t="t" r="r" b="b"/>
              <a:pathLst>
                <a:path w="7608" h="678" extrusionOk="0">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avLst/>
              <a:gdLst/>
              <a:ahLst/>
              <a:cxnLst/>
              <a:rect l="l" t="t" r="r" b="b"/>
              <a:pathLst>
                <a:path w="7608" h="442" extrusionOk="0">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avLst/>
              <a:gdLst/>
              <a:ahLst/>
              <a:cxnLst/>
              <a:rect l="l" t="t" r="r" b="b"/>
              <a:pathLst>
                <a:path w="9566" h="1877" extrusionOk="0">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avLst/>
              <a:gdLst/>
              <a:ahLst/>
              <a:cxnLst/>
              <a:rect l="l" t="t" r="r" b="b"/>
              <a:pathLst>
                <a:path w="226" h="2646" extrusionOk="0">
                  <a:moveTo>
                    <a:pt x="0" y="1"/>
                  </a:moveTo>
                  <a:lnTo>
                    <a:pt x="0"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avLst/>
              <a:gdLst/>
              <a:ahLst/>
              <a:cxnLst/>
              <a:rect l="l" t="t" r="r" b="b"/>
              <a:pathLst>
                <a:path w="227" h="2646" extrusionOk="0">
                  <a:moveTo>
                    <a:pt x="1" y="1"/>
                  </a:moveTo>
                  <a:lnTo>
                    <a:pt x="1" y="2645"/>
                  </a:lnTo>
                  <a:lnTo>
                    <a:pt x="227" y="2645"/>
                  </a:lnTo>
                  <a:lnTo>
                    <a:pt x="227"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avLst/>
              <a:gdLst/>
              <a:ahLst/>
              <a:cxnLst/>
              <a:rect l="l" t="t" r="r" b="b"/>
              <a:pathLst>
                <a:path w="237" h="2646" extrusionOk="0">
                  <a:moveTo>
                    <a:pt x="0" y="1"/>
                  </a:moveTo>
                  <a:lnTo>
                    <a:pt x="0" y="2645"/>
                  </a:lnTo>
                  <a:lnTo>
                    <a:pt x="236" y="2645"/>
                  </a:lnTo>
                  <a:lnTo>
                    <a:pt x="23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avLst/>
              <a:gdLst/>
              <a:ahLst/>
              <a:cxnLst/>
              <a:rect l="l" t="t" r="r" b="b"/>
              <a:pathLst>
                <a:path w="227" h="2646" extrusionOk="0">
                  <a:moveTo>
                    <a:pt x="1" y="1"/>
                  </a:moveTo>
                  <a:lnTo>
                    <a:pt x="1" y="2645"/>
                  </a:lnTo>
                  <a:lnTo>
                    <a:pt x="226" y="2645"/>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avLst/>
              <a:gdLst/>
              <a:ahLst/>
              <a:cxnLst/>
              <a:rect l="l" t="t" r="r" b="b"/>
              <a:pathLst>
                <a:path w="9566" h="1446" extrusionOk="0">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avLst/>
              <a:gdLst/>
              <a:ahLst/>
              <a:cxnLst/>
              <a:rect l="l" t="t" r="r" b="b"/>
              <a:pathLst>
                <a:path w="7608" h="678" extrusionOk="0">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avLst/>
              <a:gdLst/>
              <a:ahLst/>
              <a:cxnLst/>
              <a:rect l="l" t="t" r="r" b="b"/>
              <a:pathLst>
                <a:path w="7608" h="442" extrusionOk="0">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avLst/>
              <a:gdLst/>
              <a:ahLst/>
              <a:cxnLst/>
              <a:rect l="l" t="t" r="r" b="b"/>
              <a:pathLst>
                <a:path w="9576" h="1888" extrusionOk="0">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avLst/>
              <a:gdLst/>
              <a:ahLst/>
              <a:cxnLst/>
              <a:rect l="l" t="t" r="r" b="b"/>
              <a:pathLst>
                <a:path w="227"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avLst/>
              <a:gdLst/>
              <a:ahLst/>
              <a:cxnLst/>
              <a:rect l="l" t="t" r="r" b="b"/>
              <a:pathLst>
                <a:path w="237" h="2656" extrusionOk="0">
                  <a:moveTo>
                    <a:pt x="1" y="0"/>
                  </a:moveTo>
                  <a:lnTo>
                    <a:pt x="1" y="2655"/>
                  </a:lnTo>
                  <a:lnTo>
                    <a:pt x="236" y="2655"/>
                  </a:lnTo>
                  <a:lnTo>
                    <a:pt x="23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avLst/>
              <a:gdLst/>
              <a:ahLst/>
              <a:cxnLst/>
              <a:rect l="l" t="t" r="r" b="b"/>
              <a:pathLst>
                <a:path w="226" h="2656" extrusionOk="0">
                  <a:moveTo>
                    <a:pt x="0" y="0"/>
                  </a:moveTo>
                  <a:lnTo>
                    <a:pt x="0"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avLst/>
              <a:gdLst/>
              <a:ahLst/>
              <a:cxnLst/>
              <a:rect l="l" t="t" r="r" b="b"/>
              <a:pathLst>
                <a:path w="227" h="2656" extrusionOk="0">
                  <a:moveTo>
                    <a:pt x="1" y="0"/>
                  </a:moveTo>
                  <a:lnTo>
                    <a:pt x="1" y="2655"/>
                  </a:lnTo>
                  <a:lnTo>
                    <a:pt x="226" y="2655"/>
                  </a:lnTo>
                  <a:lnTo>
                    <a:pt x="226" y="0"/>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avLst/>
              <a:gdLst/>
              <a:ahLst/>
              <a:cxnLst/>
              <a:rect l="l" t="t" r="r" b="b"/>
              <a:pathLst>
                <a:path w="9566" h="1457" extrusionOk="0">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avLst/>
              <a:gdLst/>
              <a:ahLst/>
              <a:cxnLst/>
              <a:rect l="l" t="t" r="r" b="b"/>
              <a:pathLst>
                <a:path w="7608" h="667" extrusionOk="0">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avLst/>
              <a:gdLst/>
              <a:ahLst/>
              <a:cxnLst/>
              <a:rect l="l" t="t" r="r" b="b"/>
              <a:pathLst>
                <a:path w="7618" h="431" extrusionOk="0">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avLst/>
              <a:gdLst/>
              <a:ahLst/>
              <a:cxnLst/>
              <a:rect l="l" t="t" r="r" b="b"/>
              <a:pathLst>
                <a:path w="9565" h="1877" extrusionOk="0">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avLst/>
              <a:gdLst/>
              <a:ahLst/>
              <a:cxnLst/>
              <a:rect l="l" t="t" r="r" b="b"/>
              <a:pathLst>
                <a:path w="227" h="2657" extrusionOk="0">
                  <a:moveTo>
                    <a:pt x="1" y="1"/>
                  </a:moveTo>
                  <a:lnTo>
                    <a:pt x="1"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avLst/>
              <a:gdLst/>
              <a:ahLst/>
              <a:cxnLst/>
              <a:rect l="l" t="t" r="r" b="b"/>
              <a:pathLst>
                <a:path w="226" h="2657" extrusionOk="0">
                  <a:moveTo>
                    <a:pt x="0" y="1"/>
                  </a:moveTo>
                  <a:lnTo>
                    <a:pt x="0" y="2656"/>
                  </a:lnTo>
                  <a:lnTo>
                    <a:pt x="226" y="2656"/>
                  </a:lnTo>
                  <a:lnTo>
                    <a:pt x="226" y="1"/>
                  </a:ln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avLst/>
              <a:gdLst/>
              <a:ahLst/>
              <a:cxnLst/>
              <a:rect l="l" t="t" r="r" b="b"/>
              <a:pathLst>
                <a:path w="9565" h="1457" extrusionOk="0">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avLst/>
              <a:gdLst/>
              <a:ahLst/>
              <a:cxnLst/>
              <a:rect l="l" t="t" r="r" b="b"/>
              <a:pathLst>
                <a:path w="7597" h="678" extrusionOk="0">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avLst/>
              <a:gdLst/>
              <a:ahLst/>
              <a:cxnLst/>
              <a:rect l="l" t="t" r="r" b="b"/>
              <a:pathLst>
                <a:path w="7607" h="442" extrusionOk="0">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avLst/>
              <a:gdLst/>
              <a:ahLst/>
              <a:cxnLst/>
              <a:rect l="l" t="t" r="r" b="b"/>
              <a:pathLst>
                <a:path w="7208" h="10512" extrusionOk="0">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avLst/>
              <a:gdLst/>
              <a:ahLst/>
              <a:cxnLst/>
              <a:rect l="l" t="t" r="r" b="b"/>
              <a:pathLst>
                <a:path w="10222" h="10398" extrusionOk="0">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avLst/>
              <a:gdLst/>
              <a:ahLst/>
              <a:cxnLst/>
              <a:rect l="l" t="t" r="r" b="b"/>
              <a:pathLst>
                <a:path w="8633" h="8605" extrusionOk="0">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avLst/>
              <a:gdLst/>
              <a:ahLst/>
              <a:cxnLst/>
              <a:rect l="l" t="t" r="r" b="b"/>
              <a:pathLst>
                <a:path w="7659" h="8081" extrusionOk="0">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avLst/>
              <a:gdLst/>
              <a:ahLst/>
              <a:cxnLst/>
              <a:rect l="l" t="t" r="r" b="b"/>
              <a:pathLst>
                <a:path w="7659" h="8081" extrusionOk="0">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avLst/>
              <a:gdLst/>
              <a:ahLst/>
              <a:cxnLst/>
              <a:rect l="l" t="t" r="r" b="b"/>
              <a:pathLst>
                <a:path w="4686" h="7998" extrusionOk="0">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avLst/>
              <a:gdLst/>
              <a:ahLst/>
              <a:cxnLst/>
              <a:rect l="l" t="t" r="r" b="b"/>
              <a:pathLst>
                <a:path w="3681" h="4919" extrusionOk="0">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avLst/>
              <a:gdLst/>
              <a:ahLst/>
              <a:cxnLst/>
              <a:rect l="l" t="t" r="r" b="b"/>
              <a:pathLst>
                <a:path w="3691" h="4922" extrusionOk="0">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avLst/>
              <a:gdLst/>
              <a:ahLst/>
              <a:cxnLst/>
              <a:rect l="l" t="t" r="r" b="b"/>
              <a:pathLst>
                <a:path w="9566" h="1877" extrusionOk="0">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avLst/>
              <a:gdLst/>
              <a:ahLst/>
              <a:cxnLst/>
              <a:rect l="l" t="t" r="r" b="b"/>
              <a:pathLst>
                <a:path w="9566" h="1446" extrusionOk="0">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avLst/>
              <a:gdLst/>
              <a:ahLst/>
              <a:cxnLst/>
              <a:rect l="l" t="t" r="r" b="b"/>
              <a:pathLst>
                <a:path w="7608" h="677" extrusionOk="0">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avLst/>
              <a:gdLst/>
              <a:ahLst/>
              <a:cxnLst/>
              <a:rect l="l" t="t" r="r" b="b"/>
              <a:pathLst>
                <a:path w="7608" h="441" extrusionOk="0">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avLst/>
              <a:gdLst/>
              <a:ahLst/>
              <a:cxnLst/>
              <a:rect l="l" t="t" r="r" b="b"/>
              <a:pathLst>
                <a:path w="9566" h="1877" extrusionOk="0">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avLst/>
              <a:gdLst/>
              <a:ahLst/>
              <a:cxnLst/>
              <a:rect l="l" t="t" r="r" b="b"/>
              <a:pathLst>
                <a:path w="9566" h="1457" extrusionOk="0">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avLst/>
              <a:gdLst/>
              <a:ahLst/>
              <a:cxnLst/>
              <a:rect l="l" t="t" r="r" b="b"/>
              <a:pathLst>
                <a:path w="7598" h="667" extrusionOk="0">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avLst/>
              <a:gdLst/>
              <a:ahLst/>
              <a:cxnLst/>
              <a:rect l="l" t="t" r="r" b="b"/>
              <a:pathLst>
                <a:path w="7598" h="431" extrusionOk="0">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avLst/>
              <a:gdLst/>
              <a:ahLst/>
              <a:cxnLst/>
              <a:rect l="l" t="t" r="r" b="b"/>
              <a:pathLst>
                <a:path w="9566" h="1877" extrusionOk="0">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avLst/>
              <a:gdLst/>
              <a:ahLst/>
              <a:cxnLst/>
              <a:rect l="l" t="t" r="r" b="b"/>
              <a:pathLst>
                <a:path w="9566" h="1456" extrusionOk="0">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avLst/>
              <a:gdLst/>
              <a:ahLst/>
              <a:cxnLst/>
              <a:rect l="l" t="t" r="r" b="b"/>
              <a:pathLst>
                <a:path w="7608" h="678" extrusionOk="0">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avLst/>
              <a:gdLst/>
              <a:ahLst/>
              <a:cxnLst/>
              <a:rect l="l" t="t" r="r" b="b"/>
              <a:pathLst>
                <a:path w="7608" h="442" extrusionOk="0">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avLst/>
              <a:gdLst/>
              <a:ahLst/>
              <a:cxnLst/>
              <a:rect l="l" t="t" r="r" b="b"/>
              <a:pathLst>
                <a:path w="9146" h="7956" extrusionOk="0">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avLst/>
              <a:gdLst/>
              <a:ahLst/>
              <a:cxnLst/>
              <a:rect l="l" t="t" r="r" b="b"/>
              <a:pathLst>
                <a:path w="1744" h="1728" extrusionOk="0">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avLst/>
              <a:gdLst/>
              <a:ahLst/>
              <a:cxnLst/>
              <a:rect l="l" t="t" r="r" b="b"/>
              <a:pathLst>
                <a:path w="6142" h="4225" extrusionOk="0">
                  <a:moveTo>
                    <a:pt x="1" y="1"/>
                  </a:moveTo>
                  <a:lnTo>
                    <a:pt x="1" y="4224"/>
                  </a:lnTo>
                  <a:lnTo>
                    <a:pt x="6141" y="4224"/>
                  </a:lnTo>
                  <a:lnTo>
                    <a:pt x="6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avLst/>
              <a:gdLst/>
              <a:ahLst/>
              <a:cxnLst/>
              <a:rect l="l" t="t" r="r" b="b"/>
              <a:pathLst>
                <a:path w="6142" h="1734" extrusionOk="0">
                  <a:moveTo>
                    <a:pt x="1" y="1"/>
                  </a:moveTo>
                  <a:lnTo>
                    <a:pt x="1" y="1118"/>
                  </a:lnTo>
                  <a:lnTo>
                    <a:pt x="6141" y="1733"/>
                  </a:lnTo>
                  <a:lnTo>
                    <a:pt x="6141" y="1"/>
                  </a:ln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avLst/>
              <a:gdLst/>
              <a:ahLst/>
              <a:cxnLst/>
              <a:rect l="l" t="t" r="r" b="b"/>
              <a:pathLst>
                <a:path w="14107" h="1426" extrusionOk="0">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avLst/>
              <a:gdLst/>
              <a:ahLst/>
              <a:cxnLst/>
              <a:rect l="l" t="t" r="r" b="b"/>
              <a:pathLst>
                <a:path w="39941" h="26891" extrusionOk="0">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avLst/>
              <a:gdLst/>
              <a:ahLst/>
              <a:cxnLst/>
              <a:rect l="l" t="t" r="r" b="b"/>
              <a:pathLst>
                <a:path w="38700" h="23098" extrusionOk="0">
                  <a:moveTo>
                    <a:pt x="0" y="1"/>
                  </a:moveTo>
                  <a:lnTo>
                    <a:pt x="0" y="23097"/>
                  </a:lnTo>
                  <a:lnTo>
                    <a:pt x="38700" y="23097"/>
                  </a:lnTo>
                  <a:lnTo>
                    <a:pt x="38700" y="1"/>
                  </a:lnTo>
                  <a:close/>
                </a:path>
              </a:pathLst>
            </a:custGeom>
            <a:solidFill>
              <a:srgbClr val="E1ED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avLst/>
              <a:gdLst/>
              <a:ahLst/>
              <a:cxnLst/>
              <a:rect l="l" t="t" r="r" b="b"/>
              <a:pathLst>
                <a:path w="31145" h="21078" extrusionOk="0">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avLst/>
              <a:gdLst/>
              <a:ahLst/>
              <a:cxnLst/>
              <a:rect l="l" t="t" r="r" b="b"/>
              <a:pathLst>
                <a:path w="31145" h="1529" extrusionOk="0">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avLst/>
              <a:gdLst/>
              <a:ahLst/>
              <a:cxnLst/>
              <a:rect l="l" t="t" r="r" b="b"/>
              <a:pathLst>
                <a:path w="606" h="510" extrusionOk="0">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avLst/>
              <a:gdLst/>
              <a:ahLst/>
              <a:cxnLst/>
              <a:rect l="l" t="t" r="r" b="b"/>
              <a:pathLst>
                <a:path w="606" h="519" extrusionOk="0">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avLst/>
              <a:gdLst/>
              <a:ahLst/>
              <a:cxnLst/>
              <a:rect l="l" t="t" r="r" b="b"/>
              <a:pathLst>
                <a:path w="31145" h="21088" extrusionOk="0">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avLst/>
              <a:gdLst/>
              <a:ahLst/>
              <a:cxnLst/>
              <a:rect l="l" t="t" r="r" b="b"/>
              <a:pathLst>
                <a:path w="31155" h="21078" extrusionOk="0">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avLst/>
              <a:gdLst/>
              <a:ahLst/>
              <a:cxnLst/>
              <a:rect l="l" t="t" r="r" b="b"/>
              <a:pathLst>
                <a:path w="31155" h="1529" extrusionOk="0">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avLst/>
              <a:gdLst/>
              <a:ahLst/>
              <a:cxnLst/>
              <a:rect l="l" t="t" r="r" b="b"/>
              <a:pathLst>
                <a:path w="606" h="513" extrusionOk="0">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avLst/>
              <a:gdLst/>
              <a:ahLst/>
              <a:cxnLst/>
              <a:rect l="l" t="t" r="r" b="b"/>
              <a:pathLst>
                <a:path w="565" h="447" extrusionOk="0">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avLst/>
              <a:gdLst/>
              <a:ahLst/>
              <a:cxnLst/>
              <a:rect l="l" t="t" r="r" b="b"/>
              <a:pathLst>
                <a:path w="605" h="513" extrusionOk="0">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avLst/>
              <a:gdLst/>
              <a:ahLst/>
              <a:cxnLst/>
              <a:rect l="l" t="t" r="r" b="b"/>
              <a:pathLst>
                <a:path w="27588" h="16896" extrusionOk="0">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avLst/>
              <a:gdLst/>
              <a:ahLst/>
              <a:cxnLst/>
              <a:rect l="l" t="t" r="r" b="b"/>
              <a:pathLst>
                <a:path w="27588" h="16885" extrusionOk="0">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avLst/>
              <a:gdLst/>
              <a:ahLst/>
              <a:cxnLst/>
              <a:rect l="l" t="t" r="r" b="b"/>
              <a:pathLst>
                <a:path w="24461" h="9607" extrusionOk="0">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avLst/>
              <a:gdLst/>
              <a:ahLst/>
              <a:cxnLst/>
              <a:rect l="l" t="t" r="r" b="b"/>
              <a:pathLst>
                <a:path w="3559" h="268" extrusionOk="0">
                  <a:moveTo>
                    <a:pt x="1" y="1"/>
                  </a:moveTo>
                  <a:lnTo>
                    <a:pt x="1" y="267"/>
                  </a:lnTo>
                  <a:lnTo>
                    <a:pt x="3558" y="267"/>
                  </a:lnTo>
                  <a:lnTo>
                    <a:pt x="35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avLst/>
              <a:gdLst/>
              <a:ahLst/>
              <a:cxnLst/>
              <a:rect l="l" t="t" r="r" b="b"/>
              <a:pathLst>
                <a:path w="1611" h="268" extrusionOk="0">
                  <a:moveTo>
                    <a:pt x="1" y="1"/>
                  </a:moveTo>
                  <a:lnTo>
                    <a:pt x="1" y="267"/>
                  </a:lnTo>
                  <a:lnTo>
                    <a:pt x="1610" y="267"/>
                  </a:lnTo>
                  <a:lnTo>
                    <a:pt x="161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avLst/>
              <a:gdLst/>
              <a:ahLst/>
              <a:cxnLst/>
              <a:rect l="l" t="t" r="r" b="b"/>
              <a:pathLst>
                <a:path w="24174" h="9299" fill="none" extrusionOk="0">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avLst/>
              <a:gdLst/>
              <a:ahLst/>
              <a:cxnLst/>
              <a:rect l="l" t="t" r="r" b="b"/>
              <a:pathLst>
                <a:path w="24697" h="13769" fill="none" extrusionOk="0">
                  <a:moveTo>
                    <a:pt x="24696" y="13768"/>
                  </a:moveTo>
                  <a:lnTo>
                    <a:pt x="1" y="13768"/>
                  </a:lnTo>
                  <a:lnTo>
                    <a:pt x="1" y="1"/>
                  </a:lnTo>
                </a:path>
              </a:pathLst>
            </a:custGeom>
            <a:noFill/>
            <a:ln w="9525" cap="flat" cmpd="sng">
              <a:solidFill>
                <a:srgbClr val="8FCEF9"/>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avLst/>
              <a:gdLst/>
              <a:ahLst/>
              <a:cxnLst/>
              <a:rect l="l" t="t" r="r" b="b"/>
              <a:pathLst>
                <a:path w="24471" h="12067" extrusionOk="0">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avLst/>
              <a:gdLst/>
              <a:ahLst/>
              <a:cxnLst/>
              <a:rect l="l" t="t" r="r" b="b"/>
              <a:pathLst>
                <a:path w="489" h="394" extrusionOk="0">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avLst/>
              <a:gdLst/>
              <a:ahLst/>
              <a:cxnLst/>
              <a:rect l="l" t="t" r="r" b="b"/>
              <a:pathLst>
                <a:path w="492" h="398" extrusionOk="0">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avLst/>
              <a:gdLst/>
              <a:ahLst/>
              <a:cxnLst/>
              <a:rect l="l" t="t" r="r" b="b"/>
              <a:pathLst>
                <a:path w="485" h="394" extrusionOk="0">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avLst/>
              <a:gdLst/>
              <a:ahLst/>
              <a:cxnLst/>
              <a:rect l="l" t="t" r="r" b="b"/>
              <a:pathLst>
                <a:path w="493" h="392" extrusionOk="0">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avLst/>
              <a:gdLst/>
              <a:ahLst/>
              <a:cxnLst/>
              <a:rect l="l" t="t" r="r" b="b"/>
              <a:pathLst>
                <a:path w="495" h="393" extrusionOk="0">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avLst/>
              <a:gdLst/>
              <a:ahLst/>
              <a:cxnLst/>
              <a:rect l="l" t="t" r="r" b="b"/>
              <a:pathLst>
                <a:path w="495" h="394" extrusionOk="0">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avLst/>
              <a:gdLst/>
              <a:ahLst/>
              <a:cxnLst/>
              <a:rect l="l" t="t" r="r" b="b"/>
              <a:pathLst>
                <a:path w="390" h="319" extrusionOk="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avLst/>
              <a:gdLst/>
              <a:ahLst/>
              <a:cxnLst/>
              <a:rect l="l" t="t" r="r" b="b"/>
              <a:pathLst>
                <a:path w="502" h="400" extrusionOk="0">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avLst/>
              <a:gdLst/>
              <a:ahLst/>
              <a:cxnLst/>
              <a:rect l="l" t="t" r="r" b="b"/>
              <a:pathLst>
                <a:path w="495" h="398" extrusionOk="0">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avLst/>
              <a:gdLst/>
              <a:ahLst/>
              <a:cxnLst/>
              <a:rect l="l" t="t" r="r" b="b"/>
              <a:pathLst>
                <a:path w="1067" h="2636" extrusionOk="0">
                  <a:moveTo>
                    <a:pt x="1" y="1"/>
                  </a:moveTo>
                  <a:lnTo>
                    <a:pt x="1" y="2636"/>
                  </a:lnTo>
                  <a:lnTo>
                    <a:pt x="1067" y="2636"/>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avLst/>
              <a:gdLst/>
              <a:ahLst/>
              <a:cxnLst/>
              <a:rect l="l" t="t" r="r" b="b"/>
              <a:pathLst>
                <a:path w="176" h="4337" extrusionOk="0">
                  <a:moveTo>
                    <a:pt x="1" y="0"/>
                  </a:moveTo>
                  <a:lnTo>
                    <a:pt x="1" y="4336"/>
                  </a:lnTo>
                  <a:lnTo>
                    <a:pt x="175" y="4336"/>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avLst/>
              <a:gdLst/>
              <a:ahLst/>
              <a:cxnLst/>
              <a:rect l="l" t="t" r="r" b="b"/>
              <a:pathLst>
                <a:path w="1068" h="2626" extrusionOk="0">
                  <a:moveTo>
                    <a:pt x="1" y="1"/>
                  </a:moveTo>
                  <a:lnTo>
                    <a:pt x="1" y="2625"/>
                  </a:lnTo>
                  <a:lnTo>
                    <a:pt x="1067" y="2625"/>
                  </a:lnTo>
                  <a:lnTo>
                    <a:pt x="1067"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avLst/>
              <a:gdLst/>
              <a:ahLst/>
              <a:cxnLst/>
              <a:rect l="l" t="t" r="r" b="b"/>
              <a:pathLst>
                <a:path w="175" h="4338"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avLst/>
              <a:gdLst/>
              <a:ahLst/>
              <a:cxnLst/>
              <a:rect l="l" t="t" r="r" b="b"/>
              <a:pathLst>
                <a:path w="1067" h="2635"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avLst/>
              <a:gdLst/>
              <a:ahLst/>
              <a:cxnLst/>
              <a:rect l="l" t="t" r="r" b="b"/>
              <a:pathLst>
                <a:path w="176" h="4337" extrusionOk="0">
                  <a:moveTo>
                    <a:pt x="1" y="0"/>
                  </a:moveTo>
                  <a:lnTo>
                    <a:pt x="1" y="4337"/>
                  </a:lnTo>
                  <a:lnTo>
                    <a:pt x="175" y="4337"/>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avLst/>
              <a:gdLst/>
              <a:ahLst/>
              <a:cxnLst/>
              <a:rect l="l" t="t" r="r" b="b"/>
              <a:pathLst>
                <a:path w="1067" h="2636" extrusionOk="0">
                  <a:moveTo>
                    <a:pt x="1" y="0"/>
                  </a:moveTo>
                  <a:lnTo>
                    <a:pt x="1" y="2635"/>
                  </a:lnTo>
                  <a:lnTo>
                    <a:pt x="1067" y="2635"/>
                  </a:lnTo>
                  <a:lnTo>
                    <a:pt x="1067"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avLst/>
              <a:gdLst/>
              <a:ahLst/>
              <a:cxnLst/>
              <a:rect l="l" t="t" r="r" b="b"/>
              <a:pathLst>
                <a:path w="175" h="4337" extrusionOk="0">
                  <a:moveTo>
                    <a:pt x="1" y="1"/>
                  </a:moveTo>
                  <a:lnTo>
                    <a:pt x="1" y="4337"/>
                  </a:lnTo>
                  <a:lnTo>
                    <a:pt x="175" y="4337"/>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avLst/>
              <a:gdLst/>
              <a:ahLst/>
              <a:cxnLst/>
              <a:rect l="l" t="t" r="r" b="b"/>
              <a:pathLst>
                <a:path w="165" h="4184" extrusionOk="0">
                  <a:moveTo>
                    <a:pt x="1" y="1"/>
                  </a:moveTo>
                  <a:lnTo>
                    <a:pt x="1" y="4183"/>
                  </a:lnTo>
                  <a:lnTo>
                    <a:pt x="165" y="4183"/>
                  </a:lnTo>
                  <a:lnTo>
                    <a:pt x="16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avLst/>
              <a:gdLst/>
              <a:ahLst/>
              <a:cxnLst/>
              <a:rect l="l" t="t" r="r" b="b"/>
              <a:pathLst>
                <a:path w="176" h="4194" extrusionOk="0">
                  <a:moveTo>
                    <a:pt x="1" y="0"/>
                  </a:moveTo>
                  <a:lnTo>
                    <a:pt x="1" y="4193"/>
                  </a:lnTo>
                  <a:lnTo>
                    <a:pt x="175" y="4193"/>
                  </a:lnTo>
                  <a:lnTo>
                    <a:pt x="175" y="0"/>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avLst/>
              <a:gdLst/>
              <a:ahLst/>
              <a:cxnLst/>
              <a:rect l="l" t="t" r="r" b="b"/>
              <a:pathLst>
                <a:path w="1036" h="2544" extrusionOk="0">
                  <a:moveTo>
                    <a:pt x="0" y="1"/>
                  </a:moveTo>
                  <a:lnTo>
                    <a:pt x="0"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avLst/>
              <a:gdLst/>
              <a:ahLst/>
              <a:cxnLst/>
              <a:rect l="l" t="t" r="r" b="b"/>
              <a:pathLst>
                <a:path w="165" h="4194" extrusionOk="0">
                  <a:moveTo>
                    <a:pt x="0" y="1"/>
                  </a:moveTo>
                  <a:lnTo>
                    <a:pt x="0" y="4193"/>
                  </a:lnTo>
                  <a:lnTo>
                    <a:pt x="164" y="4193"/>
                  </a:lnTo>
                  <a:lnTo>
                    <a:pt x="164"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avLst/>
              <a:gdLst/>
              <a:ahLst/>
              <a:cxnLst/>
              <a:rect l="l" t="t" r="r" b="b"/>
              <a:pathLst>
                <a:path w="1037" h="2544" extrusionOk="0">
                  <a:moveTo>
                    <a:pt x="1" y="1"/>
                  </a:moveTo>
                  <a:lnTo>
                    <a:pt x="1" y="2543"/>
                  </a:lnTo>
                  <a:lnTo>
                    <a:pt x="1036" y="2543"/>
                  </a:lnTo>
                  <a:lnTo>
                    <a:pt x="1036"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avLst/>
              <a:gdLst/>
              <a:ahLst/>
              <a:cxnLst/>
              <a:rect l="l" t="t" r="r" b="b"/>
              <a:pathLst>
                <a:path w="175" h="4194" extrusionOk="0">
                  <a:moveTo>
                    <a:pt x="0" y="1"/>
                  </a:moveTo>
                  <a:lnTo>
                    <a:pt x="0" y="4193"/>
                  </a:lnTo>
                  <a:lnTo>
                    <a:pt x="175" y="4193"/>
                  </a:lnTo>
                  <a:lnTo>
                    <a:pt x="17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avLst/>
              <a:gdLst/>
              <a:ahLst/>
              <a:cxnLst/>
              <a:rect l="l" t="t" r="r" b="b"/>
              <a:pathLst>
                <a:path w="1734" h="1484" extrusionOk="0">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avLst/>
              <a:gdLst/>
              <a:ahLst/>
              <a:cxnLst/>
              <a:rect l="l" t="t" r="r" b="b"/>
              <a:pathLst>
                <a:path w="10057" h="2256" extrusionOk="0">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avLst/>
              <a:gdLst/>
              <a:ahLst/>
              <a:cxnLst/>
              <a:rect l="l" t="t" r="r" b="b"/>
              <a:pathLst>
                <a:path w="10057" h="1733" extrusionOk="0">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avLst/>
              <a:gdLst/>
              <a:ahLst/>
              <a:cxnLst/>
              <a:rect l="l" t="t" r="r" b="b"/>
              <a:pathLst>
                <a:path w="7997" h="811" extrusionOk="0">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avLst/>
              <a:gdLst/>
              <a:ahLst/>
              <a:cxnLst/>
              <a:rect l="l" t="t" r="r" b="b"/>
              <a:pathLst>
                <a:path w="7997" h="524" extrusionOk="0">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avLst/>
              <a:gdLst/>
              <a:ahLst/>
              <a:cxnLst/>
              <a:rect l="l" t="t" r="r" b="b"/>
              <a:pathLst>
                <a:path w="10047" h="2256" extrusionOk="0">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avLst/>
              <a:gdLst/>
              <a:ahLst/>
              <a:cxnLst/>
              <a:rect l="l" t="t" r="r" b="b"/>
              <a:pathLst>
                <a:path w="10047" h="1733" extrusionOk="0">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avLst/>
              <a:gdLst/>
              <a:ahLst/>
              <a:cxnLst/>
              <a:rect l="l" t="t" r="r" b="b"/>
              <a:pathLst>
                <a:path w="7997" h="811" extrusionOk="0">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avLst/>
              <a:gdLst/>
              <a:ahLst/>
              <a:cxnLst/>
              <a:rect l="l" t="t" r="r" b="b"/>
              <a:pathLst>
                <a:path w="7997" h="524" extrusionOk="0">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avLst/>
              <a:gdLst/>
              <a:ahLst/>
              <a:cxnLst/>
              <a:rect l="l" t="t" r="r" b="b"/>
              <a:pathLst>
                <a:path w="10058" h="2256" extrusionOk="0">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avLst/>
              <a:gdLst/>
              <a:ahLst/>
              <a:cxnLst/>
              <a:rect l="l" t="t" r="r" b="b"/>
              <a:pathLst>
                <a:path w="10058" h="1734" extrusionOk="0">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avLst/>
              <a:gdLst/>
              <a:ahLst/>
              <a:cxnLst/>
              <a:rect l="l" t="t" r="r" b="b"/>
              <a:pathLst>
                <a:path w="7997" h="811" extrusionOk="0">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avLst/>
              <a:gdLst/>
              <a:ahLst/>
              <a:cxnLst/>
              <a:rect l="l" t="t" r="r" b="b"/>
              <a:pathLst>
                <a:path w="7997" h="524" extrusionOk="0">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avLst/>
              <a:gdLst/>
              <a:ahLst/>
              <a:cxnLst/>
              <a:rect l="l" t="t" r="r" b="b"/>
              <a:pathLst>
                <a:path w="10058" h="2256" extrusionOk="0">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avLst/>
              <a:gdLst/>
              <a:ahLst/>
              <a:cxnLst/>
              <a:rect l="l" t="t" r="r" b="b"/>
              <a:pathLst>
                <a:path w="10058" h="1733" extrusionOk="0">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avLst/>
              <a:gdLst/>
              <a:ahLst/>
              <a:cxnLst/>
              <a:rect l="l" t="t" r="r" b="b"/>
              <a:pathLst>
                <a:path w="7998" h="811" extrusionOk="0">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avLst/>
              <a:gdLst/>
              <a:ahLst/>
              <a:cxnLst/>
              <a:rect l="l" t="t" r="r" b="b"/>
              <a:pathLst>
                <a:path w="7998" h="524" extrusionOk="0">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avLst/>
              <a:gdLst/>
              <a:ahLst/>
              <a:cxnLst/>
              <a:rect l="l" t="t" r="r" b="b"/>
              <a:pathLst>
                <a:path w="10057" h="2256" extrusionOk="0">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avLst/>
              <a:gdLst/>
              <a:ahLst/>
              <a:cxnLst/>
              <a:rect l="l" t="t" r="r" b="b"/>
              <a:pathLst>
                <a:path w="10057" h="1743" extrusionOk="0">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avLst/>
              <a:gdLst/>
              <a:ahLst/>
              <a:cxnLst/>
              <a:rect l="l" t="t" r="r" b="b"/>
              <a:pathLst>
                <a:path w="7997" h="801" extrusionOk="0">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avLst/>
              <a:gdLst/>
              <a:ahLst/>
              <a:cxnLst/>
              <a:rect l="l" t="t" r="r" b="b"/>
              <a:pathLst>
                <a:path w="7997" h="514" extrusionOk="0">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avLst/>
              <a:gdLst/>
              <a:ahLst/>
              <a:cxnLst/>
              <a:rect l="l" t="t" r="r" b="b"/>
              <a:pathLst>
                <a:path w="10068" h="2299" extrusionOk="0">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avLst/>
              <a:gdLst/>
              <a:ahLst/>
              <a:cxnLst/>
              <a:rect l="l" t="t" r="r" b="b"/>
              <a:pathLst>
                <a:path w="10068" h="1746" extrusionOk="0">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avLst/>
              <a:gdLst/>
              <a:ahLst/>
              <a:cxnLst/>
              <a:rect l="l" t="t" r="r" b="b"/>
              <a:pathLst>
                <a:path w="7997" h="814" extrusionOk="0">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avLst/>
              <a:gdLst/>
              <a:ahLst/>
              <a:cxnLst/>
              <a:rect l="l" t="t" r="r" b="b"/>
              <a:pathLst>
                <a:path w="7997" h="566" extrusionOk="0">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avLst/>
              <a:gdLst/>
              <a:ahLst/>
              <a:cxnLst/>
              <a:rect l="l" t="t" r="r" b="b"/>
              <a:pathLst>
                <a:path w="10067" h="2299" extrusionOk="0">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avLst/>
              <a:gdLst/>
              <a:ahLst/>
              <a:cxnLst/>
              <a:rect l="l" t="t" r="r" b="b"/>
              <a:pathLst>
                <a:path w="10068" h="1746" extrusionOk="0">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avLst/>
              <a:gdLst/>
              <a:ahLst/>
              <a:cxnLst/>
              <a:rect l="l" t="t" r="r" b="b"/>
              <a:pathLst>
                <a:path w="7997" h="805" extrusionOk="0">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avLst/>
              <a:gdLst/>
              <a:ahLst/>
              <a:cxnLst/>
              <a:rect l="l" t="t" r="r" b="b"/>
              <a:pathLst>
                <a:path w="7997" h="557" extrusionOk="0">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avLst/>
              <a:gdLst/>
              <a:ahLst/>
              <a:cxnLst/>
              <a:rect l="l" t="t" r="r" b="b"/>
              <a:pathLst>
                <a:path w="10067" h="2299" extrusionOk="0">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avLst/>
              <a:gdLst/>
              <a:ahLst/>
              <a:cxnLst/>
              <a:rect l="l" t="t" r="r" b="b"/>
              <a:pathLst>
                <a:path w="10068" h="1745" extrusionOk="0">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avLst/>
              <a:gdLst/>
              <a:ahLst/>
              <a:cxnLst/>
              <a:rect l="l" t="t" r="r" b="b"/>
              <a:pathLst>
                <a:path w="7997" h="806" extrusionOk="0">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avLst/>
              <a:gdLst/>
              <a:ahLst/>
              <a:cxnLst/>
              <a:rect l="l" t="t" r="r" b="b"/>
              <a:pathLst>
                <a:path w="7997" h="556" extrusionOk="0">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avLst/>
              <a:gdLst/>
              <a:ahLst/>
              <a:cxnLst/>
              <a:rect l="l" t="t" r="r" b="b"/>
              <a:pathLst>
                <a:path w="10089" h="2369" extrusionOk="0">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avLst/>
              <a:gdLst/>
              <a:ahLst/>
              <a:cxnLst/>
              <a:rect l="l" t="t" r="r" b="b"/>
              <a:pathLst>
                <a:path w="236"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avLst/>
              <a:gdLst/>
              <a:ahLst/>
              <a:cxnLst/>
              <a:rect l="l" t="t" r="r" b="b"/>
              <a:pathLst>
                <a:path w="237" h="3333" extrusionOk="0">
                  <a:moveTo>
                    <a:pt x="0" y="1"/>
                  </a:moveTo>
                  <a:lnTo>
                    <a:pt x="0"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avLst/>
              <a:gdLst/>
              <a:ahLst/>
              <a:cxnLst/>
              <a:rect l="l" t="t" r="r" b="b"/>
              <a:pathLst>
                <a:path w="237" h="3333" extrusionOk="0">
                  <a:moveTo>
                    <a:pt x="1" y="1"/>
                  </a:moveTo>
                  <a:lnTo>
                    <a:pt x="1" y="3333"/>
                  </a:lnTo>
                  <a:lnTo>
                    <a:pt x="236" y="3333"/>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avLst/>
              <a:gdLst/>
              <a:ahLst/>
              <a:cxnLst/>
              <a:rect l="l" t="t" r="r" b="b"/>
              <a:pathLst>
                <a:path w="10089" h="1816" extrusionOk="0">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avLst/>
              <a:gdLst/>
              <a:ahLst/>
              <a:cxnLst/>
              <a:rect l="l" t="t" r="r" b="b"/>
              <a:pathLst>
                <a:path w="8017" h="842" extrusionOk="0">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avLst/>
              <a:gdLst/>
              <a:ahLst/>
              <a:cxnLst/>
              <a:rect l="l" t="t" r="r" b="b"/>
              <a:pathLst>
                <a:path w="8017" h="554" extrusionOk="0">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avLst/>
              <a:gdLst/>
              <a:ahLst/>
              <a:cxnLst/>
              <a:rect l="l" t="t" r="r" b="b"/>
              <a:pathLst>
                <a:path w="10089" h="2370" extrusionOk="0">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avLst/>
              <a:gdLst/>
              <a:ahLst/>
              <a:cxnLst/>
              <a:rect l="l" t="t" r="r" b="b"/>
              <a:pathLst>
                <a:path w="236"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avLst/>
              <a:gdLst/>
              <a:ahLst/>
              <a:cxnLst/>
              <a:rect l="l" t="t" r="r" b="b"/>
              <a:pathLst>
                <a:path w="237" h="3332" extrusionOk="0">
                  <a:moveTo>
                    <a:pt x="1" y="0"/>
                  </a:moveTo>
                  <a:lnTo>
                    <a:pt x="1"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avLst/>
              <a:gdLst/>
              <a:ahLst/>
              <a:cxnLst/>
              <a:rect l="l" t="t" r="r" b="b"/>
              <a:pathLst>
                <a:path w="237" h="3332" extrusionOk="0">
                  <a:moveTo>
                    <a:pt x="0" y="0"/>
                  </a:moveTo>
                  <a:lnTo>
                    <a:pt x="0" y="3332"/>
                  </a:lnTo>
                  <a:lnTo>
                    <a:pt x="236" y="333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avLst/>
              <a:gdLst/>
              <a:ahLst/>
              <a:cxnLst/>
              <a:rect l="l" t="t" r="r" b="b"/>
              <a:pathLst>
                <a:path w="247" h="3332" extrusionOk="0">
                  <a:moveTo>
                    <a:pt x="0" y="0"/>
                  </a:moveTo>
                  <a:lnTo>
                    <a:pt x="0" y="3332"/>
                  </a:lnTo>
                  <a:lnTo>
                    <a:pt x="246" y="3332"/>
                  </a:lnTo>
                  <a:lnTo>
                    <a:pt x="24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avLst/>
              <a:gdLst/>
              <a:ahLst/>
              <a:cxnLst/>
              <a:rect l="l" t="t" r="r" b="b"/>
              <a:pathLst>
                <a:path w="237" h="3332" extrusionOk="0">
                  <a:moveTo>
                    <a:pt x="1" y="0"/>
                  </a:moveTo>
                  <a:lnTo>
                    <a:pt x="1" y="3332"/>
                  </a:lnTo>
                  <a:lnTo>
                    <a:pt x="237" y="333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avLst/>
              <a:gdLst/>
              <a:ahLst/>
              <a:cxnLst/>
              <a:rect l="l" t="t" r="r" b="b"/>
              <a:pathLst>
                <a:path w="10089" h="1815" extrusionOk="0">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avLst/>
              <a:gdLst/>
              <a:ahLst/>
              <a:cxnLst/>
              <a:rect l="l" t="t" r="r" b="b"/>
              <a:pathLst>
                <a:path w="8017" h="842" extrusionOk="0">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avLst/>
              <a:gdLst/>
              <a:ahLst/>
              <a:cxnLst/>
              <a:rect l="l" t="t" r="r" b="b"/>
              <a:pathLst>
                <a:path w="8017" h="554" extrusionOk="0">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avLst/>
              <a:gdLst/>
              <a:ahLst/>
              <a:cxnLst/>
              <a:rect l="l" t="t" r="r" b="b"/>
              <a:pathLst>
                <a:path w="10089" h="2369" extrusionOk="0">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avLst/>
              <a:gdLst/>
              <a:ahLst/>
              <a:cxnLst/>
              <a:rect l="l" t="t" r="r" b="b"/>
              <a:pathLst>
                <a:path w="236"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avLst/>
              <a:gdLst/>
              <a:ahLst/>
              <a:cxnLst/>
              <a:rect l="l" t="t" r="r" b="b"/>
              <a:pathLst>
                <a:path w="237" h="3333" extrusionOk="0">
                  <a:moveTo>
                    <a:pt x="1" y="1"/>
                  </a:moveTo>
                  <a:lnTo>
                    <a:pt x="1"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avLst/>
              <a:gdLst/>
              <a:ahLst/>
              <a:cxnLst/>
              <a:rect l="l" t="t" r="r" b="b"/>
              <a:pathLst>
                <a:path w="247" h="3333" extrusionOk="0">
                  <a:moveTo>
                    <a:pt x="0" y="1"/>
                  </a:moveTo>
                  <a:lnTo>
                    <a:pt x="0" y="3332"/>
                  </a:lnTo>
                  <a:lnTo>
                    <a:pt x="246" y="333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avLst/>
              <a:gdLst/>
              <a:ahLst/>
              <a:cxnLst/>
              <a:rect l="l" t="t" r="r" b="b"/>
              <a:pathLst>
                <a:path w="237" h="3333" extrusionOk="0">
                  <a:moveTo>
                    <a:pt x="0" y="1"/>
                  </a:moveTo>
                  <a:lnTo>
                    <a:pt x="0" y="3332"/>
                  </a:lnTo>
                  <a:lnTo>
                    <a:pt x="236" y="333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avLst/>
              <a:gdLst/>
              <a:ahLst/>
              <a:cxnLst/>
              <a:rect l="l" t="t" r="r" b="b"/>
              <a:pathLst>
                <a:path w="237" h="3333" extrusionOk="0">
                  <a:moveTo>
                    <a:pt x="1" y="1"/>
                  </a:moveTo>
                  <a:lnTo>
                    <a:pt x="1" y="3332"/>
                  </a:lnTo>
                  <a:lnTo>
                    <a:pt x="237" y="333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avLst/>
              <a:gdLst/>
              <a:ahLst/>
              <a:cxnLst/>
              <a:rect l="l" t="t" r="r" b="b"/>
              <a:pathLst>
                <a:path w="8007" h="841" extrusionOk="0">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avLst/>
              <a:gdLst/>
              <a:ahLst/>
              <a:cxnLst/>
              <a:rect l="l" t="t" r="r" b="b"/>
              <a:pathLst>
                <a:path w="8007" h="555" extrusionOk="0">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avLst/>
              <a:gdLst/>
              <a:ahLst/>
              <a:cxnLst/>
              <a:rect l="l" t="t" r="r" b="b"/>
              <a:pathLst>
                <a:path w="10088" h="2359" extrusionOk="0">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avLst/>
              <a:gdLst/>
              <a:ahLst/>
              <a:cxnLst/>
              <a:rect l="l" t="t" r="r" b="b"/>
              <a:pathLst>
                <a:path w="247" h="3323" extrusionOk="0">
                  <a:moveTo>
                    <a:pt x="0" y="1"/>
                  </a:moveTo>
                  <a:lnTo>
                    <a:pt x="0" y="3322"/>
                  </a:lnTo>
                  <a:lnTo>
                    <a:pt x="246" y="3322"/>
                  </a:lnTo>
                  <a:lnTo>
                    <a:pt x="24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avLst/>
              <a:gdLst/>
              <a:ahLst/>
              <a:cxnLst/>
              <a:rect l="l" t="t" r="r" b="b"/>
              <a:pathLst>
                <a:path w="247" h="3323" extrusionOk="0">
                  <a:moveTo>
                    <a:pt x="0" y="1"/>
                  </a:moveTo>
                  <a:lnTo>
                    <a:pt x="0" y="3322"/>
                  </a:lnTo>
                  <a:lnTo>
                    <a:pt x="247" y="3322"/>
                  </a:lnTo>
                  <a:lnTo>
                    <a:pt x="24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avLst/>
              <a:gdLst/>
              <a:ahLst/>
              <a:cxnLst/>
              <a:rect l="l" t="t" r="r" b="b"/>
              <a:pathLst>
                <a:path w="237"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avLst/>
              <a:gdLst/>
              <a:ahLst/>
              <a:cxnLst/>
              <a:rect l="l" t="t" r="r" b="b"/>
              <a:pathLst>
                <a:path w="10088" h="1826" extrusionOk="0">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avLst/>
              <a:gdLst/>
              <a:ahLst/>
              <a:cxnLst/>
              <a:rect l="l" t="t" r="r" b="b"/>
              <a:pathLst>
                <a:path w="8018" h="852" extrusionOk="0">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avLst/>
              <a:gdLst/>
              <a:ahLst/>
              <a:cxnLst/>
              <a:rect l="l" t="t" r="r" b="b"/>
              <a:pathLst>
                <a:path w="10088" h="2359" extrusionOk="0">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avLst/>
              <a:gdLst/>
              <a:ahLst/>
              <a:cxnLst/>
              <a:rect l="l" t="t" r="r" b="b"/>
              <a:pathLst>
                <a:path w="10088" h="1825" extrusionOk="0">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avLst/>
              <a:gdLst/>
              <a:ahLst/>
              <a:cxnLst/>
              <a:rect l="l" t="t" r="r" b="b"/>
              <a:pathLst>
                <a:path w="8018" h="852" extrusionOk="0">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avLst/>
              <a:gdLst/>
              <a:ahLst/>
              <a:cxnLst/>
              <a:rect l="l" t="t" r="r" b="b"/>
              <a:pathLst>
                <a:path w="8018" h="555" extrusionOk="0">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avLst/>
              <a:gdLst/>
              <a:ahLst/>
              <a:cxnLst/>
              <a:rect l="l" t="t" r="r" b="b"/>
              <a:pathLst>
                <a:path w="10088" h="2359" extrusionOk="0">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avLst/>
              <a:gdLst/>
              <a:ahLst/>
              <a:cxnLst/>
              <a:rect l="l" t="t" r="r" b="b"/>
              <a:pathLst>
                <a:path w="10088" h="1826" extrusionOk="0">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avLst/>
              <a:gdLst/>
              <a:ahLst/>
              <a:cxnLst/>
              <a:rect l="l" t="t" r="r" b="b"/>
              <a:pathLst>
                <a:path w="8018" h="842" extrusionOk="0">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avLst/>
              <a:gdLst/>
              <a:ahLst/>
              <a:cxnLst/>
              <a:rect l="l" t="t" r="r" b="b"/>
              <a:pathLst>
                <a:path w="8018" h="554" extrusionOk="0">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avLst/>
              <a:gdLst/>
              <a:ahLst/>
              <a:cxnLst/>
              <a:rect l="l" t="t" r="r" b="b"/>
              <a:pathLst>
                <a:path w="10088" h="2359" extrusionOk="0">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avLst/>
              <a:gdLst/>
              <a:ahLst/>
              <a:cxnLst/>
              <a:rect l="l" t="t" r="r" b="b"/>
              <a:pathLst>
                <a:path w="10088" h="1825" extrusionOk="0">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avLst/>
              <a:gdLst/>
              <a:ahLst/>
              <a:cxnLst/>
              <a:rect l="l" t="t" r="r" b="b"/>
              <a:pathLst>
                <a:path w="8018" h="842" extrusionOk="0">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avLst/>
              <a:gdLst/>
              <a:ahLst/>
              <a:cxnLst/>
              <a:rect l="l" t="t" r="r" b="b"/>
              <a:pathLst>
                <a:path w="8028" h="555" extrusionOk="0">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avLst/>
              <a:gdLst/>
              <a:ahLst/>
              <a:cxnLst/>
              <a:rect l="l" t="t" r="r" b="b"/>
              <a:pathLst>
                <a:path w="237"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avLst/>
              <a:gdLst/>
              <a:ahLst/>
              <a:cxnLst/>
              <a:rect l="l" t="t" r="r" b="b"/>
              <a:pathLst>
                <a:path w="8018" h="842" extrusionOk="0">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avLst/>
              <a:gdLst/>
              <a:ahLst/>
              <a:cxnLst/>
              <a:rect l="l" t="t" r="r" b="b"/>
              <a:pathLst>
                <a:path w="8018" h="555" extrusionOk="0">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avLst/>
              <a:gdLst/>
              <a:ahLst/>
              <a:cxnLst/>
              <a:rect l="l" t="t" r="r" b="b"/>
              <a:pathLst>
                <a:path w="10089" h="2348" extrusionOk="0">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avLst/>
              <a:gdLst/>
              <a:ahLst/>
              <a:cxnLst/>
              <a:rect l="l" t="t" r="r" b="b"/>
              <a:pathLst>
                <a:path w="237" h="3322" extrusionOk="0">
                  <a:moveTo>
                    <a:pt x="1" y="0"/>
                  </a:moveTo>
                  <a:lnTo>
                    <a:pt x="1" y="3322"/>
                  </a:lnTo>
                  <a:lnTo>
                    <a:pt x="237" y="3322"/>
                  </a:lnTo>
                  <a:lnTo>
                    <a:pt x="237"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avLst/>
              <a:gdLst/>
              <a:ahLst/>
              <a:cxnLst/>
              <a:rect l="l" t="t" r="r" b="b"/>
              <a:pathLst>
                <a:path w="10089" h="1826" extrusionOk="0">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avLst/>
              <a:gdLst/>
              <a:ahLst/>
              <a:cxnLst/>
              <a:rect l="l" t="t" r="r" b="b"/>
              <a:pathLst>
                <a:path w="8007" h="852" extrusionOk="0">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avLst/>
              <a:gdLst/>
              <a:ahLst/>
              <a:cxnLst/>
              <a:rect l="l" t="t" r="r" b="b"/>
              <a:pathLst>
                <a:path w="8007" h="555" extrusionOk="0">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avLst/>
              <a:gdLst/>
              <a:ahLst/>
              <a:cxnLst/>
              <a:rect l="l" t="t" r="r" b="b"/>
              <a:pathLst>
                <a:path w="10088" h="2358" extrusionOk="0">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avLst/>
              <a:gdLst/>
              <a:ahLst/>
              <a:cxnLst/>
              <a:rect l="l" t="t" r="r" b="b"/>
              <a:pathLst>
                <a:path w="237" h="3322" extrusionOk="0">
                  <a:moveTo>
                    <a:pt x="1" y="0"/>
                  </a:moveTo>
                  <a:lnTo>
                    <a:pt x="1"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avLst/>
              <a:gdLst/>
              <a:ahLst/>
              <a:cxnLst/>
              <a:rect l="l" t="t" r="r" b="b"/>
              <a:pathLst>
                <a:path w="236" h="3322" extrusionOk="0">
                  <a:moveTo>
                    <a:pt x="0" y="0"/>
                  </a:moveTo>
                  <a:lnTo>
                    <a:pt x="0" y="3322"/>
                  </a:lnTo>
                  <a:lnTo>
                    <a:pt x="236" y="3322"/>
                  </a:lnTo>
                  <a:lnTo>
                    <a:pt x="236" y="0"/>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avLst/>
              <a:gdLst/>
              <a:ahLst/>
              <a:cxnLst/>
              <a:rect l="l" t="t" r="r" b="b"/>
              <a:pathLst>
                <a:path w="10088" h="1826" extrusionOk="0">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avLst/>
              <a:gdLst/>
              <a:ahLst/>
              <a:cxnLst/>
              <a:rect l="l" t="t" r="r" b="b"/>
              <a:pathLst>
                <a:path w="8018" h="852" extrusionOk="0">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avLst/>
              <a:gdLst/>
              <a:ahLst/>
              <a:cxnLst/>
              <a:rect l="l" t="t" r="r" b="b"/>
              <a:pathLst>
                <a:path w="8018" h="555" extrusionOk="0">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avLst/>
              <a:gdLst/>
              <a:ahLst/>
              <a:cxnLst/>
              <a:rect l="l" t="t" r="r" b="b"/>
              <a:pathLst>
                <a:path w="10089" h="2359" extrusionOk="0">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avLst/>
              <a:gdLst/>
              <a:ahLst/>
              <a:cxnLst/>
              <a:rect l="l" t="t" r="r" b="b"/>
              <a:pathLst>
                <a:path w="237" h="3323" extrusionOk="0">
                  <a:moveTo>
                    <a:pt x="1" y="1"/>
                  </a:moveTo>
                  <a:lnTo>
                    <a:pt x="1" y="3322"/>
                  </a:lnTo>
                  <a:lnTo>
                    <a:pt x="237" y="3322"/>
                  </a:lnTo>
                  <a:lnTo>
                    <a:pt x="237"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avLst/>
              <a:gdLst/>
              <a:ahLst/>
              <a:cxnLst/>
              <a:rect l="l" t="t" r="r" b="b"/>
              <a:pathLst>
                <a:path w="236" h="3323" extrusionOk="0">
                  <a:moveTo>
                    <a:pt x="0" y="1"/>
                  </a:moveTo>
                  <a:lnTo>
                    <a:pt x="0"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avLst/>
              <a:gdLst/>
              <a:ahLst/>
              <a:cxnLst/>
              <a:rect l="l" t="t" r="r" b="b"/>
              <a:pathLst>
                <a:path w="237" h="3323" extrusionOk="0">
                  <a:moveTo>
                    <a:pt x="1" y="1"/>
                  </a:moveTo>
                  <a:lnTo>
                    <a:pt x="1" y="3322"/>
                  </a:lnTo>
                  <a:lnTo>
                    <a:pt x="236" y="3322"/>
                  </a:lnTo>
                  <a:lnTo>
                    <a:pt x="236" y="1"/>
                  </a:lnTo>
                  <a:close/>
                </a:path>
              </a:pathLst>
            </a:custGeom>
            <a:solidFill>
              <a:srgbClr val="FFAC0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avLst/>
              <a:gdLst/>
              <a:ahLst/>
              <a:cxnLst/>
              <a:rect l="l" t="t" r="r" b="b"/>
              <a:pathLst>
                <a:path w="10089" h="1816" extrusionOk="0">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avLst/>
              <a:gdLst/>
              <a:ahLst/>
              <a:cxnLst/>
              <a:rect l="l" t="t" r="r" b="b"/>
              <a:pathLst>
                <a:path w="8007" h="841" extrusionOk="0">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avLst/>
              <a:gdLst/>
              <a:ahLst/>
              <a:cxnLst/>
              <a:rect l="l" t="t" r="r" b="b"/>
              <a:pathLst>
                <a:path w="8007" h="544" extrusionOk="0">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avLst/>
              <a:gdLst/>
              <a:ahLst/>
              <a:cxnLst/>
              <a:rect l="l" t="t" r="r" b="b"/>
              <a:pathLst>
                <a:path w="8089" h="9460" extrusionOk="0">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avLst/>
              <a:gdLst/>
              <a:ahLst/>
              <a:cxnLst/>
              <a:rect l="l" t="t" r="r" b="b"/>
              <a:pathLst>
                <a:path w="10498" h="9483" extrusionOk="0">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avLst/>
              <a:gdLst/>
              <a:ahLst/>
              <a:cxnLst/>
              <a:rect l="l" t="t" r="r" b="b"/>
              <a:pathLst>
                <a:path w="9012" h="6959" extrusionOk="0">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avLst/>
              <a:gdLst/>
              <a:ahLst/>
              <a:cxnLst/>
              <a:rect l="l" t="t" r="r" b="b"/>
              <a:pathLst>
                <a:path w="7904" h="7325" extrusionOk="0">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avLst/>
              <a:gdLst/>
              <a:ahLst/>
              <a:cxnLst/>
              <a:rect l="l" t="t" r="r" b="b"/>
              <a:pathLst>
                <a:path w="7904" h="7324" extrusionOk="0">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avLst/>
              <a:gdLst/>
              <a:ahLst/>
              <a:cxnLst/>
              <a:rect l="l" t="t" r="r" b="b"/>
              <a:pathLst>
                <a:path w="4255" h="7324" extrusionOk="0">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avLst/>
              <a:gdLst/>
              <a:ahLst/>
              <a:cxnLst/>
              <a:rect l="l" t="t" r="r" b="b"/>
              <a:pathLst>
                <a:path w="3722" h="4304" extrusionOk="0">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avLst/>
              <a:gdLst/>
              <a:ahLst/>
              <a:cxnLst/>
              <a:rect l="l" t="t" r="r" b="b"/>
              <a:pathLst>
                <a:path w="3723" h="4284" extrusionOk="0">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avLst/>
              <a:gdLst/>
              <a:ahLst/>
              <a:cxnLst/>
              <a:rect l="l" t="t" r="r" b="b"/>
              <a:pathLst>
                <a:path w="7597" h="11081" extrusionOk="0">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avLst/>
              <a:gdLst/>
              <a:ahLst/>
              <a:cxnLst/>
              <a:rect l="l" t="t" r="r" b="b"/>
              <a:pathLst>
                <a:path w="10775" h="10963" extrusionOk="0">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avLst/>
              <a:gdLst/>
              <a:ahLst/>
              <a:cxnLst/>
              <a:rect l="l" t="t" r="r" b="b"/>
              <a:pathLst>
                <a:path w="9094" h="9079" extrusionOk="0">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avLst/>
              <a:gdLst/>
              <a:ahLst/>
              <a:cxnLst/>
              <a:rect l="l" t="t" r="r" b="b"/>
              <a:pathLst>
                <a:path w="8069" h="8520" extrusionOk="0">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avLst/>
              <a:gdLst/>
              <a:ahLst/>
              <a:cxnLst/>
              <a:rect l="l" t="t" r="r" b="b"/>
              <a:pathLst>
                <a:path w="8069" h="8515" extrusionOk="0">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avLst/>
              <a:gdLst/>
              <a:ahLst/>
              <a:cxnLst/>
              <a:rect l="l" t="t" r="r" b="b"/>
              <a:pathLst>
                <a:path w="4942" h="8426" extrusionOk="0">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avLst/>
              <a:gdLst/>
              <a:ahLst/>
              <a:cxnLst/>
              <a:rect l="l" t="t" r="r" b="b"/>
              <a:pathLst>
                <a:path w="3886" h="5197" extrusionOk="0">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avLst/>
              <a:gdLst/>
              <a:ahLst/>
              <a:cxnLst/>
              <a:rect l="l" t="t" r="r" b="b"/>
              <a:pathLst>
                <a:path w="3897" h="5199" extrusionOk="0">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avLst/>
              <a:gdLst/>
              <a:ahLst/>
              <a:cxnLst/>
              <a:rect l="l" t="t" r="r" b="b"/>
              <a:pathLst>
                <a:path w="616" h="1259" extrusionOk="0">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avLst/>
              <a:gdLst/>
              <a:ahLst/>
              <a:cxnLst/>
              <a:rect l="l" t="t" r="r" b="b"/>
              <a:pathLst>
                <a:path w="11400" h="5807" extrusionOk="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avLst/>
              <a:gdLst/>
              <a:ahLst/>
              <a:cxnLst/>
              <a:rect l="l" t="t" r="r" b="b"/>
              <a:pathLst>
                <a:path w="6152" h="6329" extrusionOk="0">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avLst/>
              <a:gdLst/>
              <a:ahLst/>
              <a:cxnLst/>
              <a:rect l="l" t="t" r="r" b="b"/>
              <a:pathLst>
                <a:path w="3599" h="2677" extrusionOk="0">
                  <a:moveTo>
                    <a:pt x="3496" y="0"/>
                  </a:moveTo>
                  <a:lnTo>
                    <a:pt x="0" y="2543"/>
                  </a:lnTo>
                  <a:lnTo>
                    <a:pt x="92" y="2676"/>
                  </a:lnTo>
                  <a:lnTo>
                    <a:pt x="3598" y="144"/>
                  </a:lnTo>
                  <a:lnTo>
                    <a:pt x="3496" y="0"/>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avLst/>
              <a:gdLst/>
              <a:ahLst/>
              <a:cxnLst/>
              <a:rect l="l" t="t" r="r" b="b"/>
              <a:pathLst>
                <a:path w="3600" h="2667" extrusionOk="0">
                  <a:moveTo>
                    <a:pt x="3497" y="1"/>
                  </a:moveTo>
                  <a:lnTo>
                    <a:pt x="1" y="2533"/>
                  </a:lnTo>
                  <a:lnTo>
                    <a:pt x="93" y="2666"/>
                  </a:lnTo>
                  <a:lnTo>
                    <a:pt x="3599" y="134"/>
                  </a:lnTo>
                  <a:lnTo>
                    <a:pt x="3497" y="1"/>
                  </a:lnTo>
                  <a:close/>
                </a:path>
              </a:pathLst>
            </a:custGeom>
            <a:solidFill>
              <a:srgbClr val="E2A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avLst/>
              <a:gdLst/>
              <a:ahLst/>
              <a:cxnLst/>
              <a:rect l="l" t="t" r="r" b="b"/>
              <a:pathLst>
                <a:path w="7320" h="6585" extrusionOk="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avLst/>
              <a:gdLst/>
              <a:ahLst/>
              <a:cxnLst/>
              <a:rect l="l" t="t" r="r" b="b"/>
              <a:pathLst>
                <a:path w="3845" h="6580" extrusionOk="0">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avLst/>
              <a:gdLst/>
              <a:ahLst/>
              <a:cxnLst/>
              <a:rect l="l" t="t" r="r" b="b"/>
              <a:pathLst>
                <a:path w="5517" h="5058" extrusionOk="0">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avLst/>
              <a:gdLst/>
              <a:ahLst/>
              <a:cxnLst/>
              <a:rect l="l" t="t" r="r" b="b"/>
              <a:pathLst>
                <a:path w="5516" h="5053" extrusionOk="0">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avLst/>
              <a:gdLst/>
              <a:ahLst/>
              <a:cxnLst/>
              <a:rect l="l" t="t" r="r" b="b"/>
              <a:pathLst>
                <a:path w="4880" h="3937" extrusionOk="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avLst/>
              <a:gdLst/>
              <a:ahLst/>
              <a:cxnLst/>
              <a:rect l="l" t="t" r="r" b="b"/>
              <a:pathLst>
                <a:path w="2656" h="2993" extrusionOk="0">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avLst/>
              <a:gdLst/>
              <a:ahLst/>
              <a:cxnLst/>
              <a:rect l="l" t="t" r="r" b="b"/>
              <a:pathLst>
                <a:path w="2646" h="2982" extrusionOk="0">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avLst/>
              <a:gdLst/>
              <a:ahLst/>
              <a:cxnLst/>
              <a:rect l="l" t="t" r="r" b="b"/>
              <a:pathLst>
                <a:path w="1508" h="1888" extrusionOk="0">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avLst/>
              <a:gdLst/>
              <a:ahLst/>
              <a:cxnLst/>
              <a:rect l="l" t="t" r="r" b="b"/>
              <a:pathLst>
                <a:path w="6308" h="6486" extrusionOk="0">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avLst/>
              <a:gdLst/>
              <a:ahLst/>
              <a:cxnLst/>
              <a:rect l="l" t="t" r="r" b="b"/>
              <a:pathLst>
                <a:path w="2084" h="1924" extrusionOk="0">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avLst/>
              <a:gdLst/>
              <a:ahLst/>
              <a:cxnLst/>
              <a:rect l="l" t="t" r="r" b="b"/>
              <a:pathLst>
                <a:path w="5527" h="7433" extrusionOk="0">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avLst/>
              <a:gdLst/>
              <a:ahLst/>
              <a:cxnLst/>
              <a:rect l="l" t="t" r="r" b="b"/>
              <a:pathLst>
                <a:path w="3261" h="2876" extrusionOk="0">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avLst/>
              <a:gdLst/>
              <a:ahLst/>
              <a:cxnLst/>
              <a:rect l="l" t="t" r="r" b="b"/>
              <a:pathLst>
                <a:path w="1661" h="2878" extrusionOk="0">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avLst/>
              <a:gdLst/>
              <a:ahLst/>
              <a:cxnLst/>
              <a:rect l="l" t="t" r="r" b="b"/>
              <a:pathLst>
                <a:path w="4685" h="3142" extrusionOk="0">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avLst/>
              <a:gdLst/>
              <a:ahLst/>
              <a:cxnLst/>
              <a:rect l="l" t="t" r="r" b="b"/>
              <a:pathLst>
                <a:path w="647" h="780" extrusionOk="0">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avLst/>
              <a:gdLst/>
              <a:ahLst/>
              <a:cxnLst/>
              <a:rect l="l" t="t" r="r" b="b"/>
              <a:pathLst>
                <a:path w="708" h="983" extrusionOk="0">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avLst/>
              <a:gdLst/>
              <a:ahLst/>
              <a:cxnLst/>
              <a:rect l="l" t="t" r="r" b="b"/>
              <a:pathLst>
                <a:path w="2379" h="1117" extrusionOk="0">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avLst/>
              <a:gdLst/>
              <a:ahLst/>
              <a:cxnLst/>
              <a:rect l="l" t="t" r="r" b="b"/>
              <a:pathLst>
                <a:path w="6050" h="9558" extrusionOk="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avLst/>
              <a:gdLst/>
              <a:ahLst/>
              <a:cxnLst/>
              <a:rect l="l" t="t" r="r" b="b"/>
              <a:pathLst>
                <a:path w="729" h="988" extrusionOk="0">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avLst/>
              <a:gdLst/>
              <a:ahLst/>
              <a:cxnLst/>
              <a:rect l="l" t="t" r="r" b="b"/>
              <a:pathLst>
                <a:path w="2390" h="1137" extrusionOk="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avLst/>
              <a:gdLst/>
              <a:ahLst/>
              <a:cxnLst/>
              <a:rect l="l" t="t" r="r" b="b"/>
              <a:pathLst>
                <a:path w="7290" h="10038" extrusionOk="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avLst/>
              <a:gdLst/>
              <a:ahLst/>
              <a:cxnLst/>
              <a:rect l="l" t="t" r="r" b="b"/>
              <a:pathLst>
                <a:path w="2913" h="1206" extrusionOk="0">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avLst/>
              <a:gdLst/>
              <a:ahLst/>
              <a:cxnLst/>
              <a:rect l="l" t="t" r="r" b="b"/>
              <a:pathLst>
                <a:path w="8233" h="3692" extrusionOk="0">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avLst/>
              <a:gdLst/>
              <a:ahLst/>
              <a:cxnLst/>
              <a:rect l="l" t="t" r="r" b="b"/>
              <a:pathLst>
                <a:path w="5711" h="8735" extrusionOk="0">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avLst/>
              <a:gdLst/>
              <a:ahLst/>
              <a:cxnLst/>
              <a:rect l="l" t="t" r="r" b="b"/>
              <a:pathLst>
                <a:path w="5208" h="1375" extrusionOk="0">
                  <a:moveTo>
                    <a:pt x="0" y="1"/>
                  </a:moveTo>
                  <a:lnTo>
                    <a:pt x="3014" y="1374"/>
                  </a:lnTo>
                  <a:lnTo>
                    <a:pt x="5208" y="411"/>
                  </a:lnTo>
                  <a:lnTo>
                    <a:pt x="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avLst/>
              <a:gdLst/>
              <a:ahLst/>
              <a:cxnLst/>
              <a:rect l="l" t="t" r="r" b="b"/>
              <a:pathLst>
                <a:path w="2215" h="1088" extrusionOk="0">
                  <a:moveTo>
                    <a:pt x="2215" y="1"/>
                  </a:moveTo>
                  <a:lnTo>
                    <a:pt x="0" y="903"/>
                  </a:lnTo>
                  <a:lnTo>
                    <a:pt x="11" y="1087"/>
                  </a:lnTo>
                  <a:lnTo>
                    <a:pt x="2184" y="185"/>
                  </a:lnTo>
                  <a:lnTo>
                    <a:pt x="2215" y="1"/>
                  </a:lnTo>
                  <a:close/>
                </a:path>
              </a:pathLst>
            </a:custGeom>
            <a:solidFill>
              <a:srgbClr val="B1DA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avLst/>
              <a:gdLst/>
              <a:ahLst/>
              <a:cxnLst/>
              <a:rect l="l" t="t" r="r" b="b"/>
              <a:pathLst>
                <a:path w="2004" h="1317" extrusionOk="0">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avLst/>
              <a:gdLst/>
              <a:ahLst/>
              <a:cxnLst/>
              <a:rect l="l" t="t" r="r" b="b"/>
              <a:pathLst>
                <a:path w="5188" h="7924" extrusionOk="0">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avLst/>
              <a:gdLst/>
              <a:ahLst/>
              <a:cxnLst/>
              <a:rect l="l" t="t" r="r" b="b"/>
              <a:pathLst>
                <a:path w="5228" h="4772" extrusionOk="0">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avLst/>
              <a:gdLst/>
              <a:ahLst/>
              <a:cxnLst/>
              <a:rect l="l" t="t" r="r" b="b"/>
              <a:pathLst>
                <a:path w="2851" h="3911" extrusionOk="0">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avLst/>
              <a:gdLst/>
              <a:ahLst/>
              <a:cxnLst/>
              <a:rect l="l" t="t" r="r" b="b"/>
              <a:pathLst>
                <a:path w="1652" h="2133" extrusionOk="0">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avLst/>
              <a:gdLst/>
              <a:ahLst/>
              <a:cxnLst/>
              <a:rect l="l" t="t" r="r" b="b"/>
              <a:pathLst>
                <a:path w="3390" h="3164" extrusionOk="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avLst/>
              <a:gdLst/>
              <a:ahLst/>
              <a:cxnLst/>
              <a:rect l="l" t="t" r="r" b="b"/>
              <a:pathLst>
                <a:path w="658" h="846" extrusionOk="0">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avLst/>
              <a:gdLst/>
              <a:ahLst/>
              <a:cxnLst/>
              <a:rect l="l" t="t" r="r" b="b"/>
              <a:pathLst>
                <a:path w="1456" h="1149" extrusionOk="0">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avLst/>
              <a:gdLst/>
              <a:ahLst/>
              <a:cxnLst/>
              <a:rect l="l" t="t" r="r" b="b"/>
              <a:pathLst>
                <a:path w="401" h="1016" extrusionOk="0">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avLst/>
              <a:gdLst/>
              <a:ahLst/>
              <a:cxnLst/>
              <a:rect l="l" t="t" r="r" b="b"/>
              <a:pathLst>
                <a:path w="1733" h="2328" extrusionOk="0">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avLst/>
              <a:gdLst/>
              <a:ahLst/>
              <a:cxnLst/>
              <a:rect l="l" t="t" r="r" b="b"/>
              <a:pathLst>
                <a:path w="1744" h="2318" extrusionOk="0">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avLst/>
              <a:gdLst/>
              <a:ahLst/>
              <a:cxnLst/>
              <a:rect l="l" t="t" r="r" b="b"/>
              <a:pathLst>
                <a:path w="5731" h="12334" extrusionOk="0">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avLst/>
              <a:gdLst/>
              <a:ahLst/>
              <a:cxnLst/>
              <a:rect l="l" t="t" r="r" b="b"/>
              <a:pathLst>
                <a:path w="4163" h="8961" extrusionOk="0">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avLst/>
              <a:gdLst/>
              <a:ahLst/>
              <a:cxnLst/>
              <a:rect l="l" t="t" r="r" b="b"/>
              <a:pathLst>
                <a:path w="1641" h="1854" extrusionOk="0">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avLst/>
              <a:gdLst/>
              <a:ahLst/>
              <a:cxnLst/>
              <a:rect l="l" t="t" r="r" b="b"/>
              <a:pathLst>
                <a:path w="5229" h="1969" extrusionOk="0">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avLst/>
              <a:gdLst/>
              <a:ahLst/>
              <a:cxnLst/>
              <a:rect l="l" t="t" r="r" b="b"/>
              <a:pathLst>
                <a:path w="3456" h="2859" extrusionOk="0">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avLst/>
              <a:gdLst/>
              <a:ahLst/>
              <a:cxnLst/>
              <a:rect l="l" t="t" r="r" b="b"/>
              <a:pathLst>
                <a:path w="5362" h="2229" extrusionOk="0">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avLst/>
              <a:gdLst/>
              <a:ahLst/>
              <a:cxnLst/>
              <a:rect l="l" t="t" r="r" b="b"/>
              <a:pathLst>
                <a:path w="5916" h="4594" extrusionOk="0">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avLst/>
              <a:gdLst/>
              <a:ahLst/>
              <a:cxnLst/>
              <a:rect l="l" t="t" r="r" b="b"/>
              <a:pathLst>
                <a:path w="3118" h="15747" extrusionOk="0">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avLst/>
              <a:gdLst/>
              <a:ahLst/>
              <a:cxnLst/>
              <a:rect l="l" t="t" r="r" b="b"/>
              <a:pathLst>
                <a:path w="2195" h="13937" extrusionOk="0">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avLst/>
              <a:gdLst/>
              <a:ahLst/>
              <a:cxnLst/>
              <a:rect l="l" t="t" r="r" b="b"/>
              <a:pathLst>
                <a:path w="2724" h="8501" extrusionOk="0">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avLst/>
              <a:gdLst/>
              <a:ahLst/>
              <a:cxnLst/>
              <a:rect l="l" t="t" r="r" b="b"/>
              <a:pathLst>
                <a:path w="3340" h="8258" extrusionOk="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avLst/>
              <a:gdLst/>
              <a:ahLst/>
              <a:cxnLst/>
              <a:rect l="l" t="t" r="r" b="b"/>
              <a:pathLst>
                <a:path w="1043" h="404" extrusionOk="0">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avLst/>
              <a:gdLst/>
              <a:ahLst/>
              <a:cxnLst/>
              <a:rect l="l" t="t" r="r" b="b"/>
              <a:pathLst>
                <a:path w="5332" h="8657" extrusionOk="0">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avLst/>
              <a:gdLst/>
              <a:ahLst/>
              <a:cxnLst/>
              <a:rect l="l" t="t" r="r" b="b"/>
              <a:pathLst>
                <a:path w="5055" h="7314" extrusionOk="0">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avLst/>
              <a:gdLst/>
              <a:ahLst/>
              <a:cxnLst/>
              <a:rect l="l" t="t" r="r" b="b"/>
              <a:pathLst>
                <a:path w="3749" h="4834" extrusionOk="0">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avLst/>
              <a:gdLst/>
              <a:ahLst/>
              <a:cxnLst/>
              <a:rect l="l" t="t" r="r" b="b"/>
              <a:pathLst>
                <a:path w="1426" h="6183" extrusionOk="0">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avLst/>
              <a:gdLst/>
              <a:ahLst/>
              <a:cxnLst/>
              <a:rect l="l" t="t" r="r" b="b"/>
              <a:pathLst>
                <a:path w="646" h="544" extrusionOk="0">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avLst/>
              <a:gdLst/>
              <a:ahLst/>
              <a:cxnLst/>
              <a:rect l="l" t="t" r="r" b="b"/>
              <a:pathLst>
                <a:path w="1518" h="1128" extrusionOk="0">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avLst/>
              <a:gdLst/>
              <a:ahLst/>
              <a:cxnLst/>
              <a:rect l="l" t="t" r="r" b="b"/>
              <a:pathLst>
                <a:path w="483" h="913" extrusionOk="0">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avLst/>
              <a:gdLst/>
              <a:ahLst/>
              <a:cxnLst/>
              <a:rect l="l" t="t" r="r" b="b"/>
              <a:pathLst>
                <a:path w="2103" h="3009" extrusionOk="0">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avLst/>
              <a:gdLst/>
              <a:ahLst/>
              <a:cxnLst/>
              <a:rect l="l" t="t" r="r" b="b"/>
              <a:pathLst>
                <a:path w="719" h="924" extrusionOk="0">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avLst/>
              <a:gdLst/>
              <a:ahLst/>
              <a:cxnLst/>
              <a:rect l="l" t="t" r="r" b="b"/>
              <a:pathLst>
                <a:path w="1293" h="554" extrusionOk="0">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avLst/>
              <a:gdLst/>
              <a:ahLst/>
              <a:cxnLst/>
              <a:rect l="l" t="t" r="r" b="b"/>
              <a:pathLst>
                <a:path w="3149" h="1434" extrusionOk="0">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avLst/>
              <a:gdLst/>
              <a:ahLst/>
              <a:cxnLst/>
              <a:rect l="l" t="t" r="r" b="b"/>
              <a:pathLst>
                <a:path w="483" h="811" extrusionOk="0">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avLst/>
              <a:gdLst/>
              <a:ahLst/>
              <a:cxnLst/>
              <a:rect l="l" t="t" r="r" b="b"/>
              <a:pathLst>
                <a:path w="7607" h="6911" extrusionOk="0">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avLst/>
              <a:gdLst/>
              <a:ahLst/>
              <a:cxnLst/>
              <a:rect l="l" t="t" r="r" b="b"/>
              <a:pathLst>
                <a:path w="6470" h="6065" extrusionOk="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avLst/>
              <a:gdLst/>
              <a:ahLst/>
              <a:cxnLst/>
              <a:rect l="l" t="t" r="r" b="b"/>
              <a:pathLst>
                <a:path w="5670" h="5222" extrusionOk="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avLst/>
              <a:gdLst/>
              <a:ahLst/>
              <a:cxnLst/>
              <a:rect l="l" t="t" r="r" b="b"/>
              <a:pathLst>
                <a:path w="4839" h="4549" extrusionOk="0">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avLst/>
              <a:gdLst/>
              <a:ahLst/>
              <a:cxnLst/>
              <a:rect l="l" t="t" r="r" b="b"/>
              <a:pathLst>
                <a:path w="2123" h="3097" extrusionOk="0">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avLst/>
              <a:gdLst/>
              <a:ahLst/>
              <a:cxnLst/>
              <a:rect l="l" t="t" r="r" b="b"/>
              <a:pathLst>
                <a:path w="2113" h="3076" extrusionOk="0">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avLst/>
              <a:gdLst/>
              <a:ahLst/>
              <a:cxnLst/>
              <a:rect l="l" t="t" r="r" b="b"/>
              <a:pathLst>
                <a:path w="2799" h="1275" extrusionOk="0">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avLst/>
              <a:gdLst/>
              <a:ahLst/>
              <a:cxnLst/>
              <a:rect l="l" t="t" r="r" b="b"/>
              <a:pathLst>
                <a:path w="5004" h="4883" extrusionOk="0">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avLst/>
              <a:gdLst/>
              <a:ahLst/>
              <a:cxnLst/>
              <a:rect l="l" t="t" r="r" b="b"/>
              <a:pathLst>
                <a:path w="5229" h="1827" extrusionOk="0">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avLst/>
              <a:gdLst/>
              <a:ahLst/>
              <a:cxnLst/>
              <a:rect l="l" t="t" r="r" b="b"/>
              <a:pathLst>
                <a:path w="8777" h="4585" extrusionOk="0">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avLst/>
              <a:gdLst/>
              <a:ahLst/>
              <a:cxnLst/>
              <a:rect l="l" t="t" r="r" b="b"/>
              <a:pathLst>
                <a:path w="3446" h="5249" extrusionOk="0">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0"/>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FACTORS THAT MATTERS</a:t>
            </a:r>
            <a:endParaRPr/>
          </a:p>
        </p:txBody>
      </p:sp>
      <p:sp>
        <p:nvSpPr>
          <p:cNvPr id="1546" name="Google Shape;1546;p10"/>
          <p:cNvSpPr txBox="1">
            <a:spLocks noGrp="1"/>
          </p:cNvSpPr>
          <p:nvPr>
            <p:ph type="title" idx="3"/>
          </p:nvPr>
        </p:nvSpPr>
        <p:spPr>
          <a:xfrm>
            <a:off x="457199" y="2188653"/>
            <a:ext cx="2214563"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UNEMPLOYMENT RATE</a:t>
            </a:r>
            <a:endParaRPr/>
          </a:p>
        </p:txBody>
      </p:sp>
      <p:sp>
        <p:nvSpPr>
          <p:cNvPr id="1547" name="Google Shape;1547;p10"/>
          <p:cNvSpPr txBox="1">
            <a:spLocks noGrp="1"/>
          </p:cNvSpPr>
          <p:nvPr>
            <p:ph type="subTitle" idx="1"/>
          </p:nvPr>
        </p:nvSpPr>
        <p:spPr>
          <a:xfrm>
            <a:off x="479746" y="2806489"/>
            <a:ext cx="1940334"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avLst/>
              <a:gdLst/>
              <a:ahLst/>
              <a:cxnLst/>
              <a:rect l="l" t="t" r="r" b="b"/>
              <a:pathLst>
                <a:path w="1207" h="2662" extrusionOk="0">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avLst/>
              <a:gdLst/>
              <a:ahLst/>
              <a:cxnLst/>
              <a:rect l="l" t="t" r="r" b="b"/>
              <a:pathLst>
                <a:path w="2910" h="2901" extrusionOk="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avLst/>
              <a:gdLst/>
              <a:ahLst/>
              <a:cxnLst/>
              <a:rect l="l" t="t" r="r" b="b"/>
              <a:pathLst>
                <a:path w="1456" h="1073" extrusionOk="0">
                  <a:moveTo>
                    <a:pt x="0" y="1"/>
                  </a:moveTo>
                  <a:lnTo>
                    <a:pt x="0" y="1073"/>
                  </a:lnTo>
                  <a:lnTo>
                    <a:pt x="1455" y="1073"/>
                  </a:lnTo>
                  <a:lnTo>
                    <a:pt x="145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avLst/>
              <a:gdLst/>
              <a:ahLst/>
              <a:cxnLst/>
              <a:rect l="l" t="t" r="r" b="b"/>
              <a:pathLst>
                <a:path w="1456" h="595" extrusionOk="0">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avLst/>
              <a:gdLst/>
              <a:ahLst/>
              <a:cxnLst/>
              <a:rect l="l" t="t" r="r" b="b"/>
              <a:pathLst>
                <a:path w="4834" h="3044" extrusionOk="0">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avLst/>
              <a:gdLst/>
              <a:ahLst/>
              <a:cxnLst/>
              <a:rect l="l" t="t" r="r" b="b"/>
              <a:pathLst>
                <a:path w="480" h="2566" extrusionOk="0">
                  <a:moveTo>
                    <a:pt x="115" y="1"/>
                  </a:moveTo>
                  <a:lnTo>
                    <a:pt x="1" y="2565"/>
                  </a:lnTo>
                  <a:lnTo>
                    <a:pt x="479" y="2565"/>
                  </a:lnTo>
                  <a:lnTo>
                    <a:pt x="3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avLst/>
              <a:gdLst/>
              <a:ahLst/>
              <a:cxnLst/>
              <a:rect l="l" t="t" r="r" b="b"/>
              <a:pathLst>
                <a:path w="2910" h="2663" extrusionOk="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avLst/>
              <a:gdLst/>
              <a:ahLst/>
              <a:cxnLst/>
              <a:rect l="l" t="t" r="r" b="b"/>
              <a:pathLst>
                <a:path w="2900" h="2604" extrusionOk="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avLst/>
              <a:gdLst/>
              <a:ahLst/>
              <a:cxnLst/>
              <a:rect l="l" t="t" r="r" b="b"/>
              <a:pathLst>
                <a:path w="968" h="2432" extrusionOk="0">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avLst/>
              <a:gdLst/>
              <a:ahLst/>
              <a:cxnLst/>
              <a:rect l="l" t="t" r="r" b="b"/>
              <a:pathLst>
                <a:path w="479" h="479" extrusionOk="0">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avLst/>
              <a:gdLst/>
              <a:ahLst/>
              <a:cxnLst/>
              <a:rect l="l" t="t" r="r" b="b"/>
              <a:pathLst>
                <a:path w="996" h="1017" extrusionOk="0">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avLst/>
              <a:gdLst/>
              <a:ahLst/>
              <a:cxnLst/>
              <a:rect l="l" t="t" r="r" b="b"/>
              <a:pathLst>
                <a:path w="997" h="1017" extrusionOk="0">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avLst/>
              <a:gdLst/>
              <a:ahLst/>
              <a:cxnLst/>
              <a:rect l="l" t="t" r="r" b="b"/>
              <a:pathLst>
                <a:path w="4365" h="4355" extrusionOk="0">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avLst/>
              <a:gdLst/>
              <a:ahLst/>
              <a:cxnLst/>
              <a:rect l="l" t="t" r="r" b="b"/>
              <a:pathLst>
                <a:path w="3168" h="4355" extrusionOk="0">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avLst/>
              <a:gdLst/>
              <a:ahLst/>
              <a:cxnLst/>
              <a:rect l="l" t="t" r="r" b="b"/>
              <a:pathLst>
                <a:path w="4365" h="3877" extrusionOk="0">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avLst/>
              <a:gdLst/>
              <a:ahLst/>
              <a:cxnLst/>
              <a:rect l="l" t="t" r="r" b="b"/>
              <a:pathLst>
                <a:path w="1485" h="968" extrusionOk="0">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avLst/>
              <a:gdLst/>
              <a:ahLst/>
              <a:cxnLst/>
              <a:rect l="l" t="t" r="r" b="b"/>
              <a:pathLst>
                <a:path w="4356" h="2604" extrusionOk="0">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avLst/>
              <a:gdLst/>
              <a:ahLst/>
              <a:cxnLst/>
              <a:rect l="l" t="t" r="r" b="b"/>
              <a:pathLst>
                <a:path w="2910" h="2391" extrusionOk="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avLst/>
              <a:gdLst/>
              <a:ahLst/>
              <a:cxnLst/>
              <a:rect l="l" t="t" r="r" b="b"/>
              <a:pathLst>
                <a:path w="2910" h="2363" extrusionOk="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avLst/>
              <a:gdLst/>
              <a:ahLst/>
              <a:cxnLst/>
              <a:rect l="l" t="t" r="r" b="b"/>
              <a:pathLst>
                <a:path w="968" h="2107" extrusionOk="0">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avLst/>
              <a:gdLst/>
              <a:ahLst/>
              <a:cxnLst/>
              <a:rect l="l" t="t" r="r" b="b"/>
              <a:pathLst>
                <a:path w="8231" h="3389" extrusionOk="0">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avLst/>
              <a:gdLst/>
              <a:ahLst/>
              <a:cxnLst/>
              <a:rect l="l" t="t" r="r" b="b"/>
              <a:pathLst>
                <a:path w="968" h="2422" extrusionOk="0">
                  <a:moveTo>
                    <a:pt x="231" y="0"/>
                  </a:moveTo>
                  <a:lnTo>
                    <a:pt x="1" y="2421"/>
                  </a:lnTo>
                  <a:lnTo>
                    <a:pt x="967" y="2421"/>
                  </a:lnTo>
                  <a:lnTo>
                    <a:pt x="73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avLst/>
              <a:gdLst/>
              <a:ahLst/>
              <a:cxnLst/>
              <a:rect l="l" t="t" r="r" b="b"/>
              <a:pathLst>
                <a:path w="853" h="824" extrusionOk="0">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avLst/>
              <a:gdLst/>
              <a:ahLst/>
              <a:cxnLst/>
              <a:rect l="l" t="t" r="r" b="b"/>
              <a:pathLst>
                <a:path w="1456" h="2403" extrusionOk="0">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avLst/>
              <a:gdLst/>
              <a:ahLst/>
              <a:cxnLst/>
              <a:rect l="l" t="t" r="r" b="b"/>
              <a:pathLst>
                <a:path w="5341" h="3877" extrusionOk="0">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avLst/>
              <a:gdLst/>
              <a:ahLst/>
              <a:cxnLst/>
              <a:rect l="l" t="t" r="r" b="b"/>
              <a:pathLst>
                <a:path w="4116" h="3867" extrusionOk="0">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avLst/>
              <a:gdLst/>
              <a:ahLst/>
              <a:cxnLst/>
              <a:rect l="l" t="t" r="r" b="b"/>
              <a:pathLst>
                <a:path w="2911" h="2183" extrusionOk="0">
                  <a:moveTo>
                    <a:pt x="1" y="0"/>
                  </a:moveTo>
                  <a:lnTo>
                    <a:pt x="1" y="2182"/>
                  </a:lnTo>
                  <a:lnTo>
                    <a:pt x="2910" y="2182"/>
                  </a:lnTo>
                  <a:lnTo>
                    <a:pt x="291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avLst/>
              <a:gdLst/>
              <a:ahLst/>
              <a:cxnLst/>
              <a:rect l="l" t="t" r="r" b="b"/>
              <a:pathLst>
                <a:path w="2911" h="1218" extrusionOk="0">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avLst/>
              <a:gdLst/>
              <a:ahLst/>
              <a:cxnLst/>
              <a:rect l="l" t="t" r="r" b="b"/>
              <a:pathLst>
                <a:path w="1934" h="1734" extrusionOk="0">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avLst/>
              <a:gdLst/>
              <a:ahLst/>
              <a:cxnLst/>
              <a:rect l="l" t="t" r="r" b="b"/>
              <a:pathLst>
                <a:path w="1934" h="1734" extrusionOk="0">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avLst/>
              <a:gdLst/>
              <a:ahLst/>
              <a:cxnLst/>
              <a:rect l="l" t="t" r="r" b="b"/>
              <a:pathLst>
                <a:path w="4843" h="4578" extrusionOk="0">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avLst/>
              <a:gdLst/>
              <a:ahLst/>
              <a:cxnLst/>
              <a:rect l="l" t="t" r="r" b="b"/>
              <a:pathLst>
                <a:path w="4365" h="4554" extrusionOk="0">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avLst/>
              <a:gdLst/>
              <a:ahLst/>
              <a:cxnLst/>
              <a:rect l="l" t="t" r="r" b="b"/>
              <a:pathLst>
                <a:path w="1446" h="2403" extrusionOk="0">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2" name="Google Shape;1582;p10"/>
          <p:cNvSpPr txBox="1">
            <a:spLocks noGrp="1"/>
          </p:cNvSpPr>
          <p:nvPr>
            <p:ph type="title" idx="5"/>
          </p:nvPr>
        </p:nvSpPr>
        <p:spPr>
          <a:xfrm>
            <a:off x="2619150" y="2188653"/>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INTEREST RATE</a:t>
            </a:r>
            <a:endParaRPr/>
          </a:p>
        </p:txBody>
      </p:sp>
      <p:sp>
        <p:nvSpPr>
          <p:cNvPr id="1583" name="Google Shape;1583;p10"/>
          <p:cNvSpPr txBox="1">
            <a:spLocks noGrp="1"/>
          </p:cNvSpPr>
          <p:nvPr>
            <p:ph type="title" idx="8"/>
          </p:nvPr>
        </p:nvSpPr>
        <p:spPr>
          <a:xfrm>
            <a:off x="4468600" y="2188653"/>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INFLATION RATE</a:t>
            </a:r>
            <a:endParaRPr/>
          </a:p>
        </p:txBody>
      </p:sp>
      <p:sp>
        <p:nvSpPr>
          <p:cNvPr id="1584" name="Google Shape;1584;p10"/>
          <p:cNvSpPr txBox="1">
            <a:spLocks noGrp="1"/>
          </p:cNvSpPr>
          <p:nvPr>
            <p:ph type="title" idx="14"/>
          </p:nvPr>
        </p:nvSpPr>
        <p:spPr>
          <a:xfrm>
            <a:off x="6769795" y="2175984"/>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avLst/>
              <a:gdLst/>
              <a:ahLst/>
              <a:cxnLst/>
              <a:rect l="l" t="t" r="r" b="b"/>
              <a:pathLst>
                <a:path w="4332" h="3942" extrusionOk="0">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avLst/>
              <a:gdLst/>
              <a:ahLst/>
              <a:cxnLst/>
              <a:rect l="l" t="t" r="r" b="b"/>
              <a:pathLst>
                <a:path w="4323" h="3930" extrusionOk="0">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avLst/>
              <a:gdLst/>
              <a:ahLst/>
              <a:cxnLst/>
              <a:rect l="l" t="t" r="r" b="b"/>
              <a:pathLst>
                <a:path w="6994" h="4705" extrusionOk="0">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avLst/>
              <a:gdLst/>
              <a:ahLst/>
              <a:cxnLst/>
              <a:rect l="l" t="t" r="r" b="b"/>
              <a:pathLst>
                <a:path w="10056" h="6774" extrusionOk="0">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avLst/>
              <a:gdLst/>
              <a:ahLst/>
              <a:cxnLst/>
              <a:rect l="l" t="t" r="r" b="b"/>
              <a:pathLst>
                <a:path w="10046" h="4847" extrusionOk="0">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avLst/>
              <a:gdLst/>
              <a:ahLst/>
              <a:cxnLst/>
              <a:rect l="l" t="t" r="r" b="b"/>
              <a:pathLst>
                <a:path w="5744" h="3120" extrusionOk="0">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avLst/>
              <a:gdLst/>
              <a:ahLst/>
              <a:cxnLst/>
              <a:rect l="l" t="t" r="r" b="b"/>
              <a:pathLst>
                <a:path w="2624" h="1093" extrusionOk="0">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avLst/>
              <a:gdLst/>
              <a:ahLst/>
              <a:cxnLst/>
              <a:rect l="l" t="t" r="r" b="b"/>
              <a:pathLst>
                <a:path w="7051" h="5691" extrusionOk="0">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avLst/>
              <a:gdLst/>
              <a:ahLst/>
              <a:cxnLst/>
              <a:rect l="l" t="t" r="r" b="b"/>
              <a:pathLst>
                <a:path w="6469" h="5691" extrusionOk="0">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avLst/>
              <a:gdLst/>
              <a:ahLst/>
              <a:cxnLst/>
              <a:rect l="l" t="t" r="r" b="b"/>
              <a:pathLst>
                <a:path w="3053" h="3455" extrusionOk="0">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avLst/>
              <a:gdLst/>
              <a:ahLst/>
              <a:cxnLst/>
              <a:rect l="l" t="t" r="r" b="b"/>
              <a:pathLst>
                <a:path w="659" h="2185" extrusionOk="0">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avLst/>
              <a:gdLst/>
              <a:ahLst/>
              <a:cxnLst/>
              <a:rect l="l" t="t" r="r" b="b"/>
              <a:pathLst>
                <a:path w="1871" h="3445" extrusionOk="0">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avLst/>
              <a:gdLst/>
              <a:ahLst/>
              <a:cxnLst/>
              <a:rect l="l" t="t" r="r" b="b"/>
              <a:pathLst>
                <a:path w="1871" h="3445" extrusionOk="0">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avLst/>
              <a:gdLst/>
              <a:ahLst/>
              <a:cxnLst/>
              <a:rect l="l" t="t" r="r" b="b"/>
              <a:pathLst>
                <a:path w="4943" h="3080" extrusionOk="0">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avLst/>
              <a:gdLst/>
              <a:ahLst/>
              <a:cxnLst/>
              <a:rect l="l" t="t" r="r" b="b"/>
              <a:pathLst>
                <a:path w="1" h="11" extrusionOk="0">
                  <a:moveTo>
                    <a:pt x="1" y="10"/>
                  </a:moveTo>
                  <a:lnTo>
                    <a:pt x="1" y="10"/>
                  </a:lnTo>
                  <a:lnTo>
                    <a:pt x="1" y="1"/>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avLst/>
              <a:gdLst/>
              <a:ahLst/>
              <a:cxnLst/>
              <a:rect l="l" t="t" r="r" b="b"/>
              <a:pathLst>
                <a:path w="1" h="11" extrusionOk="0">
                  <a:moveTo>
                    <a:pt x="0" y="1"/>
                  </a:moveTo>
                  <a:lnTo>
                    <a:pt x="0" y="10"/>
                  </a:lnTo>
                  <a:lnTo>
                    <a:pt x="0" y="10"/>
                  </a:lnTo>
                  <a:close/>
                </a:path>
              </a:pathLst>
            </a:custGeom>
            <a:solidFill>
              <a:srgbClr val="F1F4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avLst/>
              <a:gdLst/>
              <a:ahLst/>
              <a:cxnLst/>
              <a:rect l="l" t="t" r="r" b="b"/>
              <a:pathLst>
                <a:path w="3493" h="2405" extrusionOk="0">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avLst/>
            <a:gdLst/>
            <a:ahLst/>
            <a:cxnLst/>
            <a:rect l="l" t="t" r="r" b="b"/>
            <a:pathLst>
              <a:path w="11288" h="1426" extrusionOk="0">
                <a:moveTo>
                  <a:pt x="1" y="1"/>
                </a:moveTo>
                <a:lnTo>
                  <a:pt x="1" y="1426"/>
                </a:lnTo>
                <a:lnTo>
                  <a:pt x="11287" y="1426"/>
                </a:lnTo>
                <a:lnTo>
                  <a:pt x="11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avLst/>
            <a:gdLst/>
            <a:ahLst/>
            <a:cxnLst/>
            <a:rect l="l" t="t" r="r" b="b"/>
            <a:pathLst>
              <a:path w="2154" h="1426" extrusionOk="0">
                <a:moveTo>
                  <a:pt x="0" y="1"/>
                </a:moveTo>
                <a:lnTo>
                  <a:pt x="0" y="1426"/>
                </a:lnTo>
                <a:lnTo>
                  <a:pt x="2153" y="1426"/>
                </a:lnTo>
                <a:lnTo>
                  <a:pt x="21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avLst/>
            <a:gdLst/>
            <a:ahLst/>
            <a:cxnLst/>
            <a:rect l="l" t="t" r="r" b="b"/>
            <a:pathLst>
              <a:path w="1580" h="1426" extrusionOk="0">
                <a:moveTo>
                  <a:pt x="1" y="1"/>
                </a:moveTo>
                <a:lnTo>
                  <a:pt x="1" y="1426"/>
                </a:lnTo>
                <a:lnTo>
                  <a:pt x="1579" y="1426"/>
                </a:lnTo>
                <a:lnTo>
                  <a:pt x="157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avLst/>
            <a:gdLst/>
            <a:ahLst/>
            <a:cxnLst/>
            <a:rect l="l" t="t" r="r" b="b"/>
            <a:pathLst>
              <a:path w="11278" h="1426" extrusionOk="0">
                <a:moveTo>
                  <a:pt x="1" y="0"/>
                </a:moveTo>
                <a:lnTo>
                  <a:pt x="1" y="1425"/>
                </a:lnTo>
                <a:lnTo>
                  <a:pt x="11277" y="1425"/>
                </a:lnTo>
                <a:lnTo>
                  <a:pt x="1127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avLst/>
            <a:gdLst/>
            <a:ahLst/>
            <a:cxnLst/>
            <a:rect l="l" t="t" r="r" b="b"/>
            <a:pathLst>
              <a:path w="2153" h="1426" extrusionOk="0">
                <a:moveTo>
                  <a:pt x="0" y="0"/>
                </a:moveTo>
                <a:lnTo>
                  <a:pt x="0" y="1425"/>
                </a:lnTo>
                <a:lnTo>
                  <a:pt x="2153" y="1425"/>
                </a:lnTo>
                <a:lnTo>
                  <a:pt x="21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avLst/>
            <a:gdLst/>
            <a:ahLst/>
            <a:cxnLst/>
            <a:rect l="l" t="t" r="r" b="b"/>
            <a:pathLst>
              <a:path w="1580" h="1426" extrusionOk="0">
                <a:moveTo>
                  <a:pt x="1" y="0"/>
                </a:moveTo>
                <a:lnTo>
                  <a:pt x="1" y="1425"/>
                </a:lnTo>
                <a:lnTo>
                  <a:pt x="1579" y="1425"/>
                </a:lnTo>
                <a:lnTo>
                  <a:pt x="15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avLst/>
              <a:gdLst/>
              <a:ahLst/>
              <a:cxnLst/>
              <a:rect l="l" t="t" r="r" b="b"/>
              <a:pathLst>
                <a:path w="9562" h="11768" extrusionOk="0">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avLst/>
              <a:gdLst/>
              <a:ahLst/>
              <a:cxnLst/>
              <a:rect l="l" t="t" r="r" b="b"/>
              <a:pathLst>
                <a:path w="8088" h="10054" extrusionOk="0">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avLst/>
              <a:gdLst/>
              <a:ahLst/>
              <a:cxnLst/>
              <a:rect l="l" t="t" r="r" b="b"/>
              <a:pathLst>
                <a:path w="4499" h="9423" extrusionOk="0">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avLst/>
              <a:gdLst/>
              <a:ahLst/>
              <a:cxnLst/>
              <a:rect l="l" t="t" r="r" b="b"/>
              <a:pathLst>
                <a:path w="6011" h="5157" extrusionOk="0">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avLst/>
              <a:gdLst/>
              <a:ahLst/>
              <a:cxnLst/>
              <a:rect l="l" t="t" r="r" b="b"/>
              <a:pathLst>
                <a:path w="4729" h="4050" extrusionOk="0">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avLst/>
              <a:gdLst/>
              <a:ahLst/>
              <a:cxnLst/>
              <a:rect l="l" t="t" r="r" b="b"/>
              <a:pathLst>
                <a:path w="1925" h="4013" extrusionOk="0">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2" name="Google Shape;1622;p10"/>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Higher interest rates attract foreign capital and cause the exchange rate to rise. Lower interest rates tend to decrease exchange rates.</a:t>
            </a:r>
            <a:endParaRPr sz="1400" b="0" i="0" u="none" strike="noStrike" cap="non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sz="1400" b="0" i="0" u="none" strike="noStrike" cap="non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USD index: </a:t>
            </a:r>
            <a:r>
              <a:rPr lang="en-GB" sz="1200" b="0" i="0" u="none" strike="noStrike" cap="none">
                <a:solidFill>
                  <a:schemeClr val="dk1"/>
                </a:solidFill>
                <a:latin typeface="Arial"/>
                <a:ea typeface="Arial"/>
                <a:cs typeface="Arial"/>
                <a:sym typeface="Arial"/>
              </a:rPr>
              <a:t>AUD and USD have a negative correlation. </a:t>
            </a:r>
            <a:endParaRPr sz="1400" b="0" i="0" u="none" strike="noStrike" cap="none">
              <a:solidFill>
                <a:srgbClr val="000000"/>
              </a:solidFill>
              <a:latin typeface="Arial"/>
              <a:ea typeface="Arial"/>
              <a:cs typeface="Arial"/>
              <a:sym typeface="Arial"/>
            </a:endParaRPr>
          </a:p>
          <a:p>
            <a:pPr marL="171450" marR="0" lvl="0" indent="-82550" algn="l" rtl="0">
              <a:lnSpc>
                <a:spcPct val="115000"/>
              </a:lnSpc>
              <a:spcBef>
                <a:spcPts val="0"/>
              </a:spcBef>
              <a:spcAft>
                <a:spcPts val="0"/>
              </a:spcAft>
              <a:buClr>
                <a:schemeClr val="dk1"/>
              </a:buClr>
              <a:buSzPts val="1400"/>
              <a:buFont typeface="Open Sans"/>
              <a:buNone/>
            </a:pPr>
            <a:endParaRPr sz="1100" b="0" i="0" u="none" strike="noStrike" cap="none">
              <a:solidFill>
                <a:schemeClr val="dk1"/>
              </a:solidFill>
              <a:latin typeface="Arial"/>
              <a:ea typeface="Arial"/>
              <a:cs typeface="Arial"/>
              <a:sym typeface="Arial"/>
            </a:endParaRPr>
          </a:p>
          <a:p>
            <a:pPr marL="171450" marR="0" lvl="0" indent="-171450" algn="l" rtl="0">
              <a:lnSpc>
                <a:spcPct val="115000"/>
              </a:lnSpc>
              <a:spcBef>
                <a:spcPts val="0"/>
              </a:spcBef>
              <a:spcAft>
                <a:spcPts val="0"/>
              </a:spcAft>
              <a:buClr>
                <a:schemeClr val="dk1"/>
              </a:buClr>
              <a:buSzPts val="1400"/>
              <a:buFont typeface="Open Sans"/>
              <a:buChar char="-"/>
            </a:pPr>
            <a:r>
              <a:rPr lang="en-GB" sz="1200" b="1" i="0" u="none" strike="noStrike" cap="none">
                <a:solidFill>
                  <a:schemeClr val="dk1"/>
                </a:solidFill>
                <a:latin typeface="Arial"/>
                <a:ea typeface="Arial"/>
                <a:cs typeface="Arial"/>
                <a:sym typeface="Arial"/>
              </a:rPr>
              <a:t>Australian commodity price index: </a:t>
            </a:r>
            <a:r>
              <a:rPr lang="en-GB" sz="1200" b="0" i="0" u="none" strike="noStrike" cap="none">
                <a:solidFill>
                  <a:schemeClr val="dk1"/>
                </a:solidFill>
                <a:latin typeface="Arial"/>
                <a:ea typeface="Arial"/>
                <a:cs typeface="Arial"/>
                <a:sym typeface="Arial"/>
              </a:rPr>
              <a:t>Higher commodity export prices mean an increase in demand for AUD. Indeed, the AUD is often referred to as a ‘commodity currency’.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1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MODEL SUMMARY</a:t>
            </a:r>
            <a:endParaRPr/>
          </a:p>
        </p:txBody>
      </p:sp>
      <p:sp>
        <p:nvSpPr>
          <p:cNvPr id="1631" name="Google Shape;1631;p11"/>
          <p:cNvSpPr txBox="1">
            <a:spLocks noGrp="1"/>
          </p:cNvSpPr>
          <p:nvPr>
            <p:ph type="subTitle" idx="1"/>
          </p:nvPr>
        </p:nvSpPr>
        <p:spPr>
          <a:xfrm>
            <a:off x="526232" y="2296902"/>
            <a:ext cx="2288405" cy="2015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lang="en-GB" sz="1200" b="1">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SzPts val="1400"/>
              <a:buNone/>
            </a:pPr>
            <a:endParaRPr sz="1200">
              <a:latin typeface="Arial"/>
              <a:ea typeface="Arial"/>
              <a:cs typeface="Arial"/>
              <a:sym typeface="Arial"/>
            </a:endParaRPr>
          </a:p>
        </p:txBody>
      </p:sp>
      <p:sp>
        <p:nvSpPr>
          <p:cNvPr id="1632" name="Google Shape;1632;p11"/>
          <p:cNvSpPr txBox="1">
            <a:spLocks noGrp="1"/>
          </p:cNvSpPr>
          <p:nvPr>
            <p:ph type="title" idx="5"/>
          </p:nvPr>
        </p:nvSpPr>
        <p:spPr>
          <a:xfrm>
            <a:off x="3313262" y="1466396"/>
            <a:ext cx="1829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a:spLocks noGrp="1"/>
          </p:cNvSpPr>
          <p:nvPr>
            <p:ph type="title" idx="8"/>
          </p:nvPr>
        </p:nvSpPr>
        <p:spPr>
          <a:xfrm>
            <a:off x="6032739" y="1466396"/>
            <a:ext cx="21444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sz="1600"/>
              <a:t>NEURAL NETWORK</a:t>
            </a:r>
            <a:endParaRPr/>
          </a:p>
        </p:txBody>
      </p:sp>
      <p:sp>
        <p:nvSpPr>
          <p:cNvPr id="1634" name="Google Shape;1634;p11"/>
          <p:cNvSpPr txBox="1">
            <a:spLocks noGrp="1"/>
          </p:cNvSpPr>
          <p:nvPr>
            <p:ph type="subTitle" idx="4294967295"/>
          </p:nvPr>
        </p:nvSpPr>
        <p:spPr>
          <a:xfrm>
            <a:off x="9639200" y="-354704"/>
            <a:ext cx="16110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Logistic regression is an example of supervised learning. It is </a:t>
            </a:r>
            <a:r>
              <a:rPr lang="en-GB" sz="1200" b="1" i="0" u="none" strike="noStrike" cap="none">
                <a:solidFill>
                  <a:schemeClr val="dk1"/>
                </a:solidFill>
                <a:latin typeface="Arial"/>
                <a:ea typeface="Arial"/>
                <a:cs typeface="Arial"/>
                <a:sym typeface="Arial"/>
              </a:rPr>
              <a:t>used to calculate or predict the probability of a binary (yes/no) event occurring</a:t>
            </a:r>
            <a:r>
              <a:rPr lang="en-GB" sz="1200" b="0" i="0" u="none" strike="noStrike" cap="non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sz="1200" b="0" i="0" u="none" strike="noStrike" cap="non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Open Sans"/>
              <a:buNone/>
            </a:pPr>
            <a:r>
              <a:rPr lang="en-GB" sz="1200" b="0" i="0" u="none" strike="noStrike" cap="none">
                <a:solidFill>
                  <a:schemeClr val="dk1"/>
                </a:solidFill>
                <a:latin typeface="Arial"/>
                <a:ea typeface="Arial"/>
                <a:cs typeface="Arial"/>
                <a:sym typeface="Arial"/>
              </a:rPr>
              <a:t>A neural network is </a:t>
            </a:r>
            <a:r>
              <a:rPr lang="en-GB" sz="1200" b="1" i="0" u="none" strike="noStrike" cap="none">
                <a:solidFill>
                  <a:schemeClr val="dk1"/>
                </a:solidFill>
                <a:latin typeface="Arial"/>
                <a:ea typeface="Arial"/>
                <a:cs typeface="Arial"/>
                <a:sym typeface="Arial"/>
              </a:rPr>
              <a:t>a method in artificial intelligence that teaches computers to process data in a way that is inspired by the human brain</a:t>
            </a:r>
            <a:r>
              <a:rPr lang="en-GB" sz="1200" b="0" i="0" u="none" strike="noStrike" cap="non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sz="1200" b="0" i="0" u="none" strike="noStrike" cap="none">
              <a:solidFill>
                <a:schemeClr val="dk1"/>
              </a:solidFill>
              <a:latin typeface="Open Sans"/>
              <a:ea typeface="Open Sans"/>
              <a:cs typeface="Open Sans"/>
              <a:sym typeface="Open Sans"/>
            </a:endParaRPr>
          </a:p>
          <a:p>
            <a:pPr marL="0" marR="0" lvl="0" indent="0" algn="l" rtl="0">
              <a:lnSpc>
                <a:spcPct val="115000"/>
              </a:lnSpc>
              <a:spcBef>
                <a:spcPts val="0"/>
              </a:spcBef>
              <a:spcAft>
                <a:spcPts val="0"/>
              </a:spcAft>
              <a:buClr>
                <a:schemeClr val="dk1"/>
              </a:buClr>
              <a:buSzPts val="1400"/>
              <a:buFont typeface="Open Sans"/>
              <a:buNone/>
            </a:pPr>
            <a:endParaRPr sz="1200" b="0" i="0" u="none" strike="noStrike" cap="non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SzPts val="3000"/>
              <a:buFont typeface="Montserrat"/>
              <a:buNone/>
            </a:pPr>
            <a:r>
              <a:rPr lang="en-GB" sz="1600" b="1" i="0" u="none" strike="noStrike" cap="none">
                <a:solidFill>
                  <a:schemeClr val="accent1"/>
                </a:solidFill>
                <a:latin typeface="Montserrat"/>
                <a:ea typeface="Montserrat"/>
                <a:cs typeface="Montserrat"/>
                <a:sym typeface="Montserrat"/>
              </a:rPr>
              <a:t>ADABOOST</a:t>
            </a:r>
            <a:endParaRPr sz="1600" b="1" i="0" u="none" strike="noStrike" cap="non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1"/>
        <p:cNvGrpSpPr/>
        <p:nvPr/>
      </p:nvGrpSpPr>
      <p:grpSpPr>
        <a:xfrm>
          <a:off x="0" y="0"/>
          <a:ext cx="0" cy="0"/>
          <a:chOff x="0" y="0"/>
          <a:chExt cx="0" cy="0"/>
        </a:xfrm>
      </p:grpSpPr>
      <p:sp>
        <p:nvSpPr>
          <p:cNvPr id="1642" name="Google Shape;1642;p12"/>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742950" marR="0" lvl="0" indent="-19685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95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6"/>
        <p:cNvGrpSpPr/>
        <p:nvPr/>
      </p:nvGrpSpPr>
      <p:grpSpPr>
        <a:xfrm>
          <a:off x="0" y="0"/>
          <a:ext cx="0" cy="0"/>
          <a:chOff x="0" y="0"/>
          <a:chExt cx="0" cy="0"/>
        </a:xfrm>
      </p:grpSpPr>
      <p:sp>
        <p:nvSpPr>
          <p:cNvPr id="1677" name="Google Shape;1677;p13"/>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First read in all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Drop unnecessary features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Pass data in date_time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Resample the data to daily format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Unannualised the data</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Split training and testing data by time: time series</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StandardScaler</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Set up each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Fit X_train_scaled to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Predict with model</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Evaluate models</a:t>
            </a:r>
            <a:endParaRPr sz="1400" b="0" i="0" u="none" strike="noStrike" cap="non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avLst/>
              <a:gdLst/>
              <a:ahLst/>
              <a:cxnLst/>
              <a:rect l="l" t="t" r="r" b="b"/>
              <a:pathLst>
                <a:path w="17285" h="18802" extrusionOk="0">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avLst/>
              <a:gdLst/>
              <a:ahLst/>
              <a:cxnLst/>
              <a:rect l="l" t="t" r="r" b="b"/>
              <a:pathLst>
                <a:path w="15481" h="16711" extrusionOk="0">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avLst/>
              <a:gdLst/>
              <a:ahLst/>
              <a:cxnLst/>
              <a:rect l="l" t="t" r="r" b="b"/>
              <a:pathLst>
                <a:path w="16167" h="21642" fill="none" extrusionOk="0">
                  <a:moveTo>
                    <a:pt x="0" y="1"/>
                  </a:moveTo>
                  <a:lnTo>
                    <a:pt x="16167" y="21642"/>
                  </a:lnTo>
                </a:path>
              </a:pathLst>
            </a:custGeom>
            <a:noFill/>
            <a:ln w="9525" cap="rnd" cmpd="sng">
              <a:solidFill>
                <a:srgbClr val="367FC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avLst/>
              <a:gdLst/>
              <a:ahLst/>
              <a:cxnLst/>
              <a:rect l="l" t="t" r="r" b="b"/>
              <a:pathLst>
                <a:path w="15819" h="7559" extrusionOk="0">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avLst/>
              <a:gdLst/>
              <a:ahLst/>
              <a:cxnLst/>
              <a:rect l="l" t="t" r="r" b="b"/>
              <a:pathLst>
                <a:path w="14035" h="6554" extrusionOk="0">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avLst/>
              <a:gdLst/>
              <a:ahLst/>
              <a:cxnLst/>
              <a:rect l="l" t="t" r="r" b="b"/>
              <a:pathLst>
                <a:path w="16659" h="8581" fill="none" extrusionOk="0">
                  <a:moveTo>
                    <a:pt x="0" y="0"/>
                  </a:moveTo>
                  <a:cubicBezTo>
                    <a:pt x="6910" y="277"/>
                    <a:pt x="12927" y="3629"/>
                    <a:pt x="16659" y="8580"/>
                  </a:cubicBezTo>
                </a:path>
              </a:pathLst>
            </a:custGeom>
            <a:noFill/>
            <a:ln w="9525" cap="rnd" cmpd="sng">
              <a:solidFill>
                <a:schemeClr val="dk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avLst/>
              <a:gdLst/>
              <a:ahLst/>
              <a:cxnLst/>
              <a:rect l="l" t="t" r="r" b="b"/>
              <a:pathLst>
                <a:path w="6829" h="4768" extrusionOk="0">
                  <a:moveTo>
                    <a:pt x="1" y="0"/>
                  </a:moveTo>
                  <a:lnTo>
                    <a:pt x="1" y="4767"/>
                  </a:lnTo>
                  <a:lnTo>
                    <a:pt x="6828" y="4767"/>
                  </a:lnTo>
                  <a:lnTo>
                    <a:pt x="68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avLst/>
              <a:gdLst/>
              <a:ahLst/>
              <a:cxnLst/>
              <a:rect l="l" t="t" r="r" b="b"/>
              <a:pathLst>
                <a:path w="6829" h="1949" extrusionOk="0">
                  <a:moveTo>
                    <a:pt x="1" y="0"/>
                  </a:moveTo>
                  <a:lnTo>
                    <a:pt x="1" y="1948"/>
                  </a:lnTo>
                  <a:lnTo>
                    <a:pt x="6828" y="1948"/>
                  </a:lnTo>
                  <a:lnTo>
                    <a:pt x="68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avLst/>
              <a:gdLst/>
              <a:ahLst/>
              <a:cxnLst/>
              <a:rect l="l" t="t" r="r" b="b"/>
              <a:pathLst>
                <a:path w="22697" h="1641" extrusionOk="0">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avLst/>
              <a:gdLst/>
              <a:ahLst/>
              <a:cxnLst/>
              <a:rect l="l" t="t" r="r" b="b"/>
              <a:pathLst>
                <a:path w="22697" h="1641" extrusionOk="0">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avLst/>
              <a:gdLst/>
              <a:ahLst/>
              <a:cxnLst/>
              <a:rect l="l" t="t" r="r" b="b"/>
              <a:pathLst>
                <a:path w="57081" h="35769" extrusionOk="0">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avLst/>
              <a:gdLst/>
              <a:ahLst/>
              <a:cxnLst/>
              <a:rect l="l" t="t" r="r" b="b"/>
              <a:pathLst>
                <a:path w="54457" h="33267" extrusionOk="0">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avLst/>
              <a:gdLst/>
              <a:ahLst/>
              <a:cxnLst/>
              <a:rect l="l" t="t" r="r" b="b"/>
              <a:pathLst>
                <a:path w="50746" h="31011" extrusionOk="0">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avLst/>
              <a:gdLst/>
              <a:ahLst/>
              <a:cxnLst/>
              <a:rect l="l" t="t" r="r" b="b"/>
              <a:pathLst>
                <a:path w="54457" h="1" fill="none" extrusionOk="0">
                  <a:moveTo>
                    <a:pt x="0" y="0"/>
                  </a:moveTo>
                  <a:lnTo>
                    <a:pt x="54456" y="0"/>
                  </a:lnTo>
                </a:path>
              </a:pathLst>
            </a:custGeom>
            <a:noFill/>
            <a:ln w="9525" cap="flat" cmpd="sng">
              <a:solidFill>
                <a:srgbClr val="528E7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avLst/>
              <a:gdLst/>
              <a:ahLst/>
              <a:cxnLst/>
              <a:rect l="l" t="t" r="r" b="b"/>
              <a:pathLst>
                <a:path w="54457" h="1" fill="none" extrusionOk="0">
                  <a:moveTo>
                    <a:pt x="0" y="1"/>
                  </a:moveTo>
                  <a:lnTo>
                    <a:pt x="54456" y="1"/>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avLst/>
              <a:gdLst/>
              <a:ahLst/>
              <a:cxnLst/>
              <a:rect l="l" t="t" r="r" b="b"/>
              <a:pathLst>
                <a:path w="54457" h="1" fill="none" extrusionOk="0">
                  <a:moveTo>
                    <a:pt x="0" y="0"/>
                  </a:moveTo>
                  <a:lnTo>
                    <a:pt x="54456" y="0"/>
                  </a:lnTo>
                </a:path>
              </a:pathLst>
            </a:custGeom>
            <a:noFill/>
            <a:ln w="9525" cap="flat" cmpd="sng">
              <a:solidFill>
                <a:srgbClr val="527BC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avLst/>
              <a:gdLst/>
              <a:ahLst/>
              <a:cxnLst/>
              <a:rect l="l" t="t" r="r" b="b"/>
              <a:pathLst>
                <a:path w="15327" h="9965" extrusionOk="0">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avLst/>
              <a:gdLst/>
              <a:ahLst/>
              <a:cxnLst/>
              <a:rect l="l" t="t" r="r" b="b"/>
              <a:pathLst>
                <a:path w="718" h="2225" extrusionOk="0">
                  <a:moveTo>
                    <a:pt x="0" y="0"/>
                  </a:moveTo>
                  <a:lnTo>
                    <a:pt x="0" y="2225"/>
                  </a:lnTo>
                  <a:lnTo>
                    <a:pt x="718" y="2225"/>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avLst/>
              <a:gdLst/>
              <a:ahLst/>
              <a:cxnLst/>
              <a:rect l="l" t="t" r="r" b="b"/>
              <a:pathLst>
                <a:path w="1" h="719"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avLst/>
              <a:gdLst/>
              <a:ahLst/>
              <a:cxnLst/>
              <a:rect l="l" t="t" r="r" b="b"/>
              <a:pathLst>
                <a:path w="1" h="3271" fill="none" extrusionOk="0">
                  <a:moveTo>
                    <a:pt x="1" y="0"/>
                  </a:moveTo>
                  <a:lnTo>
                    <a:pt x="1" y="327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avLst/>
              <a:gdLst/>
              <a:ahLst/>
              <a:cxnLst/>
              <a:rect l="l" t="t" r="r" b="b"/>
              <a:pathLst>
                <a:path w="729" h="3948" extrusionOk="0">
                  <a:moveTo>
                    <a:pt x="0" y="0"/>
                  </a:moveTo>
                  <a:lnTo>
                    <a:pt x="0" y="3947"/>
                  </a:lnTo>
                  <a:lnTo>
                    <a:pt x="728" y="3947"/>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avLst/>
              <a:gdLst/>
              <a:ahLst/>
              <a:cxnLst/>
              <a:rect l="l" t="t" r="r" b="b"/>
              <a:pathLst>
                <a:path w="1" h="1949" fill="none" extrusionOk="0">
                  <a:moveTo>
                    <a:pt x="1" y="0"/>
                  </a:moveTo>
                  <a:lnTo>
                    <a:pt x="1" y="19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avLst/>
              <a:gdLst/>
              <a:ahLst/>
              <a:cxnLst/>
              <a:rect l="l" t="t" r="r" b="b"/>
              <a:pathLst>
                <a:path w="718" h="3373" extrusionOk="0">
                  <a:moveTo>
                    <a:pt x="0" y="0"/>
                  </a:moveTo>
                  <a:lnTo>
                    <a:pt x="0" y="3373"/>
                  </a:lnTo>
                  <a:lnTo>
                    <a:pt x="718" y="3373"/>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avLst/>
              <a:gdLst/>
              <a:ahLst/>
              <a:cxnLst/>
              <a:rect l="l" t="t" r="r" b="b"/>
              <a:pathLst>
                <a:path w="1" h="1344" fill="none" extrusionOk="0">
                  <a:moveTo>
                    <a:pt x="1" y="0"/>
                  </a:moveTo>
                  <a:lnTo>
                    <a:pt x="1" y="1343"/>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avLst/>
              <a:gdLst/>
              <a:ahLst/>
              <a:cxnLst/>
              <a:rect l="l" t="t" r="r" b="b"/>
              <a:pathLst>
                <a:path w="719" h="4799" extrusionOk="0">
                  <a:moveTo>
                    <a:pt x="1" y="1"/>
                  </a:moveTo>
                  <a:lnTo>
                    <a:pt x="1" y="4799"/>
                  </a:lnTo>
                  <a:lnTo>
                    <a:pt x="718" y="4799"/>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avLst/>
              <a:gdLst/>
              <a:ahLst/>
              <a:cxnLst/>
              <a:rect l="l" t="t" r="r" b="b"/>
              <a:pathLst>
                <a:path w="729" h="4788" extrusionOk="0">
                  <a:moveTo>
                    <a:pt x="1" y="0"/>
                  </a:moveTo>
                  <a:lnTo>
                    <a:pt x="1" y="4787"/>
                  </a:lnTo>
                  <a:lnTo>
                    <a:pt x="728" y="4787"/>
                  </a:lnTo>
                  <a:lnTo>
                    <a:pt x="72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avLst/>
              <a:gdLst/>
              <a:ahLst/>
              <a:cxnLst/>
              <a:rect l="l" t="t" r="r" b="b"/>
              <a:pathLst>
                <a:path w="719" h="4799" extrusionOk="0">
                  <a:moveTo>
                    <a:pt x="1" y="0"/>
                  </a:moveTo>
                  <a:lnTo>
                    <a:pt x="1" y="4798"/>
                  </a:lnTo>
                  <a:lnTo>
                    <a:pt x="718" y="4798"/>
                  </a:lnTo>
                  <a:lnTo>
                    <a:pt x="71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avLst/>
              <a:gdLst/>
              <a:ahLst/>
              <a:cxnLst/>
              <a:rect l="l" t="t" r="r" b="b"/>
              <a:pathLst>
                <a:path w="1" h="719" fill="none" extrusionOk="0">
                  <a:moveTo>
                    <a:pt x="1" y="71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avLst/>
              <a:gdLst/>
              <a:ahLst/>
              <a:cxnLst/>
              <a:rect l="l" t="t" r="r" b="b"/>
              <a:pathLst>
                <a:path w="1" h="729" fill="none" extrusionOk="0">
                  <a:moveTo>
                    <a:pt x="1" y="1"/>
                  </a:moveTo>
                  <a:lnTo>
                    <a:pt x="1" y="72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avLst/>
              <a:gdLst/>
              <a:ahLst/>
              <a:cxnLst/>
              <a:rect l="l" t="t" r="r" b="b"/>
              <a:pathLst>
                <a:path w="719" h="3435" extrusionOk="0">
                  <a:moveTo>
                    <a:pt x="1" y="1"/>
                  </a:moveTo>
                  <a:lnTo>
                    <a:pt x="1" y="3435"/>
                  </a:lnTo>
                  <a:lnTo>
                    <a:pt x="718" y="3435"/>
                  </a:lnTo>
                  <a:lnTo>
                    <a:pt x="71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avLst/>
              <a:gdLst/>
              <a:ahLst/>
              <a:cxnLst/>
              <a:rect l="l" t="t" r="r" b="b"/>
              <a:pathLst>
                <a:path w="1" h="2154" fill="none" extrusionOk="0">
                  <a:moveTo>
                    <a:pt x="0" y="215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avLst/>
              <a:gdLst/>
              <a:ahLst/>
              <a:cxnLst/>
              <a:rect l="l" t="t" r="r" b="b"/>
              <a:pathLst>
                <a:path w="729" h="4143" extrusionOk="0">
                  <a:moveTo>
                    <a:pt x="1" y="1"/>
                  </a:moveTo>
                  <a:lnTo>
                    <a:pt x="1" y="4142"/>
                  </a:lnTo>
                  <a:lnTo>
                    <a:pt x="729" y="4142"/>
                  </a:lnTo>
                  <a:lnTo>
                    <a:pt x="7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avLst/>
              <a:gdLst/>
              <a:ahLst/>
              <a:cxnLst/>
              <a:rect l="l" t="t" r="r" b="b"/>
              <a:pathLst>
                <a:path w="1" h="1672" fill="none" extrusionOk="0">
                  <a:moveTo>
                    <a:pt x="1" y="1672"/>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avLst/>
              <a:gdLst/>
              <a:ahLst/>
              <a:cxnLst/>
              <a:rect l="l" t="t" r="r" b="b"/>
              <a:pathLst>
                <a:path w="729" h="4799" extrusionOk="0">
                  <a:moveTo>
                    <a:pt x="1" y="1"/>
                  </a:moveTo>
                  <a:lnTo>
                    <a:pt x="1"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avLst/>
              <a:gdLst/>
              <a:ahLst/>
              <a:cxnLst/>
              <a:rect l="l" t="t" r="r" b="b"/>
              <a:pathLst>
                <a:path w="1" h="718" fill="none" extrusionOk="0">
                  <a:moveTo>
                    <a:pt x="1" y="718"/>
                  </a:moveTo>
                  <a:lnTo>
                    <a:pt x="1"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avLst/>
              <a:gdLst/>
              <a:ahLst/>
              <a:cxnLst/>
              <a:rect l="l" t="t" r="r" b="b"/>
              <a:pathLst>
                <a:path w="718" h="3742" extrusionOk="0">
                  <a:moveTo>
                    <a:pt x="0" y="0"/>
                  </a:moveTo>
                  <a:lnTo>
                    <a:pt x="0" y="3742"/>
                  </a:lnTo>
                  <a:lnTo>
                    <a:pt x="718" y="374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avLst/>
              <a:gdLst/>
              <a:ahLst/>
              <a:cxnLst/>
              <a:rect l="l" t="t" r="r" b="b"/>
              <a:pathLst>
                <a:path w="1" h="1918" fill="none" extrusionOk="0">
                  <a:moveTo>
                    <a:pt x="0" y="0"/>
                  </a:moveTo>
                  <a:lnTo>
                    <a:pt x="0" y="191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avLst/>
              <a:gdLst/>
              <a:ahLst/>
              <a:cxnLst/>
              <a:rect l="l" t="t" r="r" b="b"/>
              <a:pathLst>
                <a:path w="729" h="3846" extrusionOk="0">
                  <a:moveTo>
                    <a:pt x="1" y="1"/>
                  </a:moveTo>
                  <a:lnTo>
                    <a:pt x="1" y="3845"/>
                  </a:lnTo>
                  <a:lnTo>
                    <a:pt x="728" y="3845"/>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avLst/>
              <a:gdLst/>
              <a:ahLst/>
              <a:cxnLst/>
              <a:rect l="l" t="t" r="r" b="b"/>
              <a:pathLst>
                <a:path w="1" h="1734" fill="none" extrusionOk="0">
                  <a:moveTo>
                    <a:pt x="0" y="1733"/>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avLst/>
              <a:gdLst/>
              <a:ahLst/>
              <a:cxnLst/>
              <a:rect l="l" t="t" r="r" b="b"/>
              <a:pathLst>
                <a:path w="1" h="718" fill="none" extrusionOk="0">
                  <a:moveTo>
                    <a:pt x="0" y="0"/>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avLst/>
              <a:gdLst/>
              <a:ahLst/>
              <a:cxnLst/>
              <a:rect l="l" t="t" r="r" b="b"/>
              <a:pathLst>
                <a:path w="729" h="4471" extrusionOk="0">
                  <a:moveTo>
                    <a:pt x="0" y="1"/>
                  </a:moveTo>
                  <a:lnTo>
                    <a:pt x="0" y="4470"/>
                  </a:lnTo>
                  <a:lnTo>
                    <a:pt x="728" y="4470"/>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avLst/>
              <a:gdLst/>
              <a:ahLst/>
              <a:cxnLst/>
              <a:rect l="l" t="t" r="r" b="b"/>
              <a:pathLst>
                <a:path w="1" h="718"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avLst/>
              <a:gdLst/>
              <a:ahLst/>
              <a:cxnLst/>
              <a:rect l="l" t="t" r="r" b="b"/>
              <a:pathLst>
                <a:path w="1" h="1036" fill="none" extrusionOk="0">
                  <a:moveTo>
                    <a:pt x="0" y="0"/>
                  </a:moveTo>
                  <a:lnTo>
                    <a:pt x="0" y="1036"/>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avLst/>
              <a:gdLst/>
              <a:ahLst/>
              <a:cxnLst/>
              <a:rect l="l" t="t" r="r" b="b"/>
              <a:pathLst>
                <a:path w="728"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avLst/>
              <a:gdLst/>
              <a:ahLst/>
              <a:cxnLst/>
              <a:rect l="l" t="t" r="r" b="b"/>
              <a:pathLst>
                <a:path w="1" h="729" fill="none" extrusionOk="0">
                  <a:moveTo>
                    <a:pt x="0" y="728"/>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avLst/>
              <a:gdLst/>
              <a:ahLst/>
              <a:cxnLst/>
              <a:rect l="l" t="t" r="r" b="b"/>
              <a:pathLst>
                <a:path w="1" h="719" fill="none" extrusionOk="0">
                  <a:moveTo>
                    <a:pt x="0" y="1"/>
                  </a:moveTo>
                  <a:lnTo>
                    <a:pt x="0"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avLst/>
              <a:gdLst/>
              <a:ahLst/>
              <a:cxnLst/>
              <a:rect l="l" t="t" r="r" b="b"/>
              <a:pathLst>
                <a:path w="719" h="4799" extrusionOk="0">
                  <a:moveTo>
                    <a:pt x="1" y="1"/>
                  </a:moveTo>
                  <a:lnTo>
                    <a:pt x="1" y="4798"/>
                  </a:lnTo>
                  <a:lnTo>
                    <a:pt x="719" y="4798"/>
                  </a:lnTo>
                  <a:lnTo>
                    <a:pt x="71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avLst/>
              <a:gdLst/>
              <a:ahLst/>
              <a:cxnLst/>
              <a:rect l="l" t="t" r="r" b="b"/>
              <a:pathLst>
                <a:path w="1" h="729"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avLst/>
              <a:gdLst/>
              <a:ahLst/>
              <a:cxnLst/>
              <a:rect l="l" t="t" r="r" b="b"/>
              <a:pathLst>
                <a:path w="728" h="4799" extrusionOk="0">
                  <a:moveTo>
                    <a:pt x="0" y="1"/>
                  </a:moveTo>
                  <a:lnTo>
                    <a:pt x="0" y="4798"/>
                  </a:lnTo>
                  <a:lnTo>
                    <a:pt x="728" y="479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avLst/>
              <a:gdLst/>
              <a:ahLst/>
              <a:cxnLst/>
              <a:rect l="l" t="t" r="r" b="b"/>
              <a:pathLst>
                <a:path w="729" h="4788" extrusionOk="0">
                  <a:moveTo>
                    <a:pt x="1" y="0"/>
                  </a:moveTo>
                  <a:lnTo>
                    <a:pt x="1" y="4788"/>
                  </a:lnTo>
                  <a:lnTo>
                    <a:pt x="729" y="478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avLst/>
              <a:gdLst/>
              <a:ahLst/>
              <a:cxnLst/>
              <a:rect l="l" t="t" r="r" b="b"/>
              <a:pathLst>
                <a:path w="728" h="4789" extrusionOk="0">
                  <a:moveTo>
                    <a:pt x="0" y="1"/>
                  </a:moveTo>
                  <a:lnTo>
                    <a:pt x="0" y="4788"/>
                  </a:lnTo>
                  <a:lnTo>
                    <a:pt x="728" y="4788"/>
                  </a:lnTo>
                  <a:lnTo>
                    <a:pt x="7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avLst/>
              <a:gdLst/>
              <a:ahLst/>
              <a:cxnLst/>
              <a:rect l="l" t="t" r="r" b="b"/>
              <a:pathLst>
                <a:path w="1" h="718" fill="none" extrusionOk="0">
                  <a:moveTo>
                    <a:pt x="1" y="0"/>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avLst/>
              <a:gdLst/>
              <a:ahLst/>
              <a:cxnLst/>
              <a:rect l="l" t="t" r="r" b="b"/>
              <a:pathLst>
                <a:path w="729" h="4009" extrusionOk="0">
                  <a:moveTo>
                    <a:pt x="1" y="0"/>
                  </a:moveTo>
                  <a:lnTo>
                    <a:pt x="1" y="4008"/>
                  </a:lnTo>
                  <a:lnTo>
                    <a:pt x="729" y="4008"/>
                  </a:lnTo>
                  <a:lnTo>
                    <a:pt x="7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avLst/>
              <a:gdLst/>
              <a:ahLst/>
              <a:cxnLst/>
              <a:rect l="l" t="t" r="r" b="b"/>
              <a:pathLst>
                <a:path w="1" h="1549" fill="none" extrusionOk="0">
                  <a:moveTo>
                    <a:pt x="1" y="0"/>
                  </a:moveTo>
                  <a:lnTo>
                    <a:pt x="1" y="154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avLst/>
              <a:gdLst/>
              <a:ahLst/>
              <a:cxnLst/>
              <a:rect l="l" t="t" r="r" b="b"/>
              <a:pathLst>
                <a:path w="729" h="4798" extrusionOk="0">
                  <a:moveTo>
                    <a:pt x="0" y="0"/>
                  </a:moveTo>
                  <a:lnTo>
                    <a:pt x="0" y="4798"/>
                  </a:lnTo>
                  <a:lnTo>
                    <a:pt x="728" y="479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avLst/>
              <a:gdLst/>
              <a:ahLst/>
              <a:cxnLst/>
              <a:rect l="l" t="t" r="r" b="b"/>
              <a:pathLst>
                <a:path w="1" h="729" fill="none" extrusionOk="0">
                  <a:moveTo>
                    <a:pt x="1" y="728"/>
                  </a:moveTo>
                  <a:lnTo>
                    <a:pt x="1"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avLst/>
              <a:gdLst/>
              <a:ahLst/>
              <a:cxnLst/>
              <a:rect l="l" t="t" r="r" b="b"/>
              <a:pathLst>
                <a:path w="1" h="719" fill="none" extrusionOk="0">
                  <a:moveTo>
                    <a:pt x="1" y="1"/>
                  </a:moveTo>
                  <a:lnTo>
                    <a:pt x="1" y="71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avLst/>
              <a:gdLst/>
              <a:ahLst/>
              <a:cxnLst/>
              <a:rect l="l" t="t" r="r" b="b"/>
              <a:pathLst>
                <a:path w="719" h="3692" extrusionOk="0">
                  <a:moveTo>
                    <a:pt x="0" y="1"/>
                  </a:moveTo>
                  <a:lnTo>
                    <a:pt x="0" y="3691"/>
                  </a:lnTo>
                  <a:lnTo>
                    <a:pt x="718" y="3691"/>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avLst/>
              <a:gdLst/>
              <a:ahLst/>
              <a:cxnLst/>
              <a:rect l="l" t="t" r="r" b="b"/>
              <a:pathLst>
                <a:path w="1" h="1867" fill="none" extrusionOk="0">
                  <a:moveTo>
                    <a:pt x="0" y="1866"/>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avLst/>
              <a:gdLst/>
              <a:ahLst/>
              <a:cxnLst/>
              <a:rect l="l" t="t" r="r" b="b"/>
              <a:pathLst>
                <a:path w="1" h="729" fill="none" extrusionOk="0">
                  <a:moveTo>
                    <a:pt x="0" y="0"/>
                  </a:moveTo>
                  <a:lnTo>
                    <a:pt x="0"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avLst/>
              <a:gdLst/>
              <a:ahLst/>
              <a:cxnLst/>
              <a:rect l="l" t="t" r="r" b="b"/>
              <a:pathLst>
                <a:path w="719" h="4799" extrusionOk="0">
                  <a:moveTo>
                    <a:pt x="1" y="1"/>
                  </a:moveTo>
                  <a:lnTo>
                    <a:pt x="1" y="4798"/>
                  </a:lnTo>
                  <a:lnTo>
                    <a:pt x="718" y="4798"/>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avLst/>
              <a:gdLst/>
              <a:ahLst/>
              <a:cxnLst/>
              <a:rect l="l" t="t" r="r" b="b"/>
              <a:pathLst>
                <a:path w="1" h="718" fill="none" extrusionOk="0">
                  <a:moveTo>
                    <a:pt x="1" y="71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avLst/>
              <a:gdLst/>
              <a:ahLst/>
              <a:cxnLst/>
              <a:rect l="l" t="t" r="r" b="b"/>
              <a:pathLst>
                <a:path w="1" h="728" fill="none" extrusionOk="0">
                  <a:moveTo>
                    <a:pt x="1" y="0"/>
                  </a:moveTo>
                  <a:lnTo>
                    <a:pt x="1" y="72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avLst/>
              <a:gdLst/>
              <a:ahLst/>
              <a:cxnLst/>
              <a:rect l="l" t="t" r="r" b="b"/>
              <a:pathLst>
                <a:path w="729" h="3558" extrusionOk="0">
                  <a:moveTo>
                    <a:pt x="0" y="0"/>
                  </a:moveTo>
                  <a:lnTo>
                    <a:pt x="0" y="3558"/>
                  </a:lnTo>
                  <a:lnTo>
                    <a:pt x="728" y="3558"/>
                  </a:lnTo>
                  <a:lnTo>
                    <a:pt x="72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avLst/>
              <a:gdLst/>
              <a:ahLst/>
              <a:cxnLst/>
              <a:rect l="l" t="t" r="r" b="b"/>
              <a:pathLst>
                <a:path w="1" h="729" fill="none" extrusionOk="0">
                  <a:moveTo>
                    <a:pt x="0" y="729"/>
                  </a:moveTo>
                  <a:lnTo>
                    <a:pt x="0" y="1"/>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avLst/>
              <a:gdLst/>
              <a:ahLst/>
              <a:cxnLst/>
              <a:rect l="l" t="t" r="r" b="b"/>
              <a:pathLst>
                <a:path w="1" h="1908" fill="none" extrusionOk="0">
                  <a:moveTo>
                    <a:pt x="0" y="1"/>
                  </a:moveTo>
                  <a:lnTo>
                    <a:pt x="0" y="1908"/>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avLst/>
              <a:gdLst/>
              <a:ahLst/>
              <a:cxnLst/>
              <a:rect l="l" t="t" r="r" b="b"/>
              <a:pathLst>
                <a:path w="729" h="2953" extrusionOk="0">
                  <a:moveTo>
                    <a:pt x="1" y="0"/>
                  </a:moveTo>
                  <a:lnTo>
                    <a:pt x="1" y="2953"/>
                  </a:lnTo>
                  <a:lnTo>
                    <a:pt x="729" y="2953"/>
                  </a:lnTo>
                  <a:lnTo>
                    <a:pt x="72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avLst/>
              <a:gdLst/>
              <a:ahLst/>
              <a:cxnLst/>
              <a:rect l="l" t="t" r="r" b="b"/>
              <a:pathLst>
                <a:path w="1" h="2205" fill="none" extrusionOk="0">
                  <a:moveTo>
                    <a:pt x="1" y="220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avLst/>
              <a:gdLst/>
              <a:ahLst/>
              <a:cxnLst/>
              <a:rect l="l" t="t" r="r" b="b"/>
              <a:pathLst>
                <a:path w="1" h="729" fill="none" extrusionOk="0">
                  <a:moveTo>
                    <a:pt x="1" y="1"/>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avLst/>
              <a:gdLst/>
              <a:ahLst/>
              <a:cxnLst/>
              <a:rect l="l" t="t" r="r" b="b"/>
              <a:pathLst>
                <a:path w="729" h="3261" extrusionOk="0">
                  <a:moveTo>
                    <a:pt x="0" y="1"/>
                  </a:moveTo>
                  <a:lnTo>
                    <a:pt x="0" y="3261"/>
                  </a:lnTo>
                  <a:lnTo>
                    <a:pt x="728" y="3261"/>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avLst/>
              <a:gdLst/>
              <a:ahLst/>
              <a:cxnLst/>
              <a:rect l="l" t="t" r="r" b="b"/>
              <a:pathLst>
                <a:path w="1" h="2308" fill="none" extrusionOk="0">
                  <a:moveTo>
                    <a:pt x="0" y="2307"/>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avLst/>
              <a:gdLst/>
              <a:ahLst/>
              <a:cxnLst/>
              <a:rect l="l" t="t" r="r" b="b"/>
              <a:pathLst>
                <a:path w="1" h="729" fill="none" extrusionOk="0">
                  <a:moveTo>
                    <a:pt x="0" y="1"/>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avLst/>
              <a:gdLst/>
              <a:ahLst/>
              <a:cxnLst/>
              <a:rect l="l" t="t" r="r" b="b"/>
              <a:pathLst>
                <a:path w="729" h="3107" extrusionOk="0">
                  <a:moveTo>
                    <a:pt x="0" y="0"/>
                  </a:moveTo>
                  <a:lnTo>
                    <a:pt x="0" y="3107"/>
                  </a:lnTo>
                  <a:lnTo>
                    <a:pt x="728" y="3107"/>
                  </a:lnTo>
                  <a:lnTo>
                    <a:pt x="728"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avLst/>
              <a:gdLst/>
              <a:ahLst/>
              <a:cxnLst/>
              <a:rect l="l" t="t" r="r" b="b"/>
              <a:pathLst>
                <a:path w="1" h="2564" fill="none" extrusionOk="0">
                  <a:moveTo>
                    <a:pt x="0" y="1"/>
                  </a:moveTo>
                  <a:lnTo>
                    <a:pt x="0" y="2564"/>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avLst/>
              <a:gdLst/>
              <a:ahLst/>
              <a:cxnLst/>
              <a:rect l="l" t="t" r="r" b="b"/>
              <a:pathLst>
                <a:path w="729" h="4799" extrusionOk="0">
                  <a:moveTo>
                    <a:pt x="1" y="0"/>
                  </a:moveTo>
                  <a:lnTo>
                    <a:pt x="1" y="4798"/>
                  </a:lnTo>
                  <a:lnTo>
                    <a:pt x="729" y="4798"/>
                  </a:lnTo>
                  <a:lnTo>
                    <a:pt x="729" y="0"/>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avLst/>
              <a:gdLst/>
              <a:ahLst/>
              <a:cxnLst/>
              <a:rect l="l" t="t" r="r" b="b"/>
              <a:pathLst>
                <a:path w="1" h="719" fill="none" extrusionOk="0">
                  <a:moveTo>
                    <a:pt x="1" y="718"/>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avLst/>
              <a:gdLst/>
              <a:ahLst/>
              <a:cxnLst/>
              <a:rect l="l" t="t" r="r" b="b"/>
              <a:pathLst>
                <a:path w="1" h="718" fill="none" extrusionOk="0">
                  <a:moveTo>
                    <a:pt x="1" y="0"/>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avLst/>
              <a:gdLst/>
              <a:ahLst/>
              <a:cxnLst/>
              <a:rect l="l" t="t" r="r" b="b"/>
              <a:pathLst>
                <a:path w="718" h="2328" extrusionOk="0">
                  <a:moveTo>
                    <a:pt x="0" y="1"/>
                  </a:moveTo>
                  <a:lnTo>
                    <a:pt x="0" y="2328"/>
                  </a:lnTo>
                  <a:lnTo>
                    <a:pt x="718" y="2328"/>
                  </a:lnTo>
                  <a:lnTo>
                    <a:pt x="718" y="1"/>
                  </a:lnTo>
                  <a:close/>
                </a:path>
              </a:pathLst>
            </a:custGeom>
            <a:solidFill>
              <a:srgbClr val="FF8A8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avLst/>
              <a:gdLst/>
              <a:ahLst/>
              <a:cxnLst/>
              <a:rect l="l" t="t" r="r" b="b"/>
              <a:pathLst>
                <a:path w="1" h="718"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avLst/>
              <a:gdLst/>
              <a:ahLst/>
              <a:cxnLst/>
              <a:rect l="l" t="t" r="r" b="b"/>
              <a:pathLst>
                <a:path w="1" h="3138" fill="none" extrusionOk="0">
                  <a:moveTo>
                    <a:pt x="0" y="1"/>
                  </a:moveTo>
                  <a:lnTo>
                    <a:pt x="0" y="313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avLst/>
              <a:gdLst/>
              <a:ahLst/>
              <a:cxnLst/>
              <a:rect l="l" t="t" r="r" b="b"/>
              <a:pathLst>
                <a:path w="719" h="4799" extrusionOk="0">
                  <a:moveTo>
                    <a:pt x="1" y="1"/>
                  </a:moveTo>
                  <a:lnTo>
                    <a:pt x="1" y="4799"/>
                  </a:lnTo>
                  <a:lnTo>
                    <a:pt x="718" y="4799"/>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avLst/>
              <a:gdLst/>
              <a:ahLst/>
              <a:cxnLst/>
              <a:rect l="l" t="t" r="r" b="b"/>
              <a:pathLst>
                <a:path w="1" h="719" fill="none" extrusionOk="0">
                  <a:moveTo>
                    <a:pt x="0" y="718"/>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avLst/>
              <a:gdLst/>
              <a:ahLst/>
              <a:cxnLst/>
              <a:rect l="l" t="t" r="r" b="b"/>
              <a:pathLst>
                <a:path w="1" h="729" fill="none" extrusionOk="0">
                  <a:moveTo>
                    <a:pt x="0" y="0"/>
                  </a:moveTo>
                  <a:lnTo>
                    <a:pt x="0"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avLst/>
              <a:gdLst/>
              <a:ahLst/>
              <a:cxnLst/>
              <a:rect l="l" t="t" r="r" b="b"/>
              <a:pathLst>
                <a:path w="719" h="3702" extrusionOk="0">
                  <a:moveTo>
                    <a:pt x="1" y="1"/>
                  </a:moveTo>
                  <a:lnTo>
                    <a:pt x="1" y="3701"/>
                  </a:lnTo>
                  <a:lnTo>
                    <a:pt x="719" y="3701"/>
                  </a:lnTo>
                  <a:lnTo>
                    <a:pt x="7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avLst/>
              <a:gdLst/>
              <a:ahLst/>
              <a:cxnLst/>
              <a:rect l="l" t="t" r="r" b="b"/>
              <a:pathLst>
                <a:path w="1" h="728" fill="none" extrusionOk="0">
                  <a:moveTo>
                    <a:pt x="1" y="728"/>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avLst/>
              <a:gdLst/>
              <a:ahLst/>
              <a:cxnLst/>
              <a:rect l="l" t="t" r="r" b="b"/>
              <a:pathLst>
                <a:path w="1" h="1682" fill="none" extrusionOk="0">
                  <a:moveTo>
                    <a:pt x="1" y="1"/>
                  </a:moveTo>
                  <a:lnTo>
                    <a:pt x="1" y="1682"/>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avLst/>
              <a:gdLst/>
              <a:ahLst/>
              <a:cxnLst/>
              <a:rect l="l" t="t" r="r" b="b"/>
              <a:pathLst>
                <a:path w="719" h="4798"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avLst/>
              <a:gdLst/>
              <a:ahLst/>
              <a:cxnLst/>
              <a:rect l="l" t="t" r="r" b="b"/>
              <a:pathLst>
                <a:path w="1" h="729" fill="none" extrusionOk="0">
                  <a:moveTo>
                    <a:pt x="0" y="728"/>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avLst/>
              <a:gdLst/>
              <a:ahLst/>
              <a:cxnLst/>
              <a:rect l="l" t="t" r="r" b="b"/>
              <a:pathLst>
                <a:path w="1" h="719" fill="none" extrusionOk="0">
                  <a:moveTo>
                    <a:pt x="0" y="1"/>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avLst/>
              <a:gdLst/>
              <a:ahLst/>
              <a:cxnLst/>
              <a:rect l="l" t="t" r="r" b="b"/>
              <a:pathLst>
                <a:path w="719" h="4799" extrusionOk="0">
                  <a:moveTo>
                    <a:pt x="1" y="0"/>
                  </a:moveTo>
                  <a:lnTo>
                    <a:pt x="1" y="4798"/>
                  </a:lnTo>
                  <a:lnTo>
                    <a:pt x="718" y="4798"/>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avLst/>
              <a:gdLst/>
              <a:ahLst/>
              <a:cxnLst/>
              <a:rect l="l" t="t" r="r" b="b"/>
              <a:pathLst>
                <a:path w="1" h="729" fill="none" extrusionOk="0">
                  <a:moveTo>
                    <a:pt x="0" y="729"/>
                  </a:moveTo>
                  <a:lnTo>
                    <a:pt x="0"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avLst/>
              <a:gdLst/>
              <a:ahLst/>
              <a:cxnLst/>
              <a:rect l="l" t="t" r="r" b="b"/>
              <a:pathLst>
                <a:path w="1" h="718"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avLst/>
              <a:gdLst/>
              <a:ahLst/>
              <a:cxnLst/>
              <a:rect l="l" t="t" r="r" b="b"/>
              <a:pathLst>
                <a:path w="718" h="2759" extrusionOk="0">
                  <a:moveTo>
                    <a:pt x="0" y="1"/>
                  </a:moveTo>
                  <a:lnTo>
                    <a:pt x="0" y="2758"/>
                  </a:lnTo>
                  <a:lnTo>
                    <a:pt x="718" y="2758"/>
                  </a:lnTo>
                  <a:lnTo>
                    <a:pt x="71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avLst/>
              <a:gdLst/>
              <a:ahLst/>
              <a:cxnLst/>
              <a:rect l="l" t="t" r="r" b="b"/>
              <a:pathLst>
                <a:path w="1" h="2646" fill="none" extrusionOk="0">
                  <a:moveTo>
                    <a:pt x="0" y="2645"/>
                  </a:moveTo>
                  <a:lnTo>
                    <a:pt x="0"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avLst/>
              <a:gdLst/>
              <a:ahLst/>
              <a:cxnLst/>
              <a:rect l="l" t="t" r="r" b="b"/>
              <a:pathLst>
                <a:path w="718" h="3650" extrusionOk="0">
                  <a:moveTo>
                    <a:pt x="0" y="0"/>
                  </a:moveTo>
                  <a:lnTo>
                    <a:pt x="0" y="3650"/>
                  </a:lnTo>
                  <a:lnTo>
                    <a:pt x="718" y="3650"/>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avLst/>
              <a:gdLst/>
              <a:ahLst/>
              <a:cxnLst/>
              <a:rect l="l" t="t" r="r" b="b"/>
              <a:pathLst>
                <a:path w="1" h="1836" fill="none" extrusionOk="0">
                  <a:moveTo>
                    <a:pt x="1" y="1835"/>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avLst/>
              <a:gdLst/>
              <a:ahLst/>
              <a:cxnLst/>
              <a:rect l="l" t="t" r="r" b="b"/>
              <a:pathLst>
                <a:path w="1" h="719" fill="none" extrusionOk="0">
                  <a:moveTo>
                    <a:pt x="1" y="1"/>
                  </a:moveTo>
                  <a:lnTo>
                    <a:pt x="1"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avLst/>
              <a:gdLst/>
              <a:ahLst/>
              <a:cxnLst/>
              <a:rect l="l" t="t" r="r" b="b"/>
              <a:pathLst>
                <a:path w="729" h="3138" extrusionOk="0">
                  <a:moveTo>
                    <a:pt x="0" y="1"/>
                  </a:moveTo>
                  <a:lnTo>
                    <a:pt x="0" y="3138"/>
                  </a:lnTo>
                  <a:lnTo>
                    <a:pt x="728" y="3138"/>
                  </a:lnTo>
                  <a:lnTo>
                    <a:pt x="72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avLst/>
              <a:gdLst/>
              <a:ahLst/>
              <a:cxnLst/>
              <a:rect l="l" t="t" r="r" b="b"/>
              <a:pathLst>
                <a:path w="1" h="2871" fill="none" extrusionOk="0">
                  <a:moveTo>
                    <a:pt x="0" y="2871"/>
                  </a:moveTo>
                  <a:lnTo>
                    <a:pt x="0" y="0"/>
                  </a:lnTo>
                </a:path>
              </a:pathLst>
            </a:custGeom>
            <a:solidFill>
              <a:schemeClr val="accent6"/>
            </a:solid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avLst/>
              <a:gdLst/>
              <a:ahLst/>
              <a:cxnLst/>
              <a:rect l="l" t="t" r="r" b="b"/>
              <a:pathLst>
                <a:path w="1" h="719" fill="none" extrusionOk="0">
                  <a:moveTo>
                    <a:pt x="0" y="0"/>
                  </a:moveTo>
                  <a:lnTo>
                    <a:pt x="0" y="71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avLst/>
              <a:gdLst/>
              <a:ahLst/>
              <a:cxnLst/>
              <a:rect l="l" t="t" r="r" b="b"/>
              <a:pathLst>
                <a:path w="718" h="4850" extrusionOk="0">
                  <a:moveTo>
                    <a:pt x="0" y="0"/>
                  </a:moveTo>
                  <a:lnTo>
                    <a:pt x="0" y="4849"/>
                  </a:lnTo>
                  <a:lnTo>
                    <a:pt x="718" y="4849"/>
                  </a:lnTo>
                  <a:lnTo>
                    <a:pt x="7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avLst/>
              <a:gdLst/>
              <a:ahLst/>
              <a:cxnLst/>
              <a:rect l="l" t="t" r="r" b="b"/>
              <a:pathLst>
                <a:path w="1" h="1507" fill="none" extrusionOk="0">
                  <a:moveTo>
                    <a:pt x="1" y="1507"/>
                  </a:moveTo>
                  <a:lnTo>
                    <a:pt x="1" y="0"/>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avLst/>
              <a:gdLst/>
              <a:ahLst/>
              <a:cxnLst/>
              <a:rect l="l" t="t" r="r" b="b"/>
              <a:pathLst>
                <a:path w="1" h="729" fill="none" extrusionOk="0">
                  <a:moveTo>
                    <a:pt x="1" y="0"/>
                  </a:moveTo>
                  <a:lnTo>
                    <a:pt x="1" y="728"/>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avLst/>
              <a:gdLst/>
              <a:ahLst/>
              <a:cxnLst/>
              <a:rect l="l" t="t" r="r" b="b"/>
              <a:pathLst>
                <a:path w="719" h="3210" extrusionOk="0">
                  <a:moveTo>
                    <a:pt x="1" y="1"/>
                  </a:moveTo>
                  <a:lnTo>
                    <a:pt x="1" y="3210"/>
                  </a:lnTo>
                  <a:lnTo>
                    <a:pt x="718" y="3210"/>
                  </a:lnTo>
                  <a:lnTo>
                    <a:pt x="71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avLst/>
              <a:gdLst/>
              <a:ahLst/>
              <a:cxnLst/>
              <a:rect l="l" t="t" r="r" b="b"/>
              <a:pathLst>
                <a:path w="1" h="729" fill="none" extrusionOk="0">
                  <a:moveTo>
                    <a:pt x="1" y="728"/>
                  </a:moveTo>
                  <a:lnTo>
                    <a:pt x="1"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avLst/>
              <a:gdLst/>
              <a:ahLst/>
              <a:cxnLst/>
              <a:rect l="l" t="t" r="r" b="b"/>
              <a:pathLst>
                <a:path w="1" h="1477" fill="none" extrusionOk="0">
                  <a:moveTo>
                    <a:pt x="1" y="1"/>
                  </a:moveTo>
                  <a:lnTo>
                    <a:pt x="1" y="1477"/>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avLst/>
              <a:gdLst/>
              <a:ahLst/>
              <a:cxnLst/>
              <a:rect l="l" t="t" r="r" b="b"/>
              <a:pathLst>
                <a:path w="719" h="3322" extrusionOk="0">
                  <a:moveTo>
                    <a:pt x="1" y="0"/>
                  </a:moveTo>
                  <a:lnTo>
                    <a:pt x="1" y="3322"/>
                  </a:lnTo>
                  <a:lnTo>
                    <a:pt x="718" y="3322"/>
                  </a:lnTo>
                  <a:lnTo>
                    <a:pt x="7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avLst/>
              <a:gdLst/>
              <a:ahLst/>
              <a:cxnLst/>
              <a:rect l="l" t="t" r="r" b="b"/>
              <a:pathLst>
                <a:path w="1" h="719" fill="none" extrusionOk="0">
                  <a:moveTo>
                    <a:pt x="0" y="718"/>
                  </a:moveTo>
                  <a:lnTo>
                    <a:pt x="0" y="0"/>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avLst/>
              <a:gdLst/>
              <a:ahLst/>
              <a:cxnLst/>
              <a:rect l="l" t="t" r="r" b="b"/>
              <a:pathLst>
                <a:path w="1" h="2400" fill="none" extrusionOk="0">
                  <a:moveTo>
                    <a:pt x="0" y="0"/>
                  </a:moveTo>
                  <a:lnTo>
                    <a:pt x="0" y="2399"/>
                  </a:lnTo>
                </a:path>
              </a:pathLst>
            </a:custGeom>
            <a:noFill/>
            <a:ln w="9525" cap="rnd" cmpd="sng">
              <a:solidFill>
                <a:srgbClr val="60EABC"/>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avLst/>
              <a:gdLst/>
              <a:ahLst/>
              <a:cxnLst/>
              <a:rect l="l" t="t" r="r" b="b"/>
              <a:pathLst>
                <a:path w="585" h="6532" extrusionOk="0">
                  <a:moveTo>
                    <a:pt x="0" y="1"/>
                  </a:moveTo>
                  <a:lnTo>
                    <a:pt x="0"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avLst/>
              <a:gdLst/>
              <a:ahLst/>
              <a:cxnLst/>
              <a:rect l="l" t="t" r="r" b="b"/>
              <a:pathLst>
                <a:path w="595" h="4163" extrusionOk="0">
                  <a:moveTo>
                    <a:pt x="0" y="0"/>
                  </a:moveTo>
                  <a:lnTo>
                    <a:pt x="0" y="4162"/>
                  </a:lnTo>
                  <a:lnTo>
                    <a:pt x="595" y="4162"/>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avLst/>
              <a:gdLst/>
              <a:ahLst/>
              <a:cxnLst/>
              <a:rect l="l" t="t" r="r" b="b"/>
              <a:pathLst>
                <a:path w="585" h="3805" extrusionOk="0">
                  <a:moveTo>
                    <a:pt x="0" y="1"/>
                  </a:moveTo>
                  <a:lnTo>
                    <a:pt x="0" y="3804"/>
                  </a:lnTo>
                  <a:lnTo>
                    <a:pt x="585" y="3804"/>
                  </a:lnTo>
                  <a:lnTo>
                    <a:pt x="585" y="1"/>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avLst/>
              <a:gdLst/>
              <a:ahLst/>
              <a:cxnLst/>
              <a:rect l="l" t="t" r="r" b="b"/>
              <a:pathLst>
                <a:path w="595" h="3743" extrusionOk="0">
                  <a:moveTo>
                    <a:pt x="0" y="0"/>
                  </a:moveTo>
                  <a:lnTo>
                    <a:pt x="0" y="3742"/>
                  </a:lnTo>
                  <a:lnTo>
                    <a:pt x="595" y="3742"/>
                  </a:lnTo>
                  <a:lnTo>
                    <a:pt x="59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avLst/>
              <a:gdLst/>
              <a:ahLst/>
              <a:cxnLst/>
              <a:rect l="l" t="t" r="r" b="b"/>
              <a:pathLst>
                <a:path w="585" h="3261" extrusionOk="0">
                  <a:moveTo>
                    <a:pt x="0" y="0"/>
                  </a:moveTo>
                  <a:lnTo>
                    <a:pt x="0" y="3260"/>
                  </a:lnTo>
                  <a:lnTo>
                    <a:pt x="585" y="3260"/>
                  </a:lnTo>
                  <a:lnTo>
                    <a:pt x="585" y="0"/>
                  </a:lnTo>
                  <a:close/>
                </a:path>
              </a:pathLst>
            </a:custGeom>
            <a:solidFill>
              <a:srgbClr val="5C8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avLst/>
              <a:gdLst/>
              <a:ahLst/>
              <a:cxnLst/>
              <a:rect l="l" t="t" r="r" b="b"/>
              <a:pathLst>
                <a:path w="585" h="2841" extrusionOk="0">
                  <a:moveTo>
                    <a:pt x="0" y="0"/>
                  </a:moveTo>
                  <a:lnTo>
                    <a:pt x="0" y="2840"/>
                  </a:lnTo>
                  <a:lnTo>
                    <a:pt x="585" y="284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avLst/>
              <a:gdLst/>
              <a:ahLst/>
              <a:cxnLst/>
              <a:rect l="l" t="t" r="r" b="b"/>
              <a:pathLst>
                <a:path w="585" h="2369" extrusionOk="0">
                  <a:moveTo>
                    <a:pt x="0" y="0"/>
                  </a:moveTo>
                  <a:lnTo>
                    <a:pt x="0" y="2368"/>
                  </a:lnTo>
                  <a:lnTo>
                    <a:pt x="585" y="236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avLst/>
              <a:gdLst/>
              <a:ahLst/>
              <a:cxnLst/>
              <a:rect l="l" t="t" r="r" b="b"/>
              <a:pathLst>
                <a:path w="585" h="2195" extrusionOk="0">
                  <a:moveTo>
                    <a:pt x="0" y="0"/>
                  </a:moveTo>
                  <a:lnTo>
                    <a:pt x="0" y="2194"/>
                  </a:lnTo>
                  <a:lnTo>
                    <a:pt x="585" y="219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avLst/>
              <a:gdLst/>
              <a:ahLst/>
              <a:cxnLst/>
              <a:rect l="l" t="t" r="r" b="b"/>
              <a:pathLst>
                <a:path w="585" h="2790" extrusionOk="0">
                  <a:moveTo>
                    <a:pt x="1" y="1"/>
                  </a:moveTo>
                  <a:lnTo>
                    <a:pt x="1" y="2789"/>
                  </a:lnTo>
                  <a:lnTo>
                    <a:pt x="585" y="2789"/>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avLst/>
              <a:gdLst/>
              <a:ahLst/>
              <a:cxnLst/>
              <a:rect l="l" t="t" r="r" b="b"/>
              <a:pathLst>
                <a:path w="585" h="2697" extrusionOk="0">
                  <a:moveTo>
                    <a:pt x="0" y="0"/>
                  </a:moveTo>
                  <a:lnTo>
                    <a:pt x="0" y="2696"/>
                  </a:lnTo>
                  <a:lnTo>
                    <a:pt x="585" y="269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avLst/>
              <a:gdLst/>
              <a:ahLst/>
              <a:cxnLst/>
              <a:rect l="l" t="t" r="r" b="b"/>
              <a:pathLst>
                <a:path w="585" h="2308" extrusionOk="0">
                  <a:moveTo>
                    <a:pt x="1" y="1"/>
                  </a:moveTo>
                  <a:lnTo>
                    <a:pt x="1" y="2307"/>
                  </a:lnTo>
                  <a:lnTo>
                    <a:pt x="585" y="2307"/>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avLst/>
              <a:gdLst/>
              <a:ahLst/>
              <a:cxnLst/>
              <a:rect l="l" t="t" r="r" b="b"/>
              <a:pathLst>
                <a:path w="585" h="1724" extrusionOk="0">
                  <a:moveTo>
                    <a:pt x="0" y="1"/>
                  </a:moveTo>
                  <a:lnTo>
                    <a:pt x="0" y="1723"/>
                  </a:lnTo>
                  <a:lnTo>
                    <a:pt x="585" y="1723"/>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avLst/>
              <a:gdLst/>
              <a:ahLst/>
              <a:cxnLst/>
              <a:rect l="l" t="t" r="r" b="b"/>
              <a:pathLst>
                <a:path w="595" h="1396" extrusionOk="0">
                  <a:moveTo>
                    <a:pt x="0" y="1"/>
                  </a:moveTo>
                  <a:lnTo>
                    <a:pt x="0" y="1395"/>
                  </a:lnTo>
                  <a:lnTo>
                    <a:pt x="595" y="139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avLst/>
              <a:gdLst/>
              <a:ahLst/>
              <a:cxnLst/>
              <a:rect l="l" t="t" r="r" b="b"/>
              <a:pathLst>
                <a:path w="585" h="791" extrusionOk="0">
                  <a:moveTo>
                    <a:pt x="1" y="1"/>
                  </a:moveTo>
                  <a:lnTo>
                    <a:pt x="1" y="790"/>
                  </a:lnTo>
                  <a:lnTo>
                    <a:pt x="585" y="79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avLst/>
              <a:gdLst/>
              <a:ahLst/>
              <a:cxnLst/>
              <a:rect l="l" t="t" r="r" b="b"/>
              <a:pathLst>
                <a:path w="595" h="1252" extrusionOk="0">
                  <a:moveTo>
                    <a:pt x="0" y="0"/>
                  </a:moveTo>
                  <a:lnTo>
                    <a:pt x="0" y="1251"/>
                  </a:lnTo>
                  <a:lnTo>
                    <a:pt x="595" y="1251"/>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avLst/>
              <a:gdLst/>
              <a:ahLst/>
              <a:cxnLst/>
              <a:rect l="l" t="t" r="r" b="b"/>
              <a:pathLst>
                <a:path w="585" h="1939" extrusionOk="0">
                  <a:moveTo>
                    <a:pt x="1" y="1"/>
                  </a:moveTo>
                  <a:lnTo>
                    <a:pt x="1" y="1938"/>
                  </a:lnTo>
                  <a:lnTo>
                    <a:pt x="585" y="1938"/>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avLst/>
              <a:gdLst/>
              <a:ahLst/>
              <a:cxnLst/>
              <a:rect l="l" t="t" r="r" b="b"/>
              <a:pathLst>
                <a:path w="596" h="1037" extrusionOk="0">
                  <a:moveTo>
                    <a:pt x="0" y="1"/>
                  </a:moveTo>
                  <a:lnTo>
                    <a:pt x="0" y="1036"/>
                  </a:lnTo>
                  <a:lnTo>
                    <a:pt x="595" y="1036"/>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avLst/>
              <a:gdLst/>
              <a:ahLst/>
              <a:cxnLst/>
              <a:rect l="l" t="t" r="r" b="b"/>
              <a:pathLst>
                <a:path w="585" h="3805" extrusionOk="0">
                  <a:moveTo>
                    <a:pt x="1" y="1"/>
                  </a:moveTo>
                  <a:lnTo>
                    <a:pt x="1" y="3804"/>
                  </a:lnTo>
                  <a:lnTo>
                    <a:pt x="585" y="380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avLst/>
              <a:gdLst/>
              <a:ahLst/>
              <a:cxnLst/>
              <a:rect l="l" t="t" r="r" b="b"/>
              <a:pathLst>
                <a:path w="596" h="5834" extrusionOk="0">
                  <a:moveTo>
                    <a:pt x="1" y="0"/>
                  </a:moveTo>
                  <a:lnTo>
                    <a:pt x="1" y="5833"/>
                  </a:lnTo>
                  <a:lnTo>
                    <a:pt x="595" y="5833"/>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avLst/>
              <a:gdLst/>
              <a:ahLst/>
              <a:cxnLst/>
              <a:rect l="l" t="t" r="r" b="b"/>
              <a:pathLst>
                <a:path w="585" h="3661" extrusionOk="0">
                  <a:moveTo>
                    <a:pt x="1" y="1"/>
                  </a:moveTo>
                  <a:lnTo>
                    <a:pt x="1" y="3660"/>
                  </a:lnTo>
                  <a:lnTo>
                    <a:pt x="585" y="36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avLst/>
              <a:gdLst/>
              <a:ahLst/>
              <a:cxnLst/>
              <a:rect l="l" t="t" r="r" b="b"/>
              <a:pathLst>
                <a:path w="585" h="4235" extrusionOk="0">
                  <a:moveTo>
                    <a:pt x="1" y="0"/>
                  </a:moveTo>
                  <a:lnTo>
                    <a:pt x="1" y="4234"/>
                  </a:lnTo>
                  <a:lnTo>
                    <a:pt x="585" y="4234"/>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avLst/>
              <a:gdLst/>
              <a:ahLst/>
              <a:cxnLst/>
              <a:rect l="l" t="t" r="r" b="b"/>
              <a:pathLst>
                <a:path w="586" h="4481" extrusionOk="0">
                  <a:moveTo>
                    <a:pt x="1" y="0"/>
                  </a:moveTo>
                  <a:lnTo>
                    <a:pt x="1" y="4480"/>
                  </a:lnTo>
                  <a:lnTo>
                    <a:pt x="585" y="4480"/>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avLst/>
              <a:gdLst/>
              <a:ahLst/>
              <a:cxnLst/>
              <a:rect l="l" t="t" r="r" b="b"/>
              <a:pathLst>
                <a:path w="596" h="4840" extrusionOk="0">
                  <a:moveTo>
                    <a:pt x="1" y="0"/>
                  </a:moveTo>
                  <a:lnTo>
                    <a:pt x="1" y="4839"/>
                  </a:lnTo>
                  <a:lnTo>
                    <a:pt x="595" y="483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avLst/>
              <a:gdLst/>
              <a:ahLst/>
              <a:cxnLst/>
              <a:rect l="l" t="t" r="r" b="b"/>
              <a:pathLst>
                <a:path w="586" h="5219" extrusionOk="0">
                  <a:moveTo>
                    <a:pt x="1" y="0"/>
                  </a:moveTo>
                  <a:lnTo>
                    <a:pt x="1" y="5218"/>
                  </a:lnTo>
                  <a:lnTo>
                    <a:pt x="585" y="521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avLst/>
              <a:gdLst/>
              <a:ahLst/>
              <a:cxnLst/>
              <a:rect l="l" t="t" r="r" b="b"/>
              <a:pathLst>
                <a:path w="585" h="6162" extrusionOk="0">
                  <a:moveTo>
                    <a:pt x="1" y="0"/>
                  </a:moveTo>
                  <a:lnTo>
                    <a:pt x="1" y="6161"/>
                  </a:lnTo>
                  <a:lnTo>
                    <a:pt x="585" y="6161"/>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avLst/>
              <a:gdLst/>
              <a:ahLst/>
              <a:cxnLst/>
              <a:rect l="l" t="t" r="r" b="b"/>
              <a:pathLst>
                <a:path w="586" h="7054" extrusionOk="0">
                  <a:moveTo>
                    <a:pt x="1" y="0"/>
                  </a:moveTo>
                  <a:lnTo>
                    <a:pt x="1" y="7053"/>
                  </a:lnTo>
                  <a:lnTo>
                    <a:pt x="585" y="7053"/>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avLst/>
              <a:gdLst/>
              <a:ahLst/>
              <a:cxnLst/>
              <a:rect l="l" t="t" r="r" b="b"/>
              <a:pathLst>
                <a:path w="586" h="7393" extrusionOk="0">
                  <a:moveTo>
                    <a:pt x="1" y="1"/>
                  </a:moveTo>
                  <a:lnTo>
                    <a:pt x="1" y="7392"/>
                  </a:lnTo>
                  <a:lnTo>
                    <a:pt x="585" y="7392"/>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avLst/>
              <a:gdLst/>
              <a:ahLst/>
              <a:cxnLst/>
              <a:rect l="l" t="t" r="r" b="b"/>
              <a:pathLst>
                <a:path w="586" h="7126" extrusionOk="0">
                  <a:moveTo>
                    <a:pt x="1" y="0"/>
                  </a:moveTo>
                  <a:lnTo>
                    <a:pt x="1" y="7125"/>
                  </a:lnTo>
                  <a:lnTo>
                    <a:pt x="585" y="712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avLst/>
              <a:gdLst/>
              <a:ahLst/>
              <a:cxnLst/>
              <a:rect l="l" t="t" r="r" b="b"/>
              <a:pathLst>
                <a:path w="596" h="7526" extrusionOk="0">
                  <a:moveTo>
                    <a:pt x="1" y="1"/>
                  </a:moveTo>
                  <a:lnTo>
                    <a:pt x="1" y="7525"/>
                  </a:lnTo>
                  <a:lnTo>
                    <a:pt x="595" y="7525"/>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avLst/>
              <a:gdLst/>
              <a:ahLst/>
              <a:cxnLst/>
              <a:rect l="l" t="t" r="r" b="b"/>
              <a:pathLst>
                <a:path w="586" h="7987" extrusionOk="0">
                  <a:moveTo>
                    <a:pt x="1" y="0"/>
                  </a:moveTo>
                  <a:lnTo>
                    <a:pt x="1" y="7986"/>
                  </a:lnTo>
                  <a:lnTo>
                    <a:pt x="585" y="7986"/>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avLst/>
              <a:gdLst/>
              <a:ahLst/>
              <a:cxnLst/>
              <a:rect l="l" t="t" r="r" b="b"/>
              <a:pathLst>
                <a:path w="586" h="8346" extrusionOk="0">
                  <a:moveTo>
                    <a:pt x="1" y="0"/>
                  </a:moveTo>
                  <a:lnTo>
                    <a:pt x="1" y="8345"/>
                  </a:lnTo>
                  <a:lnTo>
                    <a:pt x="585" y="8345"/>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avLst/>
              <a:gdLst/>
              <a:ahLst/>
              <a:cxnLst/>
              <a:rect l="l" t="t" r="r" b="b"/>
              <a:pathLst>
                <a:path w="586" h="8756" extrusionOk="0">
                  <a:moveTo>
                    <a:pt x="1" y="1"/>
                  </a:moveTo>
                  <a:lnTo>
                    <a:pt x="1" y="8755"/>
                  </a:lnTo>
                  <a:lnTo>
                    <a:pt x="585" y="8755"/>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avLst/>
              <a:gdLst/>
              <a:ahLst/>
              <a:cxnLst/>
              <a:rect l="l" t="t" r="r" b="b"/>
              <a:pathLst>
                <a:path w="596" h="9771" extrusionOk="0">
                  <a:moveTo>
                    <a:pt x="1" y="1"/>
                  </a:moveTo>
                  <a:lnTo>
                    <a:pt x="1" y="9770"/>
                  </a:lnTo>
                  <a:lnTo>
                    <a:pt x="595" y="9770"/>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avLst/>
              <a:gdLst/>
              <a:ahLst/>
              <a:cxnLst/>
              <a:rect l="l" t="t" r="r" b="b"/>
              <a:pathLst>
                <a:path w="596" h="8510" extrusionOk="0">
                  <a:moveTo>
                    <a:pt x="1" y="0"/>
                  </a:moveTo>
                  <a:lnTo>
                    <a:pt x="1" y="8509"/>
                  </a:lnTo>
                  <a:lnTo>
                    <a:pt x="595" y="8509"/>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avLst/>
              <a:gdLst/>
              <a:ahLst/>
              <a:cxnLst/>
              <a:rect l="l" t="t" r="r" b="b"/>
              <a:pathLst>
                <a:path w="586" h="7475" extrusionOk="0">
                  <a:moveTo>
                    <a:pt x="1" y="1"/>
                  </a:moveTo>
                  <a:lnTo>
                    <a:pt x="1" y="7474"/>
                  </a:lnTo>
                  <a:lnTo>
                    <a:pt x="585" y="7474"/>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avLst/>
              <a:gdLst/>
              <a:ahLst/>
              <a:cxnLst/>
              <a:rect l="l" t="t" r="r" b="b"/>
              <a:pathLst>
                <a:path w="596" h="5445" extrusionOk="0">
                  <a:moveTo>
                    <a:pt x="1" y="1"/>
                  </a:moveTo>
                  <a:lnTo>
                    <a:pt x="1" y="5444"/>
                  </a:lnTo>
                  <a:lnTo>
                    <a:pt x="595" y="5444"/>
                  </a:lnTo>
                  <a:lnTo>
                    <a:pt x="59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avLst/>
              <a:gdLst/>
              <a:ahLst/>
              <a:cxnLst/>
              <a:rect l="l" t="t" r="r" b="b"/>
              <a:pathLst>
                <a:path w="586" h="4461" extrusionOk="0">
                  <a:moveTo>
                    <a:pt x="1" y="1"/>
                  </a:moveTo>
                  <a:lnTo>
                    <a:pt x="1" y="4460"/>
                  </a:lnTo>
                  <a:lnTo>
                    <a:pt x="585" y="4460"/>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avLst/>
              <a:gdLst/>
              <a:ahLst/>
              <a:cxnLst/>
              <a:rect l="l" t="t" r="r" b="b"/>
              <a:pathLst>
                <a:path w="596" h="4399" extrusionOk="0">
                  <a:moveTo>
                    <a:pt x="1" y="0"/>
                  </a:moveTo>
                  <a:lnTo>
                    <a:pt x="1" y="4398"/>
                  </a:lnTo>
                  <a:lnTo>
                    <a:pt x="595" y="4398"/>
                  </a:lnTo>
                  <a:lnTo>
                    <a:pt x="5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avLst/>
              <a:gdLst/>
              <a:ahLst/>
              <a:cxnLst/>
              <a:rect l="l" t="t" r="r" b="b"/>
              <a:pathLst>
                <a:path w="585" h="5137" extrusionOk="0">
                  <a:moveTo>
                    <a:pt x="0" y="0"/>
                  </a:moveTo>
                  <a:lnTo>
                    <a:pt x="0" y="5136"/>
                  </a:lnTo>
                  <a:lnTo>
                    <a:pt x="584" y="5136"/>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avLst/>
              <a:gdLst/>
              <a:ahLst/>
              <a:cxnLst/>
              <a:rect l="l" t="t" r="r" b="b"/>
              <a:pathLst>
                <a:path w="586" h="6532" extrusionOk="0">
                  <a:moveTo>
                    <a:pt x="1" y="1"/>
                  </a:moveTo>
                  <a:lnTo>
                    <a:pt x="1" y="6531"/>
                  </a:lnTo>
                  <a:lnTo>
                    <a:pt x="585" y="6531"/>
                  </a:lnTo>
                  <a:lnTo>
                    <a:pt x="5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avLst/>
              <a:gdLst/>
              <a:ahLst/>
              <a:cxnLst/>
              <a:rect l="l" t="t" r="r" b="b"/>
              <a:pathLst>
                <a:path w="585" h="7147" extrusionOk="0">
                  <a:moveTo>
                    <a:pt x="0" y="1"/>
                  </a:moveTo>
                  <a:lnTo>
                    <a:pt x="0" y="7146"/>
                  </a:lnTo>
                  <a:lnTo>
                    <a:pt x="584" y="7146"/>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avLst/>
              <a:gdLst/>
              <a:ahLst/>
              <a:cxnLst/>
              <a:rect l="l" t="t" r="r" b="b"/>
              <a:pathLst>
                <a:path w="586" h="5998" extrusionOk="0">
                  <a:moveTo>
                    <a:pt x="1" y="0"/>
                  </a:moveTo>
                  <a:lnTo>
                    <a:pt x="1" y="5997"/>
                  </a:lnTo>
                  <a:lnTo>
                    <a:pt x="585" y="5997"/>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avLst/>
              <a:gdLst/>
              <a:ahLst/>
              <a:cxnLst/>
              <a:rect l="l" t="t" r="r" b="b"/>
              <a:pathLst>
                <a:path w="585" h="5834" extrusionOk="0">
                  <a:moveTo>
                    <a:pt x="0" y="0"/>
                  </a:moveTo>
                  <a:lnTo>
                    <a:pt x="0" y="5833"/>
                  </a:lnTo>
                  <a:lnTo>
                    <a:pt x="584" y="5833"/>
                  </a:lnTo>
                  <a:lnTo>
                    <a:pt x="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avLst/>
              <a:gdLst/>
              <a:ahLst/>
              <a:cxnLst/>
              <a:rect l="l" t="t" r="r" b="b"/>
              <a:pathLst>
                <a:path w="585" h="5445" extrusionOk="0">
                  <a:moveTo>
                    <a:pt x="0" y="1"/>
                  </a:moveTo>
                  <a:lnTo>
                    <a:pt x="0" y="5444"/>
                  </a:lnTo>
                  <a:lnTo>
                    <a:pt x="584" y="5444"/>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avLst/>
              <a:gdLst/>
              <a:ahLst/>
              <a:cxnLst/>
              <a:rect l="l" t="t" r="r" b="b"/>
              <a:pathLst>
                <a:path w="585" h="5312" extrusionOk="0">
                  <a:moveTo>
                    <a:pt x="0" y="1"/>
                  </a:moveTo>
                  <a:lnTo>
                    <a:pt x="0" y="5311"/>
                  </a:lnTo>
                  <a:lnTo>
                    <a:pt x="584" y="531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avLst/>
              <a:gdLst/>
              <a:ahLst/>
              <a:cxnLst/>
              <a:rect l="l" t="t" r="r" b="b"/>
              <a:pathLst>
                <a:path w="585" h="4399" extrusionOk="0">
                  <a:moveTo>
                    <a:pt x="0" y="0"/>
                  </a:moveTo>
                  <a:lnTo>
                    <a:pt x="0" y="4398"/>
                  </a:lnTo>
                  <a:lnTo>
                    <a:pt x="585" y="4398"/>
                  </a:lnTo>
                  <a:lnTo>
                    <a:pt x="58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avLst/>
              <a:gdLst/>
              <a:ahLst/>
              <a:cxnLst/>
              <a:rect l="l" t="t" r="r" b="b"/>
              <a:pathLst>
                <a:path w="585" h="6532" extrusionOk="0">
                  <a:moveTo>
                    <a:pt x="0" y="1"/>
                  </a:moveTo>
                  <a:lnTo>
                    <a:pt x="0" y="6531"/>
                  </a:lnTo>
                  <a:lnTo>
                    <a:pt x="584" y="6531"/>
                  </a:lnTo>
                  <a:lnTo>
                    <a:pt x="58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avLst/>
              <a:gdLst/>
              <a:ahLst/>
              <a:cxnLst/>
              <a:rect l="l" t="t" r="r" b="b"/>
              <a:pathLst>
                <a:path w="7721" h="3518" extrusionOk="0">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avLst/>
              <a:gdLst/>
              <a:ahLst/>
              <a:cxnLst/>
              <a:rect l="l" t="t" r="r" b="b"/>
              <a:pathLst>
                <a:path w="7731" h="3528" extrusionOk="0">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avLst/>
              <a:gdLst/>
              <a:ahLst/>
              <a:cxnLst/>
              <a:rect l="l" t="t" r="r" b="b"/>
              <a:pathLst>
                <a:path w="7054" h="2933" extrusionOk="0">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avLst/>
              <a:gdLst/>
              <a:ahLst/>
              <a:cxnLst/>
              <a:rect l="l" t="t" r="r" b="b"/>
              <a:pathLst>
                <a:path w="7721" h="3518" extrusionOk="0">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avLst/>
              <a:gdLst/>
              <a:ahLst/>
              <a:cxnLst/>
              <a:rect l="l" t="t" r="r" b="b"/>
              <a:pathLst>
                <a:path w="7730" h="3528" extrusionOk="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avLst/>
              <a:gdLst/>
              <a:ahLst/>
              <a:cxnLst/>
              <a:rect l="l" t="t" r="r" b="b"/>
              <a:pathLst>
                <a:path w="7054" h="2933" extrusionOk="0">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avLst/>
              <a:gdLst/>
              <a:ahLst/>
              <a:cxnLst/>
              <a:rect l="l" t="t" r="r" b="b"/>
              <a:pathLst>
                <a:path w="842" h="1006" extrusionOk="0">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avLst/>
              <a:gdLst/>
              <a:ahLst/>
              <a:cxnLst/>
              <a:rect l="l" t="t" r="r" b="b"/>
              <a:pathLst>
                <a:path w="780" h="964" extrusionOk="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avLst/>
              <a:gdLst/>
              <a:ahLst/>
              <a:cxnLst/>
              <a:rect l="l" t="t" r="r" b="b"/>
              <a:pathLst>
                <a:path w="667" h="964" extrusionOk="0">
                  <a:moveTo>
                    <a:pt x="0" y="0"/>
                  </a:moveTo>
                  <a:lnTo>
                    <a:pt x="0" y="964"/>
                  </a:lnTo>
                  <a:lnTo>
                    <a:pt x="667" y="964"/>
                  </a:lnTo>
                  <a:lnTo>
                    <a:pt x="667" y="749"/>
                  </a:lnTo>
                  <a:lnTo>
                    <a:pt x="246" y="749"/>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avLst/>
              <a:gdLst/>
              <a:ahLst/>
              <a:cxnLst/>
              <a:rect l="l" t="t" r="r" b="b"/>
              <a:pathLst>
                <a:path w="667" h="964" extrusionOk="0">
                  <a:moveTo>
                    <a:pt x="1" y="0"/>
                  </a:moveTo>
                  <a:lnTo>
                    <a:pt x="1" y="964"/>
                  </a:lnTo>
                  <a:lnTo>
                    <a:pt x="667" y="964"/>
                  </a:lnTo>
                  <a:lnTo>
                    <a:pt x="667" y="749"/>
                  </a:lnTo>
                  <a:lnTo>
                    <a:pt x="247" y="749"/>
                  </a:ln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avLst/>
              <a:gdLst/>
              <a:ahLst/>
              <a:cxnLst/>
              <a:rect l="l" t="t" r="r" b="b"/>
              <a:pathLst>
                <a:path w="852" h="964" extrusionOk="0">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avLst/>
              <a:gdLst/>
              <a:ahLst/>
              <a:cxnLst/>
              <a:rect l="l" t="t" r="r" b="b"/>
              <a:pathLst>
                <a:path w="883" h="985" extrusionOk="0">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avLst/>
              <a:gdLst/>
              <a:ahLst/>
              <a:cxnLst/>
              <a:rect l="l" t="t" r="r" b="b"/>
              <a:pathLst>
                <a:path w="954" h="964" extrusionOk="0">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avLst/>
              <a:gdLst/>
              <a:ahLst/>
              <a:cxnLst/>
              <a:rect l="l" t="t" r="r" b="b"/>
              <a:pathLst>
                <a:path w="1759" h="1277" extrusionOk="0">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avLst/>
              <a:gdLst/>
              <a:ahLst/>
              <a:cxnLst/>
              <a:rect l="l" t="t" r="r" b="b"/>
              <a:pathLst>
                <a:path w="1754" h="1285" extrusionOk="0">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avLst/>
              <a:gdLst/>
              <a:ahLst/>
              <a:cxnLst/>
              <a:rect l="l" t="t" r="r" b="b"/>
              <a:pathLst>
                <a:path w="4327" h="3489" extrusionOk="0">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avLst/>
              <a:gdLst/>
              <a:ahLst/>
              <a:cxnLst/>
              <a:rect l="l" t="t" r="r" b="b"/>
              <a:pathLst>
                <a:path w="4225" h="3568" fill="none" extrusionOk="0">
                  <a:moveTo>
                    <a:pt x="4224" y="0"/>
                  </a:moveTo>
                  <a:lnTo>
                    <a:pt x="1" y="3568"/>
                  </a:lnTo>
                </a:path>
              </a:pathLst>
            </a:custGeom>
            <a:noFill/>
            <a:ln w="9525" cap="rnd" cmpd="sng">
              <a:solidFill>
                <a:srgbClr val="FFFF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avLst/>
              <a:gdLst/>
              <a:ahLst/>
              <a:cxnLst/>
              <a:rect l="l" t="t" r="r" b="b"/>
              <a:pathLst>
                <a:path w="6777" h="5731" fill="none" extrusionOk="0">
                  <a:moveTo>
                    <a:pt x="6777" y="0"/>
                  </a:moveTo>
                  <a:lnTo>
                    <a:pt x="1" y="573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avLst/>
              <a:gdLst/>
              <a:ahLst/>
              <a:cxnLst/>
              <a:rect l="l" t="t" r="r" b="b"/>
              <a:pathLst>
                <a:path w="1098" h="4511" extrusionOk="0">
                  <a:moveTo>
                    <a:pt x="1" y="0"/>
                  </a:moveTo>
                  <a:lnTo>
                    <a:pt x="1" y="4511"/>
                  </a:lnTo>
                  <a:lnTo>
                    <a:pt x="1098" y="4511"/>
                  </a:lnTo>
                  <a:lnTo>
                    <a:pt x="10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avLst/>
              <a:gdLst/>
              <a:ahLst/>
              <a:cxnLst/>
              <a:rect l="l" t="t" r="r" b="b"/>
              <a:pathLst>
                <a:path w="1098" h="5301" extrusionOk="0">
                  <a:moveTo>
                    <a:pt x="1" y="1"/>
                  </a:moveTo>
                  <a:lnTo>
                    <a:pt x="1" y="5301"/>
                  </a:lnTo>
                  <a:lnTo>
                    <a:pt x="1098" y="5301"/>
                  </a:lnTo>
                  <a:lnTo>
                    <a:pt x="10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avLst/>
              <a:gdLst/>
              <a:ahLst/>
              <a:cxnLst/>
              <a:rect l="l" t="t" r="r" b="b"/>
              <a:pathLst>
                <a:path w="1087" h="6377" extrusionOk="0">
                  <a:moveTo>
                    <a:pt x="0" y="0"/>
                  </a:moveTo>
                  <a:lnTo>
                    <a:pt x="0" y="6377"/>
                  </a:lnTo>
                  <a:lnTo>
                    <a:pt x="1087" y="6377"/>
                  </a:lnTo>
                  <a:lnTo>
                    <a:pt x="10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avLst/>
              <a:gdLst/>
              <a:ahLst/>
              <a:cxnLst/>
              <a:rect l="l" t="t" r="r" b="b"/>
              <a:pathLst>
                <a:path w="6162" h="6172" extrusionOk="0">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w="9525" cap="flat" cmpd="sng">
              <a:solidFill>
                <a:srgbClr val="42AFE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avLst/>
              <a:gdLst/>
              <a:ahLst/>
              <a:cxnLst/>
              <a:rect l="l" t="t" r="r" b="b"/>
              <a:pathLst>
                <a:path w="709" h="3425" extrusionOk="0">
                  <a:moveTo>
                    <a:pt x="1" y="0"/>
                  </a:moveTo>
                  <a:lnTo>
                    <a:pt x="1" y="3424"/>
                  </a:lnTo>
                  <a:lnTo>
                    <a:pt x="708" y="3424"/>
                  </a:lnTo>
                  <a:lnTo>
                    <a:pt x="708" y="0"/>
                  </a:lnTo>
                  <a:close/>
                </a:path>
              </a:pathLst>
            </a:custGeom>
            <a:solidFill>
              <a:srgbClr val="358A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avLst/>
              <a:gdLst/>
              <a:ahLst/>
              <a:cxnLst/>
              <a:rect l="l" t="t" r="r" b="b"/>
              <a:pathLst>
                <a:path w="708" h="3425" extrusionOk="0">
                  <a:moveTo>
                    <a:pt x="0" y="0"/>
                  </a:moveTo>
                  <a:lnTo>
                    <a:pt x="0" y="3424"/>
                  </a:lnTo>
                  <a:lnTo>
                    <a:pt x="707" y="3424"/>
                  </a:lnTo>
                  <a:lnTo>
                    <a:pt x="707" y="0"/>
                  </a:lnTo>
                  <a:close/>
                </a:path>
              </a:pathLst>
            </a:custGeom>
            <a:solidFill>
              <a:srgbClr val="66BA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avLst/>
              <a:gdLst/>
              <a:ahLst/>
              <a:cxnLst/>
              <a:rect l="l" t="t" r="r" b="b"/>
              <a:pathLst>
                <a:path w="1" h="4225" fill="none" extrusionOk="0">
                  <a:moveTo>
                    <a:pt x="1" y="1"/>
                  </a:moveTo>
                  <a:lnTo>
                    <a:pt x="1" y="4224"/>
                  </a:lnTo>
                </a:path>
              </a:pathLst>
            </a:custGeom>
            <a:noFill/>
            <a:ln w="9525" cap="flat" cmpd="sng">
              <a:solidFill>
                <a:srgbClr val="358AD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avLst/>
              <a:gdLst/>
              <a:ahLst/>
              <a:cxnLst/>
              <a:rect l="l" t="t" r="r" b="b"/>
              <a:pathLst>
                <a:path w="1" h="4225" fill="none" extrusionOk="0">
                  <a:moveTo>
                    <a:pt x="1" y="1"/>
                  </a:moveTo>
                  <a:lnTo>
                    <a:pt x="1" y="4224"/>
                  </a:lnTo>
                </a:path>
              </a:pathLst>
            </a:custGeom>
            <a:noFill/>
            <a:ln w="9525" cap="flat" cmpd="sng">
              <a:solidFill>
                <a:srgbClr val="66BAFF"/>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95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avLst/>
              <a:gdLst/>
              <a:ahLst/>
              <a:cxnLst/>
              <a:rect l="l" t="t" r="r" b="b"/>
              <a:pathLst>
                <a:path w="2482" h="5465" extrusionOk="0">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95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avLst/>
              <a:gdLst/>
              <a:ahLst/>
              <a:cxnLst/>
              <a:rect l="l" t="t" r="r" b="b"/>
              <a:pathLst>
                <a:path w="5526" h="3445" fill="none" extrusionOk="0">
                  <a:moveTo>
                    <a:pt x="0" y="3445"/>
                  </a:moveTo>
                  <a:lnTo>
                    <a:pt x="974" y="1876"/>
                  </a:lnTo>
                  <a:lnTo>
                    <a:pt x="1979" y="2799"/>
                  </a:lnTo>
                  <a:lnTo>
                    <a:pt x="3178" y="964"/>
                  </a:lnTo>
                  <a:lnTo>
                    <a:pt x="4121" y="1876"/>
                  </a:lnTo>
                  <a:lnTo>
                    <a:pt x="5526" y="0"/>
                  </a:ln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avLst/>
              <a:gdLst/>
              <a:ahLst/>
              <a:cxnLst/>
              <a:rect l="l" t="t" r="r" b="b"/>
              <a:pathLst>
                <a:path w="903" h="903" extrusionOk="0">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avLst/>
              <a:gdLst/>
              <a:ahLst/>
              <a:cxnLst/>
              <a:rect l="l" t="t" r="r" b="b"/>
              <a:pathLst>
                <a:path w="1057" h="910" extrusionOk="0">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avLst/>
              <a:gdLst/>
              <a:ahLst/>
              <a:cxnLst/>
              <a:rect l="l" t="t" r="r" b="b"/>
              <a:pathLst>
                <a:path w="903" h="903" extrusionOk="0">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avLst/>
              <a:gdLst/>
              <a:ahLst/>
              <a:cxnLst/>
              <a:rect l="l" t="t" r="r" b="b"/>
              <a:pathLst>
                <a:path w="1118" h="1139" extrusionOk="0">
                  <a:moveTo>
                    <a:pt x="1118" y="0"/>
                  </a:moveTo>
                  <a:lnTo>
                    <a:pt x="0" y="308"/>
                  </a:lnTo>
                  <a:lnTo>
                    <a:pt x="913" y="1138"/>
                  </a:lnTo>
                  <a:lnTo>
                    <a:pt x="111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avLst/>
              <a:gdLst/>
              <a:ahLst/>
              <a:cxnLst/>
              <a:rect l="l" t="t" r="r" b="b"/>
              <a:pathLst>
                <a:path w="23651" h="15030" extrusionOk="0">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avLst/>
              <a:gdLst/>
              <a:ahLst/>
              <a:cxnLst/>
              <a:rect l="l" t="t" r="r" b="b"/>
              <a:pathLst>
                <a:path w="21785" h="13430" fill="none" extrusionOk="0">
                  <a:moveTo>
                    <a:pt x="0" y="0"/>
                  </a:moveTo>
                  <a:lnTo>
                    <a:pt x="21785" y="0"/>
                  </a:lnTo>
                  <a:lnTo>
                    <a:pt x="21785" y="13430"/>
                  </a:lnTo>
                  <a:lnTo>
                    <a:pt x="0" y="13430"/>
                  </a:lnTo>
                  <a:close/>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avLst/>
              <a:gdLst/>
              <a:ahLst/>
              <a:cxnLst/>
              <a:rect l="l" t="t" r="r" b="b"/>
              <a:pathLst>
                <a:path w="21785" h="1" fill="none" extrusionOk="0">
                  <a:moveTo>
                    <a:pt x="0" y="1"/>
                  </a:moveTo>
                  <a:lnTo>
                    <a:pt x="21785" y="1"/>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avLst/>
              <a:gdLst/>
              <a:ahLst/>
              <a:cxnLst/>
              <a:rect l="l" t="t" r="r" b="b"/>
              <a:pathLst>
                <a:path w="21785" h="1" fill="none" extrusionOk="0">
                  <a:moveTo>
                    <a:pt x="0" y="0"/>
                  </a:moveTo>
                  <a:lnTo>
                    <a:pt x="21785" y="0"/>
                  </a:lnTo>
                </a:path>
              </a:pathLst>
            </a:custGeom>
            <a:noFill/>
            <a:ln w="9525" cap="flat" cmpd="sng">
              <a:solidFill>
                <a:srgbClr val="80CFE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avLst/>
              <a:gdLst/>
              <a:ahLst/>
              <a:cxnLst/>
              <a:rect l="l" t="t" r="r" b="b"/>
              <a:pathLst>
                <a:path w="718" h="10868" extrusionOk="0">
                  <a:moveTo>
                    <a:pt x="0" y="1"/>
                  </a:moveTo>
                  <a:lnTo>
                    <a:pt x="0"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avLst/>
              <a:gdLst/>
              <a:ahLst/>
              <a:cxnLst/>
              <a:rect l="l" t="t" r="r" b="b"/>
              <a:pathLst>
                <a:path w="719" h="10868" extrusionOk="0">
                  <a:moveTo>
                    <a:pt x="1" y="1"/>
                  </a:moveTo>
                  <a:lnTo>
                    <a:pt x="1" y="10867"/>
                  </a:lnTo>
                  <a:lnTo>
                    <a:pt x="718" y="10867"/>
                  </a:lnTo>
                  <a:lnTo>
                    <a:pt x="71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avLst/>
              <a:gdLst/>
              <a:ahLst/>
              <a:cxnLst/>
              <a:rect l="l" t="t" r="r" b="b"/>
              <a:pathLst>
                <a:path w="708" h="10868" extrusionOk="0">
                  <a:moveTo>
                    <a:pt x="0" y="1"/>
                  </a:moveTo>
                  <a:lnTo>
                    <a:pt x="0"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avLst/>
              <a:gdLst/>
              <a:ahLst/>
              <a:cxnLst/>
              <a:rect l="l" t="t" r="r" b="b"/>
              <a:pathLst>
                <a:path w="708"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avLst/>
              <a:gdLst/>
              <a:ahLst/>
              <a:cxnLst/>
              <a:rect l="l" t="t" r="r" b="b"/>
              <a:pathLst>
                <a:path w="709" h="8520" extrusionOk="0">
                  <a:moveTo>
                    <a:pt x="1" y="0"/>
                  </a:moveTo>
                  <a:lnTo>
                    <a:pt x="1" y="8519"/>
                  </a:lnTo>
                  <a:lnTo>
                    <a:pt x="708" y="851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avLst/>
              <a:gdLst/>
              <a:ahLst/>
              <a:cxnLst/>
              <a:rect l="l" t="t" r="r" b="b"/>
              <a:pathLst>
                <a:path w="709" h="5722" extrusionOk="0">
                  <a:moveTo>
                    <a:pt x="1" y="1"/>
                  </a:moveTo>
                  <a:lnTo>
                    <a:pt x="1" y="5721"/>
                  </a:lnTo>
                  <a:lnTo>
                    <a:pt x="708" y="5721"/>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avLst/>
              <a:gdLst/>
              <a:ahLst/>
              <a:cxnLst/>
              <a:rect l="l" t="t" r="r" b="b"/>
              <a:pathLst>
                <a:path w="718" h="6726" extrusionOk="0">
                  <a:moveTo>
                    <a:pt x="0" y="0"/>
                  </a:moveTo>
                  <a:lnTo>
                    <a:pt x="0" y="6725"/>
                  </a:lnTo>
                  <a:lnTo>
                    <a:pt x="718" y="6725"/>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avLst/>
              <a:gdLst/>
              <a:ahLst/>
              <a:cxnLst/>
              <a:rect l="l" t="t" r="r" b="b"/>
              <a:pathLst>
                <a:path w="718" h="9033" extrusionOk="0">
                  <a:moveTo>
                    <a:pt x="0" y="1"/>
                  </a:moveTo>
                  <a:lnTo>
                    <a:pt x="0" y="9032"/>
                  </a:lnTo>
                  <a:lnTo>
                    <a:pt x="718" y="9032"/>
                  </a:lnTo>
                  <a:lnTo>
                    <a:pt x="7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avLst/>
              <a:gdLst/>
              <a:ahLst/>
              <a:cxnLst/>
              <a:rect l="l" t="t" r="r" b="b"/>
              <a:pathLst>
                <a:path w="709" h="10868" extrusionOk="0">
                  <a:moveTo>
                    <a:pt x="1" y="1"/>
                  </a:moveTo>
                  <a:lnTo>
                    <a:pt x="1" y="10867"/>
                  </a:lnTo>
                  <a:lnTo>
                    <a:pt x="708" y="1086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avLst/>
              <a:gdLst/>
              <a:ahLst/>
              <a:cxnLst/>
              <a:rect l="l" t="t" r="r" b="b"/>
              <a:pathLst>
                <a:path w="709" h="9648" extrusionOk="0">
                  <a:moveTo>
                    <a:pt x="1" y="1"/>
                  </a:moveTo>
                  <a:lnTo>
                    <a:pt x="1" y="9647"/>
                  </a:lnTo>
                  <a:lnTo>
                    <a:pt x="708" y="9647"/>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avLst/>
              <a:gdLst/>
              <a:ahLst/>
              <a:cxnLst/>
              <a:rect l="l" t="t" r="r" b="b"/>
              <a:pathLst>
                <a:path w="708" h="9914" extrusionOk="0">
                  <a:moveTo>
                    <a:pt x="0" y="0"/>
                  </a:moveTo>
                  <a:lnTo>
                    <a:pt x="0" y="9913"/>
                  </a:lnTo>
                  <a:lnTo>
                    <a:pt x="708" y="991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avLst/>
              <a:gdLst/>
              <a:ahLst/>
              <a:cxnLst/>
              <a:rect l="l" t="t" r="r" b="b"/>
              <a:pathLst>
                <a:path w="708" h="7434" extrusionOk="0">
                  <a:moveTo>
                    <a:pt x="0" y="1"/>
                  </a:moveTo>
                  <a:lnTo>
                    <a:pt x="0" y="7433"/>
                  </a:lnTo>
                  <a:lnTo>
                    <a:pt x="708" y="7433"/>
                  </a:lnTo>
                  <a:lnTo>
                    <a:pt x="7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avLst/>
              <a:gdLst/>
              <a:ahLst/>
              <a:cxnLst/>
              <a:rect l="l" t="t" r="r" b="b"/>
              <a:pathLst>
                <a:path w="708" h="5260" extrusionOk="0">
                  <a:moveTo>
                    <a:pt x="1" y="0"/>
                  </a:moveTo>
                  <a:lnTo>
                    <a:pt x="1"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avLst/>
              <a:gdLst/>
              <a:ahLst/>
              <a:cxnLst/>
              <a:rect l="l" t="t" r="r" b="b"/>
              <a:pathLst>
                <a:path w="719" h="5578" extrusionOk="0">
                  <a:moveTo>
                    <a:pt x="1" y="0"/>
                  </a:moveTo>
                  <a:lnTo>
                    <a:pt x="1" y="5577"/>
                  </a:lnTo>
                  <a:lnTo>
                    <a:pt x="718" y="5577"/>
                  </a:lnTo>
                  <a:lnTo>
                    <a:pt x="7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avLst/>
              <a:gdLst/>
              <a:ahLst/>
              <a:cxnLst/>
              <a:rect l="l" t="t" r="r" b="b"/>
              <a:pathLst>
                <a:path w="708" h="5260" extrusionOk="0">
                  <a:moveTo>
                    <a:pt x="0" y="0"/>
                  </a:moveTo>
                  <a:lnTo>
                    <a:pt x="0" y="5259"/>
                  </a:lnTo>
                  <a:lnTo>
                    <a:pt x="708" y="5259"/>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avLst/>
              <a:gdLst/>
              <a:ahLst/>
              <a:cxnLst/>
              <a:rect l="l" t="t" r="r" b="b"/>
              <a:pathLst>
                <a:path w="708" h="6613" extrusionOk="0">
                  <a:moveTo>
                    <a:pt x="0" y="0"/>
                  </a:moveTo>
                  <a:lnTo>
                    <a:pt x="0" y="6612"/>
                  </a:lnTo>
                  <a:lnTo>
                    <a:pt x="708" y="6612"/>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avLst/>
              <a:gdLst/>
              <a:ahLst/>
              <a:cxnLst/>
              <a:rect l="l" t="t" r="r" b="b"/>
              <a:pathLst>
                <a:path w="708" h="7064" extrusionOk="0">
                  <a:moveTo>
                    <a:pt x="1" y="0"/>
                  </a:moveTo>
                  <a:lnTo>
                    <a:pt x="1" y="7063"/>
                  </a:lnTo>
                  <a:lnTo>
                    <a:pt x="708" y="7063"/>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avLst/>
              <a:gdLst/>
              <a:ahLst/>
              <a:cxnLst/>
              <a:rect l="l" t="t" r="r" b="b"/>
              <a:pathLst>
                <a:path w="709" h="5865" extrusionOk="0">
                  <a:moveTo>
                    <a:pt x="1" y="0"/>
                  </a:moveTo>
                  <a:lnTo>
                    <a:pt x="1" y="5864"/>
                  </a:lnTo>
                  <a:lnTo>
                    <a:pt x="708" y="5864"/>
                  </a:lnTo>
                  <a:lnTo>
                    <a:pt x="7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avLst/>
              <a:gdLst/>
              <a:ahLst/>
              <a:cxnLst/>
              <a:rect l="l" t="t" r="r" b="b"/>
              <a:pathLst>
                <a:path w="15973" h="6029" extrusionOk="0">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avLst/>
              <a:gdLst/>
              <a:ahLst/>
              <a:cxnLst/>
              <a:rect l="l" t="t" r="r" b="b"/>
              <a:pathLst>
                <a:path w="12569" h="6829" extrusionOk="0">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avLst/>
              <a:gdLst/>
              <a:ahLst/>
              <a:cxnLst/>
              <a:rect l="l" t="t" r="r" b="b"/>
              <a:pathLst>
                <a:path w="15983" h="10150" extrusionOk="0">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avLst/>
              <a:gdLst/>
              <a:ahLst/>
              <a:cxnLst/>
              <a:rect l="l" t="t" r="r" b="b"/>
              <a:pathLst>
                <a:path w="2143" h="258"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avLst/>
              <a:gdLst/>
              <a:ahLst/>
              <a:cxnLst/>
              <a:rect l="l" t="t" r="r" b="b"/>
              <a:pathLst>
                <a:path w="2154" h="258"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avLst/>
              <a:gdLst/>
              <a:ahLst/>
              <a:cxnLst/>
              <a:rect l="l" t="t" r="r" b="b"/>
              <a:pathLst>
                <a:path w="3087" h="258"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avLst/>
              <a:gdLst/>
              <a:ahLst/>
              <a:cxnLst/>
              <a:rect l="l" t="t" r="r" b="b"/>
              <a:pathLst>
                <a:path w="1046" h="258"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avLst/>
              <a:gdLst/>
              <a:ahLst/>
              <a:cxnLst/>
              <a:rect l="l" t="t" r="r" b="b"/>
              <a:pathLst>
                <a:path w="1549" h="258"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avLst/>
              <a:gdLst/>
              <a:ahLst/>
              <a:cxnLst/>
              <a:rect l="l" t="t" r="r" b="b"/>
              <a:pathLst>
                <a:path w="1559" h="258"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avLst/>
              <a:gdLst/>
              <a:ahLst/>
              <a:cxnLst/>
              <a:rect l="l" t="t" r="r" b="b"/>
              <a:pathLst>
                <a:path w="2143" h="267" extrusionOk="0">
                  <a:moveTo>
                    <a:pt x="0" y="0"/>
                  </a:moveTo>
                  <a:lnTo>
                    <a:pt x="0" y="267"/>
                  </a:lnTo>
                  <a:lnTo>
                    <a:pt x="2143" y="26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avLst/>
              <a:gdLst/>
              <a:ahLst/>
              <a:cxnLst/>
              <a:rect l="l" t="t" r="r" b="b"/>
              <a:pathLst>
                <a:path w="2154" h="267" extrusionOk="0">
                  <a:moveTo>
                    <a:pt x="1" y="0"/>
                  </a:moveTo>
                  <a:lnTo>
                    <a:pt x="1" y="267"/>
                  </a:lnTo>
                  <a:lnTo>
                    <a:pt x="2154" y="26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avLst/>
              <a:gdLst/>
              <a:ahLst/>
              <a:cxnLst/>
              <a:rect l="l" t="t" r="r" b="b"/>
              <a:pathLst>
                <a:path w="3087" h="267" extrusionOk="0">
                  <a:moveTo>
                    <a:pt x="1" y="0"/>
                  </a:moveTo>
                  <a:lnTo>
                    <a:pt x="1" y="267"/>
                  </a:lnTo>
                  <a:lnTo>
                    <a:pt x="3086" y="26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avLst/>
              <a:gdLst/>
              <a:ahLst/>
              <a:cxnLst/>
              <a:rect l="l" t="t" r="r" b="b"/>
              <a:pathLst>
                <a:path w="1046" h="267" extrusionOk="0">
                  <a:moveTo>
                    <a:pt x="0" y="0"/>
                  </a:moveTo>
                  <a:lnTo>
                    <a:pt x="0" y="267"/>
                  </a:lnTo>
                  <a:lnTo>
                    <a:pt x="1046" y="26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avLst/>
              <a:gdLst/>
              <a:ahLst/>
              <a:cxnLst/>
              <a:rect l="l" t="t" r="r" b="b"/>
              <a:pathLst>
                <a:path w="1549" h="267" extrusionOk="0">
                  <a:moveTo>
                    <a:pt x="0" y="0"/>
                  </a:moveTo>
                  <a:lnTo>
                    <a:pt x="0" y="267"/>
                  </a:lnTo>
                  <a:lnTo>
                    <a:pt x="1548" y="26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avLst/>
              <a:gdLst/>
              <a:ahLst/>
              <a:cxnLst/>
              <a:rect l="l" t="t" r="r" b="b"/>
              <a:pathLst>
                <a:path w="1559" h="267" extrusionOk="0">
                  <a:moveTo>
                    <a:pt x="1" y="0"/>
                  </a:moveTo>
                  <a:lnTo>
                    <a:pt x="1" y="267"/>
                  </a:lnTo>
                  <a:lnTo>
                    <a:pt x="1559" y="26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avLst/>
              <a:gdLst/>
              <a:ahLst/>
              <a:cxnLst/>
              <a:rect l="l" t="t" r="r" b="b"/>
              <a:pathLst>
                <a:path w="2143" h="268" extrusionOk="0">
                  <a:moveTo>
                    <a:pt x="0" y="1"/>
                  </a:moveTo>
                  <a:lnTo>
                    <a:pt x="0" y="267"/>
                  </a:lnTo>
                  <a:lnTo>
                    <a:pt x="2143" y="26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avLst/>
              <a:gdLst/>
              <a:ahLst/>
              <a:cxnLst/>
              <a:rect l="l" t="t" r="r" b="b"/>
              <a:pathLst>
                <a:path w="2154" h="268" extrusionOk="0">
                  <a:moveTo>
                    <a:pt x="1" y="1"/>
                  </a:moveTo>
                  <a:lnTo>
                    <a:pt x="1" y="267"/>
                  </a:lnTo>
                  <a:lnTo>
                    <a:pt x="2154" y="26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avLst/>
              <a:gdLst/>
              <a:ahLst/>
              <a:cxnLst/>
              <a:rect l="l" t="t" r="r" b="b"/>
              <a:pathLst>
                <a:path w="3087" h="268" extrusionOk="0">
                  <a:moveTo>
                    <a:pt x="1" y="1"/>
                  </a:moveTo>
                  <a:lnTo>
                    <a:pt x="1" y="267"/>
                  </a:lnTo>
                  <a:lnTo>
                    <a:pt x="3086" y="26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avLst/>
              <a:gdLst/>
              <a:ahLst/>
              <a:cxnLst/>
              <a:rect l="l" t="t" r="r" b="b"/>
              <a:pathLst>
                <a:path w="1046" h="268" extrusionOk="0">
                  <a:moveTo>
                    <a:pt x="0" y="1"/>
                  </a:moveTo>
                  <a:lnTo>
                    <a:pt x="0" y="267"/>
                  </a:lnTo>
                  <a:lnTo>
                    <a:pt x="1046" y="26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avLst/>
              <a:gdLst/>
              <a:ahLst/>
              <a:cxnLst/>
              <a:rect l="l" t="t" r="r" b="b"/>
              <a:pathLst>
                <a:path w="1549" h="268" extrusionOk="0">
                  <a:moveTo>
                    <a:pt x="0" y="1"/>
                  </a:moveTo>
                  <a:lnTo>
                    <a:pt x="0" y="267"/>
                  </a:lnTo>
                  <a:lnTo>
                    <a:pt x="1548" y="26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avLst/>
              <a:gdLst/>
              <a:ahLst/>
              <a:cxnLst/>
              <a:rect l="l" t="t" r="r" b="b"/>
              <a:pathLst>
                <a:path w="1559" h="268" extrusionOk="0">
                  <a:moveTo>
                    <a:pt x="1" y="1"/>
                  </a:moveTo>
                  <a:lnTo>
                    <a:pt x="1" y="267"/>
                  </a:lnTo>
                  <a:lnTo>
                    <a:pt x="1559" y="26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avLst/>
              <a:gdLst/>
              <a:ahLst/>
              <a:cxnLst/>
              <a:rect l="l" t="t" r="r" b="b"/>
              <a:pathLst>
                <a:path w="2143" h="257" extrusionOk="0">
                  <a:moveTo>
                    <a:pt x="0" y="0"/>
                  </a:moveTo>
                  <a:lnTo>
                    <a:pt x="0" y="257"/>
                  </a:lnTo>
                  <a:lnTo>
                    <a:pt x="2143" y="257"/>
                  </a:lnTo>
                  <a:lnTo>
                    <a:pt x="2143"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avLst/>
              <a:gdLst/>
              <a:ahLst/>
              <a:cxnLst/>
              <a:rect l="l" t="t" r="r" b="b"/>
              <a:pathLst>
                <a:path w="2154" h="257" extrusionOk="0">
                  <a:moveTo>
                    <a:pt x="1" y="0"/>
                  </a:moveTo>
                  <a:lnTo>
                    <a:pt x="1" y="257"/>
                  </a:lnTo>
                  <a:lnTo>
                    <a:pt x="2154" y="257"/>
                  </a:lnTo>
                  <a:lnTo>
                    <a:pt x="21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avLst/>
              <a:gdLst/>
              <a:ahLst/>
              <a:cxnLst/>
              <a:rect l="l" t="t" r="r" b="b"/>
              <a:pathLst>
                <a:path w="3087" h="257" extrusionOk="0">
                  <a:moveTo>
                    <a:pt x="1" y="0"/>
                  </a:moveTo>
                  <a:lnTo>
                    <a:pt x="1" y="257"/>
                  </a:lnTo>
                  <a:lnTo>
                    <a:pt x="3086" y="257"/>
                  </a:lnTo>
                  <a:lnTo>
                    <a:pt x="308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avLst/>
              <a:gdLst/>
              <a:ahLst/>
              <a:cxnLst/>
              <a:rect l="l" t="t" r="r" b="b"/>
              <a:pathLst>
                <a:path w="1046" h="257" extrusionOk="0">
                  <a:moveTo>
                    <a:pt x="0" y="0"/>
                  </a:moveTo>
                  <a:lnTo>
                    <a:pt x="0" y="257"/>
                  </a:lnTo>
                  <a:lnTo>
                    <a:pt x="1046" y="257"/>
                  </a:lnTo>
                  <a:lnTo>
                    <a:pt x="1046" y="0"/>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avLst/>
              <a:gdLst/>
              <a:ahLst/>
              <a:cxnLst/>
              <a:rect l="l" t="t" r="r" b="b"/>
              <a:pathLst>
                <a:path w="1549" h="257" extrusionOk="0">
                  <a:moveTo>
                    <a:pt x="0" y="0"/>
                  </a:moveTo>
                  <a:lnTo>
                    <a:pt x="0" y="257"/>
                  </a:lnTo>
                  <a:lnTo>
                    <a:pt x="1548" y="257"/>
                  </a:lnTo>
                  <a:lnTo>
                    <a:pt x="1548" y="0"/>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avLst/>
              <a:gdLst/>
              <a:ahLst/>
              <a:cxnLst/>
              <a:rect l="l" t="t" r="r" b="b"/>
              <a:pathLst>
                <a:path w="1559" h="257" extrusionOk="0">
                  <a:moveTo>
                    <a:pt x="1" y="0"/>
                  </a:moveTo>
                  <a:lnTo>
                    <a:pt x="1" y="257"/>
                  </a:lnTo>
                  <a:lnTo>
                    <a:pt x="1559" y="257"/>
                  </a:lnTo>
                  <a:lnTo>
                    <a:pt x="155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avLst/>
              <a:gdLst/>
              <a:ahLst/>
              <a:cxnLst/>
              <a:rect l="l" t="t" r="r" b="b"/>
              <a:pathLst>
                <a:path w="2143" h="257" extrusionOk="0">
                  <a:moveTo>
                    <a:pt x="0" y="1"/>
                  </a:moveTo>
                  <a:lnTo>
                    <a:pt x="0" y="257"/>
                  </a:lnTo>
                  <a:lnTo>
                    <a:pt x="2143" y="257"/>
                  </a:lnTo>
                  <a:lnTo>
                    <a:pt x="2143"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avLst/>
              <a:gdLst/>
              <a:ahLst/>
              <a:cxnLst/>
              <a:rect l="l" t="t" r="r" b="b"/>
              <a:pathLst>
                <a:path w="2154" h="257" extrusionOk="0">
                  <a:moveTo>
                    <a:pt x="1" y="1"/>
                  </a:moveTo>
                  <a:lnTo>
                    <a:pt x="1" y="257"/>
                  </a:lnTo>
                  <a:lnTo>
                    <a:pt x="2154" y="257"/>
                  </a:lnTo>
                  <a:lnTo>
                    <a:pt x="21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avLst/>
              <a:gdLst/>
              <a:ahLst/>
              <a:cxnLst/>
              <a:rect l="l" t="t" r="r" b="b"/>
              <a:pathLst>
                <a:path w="3087" h="257" extrusionOk="0">
                  <a:moveTo>
                    <a:pt x="1" y="1"/>
                  </a:moveTo>
                  <a:lnTo>
                    <a:pt x="1" y="257"/>
                  </a:lnTo>
                  <a:lnTo>
                    <a:pt x="3086" y="257"/>
                  </a:lnTo>
                  <a:lnTo>
                    <a:pt x="308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avLst/>
              <a:gdLst/>
              <a:ahLst/>
              <a:cxnLst/>
              <a:rect l="l" t="t" r="r" b="b"/>
              <a:pathLst>
                <a:path w="1046" h="257" extrusionOk="0">
                  <a:moveTo>
                    <a:pt x="0" y="1"/>
                  </a:moveTo>
                  <a:lnTo>
                    <a:pt x="0" y="257"/>
                  </a:lnTo>
                  <a:lnTo>
                    <a:pt x="1046" y="257"/>
                  </a:lnTo>
                  <a:lnTo>
                    <a:pt x="1046"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avLst/>
              <a:gdLst/>
              <a:ahLst/>
              <a:cxnLst/>
              <a:rect l="l" t="t" r="r" b="b"/>
              <a:pathLst>
                <a:path w="1549" h="257" extrusionOk="0">
                  <a:moveTo>
                    <a:pt x="0" y="1"/>
                  </a:moveTo>
                  <a:lnTo>
                    <a:pt x="0" y="257"/>
                  </a:lnTo>
                  <a:lnTo>
                    <a:pt x="1548" y="257"/>
                  </a:lnTo>
                  <a:lnTo>
                    <a:pt x="1548" y="1"/>
                  </a:lnTo>
                  <a:close/>
                </a:path>
              </a:pathLst>
            </a:custGeom>
            <a:solidFill>
              <a:srgbClr val="60EA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avLst/>
              <a:gdLst/>
              <a:ahLst/>
              <a:cxnLst/>
              <a:rect l="l" t="t" r="r" b="b"/>
              <a:pathLst>
                <a:path w="1559" h="257" extrusionOk="0">
                  <a:moveTo>
                    <a:pt x="1" y="1"/>
                  </a:moveTo>
                  <a:lnTo>
                    <a:pt x="1" y="257"/>
                  </a:lnTo>
                  <a:lnTo>
                    <a:pt x="1559" y="257"/>
                  </a:lnTo>
                  <a:lnTo>
                    <a:pt x="155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avLst/>
              <a:gdLst/>
              <a:ahLst/>
              <a:cxnLst/>
              <a:rect l="l" t="t" r="r" b="b"/>
              <a:pathLst>
                <a:path w="13932" h="627" extrusionOk="0">
                  <a:moveTo>
                    <a:pt x="0" y="1"/>
                  </a:moveTo>
                  <a:lnTo>
                    <a:pt x="0" y="626"/>
                  </a:lnTo>
                  <a:lnTo>
                    <a:pt x="13932" y="626"/>
                  </a:lnTo>
                  <a:lnTo>
                    <a:pt x="13932" y="1"/>
                  </a:lnTo>
                  <a:close/>
                </a:path>
              </a:pathLst>
            </a:custGeom>
            <a:solidFill>
              <a:srgbClr val="80CF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avLst/>
              <a:gdLst/>
              <a:ahLst/>
              <a:cxnLst/>
              <a:rect l="l" t="t" r="r" b="b"/>
              <a:pathLst>
                <a:path w="12488" h="7290" extrusionOk="0">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avLst/>
              <a:gdLst/>
              <a:ahLst/>
              <a:cxnLst/>
              <a:rect l="l" t="t" r="r" b="b"/>
              <a:pathLst>
                <a:path w="11749" h="6859" extrusionOk="0">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avLst/>
              <a:gdLst/>
              <a:ahLst/>
              <a:cxnLst/>
              <a:rect l="l" t="t" r="r" b="b"/>
              <a:pathLst>
                <a:path w="1867" h="1364" extrusionOk="0">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avLst/>
              <a:gdLst/>
              <a:ahLst/>
              <a:cxnLst/>
              <a:rect l="l" t="t" r="r" b="b"/>
              <a:pathLst>
                <a:path w="985" h="975" extrusionOk="0">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avLst/>
              <a:gdLst/>
              <a:ahLst/>
              <a:cxnLst/>
              <a:rect l="l" t="t" r="r" b="b"/>
              <a:pathLst>
                <a:path w="913" h="972" extrusionOk="0">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avLst/>
              <a:gdLst/>
              <a:ahLst/>
              <a:cxnLst/>
              <a:rect l="l" t="t" r="r" b="b"/>
              <a:pathLst>
                <a:path w="391" h="410" extrusionOk="0">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avLst/>
              <a:gdLst/>
              <a:ahLst/>
              <a:cxnLst/>
              <a:rect l="l" t="t" r="r" b="b"/>
              <a:pathLst>
                <a:path w="350" h="657" extrusionOk="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avLst/>
              <a:gdLst/>
              <a:ahLst/>
              <a:cxnLst/>
              <a:rect l="l" t="t" r="r" b="b"/>
              <a:pathLst>
                <a:path w="452" h="667" extrusionOk="0">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avLst/>
              <a:gdLst/>
              <a:ahLst/>
              <a:cxnLst/>
              <a:rect l="l" t="t" r="r" b="b"/>
              <a:pathLst>
                <a:path w="432" h="678" extrusionOk="0">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avLst/>
              <a:gdLst/>
              <a:ahLst/>
              <a:cxnLst/>
              <a:rect l="l" t="t" r="r" b="b"/>
              <a:pathLst>
                <a:path w="503" h="657" extrusionOk="0">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avLst/>
              <a:gdLst/>
              <a:ahLst/>
              <a:cxnLst/>
              <a:rect l="l" t="t" r="r" b="b"/>
              <a:pathLst>
                <a:path w="432" h="668" extrusionOk="0">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avLst/>
              <a:gdLst/>
              <a:ahLst/>
              <a:cxnLst/>
              <a:rect l="l" t="t" r="r" b="b"/>
              <a:pathLst>
                <a:path w="472" h="680" extrusionOk="0">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avLst/>
              <a:gdLst/>
              <a:ahLst/>
              <a:cxnLst/>
              <a:rect l="l" t="t" r="r" b="b"/>
              <a:pathLst>
                <a:path w="452" h="657" extrusionOk="0">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avLst/>
              <a:gdLst/>
              <a:ahLst/>
              <a:cxnLst/>
              <a:rect l="l" t="t" r="r" b="b"/>
              <a:pathLst>
                <a:path w="472" h="690" extrusionOk="0">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avLst/>
              <a:gdLst/>
              <a:ahLst/>
              <a:cxnLst/>
              <a:rect l="l" t="t" r="r" b="b"/>
              <a:pathLst>
                <a:path w="473" h="688" extrusionOk="0">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avLst/>
              <a:gdLst/>
              <a:ahLst/>
              <a:cxnLst/>
              <a:rect l="l" t="t" r="r" b="b"/>
              <a:pathLst>
                <a:path w="360" h="657" extrusionOk="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avLst/>
              <a:gdLst/>
              <a:ahLst/>
              <a:cxnLst/>
              <a:rect l="l" t="t" r="r" b="b"/>
              <a:pathLst>
                <a:path w="472" h="682" extrusionOk="0">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avLst/>
              <a:gdLst/>
              <a:ahLst/>
              <a:cxnLst/>
              <a:rect l="l" t="t" r="r" b="b"/>
              <a:pathLst>
                <a:path w="360" h="657" extrusionOk="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avLst/>
              <a:gdLst/>
              <a:ahLst/>
              <a:cxnLst/>
              <a:rect l="l" t="t" r="r" b="b"/>
              <a:pathLst>
                <a:path w="442" h="667" extrusionOk="0">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avLst/>
              <a:gdLst/>
              <a:ahLst/>
              <a:cxnLst/>
              <a:rect l="l" t="t" r="r" b="b"/>
              <a:pathLst>
                <a:path w="432" h="678" extrusionOk="0">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avLst/>
              <a:gdLst/>
              <a:ahLst/>
              <a:cxnLst/>
              <a:rect l="l" t="t" r="r" b="b"/>
              <a:pathLst>
                <a:path w="493" h="657" extrusionOk="0">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avLst/>
              <a:gdLst/>
              <a:ahLst/>
              <a:cxnLst/>
              <a:rect l="l" t="t" r="r" b="b"/>
              <a:pathLst>
                <a:path w="1826" h="370" extrusionOk="0">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avLst/>
              <a:gdLst/>
              <a:ahLst/>
              <a:cxnLst/>
              <a:rect l="l" t="t" r="r" b="b"/>
              <a:pathLst>
                <a:path w="3302" h="370" extrusionOk="0">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avLst/>
              <a:gdLst/>
              <a:ahLst/>
              <a:cxnLst/>
              <a:rect l="l" t="t" r="r" b="b"/>
              <a:pathLst>
                <a:path w="1826" h="370" extrusionOk="0">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avLst/>
              <a:gdLst/>
              <a:ahLst/>
              <a:cxnLst/>
              <a:rect l="l" t="t" r="r" b="b"/>
              <a:pathLst>
                <a:path w="1006" h="6664" extrusionOk="0">
                  <a:moveTo>
                    <a:pt x="1" y="1"/>
                  </a:moveTo>
                  <a:lnTo>
                    <a:pt x="1" y="6664"/>
                  </a:lnTo>
                  <a:lnTo>
                    <a:pt x="1005" y="6664"/>
                  </a:lnTo>
                  <a:lnTo>
                    <a:pt x="10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avLst/>
              <a:gdLst/>
              <a:ahLst/>
              <a:cxnLst/>
              <a:rect l="l" t="t" r="r" b="b"/>
              <a:pathLst>
                <a:path w="1" h="1006" fill="none" extrusionOk="0">
                  <a:moveTo>
                    <a:pt x="0" y="1006"/>
                  </a:moveTo>
                  <a:lnTo>
                    <a:pt x="0" y="1"/>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avLst/>
              <a:gdLst/>
              <a:ahLst/>
              <a:cxnLst/>
              <a:rect l="l" t="t" r="r" b="b"/>
              <a:pathLst>
                <a:path w="1" h="1006" fill="none" extrusionOk="0">
                  <a:moveTo>
                    <a:pt x="0" y="1"/>
                  </a:moveTo>
                  <a:lnTo>
                    <a:pt x="0" y="1006"/>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avLst/>
              <a:gdLst/>
              <a:ahLst/>
              <a:cxnLst/>
              <a:rect l="l" t="t" r="r" b="b"/>
              <a:pathLst>
                <a:path w="821" h="3712" extrusionOk="0">
                  <a:moveTo>
                    <a:pt x="1" y="0"/>
                  </a:moveTo>
                  <a:lnTo>
                    <a:pt x="1" y="3711"/>
                  </a:lnTo>
                  <a:lnTo>
                    <a:pt x="821" y="3711"/>
                  </a:lnTo>
                  <a:lnTo>
                    <a:pt x="82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avLst/>
              <a:gdLst/>
              <a:ahLst/>
              <a:cxnLst/>
              <a:rect l="l" t="t" r="r" b="b"/>
              <a:pathLst>
                <a:path w="1" h="822" fill="none" extrusionOk="0">
                  <a:moveTo>
                    <a:pt x="1" y="821"/>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avLst/>
              <a:gdLst/>
              <a:ahLst/>
              <a:cxnLst/>
              <a:rect l="l" t="t" r="r" b="b"/>
              <a:pathLst>
                <a:path w="1" h="2861" fill="none" extrusionOk="0">
                  <a:moveTo>
                    <a:pt x="1" y="0"/>
                  </a:moveTo>
                  <a:lnTo>
                    <a:pt x="1" y="286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avLst/>
              <a:gdLst/>
              <a:ahLst/>
              <a:cxnLst/>
              <a:rect l="l" t="t" r="r" b="b"/>
              <a:pathLst>
                <a:path w="1006" h="4594" extrusionOk="0">
                  <a:moveTo>
                    <a:pt x="1" y="0"/>
                  </a:moveTo>
                  <a:lnTo>
                    <a:pt x="1" y="4593"/>
                  </a:lnTo>
                  <a:lnTo>
                    <a:pt x="1005" y="4593"/>
                  </a:lnTo>
                  <a:lnTo>
                    <a:pt x="10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avLst/>
              <a:gdLst/>
              <a:ahLst/>
              <a:cxnLst/>
              <a:rect l="l" t="t" r="r" b="b"/>
              <a:pathLst>
                <a:path w="1" h="3241" fill="none" extrusionOk="0">
                  <a:moveTo>
                    <a:pt x="1" y="3240"/>
                  </a:moveTo>
                  <a:lnTo>
                    <a:pt x="1" y="1"/>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avLst/>
              <a:gdLst/>
              <a:ahLst/>
              <a:cxnLst/>
              <a:rect l="l" t="t" r="r" b="b"/>
              <a:pathLst>
                <a:path w="1" h="1006" fill="none" extrusionOk="0">
                  <a:moveTo>
                    <a:pt x="1" y="1"/>
                  </a:moveTo>
                  <a:lnTo>
                    <a:pt x="1" y="1005"/>
                  </a:lnTo>
                </a:path>
              </a:pathLst>
            </a:custGeom>
            <a:noFill/>
            <a:ln w="9525" cap="rnd" cmpd="sng">
              <a:solidFill>
                <a:srgbClr val="48D3A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avLst/>
              <a:gdLst/>
              <a:ahLst/>
              <a:cxnLst/>
              <a:rect l="l" t="t" r="r" b="b"/>
              <a:pathLst>
                <a:path w="1006" h="4029" extrusionOk="0">
                  <a:moveTo>
                    <a:pt x="0" y="0"/>
                  </a:moveTo>
                  <a:lnTo>
                    <a:pt x="0" y="4029"/>
                  </a:lnTo>
                  <a:lnTo>
                    <a:pt x="1005" y="402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avLst/>
              <a:gdLst/>
              <a:ahLst/>
              <a:cxnLst/>
              <a:rect l="l" t="t" r="r" b="b"/>
              <a:pathLst>
                <a:path w="1" h="1006" fill="none" extrusionOk="0">
                  <a:moveTo>
                    <a:pt x="1" y="1005"/>
                  </a:moveTo>
                  <a:lnTo>
                    <a:pt x="1" y="0"/>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avLst/>
              <a:gdLst/>
              <a:ahLst/>
              <a:cxnLst/>
              <a:rect l="l" t="t" r="r" b="b"/>
              <a:pathLst>
                <a:path w="1" h="4153" fill="none" extrusionOk="0">
                  <a:moveTo>
                    <a:pt x="1" y="0"/>
                  </a:moveTo>
                  <a:lnTo>
                    <a:pt x="1" y="4152"/>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avLst/>
              <a:gdLst/>
              <a:ahLst/>
              <a:cxnLst/>
              <a:rect l="l" t="t" r="r" b="b"/>
              <a:pathLst>
                <a:path w="1006" h="4040" extrusionOk="0">
                  <a:moveTo>
                    <a:pt x="1" y="0"/>
                  </a:moveTo>
                  <a:lnTo>
                    <a:pt x="1" y="4039"/>
                  </a:lnTo>
                  <a:lnTo>
                    <a:pt x="1005" y="4039"/>
                  </a:lnTo>
                  <a:lnTo>
                    <a:pt x="100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avLst/>
              <a:gdLst/>
              <a:ahLst/>
              <a:cxnLst/>
              <a:rect l="l" t="t" r="r" b="b"/>
              <a:pathLst>
                <a:path w="1" h="1006" fill="none" extrusionOk="0">
                  <a:moveTo>
                    <a:pt x="0" y="1005"/>
                  </a:moveTo>
                  <a:lnTo>
                    <a:pt x="0" y="1"/>
                  </a:lnTo>
                </a:path>
              </a:pathLst>
            </a:custGeom>
            <a:no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avLst/>
              <a:gdLst/>
              <a:ahLst/>
              <a:cxnLst/>
              <a:rect l="l" t="t" r="r" b="b"/>
              <a:pathLst>
                <a:path w="1" h="4153" fill="none" extrusionOk="0">
                  <a:moveTo>
                    <a:pt x="0" y="0"/>
                  </a:moveTo>
                  <a:lnTo>
                    <a:pt x="0" y="4152"/>
                  </a:lnTo>
                </a:path>
              </a:pathLst>
            </a:custGeom>
            <a:solidFill>
              <a:schemeClr val="accent6"/>
            </a:solidFill>
            <a:ln w="9525" cap="rnd"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avLst/>
              <a:gdLst/>
              <a:ahLst/>
              <a:cxnLst/>
              <a:rect l="l" t="t" r="r" b="b"/>
              <a:pathLst>
                <a:path w="913" h="3681" extrusionOk="0">
                  <a:moveTo>
                    <a:pt x="0" y="0"/>
                  </a:moveTo>
                  <a:lnTo>
                    <a:pt x="0" y="3680"/>
                  </a:lnTo>
                  <a:lnTo>
                    <a:pt x="913" y="3680"/>
                  </a:lnTo>
                  <a:lnTo>
                    <a:pt x="9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avLst/>
              <a:gdLst/>
              <a:ahLst/>
              <a:cxnLst/>
              <a:rect l="l" t="t" r="r" b="b"/>
              <a:pathLst>
                <a:path w="1" h="924" fill="none" extrusionOk="0">
                  <a:moveTo>
                    <a:pt x="1" y="924"/>
                  </a:moveTo>
                  <a:lnTo>
                    <a:pt x="1" y="1"/>
                  </a:lnTo>
                </a:path>
              </a:pathLst>
            </a:custGeom>
            <a:noFill/>
            <a:ln w="9525" cap="rnd" cmpd="sng">
              <a:solidFill>
                <a:srgbClr val="FF8A8A"/>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avLst/>
              <a:gdLst/>
              <a:ahLst/>
              <a:cxnLst/>
              <a:rect l="l" t="t" r="r" b="b"/>
              <a:pathLst>
                <a:path w="1" h="3794" fill="none" extrusionOk="0">
                  <a:moveTo>
                    <a:pt x="1" y="0"/>
                  </a:moveTo>
                  <a:lnTo>
                    <a:pt x="1" y="3793"/>
                  </a:lnTo>
                </a:path>
              </a:pathLst>
            </a:custGeom>
            <a:no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14"/>
          <p:cNvSpPr/>
          <p:nvPr/>
        </p:nvSpPr>
        <p:spPr>
          <a:xfrm>
            <a:off x="3110373" y="903607"/>
            <a:ext cx="914916" cy="1113652"/>
          </a:xfrm>
          <a:custGeom>
            <a:avLst/>
            <a:gdLst/>
            <a:ahLst/>
            <a:cxnLst/>
            <a:rect l="l" t="t" r="r" b="b"/>
            <a:pathLst>
              <a:path w="9792" h="11919" extrusionOk="0">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avLst/>
            <a:gdLst/>
            <a:ahLst/>
            <a:cxnLst/>
            <a:rect l="l" t="t" r="r" b="b"/>
            <a:pathLst>
              <a:path w="8063" h="6855" extrusionOk="0">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avLst/>
            <a:gdLst/>
            <a:ahLst/>
            <a:cxnLst/>
            <a:rect l="l" t="t" r="r" b="b"/>
            <a:pathLst>
              <a:path w="7482" h="8764" extrusionOk="0">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avLst/>
            <a:gdLst/>
            <a:ahLst/>
            <a:cxnLst/>
            <a:rect l="l" t="t" r="r" b="b"/>
            <a:pathLst>
              <a:path w="6383" h="5101" extrusionOk="0">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avLst/>
            <a:gdLst/>
            <a:ahLst/>
            <a:cxnLst/>
            <a:rect l="l" t="t" r="r" b="b"/>
            <a:pathLst>
              <a:path w="5851" h="6855" extrusionOk="0">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avLst/>
            <a:gdLst/>
            <a:ahLst/>
            <a:cxnLst/>
            <a:rect l="l" t="t" r="r" b="b"/>
            <a:pathLst>
              <a:path w="34521" h="2322" extrusionOk="0">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avLst/>
            <a:gdLst/>
            <a:ahLst/>
            <a:cxnLst/>
            <a:rect l="l" t="t" r="r" b="b"/>
            <a:pathLst>
              <a:path w="1" h="1" extrusionOk="0">
                <a:moveTo>
                  <a:pt x="1" y="0"/>
                </a:moveTo>
                <a:close/>
              </a:path>
            </a:pathLst>
          </a:custGeom>
          <a:solidFill>
            <a:srgbClr val="FF9D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avLst/>
            <a:gdLst/>
            <a:ahLst/>
            <a:cxnLst/>
            <a:rect l="l" t="t" r="r" b="b"/>
            <a:pathLst>
              <a:path w="19932" h="32140" extrusionOk="0">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avLst/>
            <a:gdLst/>
            <a:ahLst/>
            <a:cxnLst/>
            <a:rect l="l" t="t" r="r" b="b"/>
            <a:pathLst>
              <a:path w="6721" h="714" extrusionOk="0">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avLst/>
            <a:gdLst/>
            <a:ahLst/>
            <a:cxnLst/>
            <a:rect l="l" t="t" r="r" b="b"/>
            <a:pathLst>
              <a:path w="10033" h="581" extrusionOk="0">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avLst/>
            <a:gdLst/>
            <a:ahLst/>
            <a:cxnLst/>
            <a:rect l="l" t="t" r="r" b="b"/>
            <a:pathLst>
              <a:path w="13345" h="569" extrusionOk="0">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avLst/>
            <a:gdLst/>
            <a:ahLst/>
            <a:cxnLst/>
            <a:rect l="l" t="t" r="r" b="b"/>
            <a:pathLst>
              <a:path w="15859" h="569" extrusionOk="0">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avLst/>
            <a:gdLst/>
            <a:ahLst/>
            <a:cxnLst/>
            <a:rect l="l" t="t" r="r" b="b"/>
            <a:pathLst>
              <a:path w="17575" h="569" extrusionOk="0">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avLst/>
            <a:gdLst/>
            <a:ahLst/>
            <a:cxnLst/>
            <a:rect l="l" t="t" r="r" b="b"/>
            <a:pathLst>
              <a:path w="18796" h="569" extrusionOk="0">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avLst/>
            <a:gdLst/>
            <a:ahLst/>
            <a:cxnLst/>
            <a:rect l="l" t="t" r="r" b="b"/>
            <a:pathLst>
              <a:path w="19835" h="581" extrusionOk="0">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avLst/>
            <a:gdLst/>
            <a:ahLst/>
            <a:cxnLst/>
            <a:rect l="l" t="t" r="r" b="b"/>
            <a:pathLst>
              <a:path w="19944" h="569" extrusionOk="0">
                <a:moveTo>
                  <a:pt x="0" y="0"/>
                </a:moveTo>
                <a:lnTo>
                  <a:pt x="0" y="568"/>
                </a:lnTo>
                <a:lnTo>
                  <a:pt x="19944" y="568"/>
                </a:lnTo>
                <a:cubicBezTo>
                  <a:pt x="19944" y="375"/>
                  <a:pt x="19944" y="181"/>
                  <a:pt x="19944"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avLst/>
            <a:gdLst/>
            <a:ahLst/>
            <a:cxnLst/>
            <a:rect l="l" t="t" r="r" b="b"/>
            <a:pathLst>
              <a:path w="19847" h="569" extrusionOk="0">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avLst/>
            <a:gdLst/>
            <a:ahLst/>
            <a:cxnLst/>
            <a:rect l="l" t="t" r="r" b="b"/>
            <a:pathLst>
              <a:path w="18784" h="569" extrusionOk="0">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avLst/>
            <a:gdLst/>
            <a:ahLst/>
            <a:cxnLst/>
            <a:rect l="l" t="t" r="r" b="b"/>
            <a:pathLst>
              <a:path w="17551" h="581" extrusionOk="0">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avLst/>
            <a:gdLst/>
            <a:ahLst/>
            <a:cxnLst/>
            <a:rect l="l" t="t" r="r" b="b"/>
            <a:pathLst>
              <a:path w="15822" h="569" extrusionOk="0">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avLst/>
            <a:gdLst/>
            <a:ahLst/>
            <a:cxnLst/>
            <a:rect l="l" t="t" r="r" b="b"/>
            <a:pathLst>
              <a:path w="13320" h="569" extrusionOk="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avLst/>
            <a:gdLst/>
            <a:ahLst/>
            <a:cxnLst/>
            <a:rect l="l" t="t" r="r" b="b"/>
            <a:pathLst>
              <a:path w="10009" h="569" extrusionOk="0">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avLst/>
            <a:gdLst/>
            <a:ahLst/>
            <a:cxnLst/>
            <a:rect l="l" t="t" r="r" b="b"/>
            <a:pathLst>
              <a:path w="6697" h="702" extrusionOk="0">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avLst/>
            <a:gdLst/>
            <a:ahLst/>
            <a:cxnLst/>
            <a:rect l="l" t="t" r="r" b="b"/>
            <a:pathLst>
              <a:path w="20234" h="32140" extrusionOk="0">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avLst/>
            <a:gdLst/>
            <a:ahLst/>
            <a:cxnLst/>
            <a:rect l="l" t="t" r="r" b="b"/>
            <a:pathLst>
              <a:path w="16282" h="29964" extrusionOk="0">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avLst/>
            <a:gdLst/>
            <a:ahLst/>
            <a:cxnLst/>
            <a:rect l="l" t="t" r="r" b="b"/>
            <a:pathLst>
              <a:path w="15592" h="29964" extrusionOk="0">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avLst/>
            <a:gdLst/>
            <a:ahLst/>
            <a:cxnLst/>
            <a:rect l="l" t="t" r="r" b="b"/>
            <a:pathLst>
              <a:path w="9453" h="17811" extrusionOk="0">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avLst/>
            <a:gdLst/>
            <a:ahLst/>
            <a:cxnLst/>
            <a:rect l="l" t="t" r="r" b="b"/>
            <a:pathLst>
              <a:path w="8704" h="27529" extrusionOk="0">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avLst/>
            <a:gdLst/>
            <a:ahLst/>
            <a:cxnLst/>
            <a:rect l="l" t="t" r="r" b="b"/>
            <a:pathLst>
              <a:path w="485" h="231" extrusionOk="0">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avLst/>
            <a:gdLst/>
            <a:ahLst/>
            <a:cxnLst/>
            <a:rect l="l" t="t" r="r" b="b"/>
            <a:pathLst>
              <a:path w="1162" h="1933" extrusionOk="0">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avLst/>
            <a:gdLst/>
            <a:ahLst/>
            <a:cxnLst/>
            <a:rect l="l" t="t" r="r" b="b"/>
            <a:pathLst>
              <a:path w="3454" h="8067" extrusionOk="0">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avLst/>
            <a:gdLst/>
            <a:ahLst/>
            <a:cxnLst/>
            <a:rect l="l" t="t" r="r" b="b"/>
            <a:pathLst>
              <a:path w="5077" h="4075" extrusionOk="0">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avLst/>
            <a:gdLst/>
            <a:ahLst/>
            <a:cxnLst/>
            <a:rect l="l" t="t" r="r" b="b"/>
            <a:pathLst>
              <a:path w="1085" h="654" extrusionOk="0">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avLst/>
            <a:gdLst/>
            <a:ahLst/>
            <a:cxnLst/>
            <a:rect l="l" t="t" r="r" b="b"/>
            <a:pathLst>
              <a:path w="1208" h="474" extrusionOk="0">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avLst/>
            <a:gdLst/>
            <a:ahLst/>
            <a:cxnLst/>
            <a:rect l="l" t="t" r="r" b="b"/>
            <a:pathLst>
              <a:path w="1802" h="1721" extrusionOk="0">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avLst/>
            <a:gdLst/>
            <a:ahLst/>
            <a:cxnLst/>
            <a:rect l="l" t="t" r="r" b="b"/>
            <a:pathLst>
              <a:path w="267" h="406" extrusionOk="0">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avLst/>
            <a:gdLst/>
            <a:ahLst/>
            <a:cxnLst/>
            <a:rect l="l" t="t" r="r" b="b"/>
            <a:pathLst>
              <a:path w="1621" h="8063" extrusionOk="0">
                <a:moveTo>
                  <a:pt x="1" y="1"/>
                </a:moveTo>
                <a:lnTo>
                  <a:pt x="1" y="8062"/>
                </a:lnTo>
                <a:lnTo>
                  <a:pt x="1621" y="8062"/>
                </a:lnTo>
                <a:lnTo>
                  <a:pt x="162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avLst/>
            <a:gdLst/>
            <a:ahLst/>
            <a:cxnLst/>
            <a:rect l="l" t="t" r="r" b="b"/>
            <a:pathLst>
              <a:path w="1621" h="8063" extrusionOk="0">
                <a:moveTo>
                  <a:pt x="1" y="1"/>
                </a:moveTo>
                <a:lnTo>
                  <a:pt x="1" y="8062"/>
                </a:lnTo>
                <a:lnTo>
                  <a:pt x="1620" y="8062"/>
                </a:lnTo>
                <a:lnTo>
                  <a:pt x="16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avLst/>
            <a:gdLst/>
            <a:ahLst/>
            <a:cxnLst/>
            <a:rect l="l" t="t" r="r" b="b"/>
            <a:pathLst>
              <a:path w="1620" h="10493" extrusionOk="0">
                <a:moveTo>
                  <a:pt x="0" y="1"/>
                </a:moveTo>
                <a:lnTo>
                  <a:pt x="0" y="10492"/>
                </a:lnTo>
                <a:lnTo>
                  <a:pt x="1620" y="10492"/>
                </a:lnTo>
                <a:lnTo>
                  <a:pt x="16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avLst/>
            <a:gdLst/>
            <a:ahLst/>
            <a:cxnLst/>
            <a:rect l="l" t="t" r="r" b="b"/>
            <a:pathLst>
              <a:path w="1621" h="10493" extrusionOk="0">
                <a:moveTo>
                  <a:pt x="1" y="1"/>
                </a:moveTo>
                <a:lnTo>
                  <a:pt x="1" y="10492"/>
                </a:lnTo>
                <a:lnTo>
                  <a:pt x="1620" y="10492"/>
                </a:lnTo>
                <a:lnTo>
                  <a:pt x="162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avLst/>
            <a:gdLst/>
            <a:ahLst/>
            <a:cxnLst/>
            <a:rect l="l" t="t" r="r" b="b"/>
            <a:pathLst>
              <a:path w="1620" h="12849" extrusionOk="0">
                <a:moveTo>
                  <a:pt x="0" y="0"/>
                </a:moveTo>
                <a:lnTo>
                  <a:pt x="0" y="12848"/>
                </a:lnTo>
                <a:lnTo>
                  <a:pt x="1620" y="12848"/>
                </a:lnTo>
                <a:lnTo>
                  <a:pt x="16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avLst/>
            <a:gdLst/>
            <a:ahLst/>
            <a:cxnLst/>
            <a:rect l="l" t="t" r="r" b="b"/>
            <a:pathLst>
              <a:path w="1621" h="12849" extrusionOk="0">
                <a:moveTo>
                  <a:pt x="1" y="0"/>
                </a:moveTo>
                <a:lnTo>
                  <a:pt x="1" y="12848"/>
                </a:lnTo>
                <a:lnTo>
                  <a:pt x="1620" y="12848"/>
                </a:lnTo>
                <a:lnTo>
                  <a:pt x="162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avLst/>
            <a:gdLst/>
            <a:ahLst/>
            <a:cxnLst/>
            <a:rect l="l" t="t" r="r" b="b"/>
            <a:pathLst>
              <a:path w="6021" h="4908" extrusionOk="0">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avLst/>
            <a:gdLst/>
            <a:ahLst/>
            <a:cxnLst/>
            <a:rect l="l" t="t" r="r" b="b"/>
            <a:pathLst>
              <a:path w="1234" h="2141" extrusionOk="0">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avLst/>
            <a:gdLst/>
            <a:ahLst/>
            <a:cxnLst/>
            <a:rect l="l" t="t" r="r" b="b"/>
            <a:pathLst>
              <a:path w="1233" h="2141" extrusionOk="0">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avLst/>
            <a:gdLst/>
            <a:ahLst/>
            <a:cxnLst/>
            <a:rect l="l" t="t" r="r" b="b"/>
            <a:pathLst>
              <a:path w="1234" h="2141" extrusionOk="0">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4"/>
          <p:cNvSpPr txBox="1">
            <a:spLocks noGrp="1"/>
          </p:cNvSpPr>
          <p:nvPr>
            <p:ph type="title"/>
          </p:nvPr>
        </p:nvSpPr>
        <p:spPr>
          <a:xfrm>
            <a:off x="4810050" y="1975979"/>
            <a:ext cx="3871500" cy="671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8"/>
        <p:cNvGrpSpPr/>
        <p:nvPr/>
      </p:nvGrpSpPr>
      <p:grpSpPr>
        <a:xfrm>
          <a:off x="0" y="0"/>
          <a:ext cx="0" cy="0"/>
          <a:chOff x="0" y="0"/>
          <a:chExt cx="0" cy="0"/>
        </a:xfrm>
      </p:grpSpPr>
      <p:sp>
        <p:nvSpPr>
          <p:cNvPr id="2119" name="Google Shape;2119;p1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spcFirstLastPara="1" wrap="square" lIns="91425" tIns="45700" rIns="91425" bIns="45700" anchor="t" anchorCtr="0">
            <a:spAutoFit/>
          </a:bodyPr>
          <a:lstStyle/>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marL="742950" marR="0" lvl="0" indent="-285750" algn="l" rtl="0">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lang="en-GB" b="1">
                <a:solidFill>
                  <a:schemeClr val="dk1"/>
                </a:solidFill>
              </a:rPr>
              <a:t>A model whose predictions are 100% wrong has an AUC of 0.0; one whose predictions are 100% correct has an AUC of 1.0.</a:t>
            </a:r>
            <a:endParaRPr sz="1400" b="1" i="0" u="none" strike="noStrike" cap="non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1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2800" b="1" i="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avLst/>
              <a:gdLst/>
              <a:ahLst/>
              <a:cxnLst/>
              <a:rect l="l" t="t" r="r" b="b"/>
              <a:pathLst>
                <a:path w="2757" h="2020" extrusionOk="0">
                  <a:moveTo>
                    <a:pt x="2757" y="1"/>
                  </a:moveTo>
                  <a:lnTo>
                    <a:pt x="1" y="653"/>
                  </a:lnTo>
                  <a:lnTo>
                    <a:pt x="158" y="2019"/>
                  </a:lnTo>
                  <a:lnTo>
                    <a:pt x="2648" y="750"/>
                  </a:lnTo>
                  <a:lnTo>
                    <a:pt x="27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avLst/>
              <a:gdLst/>
              <a:ahLst/>
              <a:cxnLst/>
              <a:rect l="l" t="t" r="r" b="b"/>
              <a:pathLst>
                <a:path w="1464" h="5718" extrusionOk="0">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avLst/>
              <a:gdLst/>
              <a:ahLst/>
              <a:cxnLst/>
              <a:rect l="l" t="t" r="r" b="b"/>
              <a:pathLst>
                <a:path w="6335" h="5540" extrusionOk="0">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avLst/>
              <a:gdLst/>
              <a:ahLst/>
              <a:cxnLst/>
              <a:rect l="l" t="t" r="r" b="b"/>
              <a:pathLst>
                <a:path w="1391" h="1186" extrusionOk="0">
                  <a:moveTo>
                    <a:pt x="907" y="1"/>
                  </a:moveTo>
                  <a:lnTo>
                    <a:pt x="0" y="110"/>
                  </a:lnTo>
                  <a:lnTo>
                    <a:pt x="471" y="1185"/>
                  </a:lnTo>
                  <a:lnTo>
                    <a:pt x="1390" y="1064"/>
                  </a:lnTo>
                  <a:lnTo>
                    <a:pt x="90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avLst/>
              <a:gdLst/>
              <a:ahLst/>
              <a:cxnLst/>
              <a:rect l="l" t="t" r="r" b="b"/>
              <a:pathLst>
                <a:path w="3035" h="1270" extrusionOk="0">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avLst/>
              <a:gdLst/>
              <a:ahLst/>
              <a:cxnLst/>
              <a:rect l="l" t="t" r="r" b="b"/>
              <a:pathLst>
                <a:path w="2974" h="363" extrusionOk="0">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avLst/>
              <a:gdLst/>
              <a:ahLst/>
              <a:cxnLst/>
              <a:rect l="l" t="t" r="r" b="b"/>
              <a:pathLst>
                <a:path w="4207" h="5086" extrusionOk="0">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avLst/>
              <a:gdLst/>
              <a:ahLst/>
              <a:cxnLst/>
              <a:rect l="l" t="t" r="r" b="b"/>
              <a:pathLst>
                <a:path w="4098" h="6310" extrusionOk="0">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avLst/>
              <a:gdLst/>
              <a:ahLst/>
              <a:cxnLst/>
              <a:rect l="l" t="t" r="r" b="b"/>
              <a:pathLst>
                <a:path w="2177" h="2315" extrusionOk="0">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avLst/>
              <a:gdLst/>
              <a:ahLst/>
              <a:cxnLst/>
              <a:rect l="l" t="t" r="r" b="b"/>
              <a:pathLst>
                <a:path w="1648" h="1295" extrusionOk="0">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avLst/>
              <a:gdLst/>
              <a:ahLst/>
              <a:cxnLst/>
              <a:rect l="l" t="t" r="r" b="b"/>
              <a:pathLst>
                <a:path w="1258" h="1276" extrusionOk="0">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avLst/>
              <a:gdLst/>
              <a:ahLst/>
              <a:cxnLst/>
              <a:rect l="l" t="t" r="r" b="b"/>
              <a:pathLst>
                <a:path w="5766" h="4128" extrusionOk="0">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avLst/>
              <a:gdLst/>
              <a:ahLst/>
              <a:cxnLst/>
              <a:rect l="l" t="t" r="r" b="b"/>
              <a:pathLst>
                <a:path w="1910" h="1439" fill="none" extrusionOk="0">
                  <a:moveTo>
                    <a:pt x="0" y="0"/>
                  </a:moveTo>
                  <a:lnTo>
                    <a:pt x="1330" y="1439"/>
                  </a:lnTo>
                  <a:lnTo>
                    <a:pt x="1910" y="798"/>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avLst/>
              <a:gdLst/>
              <a:ahLst/>
              <a:cxnLst/>
              <a:rect l="l" t="t" r="r" b="b"/>
              <a:pathLst>
                <a:path w="3845" h="2285" fill="none" extrusionOk="0">
                  <a:moveTo>
                    <a:pt x="3844" y="1402"/>
                  </a:moveTo>
                  <a:lnTo>
                    <a:pt x="3240" y="2007"/>
                  </a:lnTo>
                  <a:cubicBezTo>
                    <a:pt x="3022" y="2273"/>
                    <a:pt x="2611" y="2285"/>
                    <a:pt x="2382" y="2031"/>
                  </a:cubicBezTo>
                  <a:lnTo>
                    <a:pt x="1" y="0"/>
                  </a:lnTo>
                </a:path>
              </a:pathLst>
            </a:custGeom>
            <a:noFill/>
            <a:ln w="9525" cap="flat" cmpd="sng">
              <a:solidFill>
                <a:schemeClr val="accent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avLst/>
              <a:gdLst/>
              <a:ahLst/>
              <a:cxnLst/>
              <a:rect l="l" t="t" r="r" b="b"/>
              <a:pathLst>
                <a:path w="980" h="1101" extrusionOk="0">
                  <a:moveTo>
                    <a:pt x="61" y="1"/>
                  </a:moveTo>
                  <a:lnTo>
                    <a:pt x="1" y="1028"/>
                  </a:lnTo>
                  <a:lnTo>
                    <a:pt x="931" y="1101"/>
                  </a:lnTo>
                  <a:lnTo>
                    <a:pt x="980" y="86"/>
                  </a:lnTo>
                  <a:lnTo>
                    <a:pt x="61"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avLst/>
              <a:gdLst/>
              <a:ahLst/>
              <a:cxnLst/>
              <a:rect l="l" t="t" r="r" b="b"/>
              <a:pathLst>
                <a:path w="3071" h="1754" extrusionOk="0">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avLst/>
              <a:gdLst/>
              <a:ahLst/>
              <a:cxnLst/>
              <a:rect l="l" t="t" r="r" b="b"/>
              <a:pathLst>
                <a:path w="3119" h="823" extrusionOk="0">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avLst/>
              <a:gdLst/>
              <a:ahLst/>
              <a:cxnLst/>
              <a:rect l="l" t="t" r="r" b="b"/>
              <a:pathLst>
                <a:path w="7664" h="6975" extrusionOk="0">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avLst/>
              <a:gdLst/>
              <a:ahLst/>
              <a:cxnLst/>
              <a:rect l="l" t="t" r="r" b="b"/>
              <a:pathLst>
                <a:path w="1319" h="2131" extrusionOk="0">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avLst/>
              <a:gdLst/>
              <a:ahLst/>
              <a:cxnLst/>
              <a:rect l="l" t="t" r="r" b="b"/>
              <a:pathLst>
                <a:path w="1234" h="1487" extrusionOk="0">
                  <a:moveTo>
                    <a:pt x="0" y="0"/>
                  </a:moveTo>
                  <a:cubicBezTo>
                    <a:pt x="0" y="0"/>
                    <a:pt x="25" y="1487"/>
                    <a:pt x="1173" y="1487"/>
                  </a:cubicBezTo>
                  <a:lnTo>
                    <a:pt x="1233" y="750"/>
                  </a:lnTo>
                  <a:lnTo>
                    <a:pt x="0" y="0"/>
                  </a:ln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avLst/>
              <a:gdLst/>
              <a:ahLst/>
              <a:cxnLst/>
              <a:rect l="l" t="t" r="r" b="b"/>
              <a:pathLst>
                <a:path w="2623" h="2049" extrusionOk="0">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avLst/>
              <a:gdLst/>
              <a:ahLst/>
              <a:cxnLst/>
              <a:rect l="l" t="t" r="r" b="b"/>
              <a:pathLst>
                <a:path w="1452" h="1305" extrusionOk="0">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avLst/>
              <a:gdLst/>
              <a:ahLst/>
              <a:cxnLst/>
              <a:rect l="l" t="t" r="r" b="b"/>
              <a:pathLst>
                <a:path w="3873" h="3283" extrusionOk="0">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avLst/>
              <a:gdLst/>
              <a:ahLst/>
              <a:cxnLst/>
              <a:rect l="l" t="t" r="r" b="b"/>
              <a:pathLst>
                <a:path w="2516" h="2856" extrusionOk="0">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avLst/>
              <a:gdLst/>
              <a:ahLst/>
              <a:cxnLst/>
              <a:rect l="l" t="t" r="r" b="b"/>
              <a:pathLst>
                <a:path w="914" h="753" extrusionOk="0">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avLst/>
              <a:gdLst/>
              <a:ahLst/>
              <a:cxnLst/>
              <a:rect l="l" t="t" r="r" b="b"/>
              <a:pathLst>
                <a:path w="937" h="792" extrusionOk="0">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avLst/>
              <a:gdLst/>
              <a:ahLst/>
              <a:cxnLst/>
              <a:rect l="l" t="t" r="r" b="b"/>
              <a:pathLst>
                <a:path w="2479" h="1328" extrusionOk="0">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avLst/>
              <a:gdLst/>
              <a:ahLst/>
              <a:cxnLst/>
              <a:rect l="l" t="t" r="r" b="b"/>
              <a:pathLst>
                <a:path w="1487" h="1672" extrusionOk="0">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avLst/>
              <a:gdLst/>
              <a:ahLst/>
              <a:cxnLst/>
              <a:rect l="l" t="t" r="r" b="b"/>
              <a:pathLst>
                <a:path w="7700" h="8216" extrusionOk="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avLst/>
              <a:gdLst/>
              <a:ahLst/>
              <a:cxnLst/>
              <a:rect l="l" t="t" r="r" b="b"/>
              <a:pathLst>
                <a:path w="1838" h="2455" extrusionOk="0">
                  <a:moveTo>
                    <a:pt x="593" y="1"/>
                  </a:moveTo>
                  <a:lnTo>
                    <a:pt x="1" y="2273"/>
                  </a:lnTo>
                  <a:lnTo>
                    <a:pt x="1246" y="2454"/>
                  </a:lnTo>
                  <a:lnTo>
                    <a:pt x="1838" y="158"/>
                  </a:lnTo>
                  <a:lnTo>
                    <a:pt x="59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avLst/>
              <a:gdLst/>
              <a:ahLst/>
              <a:cxnLst/>
              <a:rect l="l" t="t" r="r" b="b"/>
              <a:pathLst>
                <a:path w="3651" h="1536" extrusionOk="0">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avLst/>
              <a:gdLst/>
              <a:ahLst/>
              <a:cxnLst/>
              <a:rect l="l" t="t" r="r" b="b"/>
              <a:pathLst>
                <a:path w="3700" h="473" extrusionOk="0">
                  <a:moveTo>
                    <a:pt x="13" y="1"/>
                  </a:moveTo>
                  <a:lnTo>
                    <a:pt x="1" y="315"/>
                  </a:lnTo>
                  <a:lnTo>
                    <a:pt x="3687" y="472"/>
                  </a:lnTo>
                  <a:lnTo>
                    <a:pt x="3699" y="158"/>
                  </a:lnTo>
                  <a:lnTo>
                    <a:pt x="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avLst/>
              <a:gdLst/>
              <a:ahLst/>
              <a:cxnLst/>
              <a:rect l="l" t="t" r="r" b="b"/>
              <a:pathLst>
                <a:path w="4183" h="7086" extrusionOk="0">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avLst/>
              <a:gdLst/>
              <a:ahLst/>
              <a:cxnLst/>
              <a:rect l="l" t="t" r="r" b="b"/>
              <a:pathLst>
                <a:path w="8946" h="4321" extrusionOk="0">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avLst/>
              <a:gdLst/>
              <a:ahLst/>
              <a:cxnLst/>
              <a:rect l="l" t="t" r="r" b="b"/>
              <a:pathLst>
                <a:path w="2419" h="1947" extrusionOk="0">
                  <a:moveTo>
                    <a:pt x="2067" y="0"/>
                  </a:moveTo>
                  <a:lnTo>
                    <a:pt x="1" y="738"/>
                  </a:lnTo>
                  <a:lnTo>
                    <a:pt x="327" y="1946"/>
                  </a:lnTo>
                  <a:lnTo>
                    <a:pt x="2418" y="1209"/>
                  </a:lnTo>
                  <a:lnTo>
                    <a:pt x="206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avLst/>
              <a:gdLst/>
              <a:ahLst/>
              <a:cxnLst/>
              <a:rect l="l" t="t" r="r" b="b"/>
              <a:pathLst>
                <a:path w="2648" h="3485" extrusionOk="0">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avLst/>
              <a:gdLst/>
              <a:ahLst/>
              <a:cxnLst/>
              <a:rect l="l" t="t" r="r" b="b"/>
              <a:pathLst>
                <a:path w="1621" h="3555" extrusionOk="0">
                  <a:moveTo>
                    <a:pt x="291" y="1"/>
                  </a:moveTo>
                  <a:lnTo>
                    <a:pt x="1" y="109"/>
                  </a:lnTo>
                  <a:lnTo>
                    <a:pt x="1330" y="3554"/>
                  </a:lnTo>
                  <a:lnTo>
                    <a:pt x="1620" y="3433"/>
                  </a:lnTo>
                  <a:lnTo>
                    <a:pt x="2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avLst/>
              <a:gdLst/>
              <a:ahLst/>
              <a:cxnLst/>
              <a:rect l="l" t="t" r="r" b="b"/>
              <a:pathLst>
                <a:path w="8220" h="4662" extrusionOk="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avLst/>
              <a:gdLst/>
              <a:ahLst/>
              <a:cxnLst/>
              <a:rect l="l" t="t" r="r" b="b"/>
              <a:pathLst>
                <a:path w="2261" h="2965" extrusionOk="0">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avLst/>
              <a:gdLst/>
              <a:ahLst/>
              <a:cxnLst/>
              <a:rect l="l" t="t" r="r" b="b"/>
              <a:pathLst>
                <a:path w="738" h="968" extrusionOk="0">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avLst/>
              <a:gdLst/>
              <a:ahLst/>
              <a:cxnLst/>
              <a:rect l="l" t="t" r="r" b="b"/>
              <a:pathLst>
                <a:path w="1997" h="3026" extrusionOk="0">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avLst/>
              <a:gdLst/>
              <a:ahLst/>
              <a:cxnLst/>
              <a:rect l="l" t="t" r="r" b="b"/>
              <a:pathLst>
                <a:path w="400" h="738" extrusionOk="0">
                  <a:moveTo>
                    <a:pt x="399" y="1"/>
                  </a:moveTo>
                  <a:lnTo>
                    <a:pt x="37" y="448"/>
                  </a:lnTo>
                  <a:cubicBezTo>
                    <a:pt x="0" y="496"/>
                    <a:pt x="0" y="581"/>
                    <a:pt x="49" y="641"/>
                  </a:cubicBezTo>
                  <a:lnTo>
                    <a:pt x="230" y="738"/>
                  </a:lnTo>
                  <a:lnTo>
                    <a:pt x="399"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avLst/>
              <a:gdLst/>
              <a:ahLst/>
              <a:cxnLst/>
              <a:rect l="l" t="t" r="r" b="b"/>
              <a:pathLst>
                <a:path w="3277" h="2967" extrusionOk="0">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avLst/>
              <a:gdLst/>
              <a:ahLst/>
              <a:cxnLst/>
              <a:rect l="l" t="t" r="r" b="b"/>
              <a:pathLst>
                <a:path w="690" h="1004" extrusionOk="0">
                  <a:moveTo>
                    <a:pt x="278" y="0"/>
                  </a:moveTo>
                  <a:lnTo>
                    <a:pt x="278" y="0"/>
                  </a:lnTo>
                  <a:cubicBezTo>
                    <a:pt x="278" y="0"/>
                    <a:pt x="0" y="786"/>
                    <a:pt x="689" y="1004"/>
                  </a:cubicBezTo>
                  <a:lnTo>
                    <a:pt x="27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avLst/>
              <a:gdLst/>
              <a:ahLst/>
              <a:cxnLst/>
              <a:rect l="l" t="t" r="r" b="b"/>
              <a:pathLst>
                <a:path w="460" h="642" extrusionOk="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avLst/>
              <a:gdLst/>
              <a:ahLst/>
              <a:cxnLst/>
              <a:rect l="l" t="t" r="r" b="b"/>
              <a:pathLst>
                <a:path w="1176" h="911" extrusionOk="0">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avLst/>
              <a:gdLst/>
              <a:ahLst/>
              <a:cxnLst/>
              <a:rect l="l" t="t" r="r" b="b"/>
              <a:pathLst>
                <a:path w="3131" h="2205" extrusionOk="0">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avLst/>
              <a:gdLst/>
              <a:ahLst/>
              <a:cxnLst/>
              <a:rect l="l" t="t" r="r" b="b"/>
              <a:pathLst>
                <a:path w="4183" h="2346" extrusionOk="0">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avLst/>
              <a:gdLst/>
              <a:ahLst/>
              <a:cxnLst/>
              <a:rect l="l" t="t" r="r" b="b"/>
              <a:pathLst>
                <a:path w="4268" h="7815" extrusionOk="0">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avLst/>
              <a:gdLst/>
              <a:ahLst/>
              <a:cxnLst/>
              <a:rect l="l" t="t" r="r" b="b"/>
              <a:pathLst>
                <a:path w="5657" h="4500" extrusionOk="0">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avLst/>
              <a:gdLst/>
              <a:ahLst/>
              <a:cxnLst/>
              <a:rect l="l" t="t" r="r" b="b"/>
              <a:pathLst>
                <a:path w="1814" h="1681" extrusionOk="0">
                  <a:moveTo>
                    <a:pt x="774" y="0"/>
                  </a:moveTo>
                  <a:lnTo>
                    <a:pt x="1" y="266"/>
                  </a:lnTo>
                  <a:lnTo>
                    <a:pt x="871" y="1680"/>
                  </a:lnTo>
                  <a:lnTo>
                    <a:pt x="1814" y="1354"/>
                  </a:lnTo>
                  <a:lnTo>
                    <a:pt x="774"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avLst/>
              <a:gdLst/>
              <a:ahLst/>
              <a:cxnLst/>
              <a:rect l="l" t="t" r="r" b="b"/>
              <a:pathLst>
                <a:path w="1633" h="1806" extrusionOk="0">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avLst/>
              <a:gdLst/>
              <a:ahLst/>
              <a:cxnLst/>
              <a:rect l="l" t="t" r="r" b="b"/>
              <a:pathLst>
                <a:path w="702" h="2433" extrusionOk="0">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avLst/>
              <a:gdLst/>
              <a:ahLst/>
              <a:cxnLst/>
              <a:rect l="l" t="t" r="r" b="b"/>
              <a:pathLst>
                <a:path w="4473" h="5371" extrusionOk="0">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avLst/>
              <a:gdLst/>
              <a:ahLst/>
              <a:cxnLst/>
              <a:rect l="l" t="t" r="r" b="b"/>
              <a:pathLst>
                <a:path w="1343" h="835" fill="none" extrusionOk="0">
                  <a:moveTo>
                    <a:pt x="0" y="834"/>
                  </a:moveTo>
                  <a:lnTo>
                    <a:pt x="1342" y="0"/>
                  </a:lnTo>
                </a:path>
              </a:pathLst>
            </a:custGeom>
            <a:noFill/>
            <a:ln w="9525" cap="flat" cmpd="sng">
              <a:solidFill>
                <a:srgbClr val="4823B6"/>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4" name="Google Shape;2204;p16"/>
          <p:cNvSpPr txBox="1">
            <a:spLocks noGrp="1"/>
          </p:cNvSpPr>
          <p:nvPr>
            <p:ph type="title"/>
          </p:nvPr>
        </p:nvSpPr>
        <p:spPr>
          <a:xfrm>
            <a:off x="1642675" y="2018927"/>
            <a:ext cx="129262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0.94</a:t>
            </a:r>
            <a:endParaRPr/>
          </a:p>
        </p:txBody>
      </p:sp>
      <p:sp>
        <p:nvSpPr>
          <p:cNvPr id="2205" name="Google Shape;2205;p16"/>
          <p:cNvSpPr txBox="1">
            <a:spLocks noGrp="1"/>
          </p:cNvSpPr>
          <p:nvPr>
            <p:ph type="title"/>
          </p:nvPr>
        </p:nvSpPr>
        <p:spPr>
          <a:xfrm>
            <a:off x="4024538" y="2018926"/>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0.74</a:t>
            </a:r>
            <a:endParaRPr/>
          </a:p>
          <a:p>
            <a:pPr marL="0" lvl="0" indent="0" algn="ctr" rtl="0">
              <a:lnSpc>
                <a:spcPct val="100000"/>
              </a:lnSpc>
              <a:spcBef>
                <a:spcPts val="0"/>
              </a:spcBef>
              <a:spcAft>
                <a:spcPts val="0"/>
              </a:spcAft>
              <a:buSzPts val="3000"/>
              <a:buNone/>
            </a:pPr>
            <a:endParaRPr/>
          </a:p>
        </p:txBody>
      </p:sp>
      <p:sp>
        <p:nvSpPr>
          <p:cNvPr id="2206" name="Google Shape;2206;p16"/>
          <p:cNvSpPr txBox="1">
            <a:spLocks noGrp="1"/>
          </p:cNvSpPr>
          <p:nvPr>
            <p:ph type="title"/>
          </p:nvPr>
        </p:nvSpPr>
        <p:spPr>
          <a:xfrm>
            <a:off x="6325300" y="2032327"/>
            <a:ext cx="1176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0.53</a:t>
            </a:r>
            <a:endParaRPr/>
          </a:p>
          <a:p>
            <a:pPr marL="0" lvl="0" indent="0" algn="ctr" rtl="0">
              <a:lnSpc>
                <a:spcPct val="100000"/>
              </a:lnSpc>
              <a:spcBef>
                <a:spcPts val="0"/>
              </a:spcBef>
              <a:spcAft>
                <a:spcPts val="0"/>
              </a:spcAft>
              <a:buSzPts val="3000"/>
              <a:buNone/>
            </a:pP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avLst/>
              <a:gdLst/>
              <a:ahLst/>
              <a:cxnLst/>
              <a:rect l="l" t="t" r="r" b="b"/>
              <a:pathLst>
                <a:path w="3071" h="3817" extrusionOk="0">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avLst/>
              <a:gdLst/>
              <a:ahLst/>
              <a:cxnLst/>
              <a:rect l="l" t="t" r="r" b="b"/>
              <a:pathLst>
                <a:path w="593" h="1209" extrusionOk="0">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avLst/>
              <a:gdLst/>
              <a:ahLst/>
              <a:cxnLst/>
              <a:rect l="l" t="t" r="r" b="b"/>
              <a:pathLst>
                <a:path w="2757" h="2731" extrusionOk="0">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avLst/>
              <a:gdLst/>
              <a:ahLst/>
              <a:cxnLst/>
              <a:rect l="l" t="t" r="r" b="b"/>
              <a:pathLst>
                <a:path w="641" h="815" extrusionOk="0">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avLst/>
              <a:gdLst/>
              <a:ahLst/>
              <a:cxnLst/>
              <a:rect l="l" t="t" r="r" b="b"/>
              <a:pathLst>
                <a:path w="3998" h="3486" extrusionOk="0">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avLst/>
              <a:gdLst/>
              <a:ahLst/>
              <a:cxnLst/>
              <a:rect l="l" t="t" r="r" b="b"/>
              <a:pathLst>
                <a:path w="4715" h="3507" extrusionOk="0">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avLst/>
              <a:gdLst/>
              <a:ahLst/>
              <a:cxnLst/>
              <a:rect l="l" t="t" r="r" b="b"/>
              <a:pathLst>
                <a:path w="1103" h="964" extrusionOk="0">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avLst/>
              <a:gdLst/>
              <a:ahLst/>
              <a:cxnLst/>
              <a:rect l="l" t="t" r="r" b="b"/>
              <a:pathLst>
                <a:path w="1089" h="998" extrusionOk="0">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avLst/>
              <a:gdLst/>
              <a:ahLst/>
              <a:cxnLst/>
              <a:rect l="l" t="t" r="r" b="b"/>
              <a:pathLst>
                <a:path w="2459" h="1856" extrusionOk="0">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avLst/>
              <a:gdLst/>
              <a:ahLst/>
              <a:cxnLst/>
              <a:rect l="l" t="t" r="r" b="b"/>
              <a:pathLst>
                <a:path w="3821" h="1393" extrusionOk="0">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avLst/>
              <a:gdLst/>
              <a:ahLst/>
              <a:cxnLst/>
              <a:rect l="l" t="t" r="r" b="b"/>
              <a:pathLst>
                <a:path w="9148" h="3058" extrusionOk="0">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avLst/>
              <a:gdLst/>
              <a:ahLst/>
              <a:cxnLst/>
              <a:rect l="l" t="t" r="r" b="b"/>
              <a:pathLst>
                <a:path w="4533" h="8907" extrusionOk="0">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avLst/>
              <a:gdLst/>
              <a:ahLst/>
              <a:cxnLst/>
              <a:rect l="l" t="t" r="r" b="b"/>
              <a:pathLst>
                <a:path w="2249" h="1218" extrusionOk="0">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avLst/>
              <a:gdLst/>
              <a:ahLst/>
              <a:cxnLst/>
              <a:rect l="l" t="t" r="r" b="b"/>
              <a:pathLst>
                <a:path w="5984" h="5743" extrusionOk="0">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avLst/>
              <a:gdLst/>
              <a:ahLst/>
              <a:cxnLst/>
              <a:rect l="l" t="t" r="r" b="b"/>
              <a:pathLst>
                <a:path w="1162" h="3288" fill="none" extrusionOk="0">
                  <a:moveTo>
                    <a:pt x="1" y="3288"/>
                  </a:moveTo>
                  <a:lnTo>
                    <a:pt x="629" y="3203"/>
                  </a:lnTo>
                  <a:lnTo>
                    <a:pt x="1161"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avLst/>
              <a:gdLst/>
              <a:ahLst/>
              <a:cxnLst/>
              <a:rect l="l" t="t" r="r" b="b"/>
              <a:pathLst>
                <a:path w="3096" h="3530" fill="none" extrusionOk="0">
                  <a:moveTo>
                    <a:pt x="1" y="3530"/>
                  </a:moveTo>
                  <a:lnTo>
                    <a:pt x="1814" y="3518"/>
                  </a:lnTo>
                  <a:cubicBezTo>
                    <a:pt x="2104" y="3518"/>
                    <a:pt x="2358" y="3324"/>
                    <a:pt x="2418" y="3034"/>
                  </a:cubicBezTo>
                  <a:lnTo>
                    <a:pt x="3095" y="0"/>
                  </a:lnTo>
                </a:path>
              </a:pathLst>
            </a:custGeom>
            <a:noFill/>
            <a:ln w="9525" cap="flat" cmpd="sng">
              <a:solidFill>
                <a:schemeClr val="accent1"/>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avLst/>
              <a:gdLst/>
              <a:ahLst/>
              <a:cxnLst/>
              <a:rect l="l" t="t" r="r" b="b"/>
              <a:pathLst>
                <a:path w="5247" h="521" extrusionOk="0">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avLst/>
              <a:gdLst/>
              <a:ahLst/>
              <a:cxnLst/>
              <a:rect l="l" t="t" r="r" b="b"/>
              <a:pathLst>
                <a:path w="2201" h="3603" fill="none" extrusionOk="0">
                  <a:moveTo>
                    <a:pt x="1" y="1"/>
                  </a:moveTo>
                  <a:lnTo>
                    <a:pt x="2200" y="3603"/>
                  </a:lnTo>
                </a:path>
              </a:pathLst>
            </a:custGeom>
            <a:noFill/>
            <a:ln w="9525" cap="rnd" cmpd="sng">
              <a:solidFill>
                <a:srgbClr val="091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7" name="Google Shape;2227;p16"/>
          <p:cNvSpPr txBox="1">
            <a:spLocks noGrp="1"/>
          </p:cNvSpPr>
          <p:nvPr>
            <p:ph type="title"/>
          </p:nvPr>
        </p:nvSpPr>
        <p:spPr>
          <a:xfrm>
            <a:off x="1135750"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LOGISTIC REGRESSION</a:t>
            </a:r>
            <a:endParaRPr sz="1600"/>
          </a:p>
        </p:txBody>
      </p:sp>
      <p:sp>
        <p:nvSpPr>
          <p:cNvPr id="2228" name="Google Shape;2228;p16"/>
          <p:cNvSpPr txBox="1">
            <a:spLocks noGrp="1"/>
          </p:cNvSpPr>
          <p:nvPr>
            <p:ph type="title" idx="4294967295"/>
          </p:nvPr>
        </p:nvSpPr>
        <p:spPr>
          <a:xfrm>
            <a:off x="3441527" y="333994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ADABOOST</a:t>
            </a:r>
            <a:endParaRPr sz="1600"/>
          </a:p>
        </p:txBody>
      </p:sp>
      <p:sp>
        <p:nvSpPr>
          <p:cNvPr id="2229" name="Google Shape;2229;p16"/>
          <p:cNvSpPr txBox="1">
            <a:spLocks noGrp="1"/>
          </p:cNvSpPr>
          <p:nvPr>
            <p:ph type="title" idx="4294967295"/>
          </p:nvPr>
        </p:nvSpPr>
        <p:spPr>
          <a:xfrm>
            <a:off x="5768152" y="3338482"/>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GB" sz="2000" b="1" i="0" u="none" strike="noStrike" cap="none">
                <a:solidFill>
                  <a:srgbClr val="0D20BA"/>
                </a:solidFill>
                <a:latin typeface="Open Sans"/>
                <a:ea typeface="Open Sans"/>
                <a:cs typeface="Open Sans"/>
                <a:sym typeface="Open Sans"/>
              </a:rPr>
              <a:t>AUC Comparison</a:t>
            </a:r>
            <a:endParaRPr sz="2000" b="1" i="0" u="none" strike="noStrike" cap="none">
              <a:solidFill>
                <a:srgbClr val="0D20BA"/>
              </a:solidFill>
              <a:latin typeface="Open Sans"/>
              <a:ea typeface="Open Sans"/>
              <a:cs typeface="Open Sans"/>
              <a:sym typeface="Open Sans"/>
            </a:endParaRPr>
          </a:p>
          <a:p>
            <a:pPr marL="0" marR="0" lvl="0" indent="0" algn="ctr" rtl="0">
              <a:lnSpc>
                <a:spcPct val="115000"/>
              </a:lnSpc>
              <a:spcBef>
                <a:spcPts val="1600"/>
              </a:spcBef>
              <a:spcAft>
                <a:spcPts val="1600"/>
              </a:spcAft>
              <a:buClr>
                <a:schemeClr val="dk1"/>
              </a:buClr>
              <a:buSzPts val="1800"/>
              <a:buFont typeface="Open Sans"/>
              <a:buNone/>
            </a:pPr>
            <a:endParaRPr sz="2000" b="1" i="0" u="none" strike="noStrike" cap="non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4"/>
        <p:cNvGrpSpPr/>
        <p:nvPr/>
      </p:nvGrpSpPr>
      <p:grpSpPr>
        <a:xfrm>
          <a:off x="0" y="0"/>
          <a:ext cx="0" cy="0"/>
          <a:chOff x="0" y="0"/>
          <a:chExt cx="0" cy="0"/>
        </a:xfrm>
      </p:grpSpPr>
      <p:sp>
        <p:nvSpPr>
          <p:cNvPr id="2235" name="Google Shape;2235;p46"/>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3200" b="1" i="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2800"/>
                        <a:buFont typeface="Arial"/>
                        <a:buNone/>
                      </a:pPr>
                      <a:r>
                        <a:rPr lang="en-GB" sz="2800" u="none" strike="noStrike" cap="none"/>
                        <a:t>AUC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lvl="0" indent="0" algn="l" rtl="0">
                        <a:spcBef>
                          <a:spcPts val="0"/>
                        </a:spcBef>
                        <a:spcAft>
                          <a:spcPts val="0"/>
                        </a:spcAft>
                        <a:buClr>
                          <a:srgbClr val="000000"/>
                        </a:buClr>
                        <a:buSzPts val="1400"/>
                        <a:buFont typeface="Arial"/>
                        <a:buNone/>
                      </a:pPr>
                      <a:r>
                        <a:rPr lang="en-GB"/>
                        <a:t>AdaBoost</a:t>
                      </a:r>
                      <a:endParaRPr/>
                    </a:p>
                    <a:p>
                      <a:pPr marL="0" lvl="0" indent="0" algn="l" rtl="0">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0.711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0.737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0.732</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0.962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0.939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0.954</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0.525</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ADABOOST CLASSIFIER</a:t>
            </a:r>
            <a:r>
              <a:rPr lang="en-GB" sz="3000" b="1" i="0" u="none" strike="noStrike" cap="none">
                <a:solidFill>
                  <a:schemeClr val="accent1"/>
                </a:solidFill>
                <a:latin typeface="Montserrat"/>
                <a:ea typeface="Montserrat"/>
                <a:cs typeface="Montserrat"/>
                <a:sym typeface="Montserrat"/>
              </a:rPr>
              <a:t>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MODERATE Performance: </a:t>
            </a:r>
            <a:r>
              <a:rPr lang="en-GB" dirty="0">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accent1"/>
                </a:solidFill>
                <a:latin typeface="Montserrat"/>
                <a:ea typeface="Montserrat"/>
                <a:cs typeface="Montserrat"/>
                <a:sym typeface="Montserrat"/>
              </a:rPr>
              <a:t>LOGISTIC REGRESSION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BEST Performance: </a:t>
            </a:r>
            <a:r>
              <a:rPr lang="en-GB" dirty="0">
                <a:solidFill>
                  <a:schemeClr val="dk1"/>
                </a:solidFill>
              </a:rPr>
              <a:t>When the true label is 0, 59% of the time the machine can predict it correctly;  when the true label is 1, 92% of the time the machine can predict it correctly. Also, the AUC score is 0.94, which is a nearly perfect result.</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2"/>
          <p:cNvSpPr txBox="1">
            <a:spLocks noGrp="1"/>
          </p:cNvSpPr>
          <p:nvPr>
            <p:ph type="title"/>
          </p:nvPr>
        </p:nvSpPr>
        <p:spPr>
          <a:xfrm>
            <a:off x="457200" y="445025"/>
            <a:ext cx="8229600" cy="484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TABLE OF CONTENTS</a:t>
            </a:r>
            <a:endParaRPr/>
          </a:p>
        </p:txBody>
      </p:sp>
      <p:sp>
        <p:nvSpPr>
          <p:cNvPr id="664" name="Google Shape;664;p2"/>
          <p:cNvSpPr txBox="1">
            <a:spLocks noGrp="1"/>
          </p:cNvSpPr>
          <p:nvPr>
            <p:ph type="title" idx="2"/>
          </p:nvPr>
        </p:nvSpPr>
        <p:spPr>
          <a:xfrm>
            <a:off x="1120050" y="1827650"/>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BACKGROUND</a:t>
            </a:r>
            <a:endParaRPr/>
          </a:p>
        </p:txBody>
      </p:sp>
      <p:sp>
        <p:nvSpPr>
          <p:cNvPr id="665" name="Google Shape;665;p2"/>
          <p:cNvSpPr txBox="1">
            <a:spLocks noGrp="1"/>
          </p:cNvSpPr>
          <p:nvPr>
            <p:ph type="title" idx="3"/>
          </p:nvPr>
        </p:nvSpPr>
        <p:spPr>
          <a:xfrm>
            <a:off x="1136550" y="1261027"/>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01</a:t>
            </a:r>
            <a:endParaRPr/>
          </a:p>
        </p:txBody>
      </p:sp>
      <p:sp>
        <p:nvSpPr>
          <p:cNvPr id="666" name="Google Shape;666;p2"/>
          <p:cNvSpPr txBox="1">
            <a:spLocks noGrp="1"/>
          </p:cNvSpPr>
          <p:nvPr>
            <p:ph type="title" idx="4"/>
          </p:nvPr>
        </p:nvSpPr>
        <p:spPr>
          <a:xfrm>
            <a:off x="1051675" y="3604000"/>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MODEL EVALUATION</a:t>
            </a:r>
            <a:endParaRPr/>
          </a:p>
        </p:txBody>
      </p:sp>
      <p:sp>
        <p:nvSpPr>
          <p:cNvPr id="667" name="Google Shape;667;p2"/>
          <p:cNvSpPr txBox="1">
            <a:spLocks noGrp="1"/>
          </p:cNvSpPr>
          <p:nvPr>
            <p:ph type="title" idx="6"/>
          </p:nvPr>
        </p:nvSpPr>
        <p:spPr>
          <a:xfrm>
            <a:off x="1136550" y="3036281"/>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04</a:t>
            </a:r>
            <a:endParaRPr/>
          </a:p>
        </p:txBody>
      </p:sp>
      <p:sp>
        <p:nvSpPr>
          <p:cNvPr id="668" name="Google Shape;668;p2"/>
          <p:cNvSpPr txBox="1">
            <a:spLocks noGrp="1"/>
          </p:cNvSpPr>
          <p:nvPr>
            <p:ph type="title" idx="7"/>
          </p:nvPr>
        </p:nvSpPr>
        <p:spPr>
          <a:xfrm>
            <a:off x="3528725" y="1817425"/>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&amp; METHODOLOGY</a:t>
            </a:r>
            <a:endParaRPr/>
          </a:p>
        </p:txBody>
      </p:sp>
      <p:sp>
        <p:nvSpPr>
          <p:cNvPr id="669" name="Google Shape;669;p2"/>
          <p:cNvSpPr txBox="1">
            <a:spLocks noGrp="1"/>
          </p:cNvSpPr>
          <p:nvPr>
            <p:ph type="title" idx="9"/>
          </p:nvPr>
        </p:nvSpPr>
        <p:spPr>
          <a:xfrm>
            <a:off x="3442327" y="1235450"/>
            <a:ext cx="2240100" cy="6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02</a:t>
            </a:r>
            <a:endParaRPr/>
          </a:p>
        </p:txBody>
      </p:sp>
      <p:sp>
        <p:nvSpPr>
          <p:cNvPr id="670" name="Google Shape;670;p2"/>
          <p:cNvSpPr txBox="1">
            <a:spLocks noGrp="1"/>
          </p:cNvSpPr>
          <p:nvPr>
            <p:ph type="title" idx="13"/>
          </p:nvPr>
        </p:nvSpPr>
        <p:spPr>
          <a:xfrm>
            <a:off x="3442327" y="360400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SUMMARY</a:t>
            </a:r>
            <a:endParaRPr/>
          </a:p>
        </p:txBody>
      </p:sp>
      <p:sp>
        <p:nvSpPr>
          <p:cNvPr id="671" name="Google Shape;671;p2"/>
          <p:cNvSpPr txBox="1">
            <a:spLocks noGrp="1"/>
          </p:cNvSpPr>
          <p:nvPr>
            <p:ph type="title" idx="15"/>
          </p:nvPr>
        </p:nvSpPr>
        <p:spPr>
          <a:xfrm>
            <a:off x="3442327" y="3012050"/>
            <a:ext cx="2240100" cy="65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05</a:t>
            </a:r>
            <a:endParaRPr/>
          </a:p>
        </p:txBody>
      </p:sp>
      <p:sp>
        <p:nvSpPr>
          <p:cNvPr id="672" name="Google Shape;672;p2"/>
          <p:cNvSpPr txBox="1">
            <a:spLocks noGrp="1"/>
          </p:cNvSpPr>
          <p:nvPr>
            <p:ph type="title" idx="16"/>
          </p:nvPr>
        </p:nvSpPr>
        <p:spPr>
          <a:xfrm>
            <a:off x="5682425" y="1826175"/>
            <a:ext cx="24099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DATA PREP &amp; MODEL TRAINING</a:t>
            </a:r>
            <a:endParaRPr/>
          </a:p>
        </p:txBody>
      </p:sp>
      <p:sp>
        <p:nvSpPr>
          <p:cNvPr id="673" name="Google Shape;673;p2"/>
          <p:cNvSpPr txBox="1">
            <a:spLocks noGrp="1"/>
          </p:cNvSpPr>
          <p:nvPr>
            <p:ph type="title" idx="18"/>
          </p:nvPr>
        </p:nvSpPr>
        <p:spPr>
          <a:xfrm>
            <a:off x="5768951" y="1264506"/>
            <a:ext cx="2240100" cy="66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03</a:t>
            </a:r>
            <a:endParaRPr/>
          </a:p>
        </p:txBody>
      </p:sp>
      <p:sp>
        <p:nvSpPr>
          <p:cNvPr id="674" name="Google Shape;674;p2"/>
          <p:cNvSpPr txBox="1">
            <a:spLocks noGrp="1"/>
          </p:cNvSpPr>
          <p:nvPr>
            <p:ph type="title" idx="19"/>
          </p:nvPr>
        </p:nvSpPr>
        <p:spPr>
          <a:xfrm>
            <a:off x="5768952" y="3602543"/>
            <a:ext cx="22401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FUTURE EXPLORATION</a:t>
            </a:r>
            <a:endParaRPr/>
          </a:p>
        </p:txBody>
      </p:sp>
      <p:sp>
        <p:nvSpPr>
          <p:cNvPr id="675" name="Google Shape;675;p2"/>
          <p:cNvSpPr txBox="1">
            <a:spLocks noGrp="1"/>
          </p:cNvSpPr>
          <p:nvPr>
            <p:ph type="title" idx="21"/>
          </p:nvPr>
        </p:nvSpPr>
        <p:spPr>
          <a:xfrm>
            <a:off x="5768951" y="3039614"/>
            <a:ext cx="2240100" cy="63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000" b="1" i="0" u="none" strike="noStrike" cap="none">
                <a:solidFill>
                  <a:schemeClr val="dk1"/>
                </a:solidFill>
                <a:latin typeface="Montserrat"/>
                <a:ea typeface="Montserrat"/>
                <a:cs typeface="Montserrat"/>
                <a:sym typeface="Montserrat"/>
              </a:rPr>
              <a:t>NEURAL NETWORK PERFORMANCE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accent1"/>
              </a:buClr>
              <a:buSzPts val="3000"/>
              <a:buFont typeface="Montserrat"/>
              <a:buNone/>
            </a:pPr>
            <a:endParaRPr sz="3000" b="1" i="0" u="none" strike="noStrike" cap="non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solidFill>
                  <a:schemeClr val="dk1"/>
                </a:solidFill>
              </a:rPr>
              <a:t>POOR Performance:</a:t>
            </a:r>
            <a:r>
              <a:rPr lang="en-GB" dirty="0">
                <a:solidFill>
                  <a:schemeClr val="dk1"/>
                </a:solidFill>
              </a:rPr>
              <a:t> Most of the time, regardless of the true label of 0 or 1, the model is likely to predict it as 0. Also, the AUC score is close to 0.5, which is similar to the result of random gu</a:t>
            </a:r>
            <a:r>
              <a:rPr lang="en-GB" b="1" dirty="0">
                <a:solidFill>
                  <a:schemeClr val="dk1"/>
                </a:solidFill>
              </a:rPr>
              <a:t>essing.</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4"/>
        <p:cNvGrpSpPr/>
        <p:nvPr/>
      </p:nvGrpSpPr>
      <p:grpSpPr>
        <a:xfrm>
          <a:off x="0" y="0"/>
          <a:ext cx="0" cy="0"/>
          <a:chOff x="0" y="0"/>
          <a:chExt cx="0" cy="0"/>
        </a:xfrm>
      </p:grpSpPr>
      <p:sp>
        <p:nvSpPr>
          <p:cNvPr id="2265" name="Google Shape;2265;g1cd2b6a835e_1_0"/>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7423525" cy="2679565"/>
        </p:xfrm>
        <a:graphic>
          <a:graphicData uri="http://schemas.openxmlformats.org/drawingml/2006/table">
            <a:tbl>
              <a:tblPr firstRow="1" bandRow="1">
                <a:noFill/>
                <a:tableStyleId>{F4F752CF-3FDF-4AF0-B05E-1AA706087CD3}</a:tableStyleId>
              </a:tblPr>
              <a:tblGrid>
                <a:gridCol w="1196075">
                  <a:extLst>
                    <a:ext uri="{9D8B030D-6E8A-4147-A177-3AD203B41FA5}">
                      <a16:colId xmlns:a16="http://schemas.microsoft.com/office/drawing/2014/main" val="20000"/>
                    </a:ext>
                  </a:extLst>
                </a:gridCol>
                <a:gridCol w="1867800">
                  <a:extLst>
                    <a:ext uri="{9D8B030D-6E8A-4147-A177-3AD203B41FA5}">
                      <a16:colId xmlns:a16="http://schemas.microsoft.com/office/drawing/2014/main" val="20001"/>
                    </a:ext>
                  </a:extLst>
                </a:gridCol>
                <a:gridCol w="2023825">
                  <a:extLst>
                    <a:ext uri="{9D8B030D-6E8A-4147-A177-3AD203B41FA5}">
                      <a16:colId xmlns:a16="http://schemas.microsoft.com/office/drawing/2014/main" val="20002"/>
                    </a:ext>
                  </a:extLst>
                </a:gridCol>
                <a:gridCol w="2335825">
                  <a:extLst>
                    <a:ext uri="{9D8B030D-6E8A-4147-A177-3AD203B41FA5}">
                      <a16:colId xmlns:a16="http://schemas.microsoft.com/office/drawing/2014/main" val="20003"/>
                    </a:ext>
                  </a:extLst>
                </a:gridCol>
              </a:tblGrid>
              <a:tr h="57822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Inflation Rate &amp; Interest Rate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Add USD Index &amp; </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Commodity Index &amp; Unemployment Rate</a:t>
                      </a:r>
                      <a:endParaRPr sz="1400" u="none" strike="noStrike" cap="none"/>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a:t>AdaBoost</a:t>
                      </a:r>
                      <a:endParaRPr/>
                    </a:p>
                    <a:p>
                      <a:pPr marL="0" marR="0" lvl="0" indent="0" algn="l" rtl="0">
                        <a:lnSpc>
                          <a:spcPct val="100000"/>
                        </a:lnSpc>
                        <a:spcBef>
                          <a:spcPts val="0"/>
                        </a:spcBef>
                        <a:spcAft>
                          <a:spcPts val="0"/>
                        </a:spcAft>
                        <a:buClr>
                          <a:srgbClr val="000000"/>
                        </a:buClr>
                        <a:buSzPts val="1400"/>
                        <a:buFont typeface="Arial"/>
                        <a:buNone/>
                      </a:pPr>
                      <a:r>
                        <a:rPr lang="en-GB"/>
                        <a:t>Classifier</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t>0.581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0.676</a:t>
                      </a:r>
                      <a:endParaRPr sz="1400" u="none" strike="noStrike" cap="none"/>
                    </a:p>
                  </a:txBody>
                  <a:tcPr marL="91450" marR="91450" marT="45725" marB="45725"/>
                </a:tc>
                <a:extLst>
                  <a:ext uri="{0D108BD9-81ED-4DB2-BD59-A6C34878D82A}">
                    <a16:rowId xmlns:a16="http://schemas.microsoft.com/office/drawing/2014/main" val="10001"/>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Logistic Regression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a:t>
                      </a:r>
                      <a:r>
                        <a:rPr lang="en-GB"/>
                        <a:t>716</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solidFill>
                            <a:srgbClr val="FF0000"/>
                          </a:solidFill>
                        </a:rPr>
                        <a:t>0.751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0.622</a:t>
                      </a:r>
                      <a:endParaRPr sz="1400" u="none" strike="noStrike" cap="none"/>
                    </a:p>
                  </a:txBody>
                  <a:tcPr marL="91450" marR="91450" marT="45725" marB="45725"/>
                </a:tc>
                <a:extLst>
                  <a:ext uri="{0D108BD9-81ED-4DB2-BD59-A6C34878D82A}">
                    <a16:rowId xmlns:a16="http://schemas.microsoft.com/office/drawing/2014/main" val="10002"/>
                  </a:ext>
                </a:extLst>
              </a:tr>
              <a:tr h="5782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Neural Network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a:t>
                      </a:r>
                      <a:r>
                        <a:rPr lang="en-GB"/>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a:solidFill>
                            <a:srgbClr val="FF0000"/>
                          </a:solidFill>
                        </a:rPr>
                        <a:t>0.517</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0.492</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0"/>
        <p:cNvGrpSpPr/>
        <p:nvPr/>
      </p:nvGrpSpPr>
      <p:grpSpPr>
        <a:xfrm>
          <a:off x="0" y="0"/>
          <a:ext cx="0" cy="0"/>
          <a:chOff x="0" y="0"/>
          <a:chExt cx="0" cy="0"/>
        </a:xfrm>
      </p:grpSpPr>
      <p:sp>
        <p:nvSpPr>
          <p:cNvPr id="2271" name="Google Shape;2271;p17"/>
          <p:cNvSpPr txBox="1">
            <a:spLocks noGrp="1"/>
          </p:cNvSpPr>
          <p:nvPr>
            <p:ph type="title"/>
          </p:nvPr>
        </p:nvSpPr>
        <p:spPr>
          <a:xfrm>
            <a:off x="4815309" y="1579008"/>
            <a:ext cx="3871500"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05 SUMMARY</a:t>
            </a:r>
            <a:endParaRPr/>
          </a:p>
          <a:p>
            <a:pPr marL="0" lvl="0" indent="0" algn="r" rtl="0">
              <a:lnSpc>
                <a:spcPct val="100000"/>
              </a:lnSpc>
              <a:spcBef>
                <a:spcPts val="0"/>
              </a:spcBef>
              <a:spcAft>
                <a:spcPts val="0"/>
              </a:spcAft>
              <a:buSzPts val="4800"/>
              <a:buNone/>
            </a:pPr>
            <a:endParaRPr/>
          </a:p>
        </p:txBody>
      </p:sp>
      <p:sp>
        <p:nvSpPr>
          <p:cNvPr id="2272" name="Google Shape;2272;p17"/>
          <p:cNvSpPr/>
          <p:nvPr/>
        </p:nvSpPr>
        <p:spPr>
          <a:xfrm>
            <a:off x="4704322" y="2923846"/>
            <a:ext cx="5957" cy="5957"/>
          </a:xfrm>
          <a:custGeom>
            <a:avLst/>
            <a:gdLst/>
            <a:ahLst/>
            <a:cxnLst/>
            <a:rect l="l" t="t" r="r" b="b"/>
            <a:pathLst>
              <a:path w="124" h="124" fill="none" extrusionOk="0">
                <a:moveTo>
                  <a:pt x="124" y="1"/>
                </a:moveTo>
                <a:lnTo>
                  <a:pt x="124" y="124"/>
                </a:ln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avLst/>
            <a:gdLst/>
            <a:ahLst/>
            <a:cxnLst/>
            <a:rect l="l" t="t" r="r" b="b"/>
            <a:pathLst>
              <a:path w="134" h="1" fill="none" extrusionOk="0">
                <a:moveTo>
                  <a:pt x="0" y="0"/>
                </a:moveTo>
                <a:lnTo>
                  <a:pt x="134" y="0"/>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avLst/>
            <a:gdLst/>
            <a:ahLst/>
            <a:cxnLst/>
            <a:rect l="l" t="t" r="r" b="b"/>
            <a:pathLst>
              <a:path w="134" h="1" fill="none" extrusionOk="0">
                <a:moveTo>
                  <a:pt x="0" y="1"/>
                </a:moveTo>
                <a:lnTo>
                  <a:pt x="134" y="1"/>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avLst/>
            <a:gdLst/>
            <a:ahLst/>
            <a:cxnLst/>
            <a:rect l="l" t="t" r="r" b="b"/>
            <a:pathLst>
              <a:path w="1"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avLst/>
            <a:gdLst/>
            <a:ahLst/>
            <a:cxnLst/>
            <a:rect l="l" t="t" r="r" b="b"/>
            <a:pathLst>
              <a:path w="120000" h="124" fill="none" extrusionOk="0">
                <a:moveTo>
                  <a:pt x="0" y="1"/>
                </a:moveTo>
                <a:lnTo>
                  <a:pt x="0"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avLst/>
            <a:gdLst/>
            <a:ahLst/>
            <a:cxnLst/>
            <a:rect l="l" t="t" r="r" b="b"/>
            <a:pathLst>
              <a:path w="1" h="124" fill="none" extrusionOk="0">
                <a:moveTo>
                  <a:pt x="1" y="1"/>
                </a:moveTo>
                <a:lnTo>
                  <a:pt x="1" y="124"/>
                </a:lnTo>
              </a:path>
            </a:pathLst>
          </a:custGeom>
          <a:noFill/>
          <a:ln w="9525" cap="rnd" cmpd="sng">
            <a:solidFill>
              <a:srgbClr val="8C4A3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avLst/>
            <a:gdLst/>
            <a:ahLst/>
            <a:cxnLst/>
            <a:rect l="l" t="t" r="r" b="b"/>
            <a:pathLst>
              <a:path w="80568" h="29474" fill="none" extrusionOk="0">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w="9525" cap="rnd"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avLst/>
            <a:gdLst/>
            <a:ahLst/>
            <a:cxnLst/>
            <a:rect l="l" t="t" r="r" b="b"/>
            <a:pathLst>
              <a:path w="63325" h="30407" fill="none" extrusionOk="0">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avLst/>
              <a:gdLst/>
              <a:ahLst/>
              <a:cxnLst/>
              <a:rect l="l" t="t" r="r" b="b"/>
              <a:pathLst>
                <a:path w="1" h="36527" fill="none" extrusionOk="0">
                  <a:moveTo>
                    <a:pt x="0" y="36526"/>
                  </a:moveTo>
                  <a:lnTo>
                    <a:pt x="0"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avLst/>
              <a:gdLst/>
              <a:ahLst/>
              <a:cxnLst/>
              <a:rect l="l" t="t" r="r" b="b"/>
              <a:pathLst>
                <a:path w="79932" h="1" fill="none" extrusionOk="0">
                  <a:moveTo>
                    <a:pt x="1" y="0"/>
                  </a:moveTo>
                  <a:lnTo>
                    <a:pt x="79932" y="0"/>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avLst/>
              <a:gdLst/>
              <a:ahLst/>
              <a:cxnLst/>
              <a:rect l="l" t="t" r="r" b="b"/>
              <a:pathLst>
                <a:path w="79932" h="1" fill="none" extrusionOk="0">
                  <a:moveTo>
                    <a:pt x="1" y="1"/>
                  </a:moveTo>
                  <a:lnTo>
                    <a:pt x="79932"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avLst/>
              <a:gdLst/>
              <a:ahLst/>
              <a:cxnLst/>
              <a:rect l="l" t="t" r="r" b="b"/>
              <a:pathLst>
                <a:path w="1"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avLst/>
              <a:gdLst/>
              <a:ahLst/>
              <a:cxnLst/>
              <a:rect l="l" t="t" r="r" b="b"/>
              <a:pathLst>
                <a:path w="120000" h="36527" fill="none" extrusionOk="0">
                  <a:moveTo>
                    <a:pt x="0" y="1"/>
                  </a:moveTo>
                  <a:lnTo>
                    <a:pt x="0"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avLst/>
              <a:gdLst/>
              <a:ahLst/>
              <a:cxnLst/>
              <a:rect l="l" t="t" r="r" b="b"/>
              <a:pathLst>
                <a:path w="1" h="36527" fill="none" extrusionOk="0">
                  <a:moveTo>
                    <a:pt x="1" y="1"/>
                  </a:moveTo>
                  <a:lnTo>
                    <a:pt x="1" y="36527"/>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avLst/>
              <a:gdLst/>
              <a:ahLst/>
              <a:cxnLst/>
              <a:rect l="l" t="t" r="r" b="b"/>
              <a:pathLst>
                <a:path w="85130" h="1" fill="none" extrusionOk="0">
                  <a:moveTo>
                    <a:pt x="85129" y="1"/>
                  </a:moveTo>
                  <a:lnTo>
                    <a:pt x="1" y="1"/>
                  </a:lnTo>
                </a:path>
              </a:pathLst>
            </a:custGeom>
            <a:noFill/>
            <a:ln w="9525" cap="rnd"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avLst/>
            <a:gdLst/>
            <a:ahLst/>
            <a:cxnLst/>
            <a:rect l="l" t="t" r="r" b="b"/>
            <a:pathLst>
              <a:path w="51125" h="51146" extrusionOk="0">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avLst/>
            <a:gdLst/>
            <a:ahLst/>
            <a:cxnLst/>
            <a:rect l="l" t="t" r="r" b="b"/>
            <a:pathLst>
              <a:path w="18792" h="23292" extrusionOk="0">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avLst/>
            <a:gdLst/>
            <a:ahLst/>
            <a:cxnLst/>
            <a:rect l="l" t="t" r="r" b="b"/>
            <a:pathLst>
              <a:path w="51135" h="51146" extrusionOk="0">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avLst/>
            <a:gdLst/>
            <a:ahLst/>
            <a:cxnLst/>
            <a:rect l="l" t="t" r="r" b="b"/>
            <a:pathLst>
              <a:path w="18792" h="23292" extrusionOk="0">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avLst/>
            <a:gdLst/>
            <a:ahLst/>
            <a:cxnLst/>
            <a:rect l="l" t="t" r="r" b="b"/>
            <a:pathLst>
              <a:path w="24584" h="15634" extrusionOk="0">
                <a:moveTo>
                  <a:pt x="1" y="0"/>
                </a:moveTo>
                <a:lnTo>
                  <a:pt x="1" y="15634"/>
                </a:lnTo>
                <a:lnTo>
                  <a:pt x="24584" y="15634"/>
                </a:lnTo>
                <a:lnTo>
                  <a:pt x="2458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avLst/>
            <a:gdLst/>
            <a:ahLst/>
            <a:cxnLst/>
            <a:rect l="l" t="t" r="r" b="b"/>
            <a:pathLst>
              <a:path w="24523" h="15572" extrusionOk="0">
                <a:moveTo>
                  <a:pt x="1" y="0"/>
                </a:moveTo>
                <a:lnTo>
                  <a:pt x="1" y="15572"/>
                </a:lnTo>
                <a:lnTo>
                  <a:pt x="24522" y="15572"/>
                </a:lnTo>
                <a:lnTo>
                  <a:pt x="2452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avLst/>
            <a:gdLst/>
            <a:ahLst/>
            <a:cxnLst/>
            <a:rect l="l" t="t" r="r" b="b"/>
            <a:pathLst>
              <a:path w="24584" h="15634" extrusionOk="0">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avLst/>
            <a:gdLst/>
            <a:ahLst/>
            <a:cxnLst/>
            <a:rect l="l" t="t" r="r" b="b"/>
            <a:pathLst>
              <a:path w="729" h="7485" extrusionOk="0">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avLst/>
            <a:gdLst/>
            <a:ahLst/>
            <a:cxnLst/>
            <a:rect l="l" t="t" r="r" b="b"/>
            <a:pathLst>
              <a:path w="729" h="7485" extrusionOk="0">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avLst/>
            <a:gdLst/>
            <a:ahLst/>
            <a:cxnLst/>
            <a:rect l="l" t="t" r="r" b="b"/>
            <a:pathLst>
              <a:path w="729" h="7485" extrusionOk="0">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avLst/>
            <a:gdLst/>
            <a:ahLst/>
            <a:cxnLst/>
            <a:rect l="l" t="t" r="r" b="b"/>
            <a:pathLst>
              <a:path w="739" h="7475" extrusionOk="0">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avLst/>
            <a:gdLst/>
            <a:ahLst/>
            <a:cxnLst/>
            <a:rect l="l" t="t" r="r" b="b"/>
            <a:pathLst>
              <a:path w="739" h="7474" extrusionOk="0">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avLst/>
            <a:gdLst/>
            <a:ahLst/>
            <a:cxnLst/>
            <a:rect l="l" t="t" r="r" b="b"/>
            <a:pathLst>
              <a:path w="739" h="7474" extrusionOk="0">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avLst/>
            <a:gdLst/>
            <a:ahLst/>
            <a:cxnLst/>
            <a:rect l="l" t="t" r="r" b="b"/>
            <a:pathLst>
              <a:path w="729" h="7474" extrusionOk="0">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avLst/>
            <a:gdLst/>
            <a:ahLst/>
            <a:cxnLst/>
            <a:rect l="l" t="t" r="r" b="b"/>
            <a:pathLst>
              <a:path w="729" h="7485" extrusionOk="0">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avLst/>
            <a:gdLst/>
            <a:ahLst/>
            <a:cxnLst/>
            <a:rect l="l" t="t" r="r" b="b"/>
            <a:pathLst>
              <a:path w="729" h="7485" extrusionOk="0">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avLst/>
            <a:gdLst/>
            <a:ahLst/>
            <a:cxnLst/>
            <a:rect l="l" t="t" r="r" b="b"/>
            <a:pathLst>
              <a:path w="739" h="7485" extrusionOk="0">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avLst/>
            <a:gdLst/>
            <a:ahLst/>
            <a:cxnLst/>
            <a:rect l="l" t="t" r="r" b="b"/>
            <a:pathLst>
              <a:path w="738" h="7485" extrusionOk="0">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avLst/>
            <a:gdLst/>
            <a:ahLst/>
            <a:cxnLst/>
            <a:rect l="l" t="t" r="r" b="b"/>
            <a:pathLst>
              <a:path w="729" h="7485" extrusionOk="0">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avLst/>
            <a:gdLst/>
            <a:ahLst/>
            <a:cxnLst/>
            <a:rect l="l" t="t" r="r" b="b"/>
            <a:pathLst>
              <a:path w="729" h="7484" extrusionOk="0">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avLst/>
            <a:gdLst/>
            <a:ahLst/>
            <a:cxnLst/>
            <a:rect l="l" t="t" r="r" b="b"/>
            <a:pathLst>
              <a:path w="729" h="7484" extrusionOk="0">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avLst/>
            <a:gdLst/>
            <a:ahLst/>
            <a:cxnLst/>
            <a:rect l="l" t="t" r="r" b="b"/>
            <a:pathLst>
              <a:path w="729" h="7484" extrusionOk="0">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avLst/>
            <a:gdLst/>
            <a:ahLst/>
            <a:cxnLst/>
            <a:rect l="l" t="t" r="r" b="b"/>
            <a:pathLst>
              <a:path w="13061" h="13861" extrusionOk="0">
                <a:moveTo>
                  <a:pt x="1" y="0"/>
                </a:moveTo>
                <a:lnTo>
                  <a:pt x="1" y="13860"/>
                </a:lnTo>
                <a:lnTo>
                  <a:pt x="13061" y="13860"/>
                </a:lnTo>
                <a:lnTo>
                  <a:pt x="1306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avLst/>
            <a:gdLst/>
            <a:ahLst/>
            <a:cxnLst/>
            <a:rect l="l" t="t" r="r" b="b"/>
            <a:pathLst>
              <a:path w="12876" h="13677" extrusionOk="0">
                <a:moveTo>
                  <a:pt x="0" y="1"/>
                </a:moveTo>
                <a:lnTo>
                  <a:pt x="0" y="13676"/>
                </a:lnTo>
                <a:lnTo>
                  <a:pt x="12876" y="13676"/>
                </a:lnTo>
                <a:lnTo>
                  <a:pt x="1287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avLst/>
            <a:gdLst/>
            <a:ahLst/>
            <a:cxnLst/>
            <a:rect l="l" t="t" r="r" b="b"/>
            <a:pathLst>
              <a:path w="12948" h="13738" extrusionOk="0">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avLst/>
            <a:gdLst/>
            <a:ahLst/>
            <a:cxnLst/>
            <a:rect l="l" t="t" r="r" b="b"/>
            <a:pathLst>
              <a:path w="10190" h="9419" extrusionOk="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avLst/>
            <a:gdLst/>
            <a:ahLst/>
            <a:cxnLst/>
            <a:rect l="l" t="t" r="r" b="b"/>
            <a:pathLst>
              <a:path w="2379" h="2184" extrusionOk="0">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avLst/>
            <a:gdLst/>
            <a:ahLst/>
            <a:cxnLst/>
            <a:rect l="l" t="t" r="r" b="b"/>
            <a:pathLst>
              <a:path w="2523" h="2892" extrusionOk="0">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avLst/>
            <a:gdLst/>
            <a:ahLst/>
            <a:cxnLst/>
            <a:rect l="l" t="t" r="r" b="b"/>
            <a:pathLst>
              <a:path w="10027" h="10027" extrusionOk="0">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avLst/>
            <a:gdLst/>
            <a:ahLst/>
            <a:cxnLst/>
            <a:rect l="l" t="t" r="r" b="b"/>
            <a:pathLst>
              <a:path w="10785" h="10026" extrusionOk="0">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avLst/>
            <a:gdLst/>
            <a:ahLst/>
            <a:cxnLst/>
            <a:rect l="l" t="t" r="r" b="b"/>
            <a:pathLst>
              <a:path w="9770" h="9196" extrusionOk="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avLst/>
            <a:gdLst/>
            <a:ahLst/>
            <a:cxnLst/>
            <a:rect l="l" t="t" r="r" b="b"/>
            <a:pathLst>
              <a:path w="2390" h="5311" fill="none" extrusionOk="0">
                <a:moveTo>
                  <a:pt x="1" y="0"/>
                </a:moveTo>
                <a:lnTo>
                  <a:pt x="1" y="3025"/>
                </a:lnTo>
                <a:lnTo>
                  <a:pt x="2389" y="5311"/>
                </a:lnTo>
              </a:path>
            </a:pathLst>
          </a:custGeom>
          <a:noFill/>
          <a:ln w="9750" cap="flat" cmpd="sng">
            <a:solidFill>
              <a:srgbClr val="775438"/>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avLst/>
            <a:gdLst/>
            <a:ahLst/>
            <a:cxnLst/>
            <a:rect l="l" t="t" r="r" b="b"/>
            <a:pathLst>
              <a:path w="12836" h="11555" extrusionOk="0">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avLst/>
            <a:gdLst/>
            <a:ahLst/>
            <a:cxnLst/>
            <a:rect l="l" t="t" r="r" b="b"/>
            <a:pathLst>
              <a:path w="11359" h="7700" extrusionOk="0">
                <a:moveTo>
                  <a:pt x="0" y="0"/>
                </a:moveTo>
                <a:lnTo>
                  <a:pt x="7853" y="7699"/>
                </a:lnTo>
                <a:lnTo>
                  <a:pt x="11359" y="7699"/>
                </a:lnTo>
                <a:lnTo>
                  <a:pt x="34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avLst/>
            <a:gdLst/>
            <a:ahLst/>
            <a:cxnLst/>
            <a:rect l="l" t="t" r="r" b="b"/>
            <a:pathLst>
              <a:path w="12437" h="15625" extrusionOk="0">
                <a:moveTo>
                  <a:pt x="8930" y="1"/>
                </a:moveTo>
                <a:lnTo>
                  <a:pt x="1" y="15624"/>
                </a:lnTo>
                <a:lnTo>
                  <a:pt x="3497" y="15624"/>
                </a:lnTo>
                <a:lnTo>
                  <a:pt x="1243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avLst/>
            <a:gdLst/>
            <a:ahLst/>
            <a:cxnLst/>
            <a:rect l="l" t="t" r="r" b="b"/>
            <a:pathLst>
              <a:path w="12200" h="15625" extrusionOk="0">
                <a:moveTo>
                  <a:pt x="0" y="1"/>
                </a:moveTo>
                <a:lnTo>
                  <a:pt x="8704" y="15624"/>
                </a:lnTo>
                <a:lnTo>
                  <a:pt x="12199" y="15624"/>
                </a:lnTo>
                <a:lnTo>
                  <a:pt x="350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avLst/>
            <a:gdLst/>
            <a:ahLst/>
            <a:cxnLst/>
            <a:rect l="l" t="t" r="r" b="b"/>
            <a:pathLst>
              <a:path w="11831" h="12631" extrusionOk="0">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avLst/>
            <a:gdLst/>
            <a:ahLst/>
            <a:cxnLst/>
            <a:rect l="l" t="t" r="r" b="b"/>
            <a:pathLst>
              <a:path w="1764" h="2543" extrusionOk="0">
                <a:moveTo>
                  <a:pt x="0" y="0"/>
                </a:moveTo>
                <a:lnTo>
                  <a:pt x="923" y="2543"/>
                </a:lnTo>
                <a:lnTo>
                  <a:pt x="1764" y="1722"/>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avLst/>
            <a:gdLst/>
            <a:ahLst/>
            <a:cxnLst/>
            <a:rect l="l" t="t" r="r" b="b"/>
            <a:pathLst>
              <a:path w="1743" h="4614" extrusionOk="0">
                <a:moveTo>
                  <a:pt x="0" y="1"/>
                </a:moveTo>
                <a:lnTo>
                  <a:pt x="902" y="4614"/>
                </a:lnTo>
                <a:lnTo>
                  <a:pt x="1743" y="3138"/>
                </a:lnTo>
                <a:lnTo>
                  <a:pt x="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avLst/>
            <a:gdLst/>
            <a:ahLst/>
            <a:cxnLst/>
            <a:rect l="l" t="t" r="r" b="b"/>
            <a:pathLst>
              <a:path w="1395" h="1970" extrusionOk="0">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avLst/>
            <a:gdLst/>
            <a:ahLst/>
            <a:cxnLst/>
            <a:rect l="l" t="t" r="r" b="b"/>
            <a:pathLst>
              <a:path w="1252" h="2195" extrusionOk="0">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avLst/>
            <a:gdLst/>
            <a:ahLst/>
            <a:cxnLst/>
            <a:rect l="l" t="t" r="r" b="b"/>
            <a:pathLst>
              <a:path w="3189" h="1219" extrusionOk="0">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avLst/>
            <a:gdLst/>
            <a:ahLst/>
            <a:cxnLst/>
            <a:rect l="l" t="t" r="r" b="b"/>
            <a:pathLst>
              <a:path w="1241" h="907" extrusionOk="0">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avLst/>
            <a:gdLst/>
            <a:ahLst/>
            <a:cxnLst/>
            <a:rect l="l" t="t" r="r" b="b"/>
            <a:pathLst>
              <a:path w="3159" h="1219" extrusionOk="0">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avLst/>
            <a:gdLst/>
            <a:ahLst/>
            <a:cxnLst/>
            <a:rect l="l" t="t" r="r" b="b"/>
            <a:pathLst>
              <a:path w="1231" h="1028" extrusionOk="0">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avLst/>
            <a:gdLst/>
            <a:ahLst/>
            <a:cxnLst/>
            <a:rect l="l" t="t" r="r" b="b"/>
            <a:pathLst>
              <a:path w="1087" h="707" extrusionOk="0">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avLst/>
            <a:gdLst/>
            <a:ahLst/>
            <a:cxnLst/>
            <a:rect l="l" t="t" r="r" b="b"/>
            <a:pathLst>
              <a:path w="1160" h="715" extrusionOk="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avLst/>
            <a:gdLst/>
            <a:ahLst/>
            <a:cxnLst/>
            <a:rect l="l" t="t" r="r" b="b"/>
            <a:pathLst>
              <a:path w="4359" h="8525" extrusionOk="0">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avLst/>
            <a:gdLst/>
            <a:ahLst/>
            <a:cxnLst/>
            <a:rect l="l" t="t" r="r" b="b"/>
            <a:pathLst>
              <a:path w="5162" h="11596" extrusionOk="0">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avLst/>
            <a:gdLst/>
            <a:ahLst/>
            <a:cxnLst/>
            <a:rect l="l" t="t" r="r" b="b"/>
            <a:pathLst>
              <a:path w="6715" h="11957" extrusionOk="0">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avLst/>
            <a:gdLst/>
            <a:ahLst/>
            <a:cxnLst/>
            <a:rect l="l" t="t" r="r" b="b"/>
            <a:pathLst>
              <a:path w="3332" h="4111" extrusionOk="0">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avLst/>
            <a:gdLst/>
            <a:ahLst/>
            <a:cxnLst/>
            <a:rect l="l" t="t" r="r" b="b"/>
            <a:pathLst>
              <a:path w="2492" h="408" extrusionOk="0">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avLst/>
            <a:gdLst/>
            <a:ahLst/>
            <a:cxnLst/>
            <a:rect l="l" t="t" r="r" b="b"/>
            <a:pathLst>
              <a:path w="6347" h="9081" extrusionOk="0">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avLst/>
            <a:gdLst/>
            <a:ahLst/>
            <a:cxnLst/>
            <a:rect l="l" t="t" r="r" b="b"/>
            <a:pathLst>
              <a:path w="5650" h="7386" extrusionOk="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avLst/>
            <a:gdLst/>
            <a:ahLst/>
            <a:cxnLst/>
            <a:rect l="l" t="t" r="r" b="b"/>
            <a:pathLst>
              <a:path w="729" h="617" extrusionOk="0">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avLst/>
            <a:gdLst/>
            <a:ahLst/>
            <a:cxnLst/>
            <a:rect l="l" t="t" r="r" b="b"/>
            <a:pathLst>
              <a:path w="390" h="565" extrusionOk="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avLst/>
            <a:gdLst/>
            <a:ahLst/>
            <a:cxnLst/>
            <a:rect l="l" t="t" r="r" b="b"/>
            <a:pathLst>
              <a:path w="2826" h="2644" extrusionOk="0">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avLst/>
            <a:gdLst/>
            <a:ahLst/>
            <a:cxnLst/>
            <a:rect l="l" t="t" r="r" b="b"/>
            <a:pathLst>
              <a:path w="1467" h="2328" extrusionOk="0">
                <a:moveTo>
                  <a:pt x="0" y="0"/>
                </a:moveTo>
                <a:lnTo>
                  <a:pt x="0" y="0"/>
                </a:lnTo>
                <a:cubicBezTo>
                  <a:pt x="595" y="513"/>
                  <a:pt x="954" y="1230"/>
                  <a:pt x="862" y="2327"/>
                </a:cubicBezTo>
                <a:lnTo>
                  <a:pt x="1466" y="554"/>
                </a:lnTo>
                <a:lnTo>
                  <a:pt x="0" y="0"/>
                </a:lnTo>
                <a:close/>
              </a:path>
            </a:pathLst>
          </a:custGeom>
          <a:solidFill>
            <a:srgbClr val="301A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22"/>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CONCLUSION</a:t>
            </a:r>
            <a:endParaRPr/>
          </a:p>
          <a:p>
            <a:pPr marL="0" lvl="0" indent="0" algn="ctr" rtl="0">
              <a:lnSpc>
                <a:spcPct val="100000"/>
              </a:lnSpc>
              <a:spcBef>
                <a:spcPts val="0"/>
              </a:spcBef>
              <a:spcAft>
                <a:spcPts val="0"/>
              </a:spcAft>
              <a:buSzPts val="3000"/>
              <a:buNone/>
            </a:pPr>
            <a:endParaRPr/>
          </a:p>
        </p:txBody>
      </p:sp>
      <p:sp>
        <p:nvSpPr>
          <p:cNvPr id="2378" name="Google Shape;2378;p22"/>
          <p:cNvSpPr txBox="1"/>
          <p:nvPr/>
        </p:nvSpPr>
        <p:spPr>
          <a:xfrm>
            <a:off x="1776438" y="1247467"/>
            <a:ext cx="55911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We were able to predict the moving direction of forex price change with the Logistic Regression Model at a 75% accuracy level.</a:t>
            </a:r>
            <a:endParaRPr dirty="0">
              <a:solidFill>
                <a:schemeClr val="dk1"/>
              </a:solidFill>
            </a:endParaRPr>
          </a:p>
          <a:p>
            <a:pPr marL="457200" marR="0" lvl="0" indent="-317500" algn="l" rtl="0">
              <a:lnSpc>
                <a:spcPct val="150000"/>
              </a:lnSpc>
              <a:spcBef>
                <a:spcPts val="0"/>
              </a:spcBef>
              <a:spcAft>
                <a:spcPts val="0"/>
              </a:spcAft>
              <a:buClr>
                <a:schemeClr val="dk1"/>
              </a:buClr>
              <a:buSzPts val="1400"/>
              <a:buChar char="●"/>
            </a:pPr>
            <a:r>
              <a:rPr lang="en-GB" dirty="0">
                <a:solidFill>
                  <a:schemeClr val="dk1"/>
                </a:solidFill>
              </a:rPr>
              <a:t>Our original hypothesis regarding the choice of data is correct for some factors, as the data set “</a:t>
            </a:r>
            <a:r>
              <a:rPr lang="en-GB" dirty="0" err="1">
                <a:solidFill>
                  <a:schemeClr val="dk1"/>
                </a:solidFill>
              </a:rPr>
              <a:t>Inflation+Interest+Indices</a:t>
            </a:r>
            <a:r>
              <a:rPr lang="en-GB" dirty="0">
                <a:solidFill>
                  <a:schemeClr val="dk1"/>
                </a:solidFill>
              </a:rPr>
              <a:t>” give us the highest AUC, except the Neural Network Model.</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Best Model: Logistic Regression</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Second Best Model: </a:t>
            </a:r>
            <a:r>
              <a:rPr lang="en-GB" dirty="0" err="1">
                <a:solidFill>
                  <a:schemeClr val="dk1"/>
                </a:solidFill>
              </a:rPr>
              <a:t>Adaboost</a:t>
            </a:r>
            <a:r>
              <a:rPr lang="en-GB" dirty="0">
                <a:solidFill>
                  <a:schemeClr val="dk1"/>
                </a:solidFill>
              </a:rPr>
              <a:t> Classifier</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Worst Model: Neural Network</a:t>
            </a:r>
            <a:endParaRPr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GB" dirty="0">
                <a:solidFill>
                  <a:schemeClr val="dk1"/>
                </a:solidFill>
              </a:rPr>
              <a:t>We left unemployment rate out as it does not provide significant improvement on AUC.</a:t>
            </a:r>
            <a:endParaRPr dirty="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sp>
        <p:nvSpPr>
          <p:cNvPr id="2383" name="Google Shape;2383;p21"/>
          <p:cNvSpPr txBox="1">
            <a:spLocks noGrp="1"/>
          </p:cNvSpPr>
          <p:nvPr>
            <p:ph type="title" idx="15"/>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a:t>DIFFICULTIES FACED</a:t>
            </a:r>
            <a:endParaRPr/>
          </a:p>
          <a:p>
            <a:pPr marL="0" lvl="0" indent="0" algn="ctr" rtl="0">
              <a:lnSpc>
                <a:spcPct val="100000"/>
              </a:lnSpc>
              <a:spcBef>
                <a:spcPts val="0"/>
              </a:spcBef>
              <a:spcAft>
                <a:spcPts val="0"/>
              </a:spcAft>
              <a:buSzPts val="3000"/>
              <a:buNone/>
            </a:pPr>
            <a:endParaRPr/>
          </a:p>
        </p:txBody>
      </p:sp>
      <p:sp>
        <p:nvSpPr>
          <p:cNvPr id="2384" name="Google Shape;2384;p21"/>
          <p:cNvSpPr txBox="1"/>
          <p:nvPr/>
        </p:nvSpPr>
        <p:spPr>
          <a:xfrm>
            <a:off x="1370699" y="1225650"/>
            <a:ext cx="6402600" cy="3540300"/>
          </a:xfrm>
          <a:prstGeom prst="rect">
            <a:avLst/>
          </a:prstGeom>
          <a:noFill/>
          <a:ln>
            <a:noFill/>
          </a:ln>
        </p:spPr>
        <p:txBody>
          <a:bodyPr spcFirstLastPara="1" wrap="square" lIns="91425" tIns="45700" rIns="91425" bIns="45700" anchor="t" anchorCtr="0">
            <a:spAutoFit/>
          </a:bodyPr>
          <a:lstStyle/>
          <a:p>
            <a:pPr marL="457200" marR="0" lvl="0" indent="-317500" algn="l" rtl="0">
              <a:lnSpc>
                <a:spcPct val="150000"/>
              </a:lnSpc>
              <a:spcBef>
                <a:spcPts val="0"/>
              </a:spcBef>
              <a:spcAft>
                <a:spcPts val="0"/>
              </a:spcAft>
              <a:buClr>
                <a:srgbClr val="000000"/>
              </a:buClr>
              <a:buSzPts val="1400"/>
              <a:buFont typeface="Arial"/>
              <a:buAutoNum type="arabicPeriod"/>
            </a:pPr>
            <a:r>
              <a:rPr lang="en-GB" sz="1400" b="0" i="0" u="none" strike="noStrike" cap="none">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a:solidFill>
                  <a:schemeClr val="dk1"/>
                </a:solidFill>
              </a:rPr>
              <a:t> We decided which factors to keep based on comparison of AUC.</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AutoNum type="arabicPeriod"/>
            </a:pPr>
            <a:r>
              <a:rPr lang="en-GB">
                <a:solidFill>
                  <a:schemeClr val="dk1"/>
                </a:solidFill>
              </a:rPr>
              <a:t>Oppose to what we expected, the more factors we added to the Logistic Regression Model, the lower its AUC is. So we did more research and found out that this can be due to the default algorithm (L2).</a:t>
            </a:r>
            <a:endParaRPr>
              <a:solidFill>
                <a:schemeClr val="dk1"/>
              </a:solidFill>
            </a:endParaRPr>
          </a:p>
          <a:p>
            <a:pPr marL="457200" marR="0" lvl="0" indent="-317500" algn="l" rtl="0">
              <a:lnSpc>
                <a:spcPct val="150000"/>
              </a:lnSpc>
              <a:spcBef>
                <a:spcPts val="0"/>
              </a:spcBef>
              <a:spcAft>
                <a:spcPts val="0"/>
              </a:spcAft>
              <a:buClr>
                <a:schemeClr val="dk1"/>
              </a:buClr>
              <a:buSzPts val="1400"/>
              <a:buAutoNum type="arabicPeriod"/>
            </a:pPr>
            <a:r>
              <a:rPr lang="en-GB">
                <a:solidFill>
                  <a:schemeClr val="dk1"/>
                </a:solidFill>
              </a:rPr>
              <a:t>We had a weird result for Logistic Regression, all the “y_pred” were 1. So we reviewed the code closely, and found out that we fit in X_train instead of X_train_scaled. So we have corrected it and received a significant improvement in the result.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8"/>
        <p:cNvGrpSpPr/>
        <p:nvPr/>
      </p:nvGrpSpPr>
      <p:grpSpPr>
        <a:xfrm>
          <a:off x="0" y="0"/>
          <a:ext cx="0" cy="0"/>
          <a:chOff x="0" y="0"/>
          <a:chExt cx="0" cy="0"/>
        </a:xfrm>
      </p:grpSpPr>
      <p:sp>
        <p:nvSpPr>
          <p:cNvPr id="2389" name="Google Shape;2389;p23"/>
          <p:cNvSpPr txBox="1">
            <a:spLocks noGrp="1"/>
          </p:cNvSpPr>
          <p:nvPr>
            <p:ph type="title"/>
          </p:nvPr>
        </p:nvSpPr>
        <p:spPr>
          <a:xfrm>
            <a:off x="4815308" y="1871700"/>
            <a:ext cx="4275145" cy="1400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a:t>06 FUTURE EXPLORATION</a:t>
            </a:r>
            <a:endParaRPr/>
          </a:p>
          <a:p>
            <a:pPr marL="0" lvl="0" indent="0" algn="r" rtl="0">
              <a:lnSpc>
                <a:spcPct val="100000"/>
              </a:lnSpc>
              <a:spcBef>
                <a:spcPts val="0"/>
              </a:spcBef>
              <a:spcAft>
                <a:spcPts val="0"/>
              </a:spcAft>
              <a:buSzPts val="4800"/>
              <a:buNone/>
            </a:pPr>
            <a:endParaRPr/>
          </a:p>
        </p:txBody>
      </p:sp>
      <p:sp>
        <p:nvSpPr>
          <p:cNvPr id="2390" name="Google Shape;2390;p23"/>
          <p:cNvSpPr/>
          <p:nvPr/>
        </p:nvSpPr>
        <p:spPr>
          <a:xfrm>
            <a:off x="696136" y="3909893"/>
            <a:ext cx="4079314" cy="53"/>
          </a:xfrm>
          <a:custGeom>
            <a:avLst/>
            <a:gdLst/>
            <a:ahLst/>
            <a:cxnLst/>
            <a:rect l="l" t="t" r="r" b="b"/>
            <a:pathLst>
              <a:path w="77399" h="1" fill="none" extrusionOk="0">
                <a:moveTo>
                  <a:pt x="0" y="1"/>
                </a:moveTo>
                <a:lnTo>
                  <a:pt x="77399" y="1"/>
                </a:lnTo>
              </a:path>
            </a:pathLst>
          </a:custGeom>
          <a:noFill/>
          <a:ln w="95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avLst/>
            <a:gdLst/>
            <a:ahLst/>
            <a:cxnLst/>
            <a:rect l="l" t="t" r="r" b="b"/>
            <a:pathLst>
              <a:path w="1" h="5875" fill="none" extrusionOk="0">
                <a:moveTo>
                  <a:pt x="0" y="0"/>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avLst/>
            <a:gdLst/>
            <a:ahLst/>
            <a:cxnLst/>
            <a:rect l="l" t="t" r="r" b="b"/>
            <a:pathLst>
              <a:path w="1" h="4409" fill="none" extrusionOk="0">
                <a:moveTo>
                  <a:pt x="0" y="1"/>
                </a:moveTo>
                <a:lnTo>
                  <a:pt x="0" y="440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avLst/>
            <a:gdLst/>
            <a:ahLst/>
            <a:cxnLst/>
            <a:rect l="l" t="t" r="r" b="b"/>
            <a:pathLst>
              <a:path w="1" h="5239" fill="none" extrusionOk="0">
                <a:moveTo>
                  <a:pt x="0" y="0"/>
                </a:moveTo>
                <a:lnTo>
                  <a:pt x="0" y="5239"/>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avLst/>
            <a:gdLst/>
            <a:ahLst/>
            <a:cxnLst/>
            <a:rect l="l" t="t" r="r" b="b"/>
            <a:pathLst>
              <a:path w="1" h="4563" fill="none" extrusionOk="0">
                <a:moveTo>
                  <a:pt x="0" y="0"/>
                </a:moveTo>
                <a:lnTo>
                  <a:pt x="0" y="456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avLst/>
            <a:gdLst/>
            <a:ahLst/>
            <a:cxnLst/>
            <a:rect l="l" t="t" r="r" b="b"/>
            <a:pathLst>
              <a:path w="1" h="5465" fill="none" extrusionOk="0">
                <a:moveTo>
                  <a:pt x="0" y="1"/>
                </a:moveTo>
                <a:lnTo>
                  <a:pt x="0" y="546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avLst/>
            <a:gdLst/>
            <a:ahLst/>
            <a:cxnLst/>
            <a:rect l="l" t="t" r="r" b="b"/>
            <a:pathLst>
              <a:path w="1" h="4337" fill="none" extrusionOk="0">
                <a:moveTo>
                  <a:pt x="0" y="0"/>
                </a:moveTo>
                <a:lnTo>
                  <a:pt x="0" y="433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avLst/>
            <a:gdLst/>
            <a:ahLst/>
            <a:cxnLst/>
            <a:rect l="l" t="t" r="r" b="b"/>
            <a:pathLst>
              <a:path w="1" h="4368" fill="none" extrusionOk="0">
                <a:moveTo>
                  <a:pt x="0" y="1"/>
                </a:moveTo>
                <a:lnTo>
                  <a:pt x="0" y="4368"/>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avLst/>
            <a:gdLst/>
            <a:ahLst/>
            <a:cxnLst/>
            <a:rect l="l" t="t" r="r" b="b"/>
            <a:pathLst>
              <a:path w="1" h="4450" fill="none" extrusionOk="0">
                <a:moveTo>
                  <a:pt x="0" y="1"/>
                </a:moveTo>
                <a:lnTo>
                  <a:pt x="0" y="4450"/>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avLst/>
            <a:gdLst/>
            <a:ahLst/>
            <a:cxnLst/>
            <a:rect l="l" t="t" r="r" b="b"/>
            <a:pathLst>
              <a:path w="1" h="5404" fill="none" extrusionOk="0">
                <a:moveTo>
                  <a:pt x="0" y="1"/>
                </a:moveTo>
                <a:lnTo>
                  <a:pt x="0" y="540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avLst/>
            <a:gdLst/>
            <a:ahLst/>
            <a:cxnLst/>
            <a:rect l="l" t="t" r="r" b="b"/>
            <a:pathLst>
              <a:path w="1" h="3743" fill="none" extrusionOk="0">
                <a:moveTo>
                  <a:pt x="0" y="1"/>
                </a:moveTo>
                <a:lnTo>
                  <a:pt x="0" y="374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avLst/>
            <a:gdLst/>
            <a:ahLst/>
            <a:cxnLst/>
            <a:rect l="l" t="t" r="r" b="b"/>
            <a:pathLst>
              <a:path w="1" h="3906" fill="none" extrusionOk="0">
                <a:moveTo>
                  <a:pt x="0" y="0"/>
                </a:moveTo>
                <a:lnTo>
                  <a:pt x="0" y="3906"/>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avLst/>
            <a:gdLst/>
            <a:ahLst/>
            <a:cxnLst/>
            <a:rect l="l" t="t" r="r" b="b"/>
            <a:pathLst>
              <a:path w="1" h="7485" fill="none" extrusionOk="0">
                <a:moveTo>
                  <a:pt x="0" y="1"/>
                </a:moveTo>
                <a:lnTo>
                  <a:pt x="0" y="748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avLst/>
            <a:gdLst/>
            <a:ahLst/>
            <a:cxnLst/>
            <a:rect l="l" t="t" r="r" b="b"/>
            <a:pathLst>
              <a:path w="1" h="6695" fill="none" extrusionOk="0">
                <a:moveTo>
                  <a:pt x="0" y="0"/>
                </a:moveTo>
                <a:lnTo>
                  <a:pt x="0" y="669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avLst/>
            <a:gdLst/>
            <a:ahLst/>
            <a:cxnLst/>
            <a:rect l="l" t="t" r="r" b="b"/>
            <a:pathLst>
              <a:path w="1" h="5424" fill="none" extrusionOk="0">
                <a:moveTo>
                  <a:pt x="0" y="0"/>
                </a:moveTo>
                <a:lnTo>
                  <a:pt x="0" y="5423"/>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avLst/>
            <a:gdLst/>
            <a:ahLst/>
            <a:cxnLst/>
            <a:rect l="l" t="t" r="r" b="b"/>
            <a:pathLst>
              <a:path w="1" h="5886" fill="none" extrusionOk="0">
                <a:moveTo>
                  <a:pt x="0" y="1"/>
                </a:moveTo>
                <a:lnTo>
                  <a:pt x="0" y="588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avLst/>
            <a:gdLst/>
            <a:ahLst/>
            <a:cxnLst/>
            <a:rect l="l" t="t" r="r" b="b"/>
            <a:pathLst>
              <a:path w="1" h="5875"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avLst/>
            <a:gdLst/>
            <a:ahLst/>
            <a:cxnLst/>
            <a:rect l="l" t="t" r="r" b="b"/>
            <a:pathLst>
              <a:path w="1" h="5876" fill="none" extrusionOk="0">
                <a:moveTo>
                  <a:pt x="0" y="1"/>
                </a:moveTo>
                <a:lnTo>
                  <a:pt x="0"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avLst/>
            <a:gdLst/>
            <a:ahLst/>
            <a:cxnLst/>
            <a:rect l="l" t="t" r="r" b="b"/>
            <a:pathLst>
              <a:path w="1" h="5875" fill="none" extrusionOk="0">
                <a:moveTo>
                  <a:pt x="0" y="0"/>
                </a:moveTo>
                <a:lnTo>
                  <a:pt x="0" y="5874"/>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avLst/>
            <a:gdLst/>
            <a:ahLst/>
            <a:cxnLst/>
            <a:rect l="l" t="t" r="r" b="b"/>
            <a:pathLst>
              <a:path w="1" h="6972" fill="none" extrusionOk="0">
                <a:moveTo>
                  <a:pt x="0" y="1"/>
                </a:moveTo>
                <a:lnTo>
                  <a:pt x="0" y="6972"/>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avLst/>
            <a:gdLst/>
            <a:ahLst/>
            <a:cxnLst/>
            <a:rect l="l" t="t" r="r" b="b"/>
            <a:pathLst>
              <a:path w="1" h="5875" fill="none" extrusionOk="0">
                <a:moveTo>
                  <a:pt x="1" y="1"/>
                </a:moveTo>
                <a:lnTo>
                  <a:pt x="1" y="5875"/>
                </a:lnTo>
              </a:path>
            </a:pathLst>
          </a:custGeom>
          <a:noFill/>
          <a:ln w="952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95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95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9525"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6"/>
        <p:cNvGrpSpPr/>
        <p:nvPr/>
      </p:nvGrpSpPr>
      <p:grpSpPr>
        <a:xfrm>
          <a:off x="0" y="0"/>
          <a:ext cx="0" cy="0"/>
          <a:chOff x="0" y="0"/>
          <a:chExt cx="0" cy="0"/>
        </a:xfrm>
      </p:grpSpPr>
      <p:sp>
        <p:nvSpPr>
          <p:cNvPr id="2587" name="Google Shape;2587;p24"/>
          <p:cNvSpPr txBox="1">
            <a:spLocks noGrp="1"/>
          </p:cNvSpPr>
          <p:nvPr>
            <p:ph type="title"/>
          </p:nvPr>
        </p:nvSpPr>
        <p:spPr>
          <a:xfrm>
            <a:off x="644739" y="1536694"/>
            <a:ext cx="5075204" cy="36068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GB" sz="1400" b="0" dirty="0">
                <a:latin typeface="Arial"/>
                <a:ea typeface="Arial"/>
                <a:cs typeface="Arial"/>
                <a:sym typeface="Arial"/>
              </a:rPr>
              <a:t>1. Add more factors into the dataset which may influence the FX rate</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2. Try different split of the training/testing dataset</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3. Use more models for prediction, e.g. ARIMA</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4. Acquire larger dataset, e.g. 20 years of data instead of 10 years and check if this can improve the accuracy of the predictions</a:t>
            </a:r>
            <a:br>
              <a:rPr lang="en-GB" sz="1400" b="0" dirty="0">
                <a:latin typeface="Arial"/>
                <a:ea typeface="Arial"/>
                <a:cs typeface="Arial"/>
                <a:sym typeface="Arial"/>
              </a:rPr>
            </a:br>
            <a:br>
              <a:rPr lang="en-GB" sz="1400" b="0" dirty="0">
                <a:latin typeface="Arial"/>
                <a:ea typeface="Arial"/>
                <a:cs typeface="Arial"/>
                <a:sym typeface="Arial"/>
              </a:rPr>
            </a:br>
            <a:r>
              <a:rPr lang="en-GB" sz="1400" b="0" dirty="0">
                <a:latin typeface="Arial"/>
                <a:ea typeface="Arial"/>
                <a:cs typeface="Arial"/>
                <a:sym typeface="Arial"/>
              </a:rPr>
              <a:t>5. Find enough number of features that can optimize the neural network model</a:t>
            </a:r>
            <a:br>
              <a:rPr lang="en-GB" sz="1400" dirty="0"/>
            </a:br>
            <a:endParaRPr sz="1400" dirty="0"/>
          </a:p>
          <a:p>
            <a:pPr marL="457200" lvl="0" indent="-330200" algn="ctr" rtl="0">
              <a:lnSpc>
                <a:spcPct val="100000"/>
              </a:lnSpc>
              <a:spcBef>
                <a:spcPts val="0"/>
              </a:spcBef>
              <a:spcAft>
                <a:spcPts val="0"/>
              </a:spcAft>
              <a:buSzPts val="2000"/>
              <a:buFont typeface="Arial"/>
              <a:buNone/>
            </a:pPr>
            <a:endParaRPr sz="1400" dirty="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GB" sz="4000" b="1" i="0" u="none" strike="noStrike" cap="none">
                <a:solidFill>
                  <a:schemeClr val="accent1"/>
                </a:solidFill>
                <a:latin typeface="Montserrat"/>
                <a:ea typeface="Montserrat"/>
                <a:cs typeface="Montserrat"/>
                <a:sym typeface="Montserrat"/>
              </a:rPr>
              <a:t>FURTHER</a:t>
            </a:r>
            <a:r>
              <a:rPr lang="en-GB" sz="4000" b="1" i="0" u="none" strike="noStrike" cap="none">
                <a:solidFill>
                  <a:schemeClr val="accent1"/>
                </a:solidFill>
                <a:latin typeface="Montserrat Black"/>
                <a:ea typeface="Montserrat Black"/>
                <a:cs typeface="Montserrat Black"/>
                <a:sym typeface="Montserrat Black"/>
              </a:rPr>
              <a:t> </a:t>
            </a:r>
            <a:r>
              <a:rPr lang="en-GB" sz="4000" b="1" i="0" u="none" strike="noStrike" cap="none">
                <a:solidFill>
                  <a:schemeClr val="accent1"/>
                </a:solidFill>
                <a:latin typeface="Montserrat"/>
                <a:ea typeface="Montserrat"/>
                <a:cs typeface="Montserrat"/>
                <a:sym typeface="Montserrat"/>
              </a:rPr>
              <a:t>EXPLORATION</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accent1"/>
              </a:buClr>
              <a:buSzPts val="2000"/>
              <a:buFont typeface="Montserrat"/>
              <a:buNone/>
            </a:pPr>
            <a:endParaRPr sz="2000" b="1" i="0" u="none" strike="noStrike" cap="non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sp>
        <p:nvSpPr>
          <p:cNvPr id="2615" name="Google Shape;2615;p25"/>
          <p:cNvSpPr txBox="1">
            <a:spLocks noGrp="1"/>
          </p:cNvSpPr>
          <p:nvPr>
            <p:ph type="title"/>
          </p:nvPr>
        </p:nvSpPr>
        <p:spPr>
          <a:xfrm>
            <a:off x="457200" y="409575"/>
            <a:ext cx="6086936" cy="11141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APPENDIX</a:t>
            </a:r>
            <a:endParaRPr/>
          </a:p>
        </p:txBody>
      </p:sp>
      <p:sp>
        <p:nvSpPr>
          <p:cNvPr id="2616" name="Google Shape;2616;p25"/>
          <p:cNvSpPr txBox="1">
            <a:spLocks noGrp="1"/>
          </p:cNvSpPr>
          <p:nvPr>
            <p:ph type="subTitle" idx="1"/>
          </p:nvPr>
        </p:nvSpPr>
        <p:spPr>
          <a:xfrm>
            <a:off x="482762" y="1330196"/>
            <a:ext cx="3677400" cy="38133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r>
              <a:rPr lang="en-GB" sz="1600" b="1">
                <a:solidFill>
                  <a:srgbClr val="FF0000"/>
                </a:solidFill>
              </a:rPr>
              <a:t>NEW</a:t>
            </a:r>
            <a:r>
              <a:rPr lang="en-GB" sz="1600" b="1"/>
              <a:t> MACHINE LEARNING MODEL</a:t>
            </a:r>
            <a:endParaRPr/>
          </a:p>
          <a:p>
            <a:pPr marL="285750" lvl="0" indent="-285750" algn="l" rtl="0">
              <a:lnSpc>
                <a:spcPct val="150000"/>
              </a:lnSpc>
              <a:spcBef>
                <a:spcPts val="0"/>
              </a:spcBef>
              <a:spcAft>
                <a:spcPts val="0"/>
              </a:spcAft>
              <a:buSzPts val="1400"/>
              <a:buFont typeface="Open Sans"/>
              <a:buChar char="-"/>
            </a:pPr>
            <a:r>
              <a:rPr lang="en-GB"/>
              <a:t>AdaBoost</a:t>
            </a:r>
            <a:endParaRPr/>
          </a:p>
          <a:p>
            <a:pPr marL="285750" lvl="0" indent="-196850" algn="l" rtl="0">
              <a:lnSpc>
                <a:spcPct val="150000"/>
              </a:lnSpc>
              <a:spcBef>
                <a:spcPts val="0"/>
              </a:spcBef>
              <a:spcAft>
                <a:spcPts val="0"/>
              </a:spcAft>
              <a:buSzPts val="1400"/>
              <a:buFont typeface="Open Sans"/>
              <a:buNone/>
            </a:pPr>
            <a:endParaRPr sz="1200"/>
          </a:p>
          <a:p>
            <a:pPr marL="0" lvl="0" indent="0" algn="l" rtl="0">
              <a:lnSpc>
                <a:spcPct val="150000"/>
              </a:lnSpc>
              <a:spcBef>
                <a:spcPts val="0"/>
              </a:spcBef>
              <a:spcAft>
                <a:spcPts val="0"/>
              </a:spcAft>
              <a:buSzPts val="1400"/>
              <a:buNone/>
            </a:pPr>
            <a:r>
              <a:rPr lang="en-GB" sz="1600" b="1">
                <a:solidFill>
                  <a:srgbClr val="FF0000"/>
                </a:solidFill>
              </a:rPr>
              <a:t>NEW</a:t>
            </a:r>
            <a:r>
              <a:rPr lang="en-GB" sz="1600" b="1"/>
              <a:t> LIBRARIES USED</a:t>
            </a:r>
            <a:endParaRPr/>
          </a:p>
          <a:p>
            <a:pPr marL="285750" lvl="0" indent="-285750" algn="l" rtl="0">
              <a:lnSpc>
                <a:spcPct val="150000"/>
              </a:lnSpc>
              <a:spcBef>
                <a:spcPts val="0"/>
              </a:spcBef>
              <a:spcAft>
                <a:spcPts val="0"/>
              </a:spcAft>
              <a:buSzPts val="1400"/>
              <a:buFont typeface="Open Sans"/>
              <a:buChar char="-"/>
            </a:pPr>
            <a:r>
              <a:rPr lang="en-GB" b="1"/>
              <a:t>Scikitplot</a:t>
            </a:r>
            <a:r>
              <a:rPr lang="en-GB"/>
              <a:t> : to plot the confusion metrics</a:t>
            </a:r>
            <a:endParaRPr/>
          </a:p>
          <a:p>
            <a:pPr marL="285750" lvl="0" indent="-196850" algn="l" rtl="0">
              <a:lnSpc>
                <a:spcPct val="150000"/>
              </a:lnSpc>
              <a:spcBef>
                <a:spcPts val="0"/>
              </a:spcBef>
              <a:spcAft>
                <a:spcPts val="0"/>
              </a:spcAft>
              <a:buSzPts val="1400"/>
              <a:buFont typeface="Open Sans"/>
              <a:buNone/>
            </a:pPr>
            <a:endParaRPr/>
          </a:p>
          <a:p>
            <a:pPr marL="0" lvl="0" indent="0" algn="l" rtl="0">
              <a:lnSpc>
                <a:spcPct val="150000"/>
              </a:lnSpc>
              <a:spcBef>
                <a:spcPts val="0"/>
              </a:spcBef>
              <a:spcAft>
                <a:spcPts val="0"/>
              </a:spcAft>
              <a:buSzPts val="1400"/>
              <a:buNone/>
            </a:pPr>
            <a:r>
              <a:rPr lang="en-GB" sz="1600" b="1">
                <a:solidFill>
                  <a:srgbClr val="FF0000"/>
                </a:solidFill>
              </a:rPr>
              <a:t>NEW</a:t>
            </a:r>
            <a:r>
              <a:rPr lang="en-GB" sz="1600" b="1"/>
              <a:t> API USED</a:t>
            </a:r>
            <a:endParaRPr/>
          </a:p>
          <a:p>
            <a:pPr marL="457200" lvl="0" indent="-342900" algn="l" rtl="0">
              <a:lnSpc>
                <a:spcPct val="100000"/>
              </a:lnSpc>
              <a:spcBef>
                <a:spcPts val="0"/>
              </a:spcBef>
              <a:spcAft>
                <a:spcPts val="0"/>
              </a:spcAft>
              <a:buSzPts val="1400"/>
              <a:buChar char="●"/>
            </a:pPr>
            <a:r>
              <a:rPr lang="en-GB"/>
              <a:t>tradermade</a:t>
            </a:r>
            <a:endParaRPr/>
          </a:p>
          <a:p>
            <a:pPr marL="0" lvl="0" indent="0" algn="l" rtl="0">
              <a:lnSpc>
                <a:spcPct val="150000"/>
              </a:lnSpc>
              <a:spcBef>
                <a:spcPts val="0"/>
              </a:spcBef>
              <a:spcAft>
                <a:spcPts val="0"/>
              </a:spcAft>
              <a:buSzPts val="1400"/>
              <a:buNone/>
            </a:pPr>
            <a:endParaRPr sz="1600" b="1"/>
          </a:p>
          <a:p>
            <a:pPr marL="0" lvl="0" indent="0" algn="l" rtl="0">
              <a:lnSpc>
                <a:spcPct val="150000"/>
              </a:lnSpc>
              <a:spcBef>
                <a:spcPts val="0"/>
              </a:spcBef>
              <a:spcAft>
                <a:spcPts val="0"/>
              </a:spcAft>
              <a:buSzPts val="1400"/>
              <a:buNone/>
            </a:pPr>
            <a:endParaRPr sz="1400" b="1"/>
          </a:p>
          <a:p>
            <a:pPr marL="0" lvl="0" indent="0" algn="l" rtl="0">
              <a:lnSpc>
                <a:spcPct val="150000"/>
              </a:lnSpc>
              <a:spcBef>
                <a:spcPts val="0"/>
              </a:spcBef>
              <a:spcAft>
                <a:spcPts val="0"/>
              </a:spcAft>
              <a:buSzPts val="1400"/>
              <a:buNone/>
            </a:pP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1" name="Google Shape;2651;p26"/>
          <p:cNvSpPr txBox="1">
            <a:spLocks noGrp="1"/>
          </p:cNvSpPr>
          <p:nvPr>
            <p:ph type="title"/>
          </p:nvPr>
        </p:nvSpPr>
        <p:spPr>
          <a:xfrm>
            <a:off x="1262962" y="1086675"/>
            <a:ext cx="6547538" cy="1129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000"/>
              <a:buNone/>
            </a:pPr>
            <a:r>
              <a:rPr lang="en-GB" sz="8000" i="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3"/>
          <p:cNvSpPr txBox="1">
            <a:spLocks noGrp="1"/>
          </p:cNvSpPr>
          <p:nvPr>
            <p:ph type="title"/>
          </p:nvPr>
        </p:nvSpPr>
        <p:spPr>
          <a:xfrm>
            <a:off x="4815300" y="1973225"/>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spcFirstLastPara="1" wrap="square" lIns="91425" tIns="91425" rIns="91425" bIns="91425" anchor="t" anchorCtr="0">
            <a:noAutofit/>
          </a:bodyPr>
          <a:lstStyle/>
          <a:p>
            <a:pPr marL="342900" marR="0" lvl="0" indent="-342900" algn="l" rtl="0">
              <a:lnSpc>
                <a:spcPct val="150000"/>
              </a:lnSpc>
              <a:spcBef>
                <a:spcPts val="0"/>
              </a:spcBef>
              <a:spcAft>
                <a:spcPts val="0"/>
              </a:spcAft>
              <a:buClr>
                <a:srgbClr val="000000"/>
              </a:buClr>
              <a:buSzPts val="1400"/>
              <a:buFont typeface="Arial"/>
              <a:buChar char="•"/>
            </a:pPr>
            <a:r>
              <a:rPr lang="en-GB" sz="1200" dirty="0">
                <a:solidFill>
                  <a:schemeClr val="tx1"/>
                </a:solidFill>
              </a:rPr>
              <a:t>This project is </a:t>
            </a:r>
            <a:r>
              <a:rPr lang="en-US" altLang="zh-CN" sz="1200" dirty="0">
                <a:solidFill>
                  <a:schemeClr val="tx1"/>
                </a:solidFill>
              </a:rPr>
              <a:t>motivated</a:t>
            </a:r>
            <a:r>
              <a:rPr lang="en-GB" sz="1200" dirty="0">
                <a:solidFill>
                  <a:schemeClr val="tx1"/>
                </a:solidFill>
              </a:rPr>
              <a:t> </a:t>
            </a:r>
            <a:r>
              <a:rPr lang="en-GB" sz="1200" dirty="0">
                <a:solidFill>
                  <a:srgbClr val="FF0000"/>
                </a:solidFill>
              </a:rPr>
              <a:t>by analysing different factors </a:t>
            </a:r>
            <a:r>
              <a:rPr lang="en-GB" sz="1200" dirty="0">
                <a:solidFill>
                  <a:schemeClr val="tx1"/>
                </a:solidFill>
              </a:rPr>
              <a:t>that may influence the FX rates and try to </a:t>
            </a:r>
            <a:r>
              <a:rPr lang="en-GB" sz="1200" dirty="0">
                <a:solidFill>
                  <a:srgbClr val="FF0000"/>
                </a:solidFill>
              </a:rPr>
              <a:t>use machine learning models to predict </a:t>
            </a:r>
            <a:r>
              <a:rPr lang="en-GB" sz="1200" dirty="0">
                <a:solidFill>
                  <a:schemeClr val="tx1"/>
                </a:solidFill>
              </a:rPr>
              <a:t>the moving direction of the exchange rate.</a:t>
            </a: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Currency exchange rate is one of the most important determinants of a country's relative level of </a:t>
            </a:r>
            <a:r>
              <a:rPr lang="en-GB" sz="1200" b="0" i="0" u="none" strike="noStrike" cap="none" dirty="0">
                <a:solidFill>
                  <a:schemeClr val="tx1"/>
                </a:solidFill>
                <a:latin typeface="Arial"/>
                <a:ea typeface="Arial"/>
                <a:cs typeface="Arial"/>
                <a:sym typeface="Arial"/>
              </a:rPr>
              <a:t>economic health.</a:t>
            </a:r>
            <a:endParaRPr sz="1200" b="0" i="0" u="none" strike="noStrike" cap="none" dirty="0">
              <a:solidFill>
                <a:schemeClr val="tx1"/>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A higher-valued currency makes a country's imports less expensive and its exports more expensive in foreign markets.</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matter on a smaller scale as well: they</a:t>
            </a:r>
            <a:r>
              <a:rPr lang="en-GB" sz="1200" b="1" i="0" u="none" strike="noStrike" cap="none" dirty="0">
                <a:solidFill>
                  <a:srgbClr val="111111"/>
                </a:solidFill>
                <a:latin typeface="Arial"/>
                <a:ea typeface="Arial"/>
                <a:cs typeface="Arial"/>
                <a:sym typeface="Arial"/>
              </a:rPr>
              <a:t> </a:t>
            </a:r>
            <a:r>
              <a:rPr lang="en-GB" sz="1200" b="1" i="0" u="none" strike="noStrike" cap="none" dirty="0">
                <a:solidFill>
                  <a:srgbClr val="FF0000"/>
                </a:solidFill>
                <a:latin typeface="Arial"/>
                <a:ea typeface="Arial"/>
                <a:cs typeface="Arial"/>
                <a:sym typeface="Arial"/>
              </a:rPr>
              <a:t>impact the real return of an investor's portfolio</a:t>
            </a:r>
            <a:r>
              <a:rPr lang="en-GB" sz="1200" b="0" i="0" u="none" strike="noStrike" cap="none" dirty="0">
                <a:solidFill>
                  <a:srgbClr val="111111"/>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400"/>
              <a:buFont typeface="Arial"/>
              <a:buChar char="•"/>
            </a:pPr>
            <a:r>
              <a:rPr lang="en-GB" sz="1200" b="0" i="0" u="none" strike="noStrike" cap="none" dirty="0">
                <a:solidFill>
                  <a:srgbClr val="111111"/>
                </a:solidFill>
                <a:latin typeface="Arial"/>
                <a:ea typeface="Arial"/>
                <a:cs typeface="Arial"/>
                <a:sym typeface="Arial"/>
              </a:rPr>
              <a:t>Exchange rates are relative and are expressed as a comparison of the currencies of two countries.</a:t>
            </a:r>
            <a:endParaRPr sz="1200" b="0" i="0" u="none" strike="noStrike" cap="none" dirty="0">
              <a:solidFill>
                <a:srgbClr val="000000"/>
              </a:solidFill>
              <a:latin typeface="Arial"/>
              <a:ea typeface="Arial"/>
              <a:cs typeface="Arial"/>
              <a:sym typeface="Arial"/>
            </a:endParaRPr>
          </a:p>
        </p:txBody>
      </p:sp>
      <p:pic>
        <p:nvPicPr>
          <p:cNvPr id="934" name="Google Shape;934;p4" descr="Graphical user interface, application, Word&#10;&#10;Description automatically generated"/>
          <p:cNvPicPr preferRelativeResize="0"/>
          <p:nvPr/>
        </p:nvPicPr>
        <p:blipFill rotWithShape="1">
          <a:blip r:embed="rId3">
            <a:alphaModFix/>
          </a:blip>
          <a:srcRect/>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SCOPE: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This project focuses on only one currency pair: </a:t>
            </a:r>
            <a:r>
              <a:rPr lang="en-GB" sz="1400" b="1" i="0" u="none" strike="noStrike" cap="none">
                <a:solidFill>
                  <a:srgbClr val="FF0000"/>
                </a:solidFill>
                <a:latin typeface="Arial"/>
                <a:ea typeface="Arial"/>
                <a:cs typeface="Arial"/>
                <a:sym typeface="Arial"/>
              </a:rPr>
              <a:t>USD/AUD </a:t>
            </a:r>
            <a:endParaRPr sz="1400" b="1" i="0" u="none" strike="noStrike" cap="none">
              <a:solidFill>
                <a:srgbClr val="FF0000"/>
              </a:solidFill>
              <a:latin typeface="Arial"/>
              <a:ea typeface="Arial"/>
              <a:cs typeface="Arial"/>
              <a:sym typeface="Arial"/>
            </a:endParaRPr>
          </a:p>
          <a:p>
            <a:pPr marL="139700" marR="0" lvl="0" indent="0" algn="l" rtl="0">
              <a:lnSpc>
                <a:spcPct val="150000"/>
              </a:lnSpc>
              <a:spcBef>
                <a:spcPts val="0"/>
              </a:spcBef>
              <a:spcAft>
                <a:spcPts val="0"/>
              </a:spcAft>
              <a:buClr>
                <a:srgbClr val="000000"/>
              </a:buClr>
              <a:buSzPts val="1400"/>
              <a:buFont typeface="Arial"/>
              <a:buNone/>
            </a:pPr>
            <a:r>
              <a:rPr lang="en-GB" sz="1400" b="1" i="0" u="none" strike="noStrike" cap="none">
                <a:solidFill>
                  <a:srgbClr val="000000"/>
                </a:solidFill>
                <a:latin typeface="Arial"/>
                <a:ea typeface="Arial"/>
                <a:cs typeface="Arial"/>
                <a:sym typeface="Arial"/>
              </a:rPr>
              <a:t>PROBLEM STATEMENT:</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Try to predict the moving direction of the fx rate</a:t>
            </a:r>
            <a:endParaRPr sz="1400" b="0" i="0" u="none" strike="noStrike" cap="none">
              <a:solidFill>
                <a:srgbClr val="000000"/>
              </a:solidFill>
              <a:latin typeface="Arial"/>
              <a:ea typeface="Arial"/>
              <a:cs typeface="Arial"/>
              <a:sym typeface="Arial"/>
            </a:endParaRPr>
          </a:p>
          <a:p>
            <a:pPr marL="457200" marR="0" lvl="0" indent="-317500" algn="l" rtl="0">
              <a:lnSpc>
                <a:spcPct val="150000"/>
              </a:lnSpc>
              <a:spcBef>
                <a:spcPts val="0"/>
              </a:spcBef>
              <a:spcAft>
                <a:spcPts val="0"/>
              </a:spcAft>
              <a:buClr>
                <a:srgbClr val="000000"/>
              </a:buClr>
              <a:buSzPts val="1400"/>
              <a:buFont typeface="Arial"/>
              <a:buChar char="•"/>
            </a:pPr>
            <a:r>
              <a:rPr lang="en-GB" sz="1400" b="0" i="0" u="none" strike="noStrike" cap="none">
                <a:solidFill>
                  <a:srgbClr val="000000"/>
                </a:solidFill>
                <a:latin typeface="Arial"/>
                <a:ea typeface="Arial"/>
                <a:cs typeface="Arial"/>
                <a:sym typeface="Arial"/>
              </a:rPr>
              <a:t>We can use the same approach to do the research on other currency pairs, changing the different factors that may influence the FX rate</a:t>
            </a:r>
            <a:endParaRPr sz="1400" b="0" i="0" u="none" strike="noStrike" cap="none">
              <a:solidFill>
                <a:srgbClr val="000000"/>
              </a:solidFill>
              <a:latin typeface="Arial"/>
              <a:ea typeface="Arial"/>
              <a:cs typeface="Arial"/>
              <a:sym typeface="Arial"/>
            </a:endParaRPr>
          </a:p>
        </p:txBody>
      </p:sp>
      <p:pic>
        <p:nvPicPr>
          <p:cNvPr id="941" name="Google Shape;941;p5" descr="Graphical user interface, application, Word&#10;&#10;Description automatically generated"/>
          <p:cNvPicPr preferRelativeResize="0"/>
          <p:nvPr/>
        </p:nvPicPr>
        <p:blipFill rotWithShape="1">
          <a:blip r:embed="rId3">
            <a:alphaModFix/>
          </a:blip>
          <a:srcRect/>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
          <p:cNvSpPr txBox="1">
            <a:spLocks noGrp="1"/>
          </p:cNvSpPr>
          <p:nvPr>
            <p:ph type="title"/>
          </p:nvPr>
        </p:nvSpPr>
        <p:spPr>
          <a:xfrm>
            <a:off x="4815300" y="1598100"/>
            <a:ext cx="3871500" cy="572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4800"/>
              <a:buNone/>
            </a:pPr>
            <a:r>
              <a:rPr lang="en-GB" sz="2800"/>
              <a:t>02 GOAL &amp; METHODOLOGY</a:t>
            </a:r>
            <a:endParaRPr sz="2800"/>
          </a:p>
          <a:p>
            <a:pPr marL="0" lvl="0" indent="0" algn="r" rtl="0">
              <a:lnSpc>
                <a:spcPct val="100000"/>
              </a:lnSpc>
              <a:spcBef>
                <a:spcPts val="0"/>
              </a:spcBef>
              <a:spcAft>
                <a:spcPts val="0"/>
              </a:spcAft>
              <a:buSzPts val="4800"/>
              <a:buNone/>
            </a:pP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avLst/>
              <a:gdLst/>
              <a:ahLst/>
              <a:cxnLst/>
              <a:rect l="l" t="t" r="r" b="b"/>
              <a:pathLst>
                <a:path w="63171" h="25283" extrusionOk="0">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avLst/>
              <a:gdLst/>
              <a:ahLst/>
              <a:cxnLst/>
              <a:rect l="l" t="t" r="r" b="b"/>
              <a:pathLst>
                <a:path w="5895" h="5814" extrusionOk="0">
                  <a:moveTo>
                    <a:pt x="5895" y="1"/>
                  </a:moveTo>
                  <a:lnTo>
                    <a:pt x="0" y="1210"/>
                  </a:lnTo>
                  <a:lnTo>
                    <a:pt x="4942" y="5813"/>
                  </a:lnTo>
                  <a:lnTo>
                    <a:pt x="589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avLst/>
              <a:gdLst/>
              <a:ahLst/>
              <a:cxnLst/>
              <a:rect l="l" t="t" r="r" b="b"/>
              <a:pathLst>
                <a:path w="2881" h="2531" extrusionOk="0">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avLst/>
              <a:gdLst/>
              <a:ahLst/>
              <a:cxnLst/>
              <a:rect l="l" t="t" r="r" b="b"/>
              <a:pathLst>
                <a:path w="5260" h="5260" extrusionOk="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avLst/>
              <a:gdLst/>
              <a:ahLst/>
              <a:cxnLst/>
              <a:rect l="l" t="t" r="r" b="b"/>
              <a:pathLst>
                <a:path w="2872" h="2531" extrusionOk="0">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avLst/>
              <a:gdLst/>
              <a:ahLst/>
              <a:cxnLst/>
              <a:rect l="l" t="t" r="r" b="b"/>
              <a:pathLst>
                <a:path w="9586" h="9074" extrusionOk="0">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avLst/>
              <a:gdLst/>
              <a:ahLst/>
              <a:cxnLst/>
              <a:rect l="l" t="t" r="r" b="b"/>
              <a:pathLst>
                <a:path w="4685" h="2144" fill="none" extrusionOk="0">
                  <a:moveTo>
                    <a:pt x="3834" y="1"/>
                  </a:moveTo>
                  <a:lnTo>
                    <a:pt x="4685" y="124"/>
                  </a:lnTo>
                  <a:lnTo>
                    <a:pt x="2266" y="1702"/>
                  </a:lnTo>
                  <a:lnTo>
                    <a:pt x="1804" y="1087"/>
                  </a:lnTo>
                  <a:lnTo>
                    <a:pt x="0" y="214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avLst/>
              <a:gdLst/>
              <a:ahLst/>
              <a:cxnLst/>
              <a:rect l="l" t="t" r="r" b="b"/>
              <a:pathLst>
                <a:path w="308" h="831" fill="none" extrusionOk="0">
                  <a:moveTo>
                    <a:pt x="0" y="831"/>
                  </a:moveTo>
                  <a:lnTo>
                    <a:pt x="308"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avLst/>
              <a:gdLst/>
              <a:ahLst/>
              <a:cxnLst/>
              <a:rect l="l" t="t" r="r" b="b"/>
              <a:pathLst>
                <a:path w="852" h="1693" extrusionOk="0">
                  <a:moveTo>
                    <a:pt x="1" y="1"/>
                  </a:moveTo>
                  <a:lnTo>
                    <a:pt x="1" y="1692"/>
                  </a:lnTo>
                  <a:lnTo>
                    <a:pt x="852" y="1692"/>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avLst/>
              <a:gdLst/>
              <a:ahLst/>
              <a:cxnLst/>
              <a:rect l="l" t="t" r="r" b="b"/>
              <a:pathLst>
                <a:path w="852" h="2195" extrusionOk="0">
                  <a:moveTo>
                    <a:pt x="1" y="0"/>
                  </a:moveTo>
                  <a:lnTo>
                    <a:pt x="1" y="2194"/>
                  </a:lnTo>
                  <a:lnTo>
                    <a:pt x="852" y="2194"/>
                  </a:lnTo>
                  <a:lnTo>
                    <a:pt x="85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avLst/>
              <a:gdLst/>
              <a:ahLst/>
              <a:cxnLst/>
              <a:rect l="l" t="t" r="r" b="b"/>
              <a:pathLst>
                <a:path w="852" h="2708" extrusionOk="0">
                  <a:moveTo>
                    <a:pt x="1" y="1"/>
                  </a:moveTo>
                  <a:lnTo>
                    <a:pt x="1" y="2707"/>
                  </a:lnTo>
                  <a:lnTo>
                    <a:pt x="852" y="2707"/>
                  </a:lnTo>
                  <a:lnTo>
                    <a:pt x="85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avLst/>
              <a:gdLst/>
              <a:ahLst/>
              <a:cxnLst/>
              <a:rect l="l" t="t" r="r" b="b"/>
              <a:pathLst>
                <a:path w="851" h="3159" extrusionOk="0">
                  <a:moveTo>
                    <a:pt x="0" y="1"/>
                  </a:moveTo>
                  <a:lnTo>
                    <a:pt x="0" y="3158"/>
                  </a:lnTo>
                  <a:lnTo>
                    <a:pt x="851" y="3158"/>
                  </a:lnTo>
                  <a:lnTo>
                    <a:pt x="8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avLst/>
              <a:gdLst/>
              <a:ahLst/>
              <a:cxnLst/>
              <a:rect l="l" t="t" r="r" b="b"/>
              <a:pathLst>
                <a:path w="9494" h="9494" extrusionOk="0">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avLst/>
              <a:gdLst/>
              <a:ahLst/>
              <a:cxnLst/>
              <a:rect l="l" t="t" r="r" b="b"/>
              <a:pathLst>
                <a:path w="9494" h="9494" extrusionOk="0">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avLst/>
              <a:gdLst/>
              <a:ahLst/>
              <a:cxnLst/>
              <a:rect l="l" t="t" r="r" b="b"/>
              <a:pathLst>
                <a:path w="7618" h="7618" extrusionOk="0">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avLst/>
              <a:gdLst/>
              <a:ahLst/>
              <a:cxnLst/>
              <a:rect l="l" t="t" r="r" b="b"/>
              <a:pathLst>
                <a:path w="6777" h="6804" extrusionOk="0">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avLst/>
              <a:gdLst/>
              <a:ahLst/>
              <a:cxnLst/>
              <a:rect l="l" t="t" r="r" b="b"/>
              <a:pathLst>
                <a:path w="2348" h="5280" extrusionOk="0">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avLst/>
              <a:gdLst/>
              <a:ahLst/>
              <a:cxnLst/>
              <a:rect l="l" t="t" r="r" b="b"/>
              <a:pathLst>
                <a:path w="11288" h="1426" extrusionOk="0">
                  <a:moveTo>
                    <a:pt x="1" y="0"/>
                  </a:moveTo>
                  <a:lnTo>
                    <a:pt x="1" y="1425"/>
                  </a:lnTo>
                  <a:lnTo>
                    <a:pt x="11287" y="1425"/>
                  </a:lnTo>
                  <a:lnTo>
                    <a:pt x="11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avLst/>
              <a:gdLst/>
              <a:ahLst/>
              <a:cxnLst/>
              <a:rect l="l" t="t" r="r" b="b"/>
              <a:pathLst>
                <a:path w="2154"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avLst/>
              <a:gdLst/>
              <a:ahLst/>
              <a:cxnLst/>
              <a:rect l="l" t="t" r="r" b="b"/>
              <a:pathLst>
                <a:path w="11288" h="1436" extrusionOk="0">
                  <a:moveTo>
                    <a:pt x="1" y="1"/>
                  </a:moveTo>
                  <a:lnTo>
                    <a:pt x="1" y="1436"/>
                  </a:lnTo>
                  <a:lnTo>
                    <a:pt x="11287" y="143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avLst/>
              <a:gdLst/>
              <a:ahLst/>
              <a:cxnLst/>
              <a:rect l="l" t="t" r="r" b="b"/>
              <a:pathLst>
                <a:path w="2154"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avLst/>
              <a:gdLst/>
              <a:ahLst/>
              <a:cxnLst/>
              <a:rect l="l" t="t" r="r" b="b"/>
              <a:pathLst>
                <a:path w="11288" h="1426" extrusionOk="0">
                  <a:moveTo>
                    <a:pt x="1" y="1"/>
                  </a:moveTo>
                  <a:lnTo>
                    <a:pt x="1" y="1426"/>
                  </a:lnTo>
                  <a:lnTo>
                    <a:pt x="11287" y="1426"/>
                  </a:lnTo>
                  <a:lnTo>
                    <a:pt x="1128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avLst/>
              <a:gdLst/>
              <a:ahLst/>
              <a:cxnLst/>
              <a:rect l="l" t="t" r="r" b="b"/>
              <a:pathLst>
                <a:path w="2154"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avLst/>
              <a:gdLst/>
              <a:ahLst/>
              <a:cxnLst/>
              <a:rect l="l" t="t" r="r" b="b"/>
              <a:pathLst>
                <a:path w="11278" h="1436" extrusionOk="0">
                  <a:moveTo>
                    <a:pt x="1" y="0"/>
                  </a:moveTo>
                  <a:lnTo>
                    <a:pt x="1" y="1435"/>
                  </a:lnTo>
                  <a:lnTo>
                    <a:pt x="11277" y="143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avLst/>
              <a:gdLst/>
              <a:ahLst/>
              <a:cxnLst/>
              <a:rect l="l" t="t" r="r" b="b"/>
              <a:pathLst>
                <a:path w="2153" h="1436" extrusionOk="0">
                  <a:moveTo>
                    <a:pt x="0" y="0"/>
                  </a:moveTo>
                  <a:lnTo>
                    <a:pt x="0" y="1435"/>
                  </a:lnTo>
                  <a:lnTo>
                    <a:pt x="2153" y="143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avLst/>
              <a:gdLst/>
              <a:ahLst/>
              <a:cxnLst/>
              <a:rect l="l" t="t" r="r" b="b"/>
              <a:pathLst>
                <a:path w="1580" h="1436" extrusionOk="0">
                  <a:moveTo>
                    <a:pt x="1" y="0"/>
                  </a:moveTo>
                  <a:lnTo>
                    <a:pt x="1" y="1435"/>
                  </a:lnTo>
                  <a:lnTo>
                    <a:pt x="1579" y="143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avLst/>
              <a:gdLst/>
              <a:ahLst/>
              <a:cxnLst/>
              <a:rect l="l" t="t" r="r" b="b"/>
              <a:pathLst>
                <a:path w="11278" h="1426" extrusionOk="0">
                  <a:moveTo>
                    <a:pt x="1" y="1"/>
                  </a:moveTo>
                  <a:lnTo>
                    <a:pt x="1" y="1426"/>
                  </a:lnTo>
                  <a:lnTo>
                    <a:pt x="11277" y="142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avLst/>
              <a:gdLst/>
              <a:ahLst/>
              <a:cxnLst/>
              <a:rect l="l" t="t" r="r" b="b"/>
              <a:pathLst>
                <a:path w="2153" h="1426" extrusionOk="0">
                  <a:moveTo>
                    <a:pt x="0" y="1"/>
                  </a:moveTo>
                  <a:lnTo>
                    <a:pt x="0" y="1426"/>
                  </a:lnTo>
                  <a:lnTo>
                    <a:pt x="2153" y="142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avLst/>
              <a:gdLst/>
              <a:ahLst/>
              <a:cxnLst/>
              <a:rect l="l" t="t" r="r" b="b"/>
              <a:pathLst>
                <a:path w="1580" h="1426" extrusionOk="0">
                  <a:moveTo>
                    <a:pt x="1" y="1"/>
                  </a:moveTo>
                  <a:lnTo>
                    <a:pt x="1" y="1426"/>
                  </a:lnTo>
                  <a:lnTo>
                    <a:pt x="1579" y="142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avLst/>
              <a:gdLst/>
              <a:ahLst/>
              <a:cxnLst/>
              <a:rect l="l" t="t" r="r" b="b"/>
              <a:pathLst>
                <a:path w="11278" h="1426" extrusionOk="0">
                  <a:moveTo>
                    <a:pt x="1" y="0"/>
                  </a:moveTo>
                  <a:lnTo>
                    <a:pt x="1" y="1425"/>
                  </a:lnTo>
                  <a:lnTo>
                    <a:pt x="11277" y="1425"/>
                  </a:lnTo>
                  <a:lnTo>
                    <a:pt x="11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avLst/>
              <a:gdLst/>
              <a:ahLst/>
              <a:cxnLst/>
              <a:rect l="l" t="t" r="r" b="b"/>
              <a:pathLst>
                <a:path w="2153" h="1426" extrusionOk="0">
                  <a:moveTo>
                    <a:pt x="0" y="0"/>
                  </a:moveTo>
                  <a:lnTo>
                    <a:pt x="0" y="1425"/>
                  </a:lnTo>
                  <a:lnTo>
                    <a:pt x="2153" y="1425"/>
                  </a:lnTo>
                  <a:lnTo>
                    <a:pt x="215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avLst/>
              <a:gdLst/>
              <a:ahLst/>
              <a:cxnLst/>
              <a:rect l="l" t="t" r="r" b="b"/>
              <a:pathLst>
                <a:path w="1580" h="1426" extrusionOk="0">
                  <a:moveTo>
                    <a:pt x="1" y="0"/>
                  </a:moveTo>
                  <a:lnTo>
                    <a:pt x="1" y="1425"/>
                  </a:lnTo>
                  <a:lnTo>
                    <a:pt x="1579" y="1425"/>
                  </a:lnTo>
                  <a:lnTo>
                    <a:pt x="157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avLst/>
              <a:gdLst/>
              <a:ahLst/>
              <a:cxnLst/>
              <a:rect l="l" t="t" r="r" b="b"/>
              <a:pathLst>
                <a:path w="11278" h="1436"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avLst/>
              <a:gdLst/>
              <a:ahLst/>
              <a:cxnLst/>
              <a:rect l="l" t="t" r="r" b="b"/>
              <a:pathLst>
                <a:path w="2153" h="1436"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avLst/>
              <a:gdLst/>
              <a:ahLst/>
              <a:cxnLst/>
              <a:rect l="l" t="t" r="r" b="b"/>
              <a:pathLst>
                <a:path w="1580" h="1436"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avLst/>
              <a:gdLst/>
              <a:ahLst/>
              <a:cxnLst/>
              <a:rect l="l" t="t" r="r" b="b"/>
              <a:pathLst>
                <a:path w="11278" h="1437" extrusionOk="0">
                  <a:moveTo>
                    <a:pt x="1" y="1"/>
                  </a:moveTo>
                  <a:lnTo>
                    <a:pt x="1" y="1436"/>
                  </a:lnTo>
                  <a:lnTo>
                    <a:pt x="11277" y="1436"/>
                  </a:lnTo>
                  <a:lnTo>
                    <a:pt x="1127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avLst/>
              <a:gdLst/>
              <a:ahLst/>
              <a:cxnLst/>
              <a:rect l="l" t="t" r="r" b="b"/>
              <a:pathLst>
                <a:path w="2153" h="1437" extrusionOk="0">
                  <a:moveTo>
                    <a:pt x="0" y="1"/>
                  </a:moveTo>
                  <a:lnTo>
                    <a:pt x="0" y="1436"/>
                  </a:lnTo>
                  <a:lnTo>
                    <a:pt x="2153" y="1436"/>
                  </a:lnTo>
                  <a:lnTo>
                    <a:pt x="215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avLst/>
              <a:gdLst/>
              <a:ahLst/>
              <a:cxnLst/>
              <a:rect l="l" t="t" r="r" b="b"/>
              <a:pathLst>
                <a:path w="1580" h="1437" extrusionOk="0">
                  <a:moveTo>
                    <a:pt x="1" y="1"/>
                  </a:moveTo>
                  <a:lnTo>
                    <a:pt x="1" y="1436"/>
                  </a:lnTo>
                  <a:lnTo>
                    <a:pt x="1579" y="1436"/>
                  </a:lnTo>
                  <a:lnTo>
                    <a:pt x="157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avLst/>
              <a:gdLst/>
              <a:ahLst/>
              <a:cxnLst/>
              <a:rect l="l" t="t" r="r" b="b"/>
              <a:pathLst>
                <a:path w="9935" h="1" fill="none" extrusionOk="0">
                  <a:moveTo>
                    <a:pt x="9934" y="0"/>
                  </a:moveTo>
                  <a:lnTo>
                    <a:pt x="1" y="0"/>
                  </a:lnTo>
                </a:path>
              </a:pathLst>
            </a:custGeom>
            <a:no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avLst/>
              <a:gdLst/>
              <a:ahLst/>
              <a:cxnLst/>
              <a:rect l="l" t="t" r="r" b="b"/>
              <a:pathLst>
                <a:path w="9935" h="1" fill="none" extrusionOk="0">
                  <a:moveTo>
                    <a:pt x="9934" y="0"/>
                  </a:moveTo>
                  <a:lnTo>
                    <a:pt x="1" y="0"/>
                  </a:lnTo>
                </a:path>
              </a:pathLst>
            </a:custGeom>
            <a:solidFill>
              <a:schemeClr val="dk2"/>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avLst/>
              <a:gdLst/>
              <a:ahLst/>
              <a:cxnLst/>
              <a:rect l="l" t="t" r="r" b="b"/>
              <a:pathLst>
                <a:path w="11278" h="1" fill="none" extrusionOk="0">
                  <a:moveTo>
                    <a:pt x="11277"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avLst/>
              <a:gdLst/>
              <a:ahLst/>
              <a:cxnLst/>
              <a:rect l="l" t="t" r="r" b="b"/>
              <a:pathLst>
                <a:path w="9935" h="1" fill="none" extrusionOk="0">
                  <a:moveTo>
                    <a:pt x="9934" y="1"/>
                  </a:moveTo>
                  <a:lnTo>
                    <a:pt x="1" y="1"/>
                  </a:lnTo>
                </a:path>
              </a:pathLst>
            </a:custGeom>
            <a:solidFill>
              <a:schemeClr val="accent6"/>
            </a:solidFill>
            <a:ln w="9525" cap="flat" cmpd="sng">
              <a:solidFill>
                <a:srgbClr val="8787ED"/>
              </a:solidFill>
              <a:prstDash val="solid"/>
              <a:miter lim="1025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avLst/>
              <a:gdLst/>
              <a:ahLst/>
              <a:cxnLst/>
              <a:rect l="l" t="t" r="r" b="b"/>
              <a:pathLst>
                <a:path w="1939" h="1939" extrusionOk="0">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avLst/>
              <a:gdLst/>
              <a:ahLst/>
              <a:cxnLst/>
              <a:rect l="l" t="t" r="r" b="b"/>
              <a:pathLst>
                <a:path w="2646" h="2635" extrusionOk="0">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avLst/>
              <a:gdLst/>
              <a:ahLst/>
              <a:cxnLst/>
              <a:rect l="l" t="t" r="r" b="b"/>
              <a:pathLst>
                <a:path w="4317" h="1344" extrusionOk="0">
                  <a:moveTo>
                    <a:pt x="288" y="1"/>
                  </a:moveTo>
                  <a:lnTo>
                    <a:pt x="1" y="1292"/>
                  </a:lnTo>
                  <a:lnTo>
                    <a:pt x="4316"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avLst/>
              <a:gdLst/>
              <a:ahLst/>
              <a:cxnLst/>
              <a:rect l="l" t="t" r="r" b="b"/>
              <a:pathLst>
                <a:path w="4327" h="626" extrusionOk="0">
                  <a:moveTo>
                    <a:pt x="11" y="0"/>
                  </a:moveTo>
                  <a:lnTo>
                    <a:pt x="0" y="574"/>
                  </a:lnTo>
                  <a:lnTo>
                    <a:pt x="4316" y="626"/>
                  </a:lnTo>
                  <a:lnTo>
                    <a:pt x="4326" y="52"/>
                  </a:lnTo>
                  <a:lnTo>
                    <a:pt x="1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avLst/>
              <a:gdLst/>
              <a:ahLst/>
              <a:cxnLst/>
              <a:rect l="l" t="t" r="r" b="b"/>
              <a:pathLst>
                <a:path w="1775" h="2143" extrusionOk="0">
                  <a:moveTo>
                    <a:pt x="226" y="0"/>
                  </a:moveTo>
                  <a:lnTo>
                    <a:pt x="1" y="2143"/>
                  </a:lnTo>
                  <a:lnTo>
                    <a:pt x="1549" y="2143"/>
                  </a:lnTo>
                  <a:lnTo>
                    <a:pt x="1774"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avLst/>
              <a:gdLst/>
              <a:ahLst/>
              <a:cxnLst/>
              <a:rect l="l" t="t" r="r" b="b"/>
              <a:pathLst>
                <a:path w="4317" h="1344" extrusionOk="0">
                  <a:moveTo>
                    <a:pt x="288" y="1"/>
                  </a:moveTo>
                  <a:lnTo>
                    <a:pt x="1" y="1293"/>
                  </a:lnTo>
                  <a:lnTo>
                    <a:pt x="4317" y="1344"/>
                  </a:lnTo>
                  <a:lnTo>
                    <a:pt x="18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avLst/>
              <a:gdLst/>
              <a:ahLst/>
              <a:cxnLst/>
              <a:rect l="l" t="t" r="r" b="b"/>
              <a:pathLst>
                <a:path w="4327" h="616" extrusionOk="0">
                  <a:moveTo>
                    <a:pt x="11" y="1"/>
                  </a:moveTo>
                  <a:lnTo>
                    <a:pt x="0" y="565"/>
                  </a:lnTo>
                  <a:lnTo>
                    <a:pt x="4316" y="616"/>
                  </a:lnTo>
                  <a:lnTo>
                    <a:pt x="4327" y="52"/>
                  </a:lnTo>
                  <a:lnTo>
                    <a:pt x="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avLst/>
              <a:gdLst/>
              <a:ahLst/>
              <a:cxnLst/>
              <a:rect l="l" t="t" r="r" b="b"/>
              <a:pathLst>
                <a:path w="1569" h="2143" extrusionOk="0">
                  <a:moveTo>
                    <a:pt x="0" y="0"/>
                  </a:moveTo>
                  <a:lnTo>
                    <a:pt x="21" y="2143"/>
                  </a:lnTo>
                  <a:lnTo>
                    <a:pt x="1569" y="2143"/>
                  </a:lnTo>
                  <a:lnTo>
                    <a:pt x="1548" y="0"/>
                  </a:lnTo>
                  <a:close/>
                </a:path>
              </a:pathLst>
            </a:custGeom>
            <a:solidFill>
              <a:srgbClr val="9F52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avLst/>
              <a:gdLst/>
              <a:ahLst/>
              <a:cxnLst/>
              <a:rect l="l" t="t" r="r" b="b"/>
              <a:pathLst>
                <a:path w="7065" h="17593" extrusionOk="0">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avLst/>
              <a:gdLst/>
              <a:ahLst/>
              <a:cxnLst/>
              <a:rect l="l" t="t" r="r" b="b"/>
              <a:pathLst>
                <a:path w="1866" h="3907" extrusionOk="0">
                  <a:moveTo>
                    <a:pt x="308" y="0"/>
                  </a:moveTo>
                  <a:lnTo>
                    <a:pt x="0" y="3906"/>
                  </a:lnTo>
                  <a:lnTo>
                    <a:pt x="1866" y="3137"/>
                  </a:lnTo>
                  <a:cubicBezTo>
                    <a:pt x="1866" y="913"/>
                    <a:pt x="308" y="0"/>
                    <a:pt x="308" y="0"/>
                  </a:cubicBezTo>
                  <a:close/>
                </a:path>
              </a:pathLst>
            </a:custGeom>
            <a:solidFill>
              <a:srgbClr val="9FC5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avLst/>
              <a:gdLst/>
              <a:ahLst/>
              <a:cxnLst/>
              <a:rect l="l" t="t" r="r" b="b"/>
              <a:pathLst>
                <a:path w="5895" h="8284" extrusionOk="0">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avLst/>
              <a:gdLst/>
              <a:ahLst/>
              <a:cxnLst/>
              <a:rect l="l" t="t" r="r" b="b"/>
              <a:pathLst>
                <a:path w="135" h="1898" fill="none" extrusionOk="0">
                  <a:moveTo>
                    <a:pt x="1" y="1897"/>
                  </a:moveTo>
                  <a:lnTo>
                    <a:pt x="134"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avLst/>
              <a:gdLst/>
              <a:ahLst/>
              <a:cxnLst/>
              <a:rect l="l" t="t" r="r" b="b"/>
              <a:pathLst>
                <a:path w="2625" h="1397" extrusionOk="0">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avLst/>
              <a:gdLst/>
              <a:ahLst/>
              <a:cxnLst/>
              <a:rect l="l" t="t" r="r" b="b"/>
              <a:pathLst>
                <a:path w="5280" h="5200" extrusionOk="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avLst/>
              <a:gdLst/>
              <a:ahLst/>
              <a:cxnLst/>
              <a:rect l="l" t="t" r="r" b="b"/>
              <a:pathLst>
                <a:path w="5250" h="5096" extrusionOk="0">
                  <a:moveTo>
                    <a:pt x="5034" y="1"/>
                  </a:moveTo>
                  <a:lnTo>
                    <a:pt x="1" y="4860"/>
                  </a:lnTo>
                  <a:lnTo>
                    <a:pt x="226" y="5096"/>
                  </a:lnTo>
                  <a:lnTo>
                    <a:pt x="5250" y="226"/>
                  </a:lnTo>
                  <a:lnTo>
                    <a:pt x="5034" y="1"/>
                  </a:lnTo>
                  <a:close/>
                </a:path>
              </a:pathLst>
            </a:custGeom>
            <a:solidFill>
              <a:srgbClr val="0B0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avLst/>
              <a:gdLst/>
              <a:ahLst/>
              <a:cxnLst/>
              <a:rect l="l" t="t" r="r" b="b"/>
              <a:pathLst>
                <a:path w="5291" h="5200" extrusionOk="0">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avLst/>
              <a:gdLst/>
              <a:ahLst/>
              <a:cxnLst/>
              <a:rect l="l" t="t" r="r" b="b"/>
              <a:pathLst>
                <a:path w="1485" h="1899" extrusionOk="0">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avLst/>
              <a:gdLst/>
              <a:ahLst/>
              <a:cxnLst/>
              <a:rect l="l" t="t" r="r" b="b"/>
              <a:pathLst>
                <a:path w="5137" h="4791" extrusionOk="0">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avLst/>
              <a:gdLst/>
              <a:ahLst/>
              <a:cxnLst/>
              <a:rect l="l" t="t" r="r" b="b"/>
              <a:pathLst>
                <a:path w="3373" h="3978" extrusionOk="0">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avLst/>
              <a:gdLst/>
              <a:ahLst/>
              <a:cxnLst/>
              <a:rect l="l" t="t" r="r" b="b"/>
              <a:pathLst>
                <a:path w="1180" h="872" fill="none" extrusionOk="0">
                  <a:moveTo>
                    <a:pt x="1" y="871"/>
                  </a:moveTo>
                  <a:lnTo>
                    <a:pt x="118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avLst/>
              <a:gdLst/>
              <a:ahLst/>
              <a:cxnLst/>
              <a:rect l="l" t="t" r="r" b="b"/>
              <a:pathLst>
                <a:path w="2081" h="2077" extrusionOk="0">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avLst/>
              <a:gdLst/>
              <a:ahLst/>
              <a:cxnLst/>
              <a:rect l="l" t="t" r="r" b="b"/>
              <a:pathLst>
                <a:path w="1682" h="596" extrusionOk="0">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avLst/>
              <a:gdLst/>
              <a:ahLst/>
              <a:cxnLst/>
              <a:rect l="l" t="t" r="r" b="b"/>
              <a:pathLst>
                <a:path w="5270" h="2626" extrusionOk="0">
                  <a:moveTo>
                    <a:pt x="616" y="1"/>
                  </a:moveTo>
                  <a:lnTo>
                    <a:pt x="1" y="1733"/>
                  </a:lnTo>
                  <a:lnTo>
                    <a:pt x="4706" y="2625"/>
                  </a:lnTo>
                  <a:lnTo>
                    <a:pt x="5270" y="1887"/>
                  </a:lnTo>
                  <a:lnTo>
                    <a:pt x="616" y="1"/>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avLst/>
              <a:gdLst/>
              <a:ahLst/>
              <a:cxnLst/>
              <a:rect l="l" t="t" r="r" b="b"/>
              <a:pathLst>
                <a:path w="995" h="411" fill="none" extrusionOk="0">
                  <a:moveTo>
                    <a:pt x="994" y="411"/>
                  </a:moveTo>
                  <a:lnTo>
                    <a:pt x="0"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avLst/>
              <a:gdLst/>
              <a:ahLst/>
              <a:cxnLst/>
              <a:rect l="l" t="t" r="r" b="b"/>
              <a:pathLst>
                <a:path w="1693" h="2779" extrusionOk="0">
                  <a:moveTo>
                    <a:pt x="360" y="0"/>
                  </a:moveTo>
                  <a:lnTo>
                    <a:pt x="1" y="2655"/>
                  </a:lnTo>
                  <a:lnTo>
                    <a:pt x="1641" y="2778"/>
                  </a:lnTo>
                  <a:lnTo>
                    <a:pt x="1692" y="759"/>
                  </a:lnTo>
                  <a:lnTo>
                    <a:pt x="360" y="0"/>
                  </a:ln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avLst/>
              <a:gdLst/>
              <a:ahLst/>
              <a:cxnLst/>
              <a:rect l="l" t="t" r="r" b="b"/>
              <a:pathLst>
                <a:path w="1016" h="965" extrusionOk="0">
                  <a:moveTo>
                    <a:pt x="0" y="1"/>
                  </a:moveTo>
                  <a:lnTo>
                    <a:pt x="995" y="964"/>
                  </a:lnTo>
                  <a:lnTo>
                    <a:pt x="1015" y="21"/>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avLst/>
              <a:gdLst/>
              <a:ahLst/>
              <a:cxnLst/>
              <a:rect l="l" t="t" r="r" b="b"/>
              <a:pathLst>
                <a:path w="3157" h="3910" extrusionOk="0">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avLst/>
              <a:gdLst/>
              <a:ahLst/>
              <a:cxnLst/>
              <a:rect l="l" t="t" r="r" b="b"/>
              <a:pathLst>
                <a:path w="4122" h="3046" extrusionOk="0">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avLst/>
              <a:gdLst/>
              <a:ahLst/>
              <a:cxnLst/>
              <a:rect l="l" t="t" r="r" b="b"/>
              <a:pathLst>
                <a:path w="1310" h="1102" extrusionOk="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avLst/>
              <a:gdLst/>
              <a:ahLst/>
              <a:cxnLst/>
              <a:rect l="l" t="t" r="r" b="b"/>
              <a:pathLst>
                <a:path w="5260" h="5260" extrusionOk="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avLst/>
              <a:gdLst/>
              <a:ahLst/>
              <a:cxnLst/>
              <a:rect l="l" t="t" r="r" b="b"/>
              <a:pathLst>
                <a:path w="2533" h="2533" extrusionOk="0">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GOALS</a:t>
            </a:r>
            <a:endParaRPr/>
          </a:p>
        </p:txBody>
      </p:sp>
      <p:sp>
        <p:nvSpPr>
          <p:cNvPr id="1065" name="Google Shape;1065;p7"/>
          <p:cNvSpPr txBox="1">
            <a:spLocks noGrp="1"/>
          </p:cNvSpPr>
          <p:nvPr>
            <p:ph type="title" idx="2"/>
          </p:nvPr>
        </p:nvSpPr>
        <p:spPr>
          <a:xfrm>
            <a:off x="3397188" y="2891208"/>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2</a:t>
            </a:r>
            <a:endParaRPr/>
          </a:p>
        </p:txBody>
      </p:sp>
      <p:sp>
        <p:nvSpPr>
          <p:cNvPr id="1066" name="Google Shape;1066;p7"/>
          <p:cNvSpPr txBox="1">
            <a:spLocks noGrp="1"/>
          </p:cNvSpPr>
          <p:nvPr>
            <p:ph type="subTitle" idx="1"/>
          </p:nvPr>
        </p:nvSpPr>
        <p:spPr>
          <a:xfrm>
            <a:off x="3397188" y="3250467"/>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a:spLocks noGrp="1"/>
          </p:cNvSpPr>
          <p:nvPr>
            <p:ph type="title" idx="3"/>
          </p:nvPr>
        </p:nvSpPr>
        <p:spPr>
          <a:xfrm>
            <a:off x="778718" y="2891210"/>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1</a:t>
            </a:r>
            <a:endParaRPr/>
          </a:p>
        </p:txBody>
      </p:sp>
      <p:sp>
        <p:nvSpPr>
          <p:cNvPr id="1068" name="Google Shape;1068;p7"/>
          <p:cNvSpPr txBox="1">
            <a:spLocks noGrp="1"/>
          </p:cNvSpPr>
          <p:nvPr>
            <p:ph type="subTitle" idx="4"/>
          </p:nvPr>
        </p:nvSpPr>
        <p:spPr>
          <a:xfrm>
            <a:off x="778718" y="3250468"/>
            <a:ext cx="2349600" cy="794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marL="0" lvl="0" indent="0" algn="ctr" rtl="0">
              <a:lnSpc>
                <a:spcPct val="100000"/>
              </a:lnSpc>
              <a:spcBef>
                <a:spcPts val="0"/>
              </a:spcBef>
              <a:spcAft>
                <a:spcPts val="0"/>
              </a:spcAft>
              <a:buSzPts val="1400"/>
              <a:buNone/>
            </a:pPr>
            <a:endParaRPr/>
          </a:p>
        </p:txBody>
      </p:sp>
      <p:sp>
        <p:nvSpPr>
          <p:cNvPr id="1069" name="Google Shape;1069;p7"/>
          <p:cNvSpPr txBox="1">
            <a:spLocks noGrp="1"/>
          </p:cNvSpPr>
          <p:nvPr>
            <p:ph type="title" idx="5"/>
          </p:nvPr>
        </p:nvSpPr>
        <p:spPr>
          <a:xfrm>
            <a:off x="6124185" y="2891207"/>
            <a:ext cx="23496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GB"/>
              <a:t>GOAL No. 3</a:t>
            </a:r>
            <a:endParaRPr/>
          </a:p>
        </p:txBody>
      </p:sp>
      <p:sp>
        <p:nvSpPr>
          <p:cNvPr id="1070" name="Google Shape;1070;p7"/>
          <p:cNvSpPr txBox="1">
            <a:spLocks noGrp="1"/>
          </p:cNvSpPr>
          <p:nvPr>
            <p:ph type="subTitle" idx="6"/>
          </p:nvPr>
        </p:nvSpPr>
        <p:spPr>
          <a:xfrm>
            <a:off x="6124185" y="3250466"/>
            <a:ext cx="2349600" cy="794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SzPts val="1400"/>
              <a:buNone/>
            </a:pP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avLst/>
              <a:gdLst/>
              <a:ahLst/>
              <a:cxnLst/>
              <a:rect l="l" t="t" r="r" b="b"/>
              <a:pathLst>
                <a:path w="2840" h="3179" extrusionOk="0">
                  <a:moveTo>
                    <a:pt x="1538" y="0"/>
                  </a:moveTo>
                  <a:lnTo>
                    <a:pt x="0" y="769"/>
                  </a:lnTo>
                  <a:lnTo>
                    <a:pt x="1579" y="3178"/>
                  </a:lnTo>
                  <a:lnTo>
                    <a:pt x="2799" y="2625"/>
                  </a:lnTo>
                  <a:lnTo>
                    <a:pt x="2840" y="2071"/>
                  </a:lnTo>
                  <a:lnTo>
                    <a:pt x="1538" y="0"/>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avLst/>
              <a:gdLst/>
              <a:ahLst/>
              <a:cxnLst/>
              <a:rect l="l" t="t" r="r" b="b"/>
              <a:pathLst>
                <a:path w="4040" h="3743" extrusionOk="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avLst/>
              <a:gdLst/>
              <a:ahLst/>
              <a:cxnLst/>
              <a:rect l="l" t="t" r="r" b="b"/>
              <a:pathLst>
                <a:path w="4286" h="3272" extrusionOk="0">
                  <a:moveTo>
                    <a:pt x="4040" y="1"/>
                  </a:moveTo>
                  <a:lnTo>
                    <a:pt x="0" y="2922"/>
                  </a:lnTo>
                  <a:lnTo>
                    <a:pt x="257" y="3271"/>
                  </a:lnTo>
                  <a:lnTo>
                    <a:pt x="4286" y="349"/>
                  </a:lnTo>
                  <a:lnTo>
                    <a:pt x="404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avLst/>
              <a:gdLst/>
              <a:ahLst/>
              <a:cxnLst/>
              <a:rect l="l" t="t" r="r" b="b"/>
              <a:pathLst>
                <a:path w="6736" h="12549" extrusionOk="0">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avLst/>
              <a:gdLst/>
              <a:ahLst/>
              <a:cxnLst/>
              <a:rect l="l" t="t" r="r" b="b"/>
              <a:pathLst>
                <a:path w="3486" h="2892" extrusionOk="0">
                  <a:moveTo>
                    <a:pt x="2707" y="1"/>
                  </a:moveTo>
                  <a:lnTo>
                    <a:pt x="0" y="1703"/>
                  </a:lnTo>
                  <a:lnTo>
                    <a:pt x="779" y="2892"/>
                  </a:lnTo>
                  <a:lnTo>
                    <a:pt x="3486" y="1282"/>
                  </a:lnTo>
                  <a:lnTo>
                    <a:pt x="270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avLst/>
              <a:gdLst/>
              <a:ahLst/>
              <a:cxnLst/>
              <a:rect l="l" t="t" r="r" b="b"/>
              <a:pathLst>
                <a:path w="2616" h="3353" extrusionOk="0">
                  <a:moveTo>
                    <a:pt x="1118" y="1"/>
                  </a:moveTo>
                  <a:lnTo>
                    <a:pt x="1" y="2645"/>
                  </a:lnTo>
                  <a:lnTo>
                    <a:pt x="1149" y="3353"/>
                  </a:lnTo>
                  <a:lnTo>
                    <a:pt x="1631" y="3066"/>
                  </a:lnTo>
                  <a:lnTo>
                    <a:pt x="2615" y="831"/>
                  </a:lnTo>
                  <a:lnTo>
                    <a:pt x="1118" y="1"/>
                  </a:lnTo>
                  <a:close/>
                </a:path>
              </a:pathLst>
            </a:custGeom>
            <a:solidFill>
              <a:srgbClr val="FBBA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avLst/>
              <a:gdLst/>
              <a:ahLst/>
              <a:cxnLst/>
              <a:rect l="l" t="t" r="r" b="b"/>
              <a:pathLst>
                <a:path w="4727" h="2318" extrusionOk="0">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avLst/>
              <a:gdLst/>
              <a:ahLst/>
              <a:cxnLst/>
              <a:rect l="l" t="t" r="r" b="b"/>
              <a:pathLst>
                <a:path w="4830" h="2103" extrusionOk="0">
                  <a:moveTo>
                    <a:pt x="154" y="1"/>
                  </a:moveTo>
                  <a:lnTo>
                    <a:pt x="1" y="411"/>
                  </a:lnTo>
                  <a:lnTo>
                    <a:pt x="4686" y="2102"/>
                  </a:lnTo>
                  <a:lnTo>
                    <a:pt x="4829" y="1692"/>
                  </a:lnTo>
                  <a:lnTo>
                    <a:pt x="15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avLst/>
              <a:gdLst/>
              <a:ahLst/>
              <a:cxnLst/>
              <a:rect l="l" t="t" r="r" b="b"/>
              <a:pathLst>
                <a:path w="10416" h="16157" extrusionOk="0">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avLst/>
              <a:gdLst/>
              <a:ahLst/>
              <a:cxnLst/>
              <a:rect l="l" t="t" r="r" b="b"/>
              <a:pathLst>
                <a:path w="3374" h="2492" extrusionOk="0">
                  <a:moveTo>
                    <a:pt x="472" y="0"/>
                  </a:moveTo>
                  <a:lnTo>
                    <a:pt x="1" y="1333"/>
                  </a:lnTo>
                  <a:lnTo>
                    <a:pt x="2830" y="2491"/>
                  </a:lnTo>
                  <a:lnTo>
                    <a:pt x="3374" y="1097"/>
                  </a:lnTo>
                  <a:lnTo>
                    <a:pt x="47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avLst/>
              <a:gdLst/>
              <a:ahLst/>
              <a:cxnLst/>
              <a:rect l="l" t="t" r="r" b="b"/>
              <a:pathLst>
                <a:path w="5824" h="4878" extrusionOk="0">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avLst/>
              <a:gdLst/>
              <a:ahLst/>
              <a:cxnLst/>
              <a:rect l="l" t="t" r="r" b="b"/>
              <a:pathLst>
                <a:path w="3466" h="3503" extrusionOk="0">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avLst/>
              <a:gdLst/>
              <a:ahLst/>
              <a:cxnLst/>
              <a:rect l="l" t="t" r="r" b="b"/>
              <a:pathLst>
                <a:path w="5475" h="6695" extrusionOk="0">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avLst/>
              <a:gdLst/>
              <a:ahLst/>
              <a:cxnLst/>
              <a:rect l="l" t="t" r="r" b="b"/>
              <a:pathLst>
                <a:path w="2185" h="1367" extrusionOk="0">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avLst/>
              <a:gdLst/>
              <a:ahLst/>
              <a:cxnLst/>
              <a:rect l="l" t="t" r="r" b="b"/>
              <a:pathLst>
                <a:path w="8089" h="7987" extrusionOk="0">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avLst/>
              <a:gdLst/>
              <a:ahLst/>
              <a:cxnLst/>
              <a:rect l="l" t="t" r="r" b="b"/>
              <a:pathLst>
                <a:path w="3404" h="3415" extrusionOk="0">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avLst/>
              <a:gdLst/>
              <a:ahLst/>
              <a:cxnLst/>
              <a:rect l="l" t="t" r="r" b="b"/>
              <a:pathLst>
                <a:path w="6264" h="4300" extrusionOk="0">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avLst/>
              <a:gdLst/>
              <a:ahLst/>
              <a:cxnLst/>
              <a:rect l="l" t="t" r="r" b="b"/>
              <a:pathLst>
                <a:path w="3466" h="3540" extrusionOk="0">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avLst/>
              <a:gdLst/>
              <a:ahLst/>
              <a:cxnLst/>
              <a:rect l="l" t="t" r="r" b="b"/>
              <a:pathLst>
                <a:path w="1405" h="1364" fill="none" extrusionOk="0">
                  <a:moveTo>
                    <a:pt x="0" y="1005"/>
                  </a:moveTo>
                  <a:lnTo>
                    <a:pt x="339" y="1364"/>
                  </a:lnTo>
                  <a:lnTo>
                    <a:pt x="1405"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avLst/>
              <a:gdLst/>
              <a:ahLst/>
              <a:cxnLst/>
              <a:rect l="l" t="t" r="r" b="b"/>
              <a:pathLst>
                <a:path w="719" h="862" fill="none" extrusionOk="0">
                  <a:moveTo>
                    <a:pt x="1" y="862"/>
                  </a:moveTo>
                  <a:lnTo>
                    <a:pt x="718"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avLst/>
              <a:gdLst/>
              <a:ahLst/>
              <a:cxnLst/>
              <a:rect l="l" t="t" r="r" b="b"/>
              <a:pathLst>
                <a:path w="3671" h="2427" extrusionOk="0">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avLst/>
              <a:gdLst/>
              <a:ahLst/>
              <a:cxnLst/>
              <a:rect l="l" t="t" r="r" b="b"/>
              <a:pathLst>
                <a:path w="2758" h="2437" extrusionOk="0">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avLst/>
              <a:gdLst/>
              <a:ahLst/>
              <a:cxnLst/>
              <a:rect l="l" t="t" r="r" b="b"/>
              <a:pathLst>
                <a:path w="1907" h="2953" extrusionOk="0">
                  <a:moveTo>
                    <a:pt x="1046" y="0"/>
                  </a:moveTo>
                  <a:lnTo>
                    <a:pt x="0" y="1005"/>
                  </a:lnTo>
                  <a:lnTo>
                    <a:pt x="441" y="2953"/>
                  </a:lnTo>
                  <a:lnTo>
                    <a:pt x="1907" y="2512"/>
                  </a:lnTo>
                  <a:lnTo>
                    <a:pt x="1046" y="0"/>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avLst/>
              <a:gdLst/>
              <a:ahLst/>
              <a:cxnLst/>
              <a:rect l="l" t="t" r="r" b="b"/>
              <a:pathLst>
                <a:path w="626" h="1333" extrusionOk="0">
                  <a:moveTo>
                    <a:pt x="626" y="0"/>
                  </a:moveTo>
                  <a:lnTo>
                    <a:pt x="0" y="513"/>
                  </a:lnTo>
                  <a:lnTo>
                    <a:pt x="185" y="1333"/>
                  </a:lnTo>
                  <a:lnTo>
                    <a:pt x="62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avLst/>
              <a:gdLst/>
              <a:ahLst/>
              <a:cxnLst/>
              <a:rect l="l" t="t" r="r" b="b"/>
              <a:pathLst>
                <a:path w="3700" h="3775" extrusionOk="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avLst/>
              <a:gdLst/>
              <a:ahLst/>
              <a:cxnLst/>
              <a:rect l="l" t="t" r="r" b="b"/>
              <a:pathLst>
                <a:path w="431" h="626" extrusionOk="0">
                  <a:moveTo>
                    <a:pt x="380" y="1"/>
                  </a:moveTo>
                  <a:lnTo>
                    <a:pt x="52" y="390"/>
                  </a:lnTo>
                  <a:cubicBezTo>
                    <a:pt x="0" y="431"/>
                    <a:pt x="21" y="513"/>
                    <a:pt x="82" y="534"/>
                  </a:cubicBezTo>
                  <a:lnTo>
                    <a:pt x="431" y="626"/>
                  </a:lnTo>
                  <a:lnTo>
                    <a:pt x="380" y="1"/>
                  </a:ln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avLst/>
              <a:gdLst/>
              <a:ahLst/>
              <a:cxnLst/>
              <a:rect l="l" t="t" r="r" b="b"/>
              <a:pathLst>
                <a:path w="3681" h="3797" extrusionOk="0">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avLst/>
              <a:gdLst/>
              <a:ahLst/>
              <a:cxnLst/>
              <a:rect l="l" t="t" r="r" b="b"/>
              <a:pathLst>
                <a:path w="1938" h="2263" extrusionOk="0">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avLst/>
              <a:gdLst/>
              <a:ahLst/>
              <a:cxnLst/>
              <a:rect l="l" t="t" r="r" b="b"/>
              <a:pathLst>
                <a:path w="1105" h="949" extrusionOk="0">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avLst/>
              <a:gdLst/>
              <a:ahLst/>
              <a:cxnLst/>
              <a:rect l="l" t="t" r="r" b="b"/>
              <a:pathLst>
                <a:path w="2492" h="1372" extrusionOk="0">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avLst/>
              <a:gdLst/>
              <a:ahLst/>
              <a:cxnLst/>
              <a:rect l="l" t="t" r="r" b="b"/>
              <a:pathLst>
                <a:path w="3341" h="5542" extrusionOk="0">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avLst/>
              <a:gdLst/>
              <a:ahLst/>
              <a:cxnLst/>
              <a:rect l="l" t="t" r="r" b="b"/>
              <a:pathLst>
                <a:path w="3341" h="5552" extrusionOk="0">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avLst/>
              <a:gdLst/>
              <a:ahLst/>
              <a:cxnLst/>
              <a:rect l="l" t="t" r="r" b="b"/>
              <a:pathLst>
                <a:path w="853" h="3867" extrusionOk="0">
                  <a:moveTo>
                    <a:pt x="0" y="1"/>
                  </a:moveTo>
                  <a:lnTo>
                    <a:pt x="0" y="3867"/>
                  </a:lnTo>
                  <a:lnTo>
                    <a:pt x="852" y="3867"/>
                  </a:ln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avLst/>
              <a:gdLst/>
              <a:ahLst/>
              <a:cxnLst/>
              <a:rect l="l" t="t" r="r" b="b"/>
              <a:pathLst>
                <a:path w="6241" h="7648" extrusionOk="0">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avLst/>
              <a:gdLst/>
              <a:ahLst/>
              <a:cxnLst/>
              <a:rect l="l" t="t" r="r" b="b"/>
              <a:pathLst>
                <a:path w="3714" h="7648" extrusionOk="0">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avLst/>
              <a:gdLst/>
              <a:ahLst/>
              <a:cxnLst/>
              <a:rect l="l" t="t" r="r" b="b"/>
              <a:pathLst>
                <a:path w="7064" h="863" extrusionOk="0">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avLst/>
              <a:gdLst/>
              <a:ahLst/>
              <a:cxnLst/>
              <a:rect l="l" t="t" r="r" b="b"/>
              <a:pathLst>
                <a:path w="1168" h="863" extrusionOk="0">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avLst/>
              <a:gdLst/>
              <a:ahLst/>
              <a:cxnLst/>
              <a:rect l="l" t="t" r="r" b="b"/>
              <a:pathLst>
                <a:path w="3092" h="2918" extrusionOk="0">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avLst/>
              <a:gdLst/>
              <a:ahLst/>
              <a:cxnLst/>
              <a:rect l="l" t="t" r="r" b="b"/>
              <a:pathLst>
                <a:path w="1618" h="795" extrusionOk="0">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avLst/>
              <a:gdLst/>
              <a:ahLst/>
              <a:cxnLst/>
              <a:rect l="l" t="t" r="r" b="b"/>
              <a:pathLst>
                <a:path w="3322" h="1150" extrusionOk="0">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avLst/>
              <a:gdLst/>
              <a:ahLst/>
              <a:cxnLst/>
              <a:rect l="l" t="t" r="r" b="b"/>
              <a:pathLst>
                <a:path w="1178" h="1140" extrusionOk="0">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avLst/>
              <a:gdLst/>
              <a:ahLst/>
              <a:cxnLst/>
              <a:rect l="l" t="t" r="r" b="b"/>
              <a:pathLst>
                <a:path w="5714" h="1436" extrusionOk="0">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avLst/>
              <a:gdLst/>
              <a:ahLst/>
              <a:cxnLst/>
              <a:rect l="l" t="t" r="r" b="b"/>
              <a:pathLst>
                <a:path w="1437" h="1436" extrusionOk="0">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w="28575" cap="flat" cmpd="sng">
            <a:solidFill>
              <a:schemeClr val="lt2"/>
            </a:solidFill>
            <a:prstDash val="solid"/>
            <a:round/>
            <a:headEnd type="none" w="sm" len="sm"/>
            <a:tailEnd type="none" w="sm" len="sm"/>
          </a:ln>
        </p:spPr>
      </p:cxnSp>
      <p:sp>
        <p:nvSpPr>
          <p:cNvPr id="1148" name="Google Shape;1148;p8"/>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w="28575" cap="flat" cmpd="sng">
            <a:solidFill>
              <a:schemeClr val="lt2"/>
            </a:solidFill>
            <a:prstDash val="solid"/>
            <a:round/>
            <a:headEnd type="none" w="sm" len="sm"/>
            <a:tailEnd type="none" w="sm" len="sm"/>
          </a:ln>
        </p:spPr>
      </p:cxnSp>
      <p:sp>
        <p:nvSpPr>
          <p:cNvPr id="1152" name="Google Shape;1152;p8"/>
          <p:cNvSpPr/>
          <p:nvPr/>
        </p:nvSpPr>
        <p:spPr>
          <a:xfrm>
            <a:off x="1314733" y="114912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
          <p:cNvSpPr txBox="1">
            <a:spLocks noGrp="1"/>
          </p:cNvSpPr>
          <p:nvPr>
            <p:ph type="subTitle" idx="4294967295"/>
          </p:nvPr>
        </p:nvSpPr>
        <p:spPr>
          <a:xfrm>
            <a:off x="2044322" y="3359687"/>
            <a:ext cx="3942611"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2. Train &amp; Test the data: </a:t>
            </a:r>
            <a:r>
              <a:rPr lang="en-GB" sz="1200" b="0" i="0" u="none" strike="noStrike" cap="none">
                <a:solidFill>
                  <a:schemeClr val="dk1"/>
                </a:solidFill>
                <a:latin typeface="Open Sans"/>
                <a:ea typeface="Open Sans"/>
                <a:cs typeface="Open Sans"/>
                <a:sym typeface="Open Sans"/>
              </a:rPr>
              <a:t>using different split of training/test data set to fine tune the optimised accuracy of the model</a:t>
            </a:r>
            <a:endParaRPr sz="1200" b="0" i="0" u="none" strike="noStrike" cap="none">
              <a:solidFill>
                <a:schemeClr val="dk1"/>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59" name="Google Shape;1159;p8"/>
          <p:cNvSpPr txBox="1">
            <a:spLocks noGrp="1"/>
          </p:cNvSpPr>
          <p:nvPr>
            <p:ph type="title" idx="4294967295"/>
          </p:nvPr>
        </p:nvSpPr>
        <p:spPr>
          <a:xfrm>
            <a:off x="1323188" y="116253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1</a:t>
            </a:r>
            <a:endParaRPr sz="1600"/>
          </a:p>
        </p:txBody>
      </p:sp>
      <p:sp>
        <p:nvSpPr>
          <p:cNvPr id="1160" name="Google Shape;1160;p8"/>
          <p:cNvSpPr txBox="1">
            <a:spLocks noGrp="1"/>
          </p:cNvSpPr>
          <p:nvPr>
            <p:ph type="subTitle" idx="4294967295"/>
          </p:nvPr>
        </p:nvSpPr>
        <p:spPr>
          <a:xfrm>
            <a:off x="457201" y="1700439"/>
            <a:ext cx="3548062" cy="79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1. Data Preparation: </a:t>
            </a:r>
            <a:r>
              <a:rPr lang="en-GB" sz="1200" b="0" i="0" u="none" strike="noStrike" cap="none">
                <a:solidFill>
                  <a:schemeClr val="dk1"/>
                </a:solidFill>
                <a:latin typeface="Open Sans"/>
                <a:ea typeface="Open Sans"/>
                <a:cs typeface="Open Sans"/>
                <a:sym typeface="Open Sans"/>
              </a:rPr>
              <a:t>Deciding on the factors that may influence the fx rates and how to pull of the historic data for the code</a:t>
            </a:r>
            <a:endParaRPr sz="1200" b="0" i="0" u="none" strike="noStrike" cap="none">
              <a:solidFill>
                <a:schemeClr val="dk1"/>
              </a:solidFill>
              <a:latin typeface="Open Sans"/>
              <a:ea typeface="Open Sans"/>
              <a:cs typeface="Open Sans"/>
              <a:sym typeface="Open Sans"/>
            </a:endParaRPr>
          </a:p>
        </p:txBody>
      </p:sp>
      <p:sp>
        <p:nvSpPr>
          <p:cNvPr id="1161" name="Google Shape;1161;p8"/>
          <p:cNvSpPr txBox="1">
            <a:spLocks noGrp="1"/>
          </p:cNvSpPr>
          <p:nvPr>
            <p:ph type="subTitle" idx="4294967295"/>
          </p:nvPr>
        </p:nvSpPr>
        <p:spPr>
          <a:xfrm>
            <a:off x="4541713" y="1702989"/>
            <a:ext cx="1780200" cy="794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3. Make predictions and draw the plots</a:t>
            </a:r>
            <a:endParaRPr sz="1200" b="1" i="0" u="none" strike="noStrike" cap="none">
              <a:solidFill>
                <a:schemeClr val="dk1"/>
              </a:solidFill>
              <a:latin typeface="Open Sans"/>
              <a:ea typeface="Open Sans"/>
              <a:cs typeface="Open Sans"/>
              <a:sym typeface="Open Sans"/>
            </a:endParaRPr>
          </a:p>
        </p:txBody>
      </p:sp>
      <p:sp>
        <p:nvSpPr>
          <p:cNvPr id="1162" name="Google Shape;1162;p8"/>
          <p:cNvSpPr txBox="1">
            <a:spLocks noGrp="1"/>
          </p:cNvSpPr>
          <p:nvPr>
            <p:ph type="subTitle" idx="4294967295"/>
          </p:nvPr>
        </p:nvSpPr>
        <p:spPr>
          <a:xfrm>
            <a:off x="6394613" y="3404924"/>
            <a:ext cx="14907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800"/>
              <a:buFont typeface="Open Sans"/>
              <a:buNone/>
            </a:pPr>
            <a:r>
              <a:rPr lang="en-GB" sz="1200" b="1" i="0" u="none" strike="noStrike" cap="none">
                <a:solidFill>
                  <a:schemeClr val="dk1"/>
                </a:solidFill>
                <a:latin typeface="Open Sans"/>
                <a:ea typeface="Open Sans"/>
                <a:cs typeface="Open Sans"/>
                <a:sym typeface="Open Sans"/>
              </a:rPr>
              <a:t>4. Model Evaluation</a:t>
            </a:r>
            <a:endParaRPr sz="1200" b="1" i="0" u="none" strike="noStrike" cap="none">
              <a:solidFill>
                <a:schemeClr val="dk1"/>
              </a:solidFill>
              <a:latin typeface="Open Sans"/>
              <a:ea typeface="Open Sans"/>
              <a:cs typeface="Open Sans"/>
              <a:sym typeface="Open Sans"/>
            </a:endParaRPr>
          </a:p>
          <a:p>
            <a:pPr marL="0" marR="0" lvl="0" indent="0" algn="ctr" rtl="0">
              <a:lnSpc>
                <a:spcPct val="100000"/>
              </a:lnSpc>
              <a:spcBef>
                <a:spcPts val="0"/>
              </a:spcBef>
              <a:spcAft>
                <a:spcPts val="0"/>
              </a:spcAft>
              <a:buClr>
                <a:schemeClr val="dk1"/>
              </a:buClr>
              <a:buSzPts val="1800"/>
              <a:buFont typeface="Open Sans"/>
              <a:buNone/>
            </a:pPr>
            <a:endParaRPr sz="1400" b="0" i="0" u="none" strike="noStrike" cap="none">
              <a:solidFill>
                <a:schemeClr val="dk1"/>
              </a:solidFill>
              <a:latin typeface="Open Sans"/>
              <a:ea typeface="Open Sans"/>
              <a:cs typeface="Open Sans"/>
              <a:sym typeface="Open Sans"/>
            </a:endParaRPr>
          </a:p>
        </p:txBody>
      </p:sp>
      <p:sp>
        <p:nvSpPr>
          <p:cNvPr id="1163" name="Google Shape;1163;p8"/>
          <p:cNvSpPr txBox="1">
            <a:spLocks noGrp="1"/>
          </p:cNvSpPr>
          <p:nvPr>
            <p:ph type="title" idx="4294967295"/>
          </p:nvPr>
        </p:nvSpPr>
        <p:spPr>
          <a:xfrm>
            <a:off x="3040088" y="4124616"/>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a:spLocks noGrp="1"/>
          </p:cNvSpPr>
          <p:nvPr>
            <p:ph type="title" idx="4294967295"/>
          </p:nvPr>
        </p:nvSpPr>
        <p:spPr>
          <a:xfrm>
            <a:off x="4735213" y="1161884"/>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t>STEP 3</a:t>
            </a:r>
            <a:endParaRPr sz="1600"/>
          </a:p>
        </p:txBody>
      </p:sp>
      <p:sp>
        <p:nvSpPr>
          <p:cNvPr id="1165" name="Google Shape;1165;p8"/>
          <p:cNvSpPr txBox="1">
            <a:spLocks noGrp="1"/>
          </p:cNvSpPr>
          <p:nvPr>
            <p:ph type="title" idx="4294967295"/>
          </p:nvPr>
        </p:nvSpPr>
        <p:spPr>
          <a:xfrm>
            <a:off x="6459113" y="4124641"/>
            <a:ext cx="1361700" cy="44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avLst/>
              <a:gdLst/>
              <a:ahLst/>
              <a:cxnLst/>
              <a:rect l="l" t="t" r="r" b="b"/>
              <a:pathLst>
                <a:path w="2768" h="2377" extrusionOk="0">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avLst/>
              <a:gdLst/>
              <a:ahLst/>
              <a:cxnLst/>
              <a:rect l="l" t="t" r="r" b="b"/>
              <a:pathLst>
                <a:path w="2768" h="1184" extrusionOk="0">
                  <a:moveTo>
                    <a:pt x="1" y="1"/>
                  </a:moveTo>
                  <a:lnTo>
                    <a:pt x="1" y="1184"/>
                  </a:lnTo>
                  <a:lnTo>
                    <a:pt x="2767" y="1184"/>
                  </a:lnTo>
                  <a:lnTo>
                    <a:pt x="27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avLst/>
              <a:gdLst/>
              <a:ahLst/>
              <a:cxnLst/>
              <a:rect l="l" t="t" r="r" b="b"/>
              <a:pathLst>
                <a:path w="6050" h="11913" extrusionOk="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avLst/>
              <a:gdLst/>
              <a:ahLst/>
              <a:cxnLst/>
              <a:rect l="l" t="t" r="r" b="b"/>
              <a:pathLst>
                <a:path w="6050" h="687" extrusionOk="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avLst/>
              <a:gdLst/>
              <a:ahLst/>
              <a:cxnLst/>
              <a:rect l="l" t="t" r="r" b="b"/>
              <a:pathLst>
                <a:path w="4027" h="3082" extrusionOk="0">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avLst/>
              <a:gdLst/>
              <a:ahLst/>
              <a:cxnLst/>
              <a:rect l="l" t="t" r="r" b="b"/>
              <a:pathLst>
                <a:path w="4533" h="2444" extrusionOk="0">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avLst/>
              <a:gdLst/>
              <a:ahLst/>
              <a:cxnLst/>
              <a:rect l="l" t="t" r="r" b="b"/>
              <a:pathLst>
                <a:path w="1508" h="3187" extrusionOk="0">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avLst/>
              <a:gdLst/>
              <a:ahLst/>
              <a:cxnLst/>
              <a:rect l="l" t="t" r="r" b="b"/>
              <a:pathLst>
                <a:path w="1518" h="3025" extrusionOk="0">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avLst/>
              <a:gdLst/>
              <a:ahLst/>
              <a:cxnLst/>
              <a:rect l="l" t="t" r="r" b="b"/>
              <a:pathLst>
                <a:path w="1509" h="2701" extrusionOk="0">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avLst/>
              <a:gdLst/>
              <a:ahLst/>
              <a:cxnLst/>
              <a:rect l="l" t="t" r="r" b="b"/>
              <a:pathLst>
                <a:path w="955" h="3187" extrusionOk="0">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avLst/>
              <a:gdLst/>
              <a:ahLst/>
              <a:cxnLst/>
              <a:rect l="l" t="t" r="r" b="b"/>
              <a:pathLst>
                <a:path w="955" h="3025" extrusionOk="0">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avLst/>
              <a:gdLst/>
              <a:ahLst/>
              <a:cxnLst/>
              <a:rect l="l" t="t" r="r" b="b"/>
              <a:pathLst>
                <a:path w="955" h="2705" extrusionOk="0">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avLst/>
              <a:gdLst/>
              <a:ahLst/>
              <a:cxnLst/>
              <a:rect l="l" t="t" r="r" b="b"/>
              <a:pathLst>
                <a:path w="3492" h="2033" extrusionOk="0">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avLst/>
              <a:gdLst/>
              <a:ahLst/>
              <a:cxnLst/>
              <a:rect l="l" t="t" r="r" b="b"/>
              <a:pathLst>
                <a:path w="732" h="1921" extrusionOk="0">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avLst/>
              <a:gdLst/>
              <a:ahLst/>
              <a:cxnLst/>
              <a:rect l="l" t="t" r="r" b="b"/>
              <a:pathLst>
                <a:path w="733" h="1921" extrusionOk="0">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avLst/>
              <a:gdLst/>
              <a:ahLst/>
              <a:cxnLst/>
              <a:rect l="l" t="t" r="r" b="b"/>
              <a:pathLst>
                <a:path w="2024" h="421" extrusionOk="0">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avLst/>
              <a:gdLst/>
              <a:ahLst/>
              <a:cxnLst/>
              <a:rect l="l" t="t" r="r" b="b"/>
              <a:pathLst>
                <a:path w="2024" h="420" extrusionOk="0">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avLst/>
              <a:gdLst/>
              <a:ahLst/>
              <a:cxnLst/>
              <a:rect l="l" t="t" r="r" b="b"/>
              <a:pathLst>
                <a:path w="831" h="2579" extrusionOk="0">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avLst/>
              <a:gdLst/>
              <a:ahLst/>
              <a:cxnLst/>
              <a:rect l="l" t="t" r="r" b="b"/>
              <a:pathLst>
                <a:path w="1231" h="420" extrusionOk="0">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avLst/>
              <a:gdLst/>
              <a:ahLst/>
              <a:cxnLst/>
              <a:rect l="l" t="t" r="r" b="b"/>
              <a:pathLst>
                <a:path w="2644" h="421" extrusionOk="0">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avLst/>
              <a:gdLst/>
              <a:ahLst/>
              <a:cxnLst/>
              <a:rect l="l" t="t" r="r" b="b"/>
              <a:pathLst>
                <a:path w="2055" h="1912" extrusionOk="0">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avLst/>
              <a:gdLst/>
              <a:ahLst/>
              <a:cxnLst/>
              <a:rect l="l" t="t" r="r" b="b"/>
              <a:pathLst>
                <a:path w="2064" h="1912" extrusionOk="0">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avLst/>
              <a:gdLst/>
              <a:ahLst/>
              <a:cxnLst/>
              <a:rect l="l" t="t" r="r" b="b"/>
              <a:pathLst>
                <a:path w="2634" h="421" extrusionOk="0">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avLst/>
              <a:gdLst/>
              <a:ahLst/>
              <a:cxnLst/>
              <a:rect l="l" t="t" r="r" b="b"/>
              <a:pathLst>
                <a:path w="2053" h="1912" extrusionOk="0">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avLst/>
              <a:gdLst/>
              <a:ahLst/>
              <a:cxnLst/>
              <a:rect l="l" t="t" r="r" b="b"/>
              <a:pathLst>
                <a:path w="2112" h="1939" extrusionOk="0">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avLst/>
              <a:gdLst/>
              <a:ahLst/>
              <a:cxnLst/>
              <a:rect l="l" t="t" r="r" b="b"/>
              <a:pathLst>
                <a:path w="2654" h="421" extrusionOk="0">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avLst/>
              <a:gdLst/>
              <a:ahLst/>
              <a:cxnLst/>
              <a:rect l="l" t="t" r="r" b="b"/>
              <a:pathLst>
                <a:path w="2939" h="421" extrusionOk="0">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avLst/>
              <a:gdLst/>
              <a:ahLst/>
              <a:cxnLst/>
              <a:rect l="l" t="t" r="r" b="b"/>
              <a:pathLst>
                <a:path w="7242" h="10485" extrusionOk="0">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avLst/>
              <a:gdLst/>
              <a:ahLst/>
              <a:cxnLst/>
              <a:rect l="l" t="t" r="r" b="b"/>
              <a:pathLst>
                <a:path w="7242" h="392" extrusionOk="0">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avLst/>
              <a:gdLst/>
              <a:ahLst/>
              <a:cxnLst/>
              <a:rect l="l" t="t" r="r" b="b"/>
              <a:pathLst>
                <a:path w="4494" h="1442" extrusionOk="0">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avLst/>
              <a:gdLst/>
              <a:ahLst/>
              <a:cxnLst/>
              <a:rect l="l" t="t" r="r" b="b"/>
              <a:pathLst>
                <a:path w="5868" h="8778" extrusionOk="0">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avLst/>
              <a:gdLst/>
              <a:ahLst/>
              <a:cxnLst/>
              <a:rect l="l" t="t" r="r" b="b"/>
              <a:pathLst>
                <a:path w="4494" h="736" extrusionOk="0">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avLst/>
              <a:gdLst/>
              <a:ahLst/>
              <a:cxnLst/>
              <a:rect l="l" t="t" r="r" b="b"/>
              <a:pathLst>
                <a:path w="3788" h="2568" extrusionOk="0">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avLst/>
              <a:gdLst/>
              <a:ahLst/>
              <a:cxnLst/>
              <a:rect l="l" t="t" r="r" b="b"/>
              <a:pathLst>
                <a:path w="3788" h="526" extrusionOk="0">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avLst/>
              <a:gdLst/>
              <a:ahLst/>
              <a:cxnLst/>
              <a:rect l="l" t="t" r="r" b="b"/>
              <a:pathLst>
                <a:path w="4025" h="413" extrusionOk="0">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avLst/>
              <a:gdLst/>
              <a:ahLst/>
              <a:cxnLst/>
              <a:rect l="l" t="t" r="r" b="b"/>
              <a:pathLst>
                <a:path w="4025" h="413" extrusionOk="0">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avLst/>
              <a:gdLst/>
              <a:ahLst/>
              <a:cxnLst/>
              <a:rect l="l" t="t" r="r" b="b"/>
              <a:pathLst>
                <a:path w="4025" h="422" extrusionOk="0">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avLst/>
              <a:gdLst/>
              <a:ahLst/>
              <a:cxnLst/>
              <a:rect l="l" t="t" r="r" b="b"/>
              <a:pathLst>
                <a:path w="6250" h="5240" extrusionOk="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avLst/>
              <a:gdLst/>
              <a:ahLst/>
              <a:cxnLst/>
              <a:rect l="l" t="t" r="r" b="b"/>
              <a:pathLst>
                <a:path w="440" h="471" extrusionOk="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avLst/>
              <a:gdLst/>
              <a:ahLst/>
              <a:cxnLst/>
              <a:rect l="l" t="t" r="r" b="b"/>
              <a:pathLst>
                <a:path w="435" h="471" extrusionOk="0">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avLst/>
              <a:gdLst/>
              <a:ahLst/>
              <a:cxnLst/>
              <a:rect l="l" t="t" r="r" b="b"/>
              <a:pathLst>
                <a:path w="440" h="471" extrusionOk="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avLst/>
              <a:gdLst/>
              <a:ahLst/>
              <a:cxnLst/>
              <a:rect l="l" t="t" r="r" b="b"/>
              <a:pathLst>
                <a:path w="435" h="471" extrusionOk="0">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avLst/>
              <a:gdLst/>
              <a:ahLst/>
              <a:cxnLst/>
              <a:rect l="l" t="t" r="r" b="b"/>
              <a:pathLst>
                <a:path w="764" h="1890" extrusionOk="0">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avLst/>
              <a:gdLst/>
              <a:ahLst/>
              <a:cxnLst/>
              <a:rect l="l" t="t" r="r" b="b"/>
              <a:pathLst>
                <a:path w="1220" h="422" extrusionOk="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avLst/>
              <a:gdLst/>
              <a:ahLst/>
              <a:cxnLst/>
              <a:rect l="l" t="t" r="r" b="b"/>
              <a:pathLst>
                <a:path w="697" h="596" extrusionOk="0">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avLst/>
              <a:gdLst/>
              <a:ahLst/>
              <a:cxnLst/>
              <a:rect l="l" t="t" r="r" b="b"/>
              <a:pathLst>
                <a:path w="5105" h="5372" extrusionOk="0">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avLst/>
              <a:gdLst/>
              <a:ahLst/>
              <a:cxnLst/>
              <a:rect l="l" t="t" r="r" b="b"/>
              <a:pathLst>
                <a:path w="2091" h="783" extrusionOk="0">
                  <a:moveTo>
                    <a:pt x="1" y="1"/>
                  </a:moveTo>
                  <a:lnTo>
                    <a:pt x="1" y="783"/>
                  </a:lnTo>
                  <a:lnTo>
                    <a:pt x="2090" y="783"/>
                  </a:lnTo>
                  <a:lnTo>
                    <a:pt x="209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avLst/>
              <a:gdLst/>
              <a:ahLst/>
              <a:cxnLst/>
              <a:rect l="l" t="t" r="r" b="b"/>
              <a:pathLst>
                <a:path w="5114" h="5372" extrusionOk="0">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avLst/>
              <a:gdLst/>
              <a:ahLst/>
              <a:cxnLst/>
              <a:rect l="l" t="t" r="r" b="b"/>
              <a:pathLst>
                <a:path w="2100" h="783" extrusionOk="0">
                  <a:moveTo>
                    <a:pt x="1" y="1"/>
                  </a:moveTo>
                  <a:lnTo>
                    <a:pt x="1" y="783"/>
                  </a:lnTo>
                  <a:lnTo>
                    <a:pt x="2099" y="783"/>
                  </a:lnTo>
                  <a:lnTo>
                    <a:pt x="20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avLst/>
              <a:gdLst/>
              <a:ahLst/>
              <a:cxnLst/>
              <a:rect l="l" t="t" r="r" b="b"/>
              <a:pathLst>
                <a:path w="6412" h="6805" extrusionOk="0">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avLst/>
              <a:gdLst/>
              <a:ahLst/>
              <a:cxnLst/>
              <a:rect l="l" t="t" r="r" b="b"/>
              <a:pathLst>
                <a:path w="3875" h="3771" extrusionOk="0">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avLst/>
              <a:gdLst/>
              <a:ahLst/>
              <a:cxnLst/>
              <a:rect l="l" t="t" r="r" b="b"/>
              <a:pathLst>
                <a:path w="1413" h="1391" extrusionOk="0">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avLst/>
              <a:gdLst/>
              <a:ahLst/>
              <a:cxnLst/>
              <a:rect l="l" t="t" r="r" b="b"/>
              <a:pathLst>
                <a:path w="2406" h="1737" extrusionOk="0">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avLst/>
              <a:gdLst/>
              <a:ahLst/>
              <a:cxnLst/>
              <a:rect l="l" t="t" r="r" b="b"/>
              <a:pathLst>
                <a:path w="2406" h="1194" extrusionOk="0">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avLst/>
              <a:gdLst/>
              <a:ahLst/>
              <a:cxnLst/>
              <a:rect l="l" t="t" r="r" b="b"/>
              <a:pathLst>
                <a:path w="2405" h="1737" extrusionOk="0">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avLst/>
              <a:gdLst/>
              <a:ahLst/>
              <a:cxnLst/>
              <a:rect l="l" t="t" r="r" b="b"/>
              <a:pathLst>
                <a:path w="2405" h="1193" extrusionOk="0">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w="28575" cap="flat" cmpd="sng">
            <a:solidFill>
              <a:schemeClr val="lt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9"/>
          <p:cNvSpPr txBox="1">
            <a:spLocks noGrp="1"/>
          </p:cNvSpPr>
          <p:nvPr>
            <p:ph type="title"/>
          </p:nvPr>
        </p:nvSpPr>
        <p:spPr>
          <a:xfrm>
            <a:off x="4815300" y="1973224"/>
            <a:ext cx="3871500" cy="213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Font typeface="Arial"/>
              <a:buNone/>
            </a:pPr>
            <a:r>
              <a:rPr lang="en-GB"/>
              <a:t>03 DATA PREP &amp;</a:t>
            </a:r>
            <a:endParaRPr/>
          </a:p>
          <a:p>
            <a:pPr marL="0" lvl="0" indent="0" algn="r" rtl="0">
              <a:lnSpc>
                <a:spcPct val="100000"/>
              </a:lnSpc>
              <a:spcBef>
                <a:spcPts val="0"/>
              </a:spcBef>
              <a:spcAft>
                <a:spcPts val="0"/>
              </a:spcAft>
              <a:buClr>
                <a:schemeClr val="dk1"/>
              </a:buClr>
              <a:buSzPts val="1100"/>
              <a:buFont typeface="Arial"/>
              <a:buNone/>
            </a:pPr>
            <a:r>
              <a:rPr lang="en-GB"/>
              <a:t>MODEL TRAINING</a:t>
            </a:r>
            <a:endParaRPr/>
          </a:p>
          <a:p>
            <a:pPr marL="0" lvl="0" indent="0" algn="r" rtl="0">
              <a:lnSpc>
                <a:spcPct val="100000"/>
              </a:lnSpc>
              <a:spcBef>
                <a:spcPts val="0"/>
              </a:spcBef>
              <a:spcAft>
                <a:spcPts val="0"/>
              </a:spcAft>
              <a:buSzPts val="4800"/>
              <a:buNone/>
            </a:pP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avLst/>
              <a:gdLst/>
              <a:ahLst/>
              <a:cxnLst/>
              <a:rect l="l" t="t" r="r" b="b"/>
              <a:pathLst>
                <a:path w="54005" h="30623" extrusionOk="0">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avLst/>
              <a:gdLst/>
              <a:ahLst/>
              <a:cxnLst/>
              <a:rect l="l" t="t" r="r" b="b"/>
              <a:pathLst>
                <a:path w="8135" h="3420" extrusionOk="0">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avLst/>
              <a:gdLst/>
              <a:ahLst/>
              <a:cxnLst/>
              <a:rect l="l" t="t" r="r" b="b"/>
              <a:pathLst>
                <a:path w="2491" h="5005" extrusionOk="0">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avLst/>
              <a:gdLst/>
              <a:ahLst/>
              <a:cxnLst/>
              <a:rect l="l" t="t" r="r" b="b"/>
              <a:pathLst>
                <a:path w="1488" h="3398" extrusionOk="0">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avLst/>
              <a:gdLst/>
              <a:ahLst/>
              <a:cxnLst/>
              <a:rect l="l" t="t" r="r" b="b"/>
              <a:pathLst>
                <a:path w="54005" h="30611" extrusionOk="0">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avLst/>
              <a:gdLst/>
              <a:ahLst/>
              <a:cxnLst/>
              <a:rect l="l" t="t" r="r" b="b"/>
              <a:pathLst>
                <a:path w="46221" h="26689" extrusionOk="0">
                  <a:moveTo>
                    <a:pt x="29517" y="1"/>
                  </a:moveTo>
                  <a:lnTo>
                    <a:pt x="1" y="17043"/>
                  </a:lnTo>
                  <a:lnTo>
                    <a:pt x="16705" y="26689"/>
                  </a:lnTo>
                  <a:lnTo>
                    <a:pt x="46221" y="9646"/>
                  </a:lnTo>
                  <a:lnTo>
                    <a:pt x="29517" y="1"/>
                  </a:lnTo>
                  <a:close/>
                </a:path>
              </a:pathLst>
            </a:custGeom>
            <a:solidFill>
              <a:srgbClr val="ADCCE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avLst/>
              <a:gdLst/>
              <a:ahLst/>
              <a:cxnLst/>
              <a:rect l="l" t="t" r="r" b="b"/>
              <a:pathLst>
                <a:path w="3615" h="2092" extrusionOk="0">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w="9525" cap="flat" cmpd="sng">
              <a:solidFill>
                <a:srgbClr val="808080"/>
              </a:solidFill>
              <a:prstDash val="solid"/>
              <a:miter lim="1208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avLst/>
              <a:gdLst/>
              <a:ahLst/>
              <a:cxnLst/>
              <a:rect l="l" t="t" r="r" b="b"/>
              <a:pathLst>
                <a:path w="702" h="400" extrusionOk="0">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avLst/>
              <a:gdLst/>
              <a:ahLst/>
              <a:cxnLst/>
              <a:rect l="l" t="t" r="r" b="b"/>
              <a:pathLst>
                <a:path w="3494" h="1995" extrusionOk="0">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avLst/>
              <a:gdLst/>
              <a:ahLst/>
              <a:cxnLst/>
              <a:rect l="l" t="t" r="r" b="b"/>
              <a:pathLst>
                <a:path w="557" h="297" extrusionOk="0">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avLst/>
              <a:gdLst/>
              <a:ahLst/>
              <a:cxnLst/>
              <a:rect l="l" t="t" r="r" b="b"/>
              <a:pathLst>
                <a:path w="1" h="13" extrusionOk="0">
                  <a:moveTo>
                    <a:pt x="1" y="13"/>
                  </a:moveTo>
                  <a:lnTo>
                    <a:pt x="1"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avLst/>
              <a:gdLst/>
              <a:ahLst/>
              <a:cxnLst/>
              <a:rect l="l" t="t" r="r" b="b"/>
              <a:pathLst>
                <a:path w="12269" h="8063" extrusionOk="0">
                  <a:moveTo>
                    <a:pt x="0" y="1"/>
                  </a:moveTo>
                  <a:lnTo>
                    <a:pt x="0" y="980"/>
                  </a:lnTo>
                  <a:lnTo>
                    <a:pt x="12268" y="8063"/>
                  </a:lnTo>
                  <a:lnTo>
                    <a:pt x="12256" y="7035"/>
                  </a:lnTo>
                  <a:lnTo>
                    <a:pt x="0" y="1"/>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avLst/>
              <a:gdLst/>
              <a:ahLst/>
              <a:cxnLst/>
              <a:rect l="l" t="t" r="r" b="b"/>
              <a:pathLst>
                <a:path w="31874" h="19726" extrusionOk="0">
                  <a:moveTo>
                    <a:pt x="31873" y="0"/>
                  </a:moveTo>
                  <a:lnTo>
                    <a:pt x="0" y="18445"/>
                  </a:lnTo>
                  <a:lnTo>
                    <a:pt x="0" y="19726"/>
                  </a:lnTo>
                  <a:lnTo>
                    <a:pt x="31873" y="1318"/>
                  </a:lnTo>
                  <a:lnTo>
                    <a:pt x="31873" y="0"/>
                  </a:lnTo>
                  <a:close/>
                </a:path>
              </a:pathLst>
            </a:custGeom>
            <a:solidFill>
              <a:srgbClr val="DEDED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avLst/>
              <a:gdLst/>
              <a:ahLst/>
              <a:cxnLst/>
              <a:rect l="l" t="t" r="r" b="b"/>
              <a:pathLst>
                <a:path w="847" h="1778" extrusionOk="0">
                  <a:moveTo>
                    <a:pt x="847" y="1"/>
                  </a:moveTo>
                  <a:lnTo>
                    <a:pt x="1" y="497"/>
                  </a:lnTo>
                  <a:lnTo>
                    <a:pt x="1" y="1778"/>
                  </a:lnTo>
                  <a:lnTo>
                    <a:pt x="847" y="1294"/>
                  </a:lnTo>
                  <a:lnTo>
                    <a:pt x="84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avLst/>
              <a:gdLst/>
              <a:ahLst/>
              <a:cxnLst/>
              <a:rect l="l" t="t" r="r" b="b"/>
              <a:pathLst>
                <a:path w="932" h="1899" extrusionOk="0">
                  <a:moveTo>
                    <a:pt x="932" y="1"/>
                  </a:moveTo>
                  <a:lnTo>
                    <a:pt x="1" y="581"/>
                  </a:lnTo>
                  <a:lnTo>
                    <a:pt x="1" y="1898"/>
                  </a:lnTo>
                  <a:lnTo>
                    <a:pt x="932" y="1318"/>
                  </a:lnTo>
                  <a:lnTo>
                    <a:pt x="93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avLst/>
              <a:gdLst/>
              <a:ahLst/>
              <a:cxnLst/>
              <a:rect l="l" t="t" r="r" b="b"/>
              <a:pathLst>
                <a:path w="2829" h="2043" extrusionOk="0">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avLst/>
              <a:gdLst/>
              <a:ahLst/>
              <a:cxnLst/>
              <a:rect l="l" t="t" r="r" b="b"/>
              <a:pathLst>
                <a:path w="2660" h="1895" extrusionOk="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avLst/>
              <a:gdLst/>
              <a:ahLst/>
              <a:cxnLst/>
              <a:rect l="l" t="t" r="r" b="b"/>
              <a:pathLst>
                <a:path w="2648" h="1894" extrusionOk="0">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avLst/>
              <a:gdLst/>
              <a:ahLst/>
              <a:cxnLst/>
              <a:rect l="l" t="t" r="r" b="b"/>
              <a:pathLst>
                <a:path w="4195" h="2734" extrusionOk="0">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avLst/>
              <a:gdLst/>
              <a:ahLst/>
              <a:cxnLst/>
              <a:rect l="l" t="t" r="r" b="b"/>
              <a:pathLst>
                <a:path w="122" h="168" extrusionOk="0">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avLst/>
              <a:gdLst/>
              <a:ahLst/>
              <a:cxnLst/>
              <a:rect l="l" t="t" r="r" b="b"/>
              <a:pathLst>
                <a:path w="46221" h="26701" extrusionOk="0">
                  <a:moveTo>
                    <a:pt x="29517" y="1"/>
                  </a:moveTo>
                  <a:lnTo>
                    <a:pt x="1" y="17043"/>
                  </a:lnTo>
                  <a:lnTo>
                    <a:pt x="16705" y="26701"/>
                  </a:lnTo>
                  <a:lnTo>
                    <a:pt x="46221" y="9646"/>
                  </a:lnTo>
                  <a:lnTo>
                    <a:pt x="29517" y="1"/>
                  </a:ln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avLst/>
              <a:gdLst/>
              <a:ahLst/>
              <a:cxnLst/>
              <a:rect l="l" t="t" r="r" b="b"/>
              <a:pathLst>
                <a:path w="17769" h="10263" extrusionOk="0">
                  <a:moveTo>
                    <a:pt x="1065" y="1"/>
                  </a:moveTo>
                  <a:lnTo>
                    <a:pt x="1" y="617"/>
                  </a:lnTo>
                  <a:lnTo>
                    <a:pt x="16717" y="10263"/>
                  </a:lnTo>
                  <a:lnTo>
                    <a:pt x="17769" y="9646"/>
                  </a:lnTo>
                  <a:lnTo>
                    <a:pt x="106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avLst/>
              <a:gdLst/>
              <a:ahLst/>
              <a:cxnLst/>
              <a:rect l="l" t="t" r="r" b="b"/>
              <a:pathLst>
                <a:path w="19763" h="11399" extrusionOk="0">
                  <a:moveTo>
                    <a:pt x="3046" y="0"/>
                  </a:moveTo>
                  <a:lnTo>
                    <a:pt x="0" y="1753"/>
                  </a:lnTo>
                  <a:lnTo>
                    <a:pt x="16716" y="11398"/>
                  </a:lnTo>
                  <a:lnTo>
                    <a:pt x="19762" y="9646"/>
                  </a:lnTo>
                  <a:lnTo>
                    <a:pt x="304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avLst/>
              <a:gdLst/>
              <a:ahLst/>
              <a:cxnLst/>
              <a:rect l="l" t="t" r="r" b="b"/>
              <a:pathLst>
                <a:path w="17044" h="9840" extrusionOk="0">
                  <a:moveTo>
                    <a:pt x="327" y="1"/>
                  </a:moveTo>
                  <a:lnTo>
                    <a:pt x="1" y="194"/>
                  </a:lnTo>
                  <a:lnTo>
                    <a:pt x="16705" y="9839"/>
                  </a:lnTo>
                  <a:lnTo>
                    <a:pt x="17043" y="9646"/>
                  </a:lnTo>
                  <a:lnTo>
                    <a:pt x="327"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avLst/>
              <a:gdLst/>
              <a:ahLst/>
              <a:cxnLst/>
              <a:rect l="l" t="t" r="r" b="b"/>
              <a:pathLst>
                <a:path w="17044" h="9840" extrusionOk="0">
                  <a:moveTo>
                    <a:pt x="339" y="0"/>
                  </a:moveTo>
                  <a:lnTo>
                    <a:pt x="1" y="194"/>
                  </a:lnTo>
                  <a:lnTo>
                    <a:pt x="16705" y="9839"/>
                  </a:lnTo>
                  <a:lnTo>
                    <a:pt x="17043" y="9646"/>
                  </a:lnTo>
                  <a:lnTo>
                    <a:pt x="339"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avLst/>
              <a:gdLst/>
              <a:ahLst/>
              <a:cxnLst/>
              <a:rect l="l" t="t" r="r" b="b"/>
              <a:pathLst>
                <a:path w="17044" h="9840" extrusionOk="0">
                  <a:moveTo>
                    <a:pt x="339" y="1"/>
                  </a:moveTo>
                  <a:lnTo>
                    <a:pt x="1" y="194"/>
                  </a:lnTo>
                  <a:lnTo>
                    <a:pt x="16705" y="9840"/>
                  </a:lnTo>
                  <a:lnTo>
                    <a:pt x="17043" y="9646"/>
                  </a:lnTo>
                  <a:lnTo>
                    <a:pt x="339"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avLst/>
              <a:gdLst/>
              <a:ahLst/>
              <a:cxnLst/>
              <a:rect l="l" t="t" r="r" b="b"/>
              <a:pathLst>
                <a:path w="1826" h="1052" extrusionOk="0">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avLst/>
              <a:gdLst/>
              <a:ahLst/>
              <a:cxnLst/>
              <a:rect l="l" t="t" r="r" b="b"/>
              <a:pathLst>
                <a:path w="1330" h="711" extrusionOk="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avLst/>
              <a:gdLst/>
              <a:ahLst/>
              <a:cxnLst/>
              <a:rect l="l" t="t" r="r" b="b"/>
              <a:pathLst>
                <a:path w="847" h="432" extrusionOk="0">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avLst/>
              <a:gdLst/>
              <a:ahLst/>
              <a:cxnLst/>
              <a:rect l="l" t="t" r="r" b="b"/>
              <a:pathLst>
                <a:path w="327" h="206" extrusionOk="0">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avLst/>
              <a:gdLst/>
              <a:ahLst/>
              <a:cxnLst/>
              <a:rect l="l" t="t" r="r" b="b"/>
              <a:pathLst>
                <a:path w="376" h="183" extrusionOk="0">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avLst/>
              <a:gdLst/>
              <a:ahLst/>
              <a:cxnLst/>
              <a:rect l="l" t="t" r="r" b="b"/>
              <a:pathLst>
                <a:path w="1947" h="1035" extrusionOk="0">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avLst/>
              <a:gdLst/>
              <a:ahLst/>
              <a:cxnLst/>
              <a:rect l="l" t="t" r="r" b="b"/>
              <a:pathLst>
                <a:path w="1150" h="593" extrusionOk="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avLst/>
              <a:gdLst/>
              <a:ahLst/>
              <a:cxnLst/>
              <a:rect l="l" t="t" r="r" b="b"/>
              <a:pathLst>
                <a:path w="2020" h="1047" extrusionOk="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avLst/>
              <a:gdLst/>
              <a:ahLst/>
              <a:cxnLst/>
              <a:rect l="l" t="t" r="r" b="b"/>
              <a:pathLst>
                <a:path w="521" h="273" extrusionOk="0">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avLst/>
              <a:gdLst/>
              <a:ahLst/>
              <a:cxnLst/>
              <a:rect l="l" t="t" r="r" b="b"/>
              <a:pathLst>
                <a:path w="895" h="477" extrusionOk="0">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avLst/>
              <a:gdLst/>
              <a:ahLst/>
              <a:cxnLst/>
              <a:rect l="l" t="t" r="r" b="b"/>
              <a:pathLst>
                <a:path w="1887" h="1053" extrusionOk="0">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avLst/>
              <a:gdLst/>
              <a:ahLst/>
              <a:cxnLst/>
              <a:rect l="l" t="t" r="r" b="b"/>
              <a:pathLst>
                <a:path w="968" h="533" extrusionOk="0">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avLst/>
              <a:gdLst/>
              <a:ahLst/>
              <a:cxnLst/>
              <a:rect l="l" t="t" r="r" b="b"/>
              <a:pathLst>
                <a:path w="231" h="134" extrusionOk="0">
                  <a:moveTo>
                    <a:pt x="97" y="1"/>
                  </a:moveTo>
                  <a:lnTo>
                    <a:pt x="1" y="49"/>
                  </a:lnTo>
                  <a:lnTo>
                    <a:pt x="134" y="134"/>
                  </a:lnTo>
                  <a:lnTo>
                    <a:pt x="230" y="73"/>
                  </a:lnTo>
                  <a:lnTo>
                    <a:pt x="97"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avLst/>
              <a:gdLst/>
              <a:ahLst/>
              <a:cxnLst/>
              <a:rect l="l" t="t" r="r" b="b"/>
              <a:pathLst>
                <a:path w="351" h="195" extrusionOk="0">
                  <a:moveTo>
                    <a:pt x="218" y="1"/>
                  </a:moveTo>
                  <a:lnTo>
                    <a:pt x="0" y="122"/>
                  </a:lnTo>
                  <a:lnTo>
                    <a:pt x="133" y="194"/>
                  </a:lnTo>
                  <a:lnTo>
                    <a:pt x="351" y="73"/>
                  </a:lnTo>
                  <a:lnTo>
                    <a:pt x="218"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avLst/>
              <a:gdLst/>
              <a:ahLst/>
              <a:cxnLst/>
              <a:rect l="l" t="t" r="r" b="b"/>
              <a:pathLst>
                <a:path w="472" h="279" extrusionOk="0">
                  <a:moveTo>
                    <a:pt x="327" y="0"/>
                  </a:moveTo>
                  <a:lnTo>
                    <a:pt x="0" y="193"/>
                  </a:lnTo>
                  <a:lnTo>
                    <a:pt x="133" y="278"/>
                  </a:lnTo>
                  <a:lnTo>
                    <a:pt x="472" y="85"/>
                  </a:lnTo>
                  <a:lnTo>
                    <a:pt x="327"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avLst/>
              <a:gdLst/>
              <a:ahLst/>
              <a:cxnLst/>
              <a:rect l="l" t="t" r="r" b="b"/>
              <a:pathLst>
                <a:path w="629" h="363" extrusionOk="0">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avLst/>
              <a:gdLst/>
              <a:ahLst/>
              <a:cxnLst/>
              <a:rect l="l" t="t" r="r" b="b"/>
              <a:pathLst>
                <a:path w="750" h="424" extrusionOk="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avLst/>
              <a:gdLst/>
              <a:ahLst/>
              <a:cxnLst/>
              <a:rect l="l" t="t" r="r" b="b"/>
              <a:pathLst>
                <a:path w="242" h="134" extrusionOk="0">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avLst/>
              <a:gdLst/>
              <a:ahLst/>
              <a:cxnLst/>
              <a:rect l="l" t="t" r="r" b="b"/>
              <a:pathLst>
                <a:path w="484" h="276" extrusionOk="0">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avLst/>
              <a:gdLst/>
              <a:ahLst/>
              <a:cxnLst/>
              <a:rect l="l" t="t" r="r" b="b"/>
              <a:pathLst>
                <a:path w="714" h="400" extrusionOk="0">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avLst/>
              <a:gdLst/>
              <a:ahLst/>
              <a:cxnLst/>
              <a:rect l="l" t="t" r="r" b="b"/>
              <a:pathLst>
                <a:path w="980" h="559" extrusionOk="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avLst/>
              <a:gdLst/>
              <a:ahLst/>
              <a:cxnLst/>
              <a:rect l="l" t="t" r="r" b="b"/>
              <a:pathLst>
                <a:path w="968" h="545" extrusionOk="0">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avLst/>
              <a:gdLst/>
              <a:ahLst/>
              <a:cxnLst/>
              <a:rect l="l" t="t" r="r" b="b"/>
              <a:pathLst>
                <a:path w="750" h="497" extrusionOk="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avLst/>
              <a:gdLst/>
              <a:ahLst/>
              <a:cxnLst/>
              <a:rect l="l" t="t" r="r" b="b"/>
              <a:pathLst>
                <a:path w="835" h="412" extrusionOk="0">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avLst/>
              <a:gdLst/>
              <a:ahLst/>
              <a:cxnLst/>
              <a:rect l="l" t="t" r="r" b="b"/>
              <a:pathLst>
                <a:path w="484" h="279" extrusionOk="0">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avLst/>
              <a:gdLst/>
              <a:ahLst/>
              <a:cxnLst/>
              <a:rect l="l" t="t" r="r" b="b"/>
              <a:pathLst>
                <a:path w="811" h="460" extrusionOk="0">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avLst/>
              <a:gdLst/>
              <a:ahLst/>
              <a:cxnLst/>
              <a:rect l="l" t="t" r="r" b="b"/>
              <a:pathLst>
                <a:path w="775" h="449" extrusionOk="0">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avLst/>
              <a:gdLst/>
              <a:ahLst/>
              <a:cxnLst/>
              <a:rect l="l" t="t" r="r" b="b"/>
              <a:pathLst>
                <a:path w="1209" h="690" extrusionOk="0">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avLst/>
              <a:gdLst/>
              <a:ahLst/>
              <a:cxnLst/>
              <a:rect l="l" t="t" r="r" b="b"/>
              <a:pathLst>
                <a:path w="3216" h="1814" extrusionOk="0">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avLst/>
              <a:gdLst/>
              <a:ahLst/>
              <a:cxnLst/>
              <a:rect l="l" t="t" r="r" b="b"/>
              <a:pathLst>
                <a:path w="1439" h="1451" extrusionOk="0">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avLst/>
              <a:gdLst/>
              <a:ahLst/>
              <a:cxnLst/>
              <a:rect l="l" t="t" r="r" b="b"/>
              <a:pathLst>
                <a:path w="3301" h="1684" extrusionOk="0">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avLst/>
              <a:gdLst/>
              <a:ahLst/>
              <a:cxnLst/>
              <a:rect l="l" t="t" r="r" b="b"/>
              <a:pathLst>
                <a:path w="2176" h="472" extrusionOk="0">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avLst/>
              <a:gdLst/>
              <a:ahLst/>
              <a:cxnLst/>
              <a:rect l="l" t="t" r="r" b="b"/>
              <a:pathLst>
                <a:path w="1633" h="859" extrusionOk="0">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avLst/>
              <a:gdLst/>
              <a:ahLst/>
              <a:cxnLst/>
              <a:rect l="l" t="t" r="r" b="b"/>
              <a:pathLst>
                <a:path w="895" h="436" extrusionOk="0">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avLst/>
              <a:gdLst/>
              <a:ahLst/>
              <a:cxnLst/>
              <a:rect l="l" t="t" r="r" b="b"/>
              <a:pathLst>
                <a:path w="3482" h="1956" extrusionOk="0">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avLst/>
              <a:gdLst/>
              <a:ahLst/>
              <a:cxnLst/>
              <a:rect l="l" t="t" r="r" b="b"/>
              <a:pathLst>
                <a:path w="3627" h="2068" extrusionOk="0">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avLst/>
              <a:gdLst/>
              <a:ahLst/>
              <a:cxnLst/>
              <a:rect l="l" t="t" r="r" b="b"/>
              <a:pathLst>
                <a:path w="1331" h="670" extrusionOk="0">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avLst/>
              <a:gdLst/>
              <a:ahLst/>
              <a:cxnLst/>
              <a:rect l="l" t="t" r="r" b="b"/>
              <a:pathLst>
                <a:path w="895" h="465" extrusionOk="0">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avLst/>
              <a:gdLst/>
              <a:ahLst/>
              <a:cxnLst/>
              <a:rect l="l" t="t" r="r" b="b"/>
              <a:pathLst>
                <a:path w="2407" h="1010" extrusionOk="0">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avLst/>
              <a:gdLst/>
              <a:ahLst/>
              <a:cxnLst/>
              <a:rect l="l" t="t" r="r" b="b"/>
              <a:pathLst>
                <a:path w="3434" h="1974" extrusionOk="0">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avLst/>
              <a:gdLst/>
              <a:ahLst/>
              <a:cxnLst/>
              <a:rect l="l" t="t" r="r" b="b"/>
              <a:pathLst>
                <a:path w="2853" h="1601" extrusionOk="0">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avLst/>
              <a:gdLst/>
              <a:ahLst/>
              <a:cxnLst/>
              <a:rect l="l" t="t" r="r" b="b"/>
              <a:pathLst>
                <a:path w="1766" h="1016" extrusionOk="0">
                  <a:moveTo>
                    <a:pt x="49" y="1"/>
                  </a:moveTo>
                  <a:lnTo>
                    <a:pt x="0" y="25"/>
                  </a:lnTo>
                  <a:lnTo>
                    <a:pt x="1705" y="1016"/>
                  </a:lnTo>
                  <a:lnTo>
                    <a:pt x="1765" y="992"/>
                  </a:lnTo>
                  <a:lnTo>
                    <a:pt x="49"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avLst/>
              <a:gdLst/>
              <a:ahLst/>
              <a:cxnLst/>
              <a:rect l="l" t="t" r="r" b="b"/>
              <a:pathLst>
                <a:path w="1766" h="1028" extrusionOk="0">
                  <a:moveTo>
                    <a:pt x="49" y="0"/>
                  </a:moveTo>
                  <a:lnTo>
                    <a:pt x="0" y="37"/>
                  </a:lnTo>
                  <a:lnTo>
                    <a:pt x="1705" y="1028"/>
                  </a:lnTo>
                  <a:lnTo>
                    <a:pt x="1765"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avLst/>
              <a:gdLst/>
              <a:ahLst/>
              <a:cxnLst/>
              <a:rect l="l" t="t" r="r" b="b"/>
              <a:pathLst>
                <a:path w="1753" h="1016" extrusionOk="0">
                  <a:moveTo>
                    <a:pt x="49" y="0"/>
                  </a:moveTo>
                  <a:lnTo>
                    <a:pt x="0" y="25"/>
                  </a:lnTo>
                  <a:lnTo>
                    <a:pt x="1705" y="1016"/>
                  </a:lnTo>
                  <a:lnTo>
                    <a:pt x="1753" y="992"/>
                  </a:lnTo>
                  <a:lnTo>
                    <a:pt x="49"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avLst/>
              <a:gdLst/>
              <a:ahLst/>
              <a:cxnLst/>
              <a:rect l="l" t="t" r="r" b="b"/>
              <a:pathLst>
                <a:path w="9719" h="5609" extrusionOk="0">
                  <a:moveTo>
                    <a:pt x="25" y="0"/>
                  </a:moveTo>
                  <a:lnTo>
                    <a:pt x="1" y="12"/>
                  </a:lnTo>
                  <a:lnTo>
                    <a:pt x="9694" y="5609"/>
                  </a:lnTo>
                  <a:lnTo>
                    <a:pt x="9718" y="5597"/>
                  </a:lnTo>
                  <a:lnTo>
                    <a:pt x="25" y="0"/>
                  </a:lnTo>
                  <a:close/>
                </a:path>
              </a:pathLst>
            </a:custGeom>
            <a:solidFill>
              <a:srgbClr val="C0D7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avLst/>
              <a:gdLst/>
              <a:ahLst/>
              <a:cxnLst/>
              <a:rect l="l" t="t" r="r" b="b"/>
              <a:pathLst>
                <a:path w="4075" h="2138" extrusionOk="0">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avLst/>
              <a:gdLst/>
              <a:ahLst/>
              <a:cxnLst/>
              <a:rect l="l" t="t" r="r" b="b"/>
              <a:pathLst>
                <a:path w="1875" h="989" extrusionOk="0">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avLst/>
              <a:gdLst/>
              <a:ahLst/>
              <a:cxnLst/>
              <a:rect l="l" t="t" r="r" b="b"/>
              <a:pathLst>
                <a:path w="1596" h="898" extrusionOk="0">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avLst/>
              <a:gdLst/>
              <a:ahLst/>
              <a:cxnLst/>
              <a:rect l="l" t="t" r="r" b="b"/>
              <a:pathLst>
                <a:path w="4075" h="2138" extrusionOk="0">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avLst/>
              <a:gdLst/>
              <a:ahLst/>
              <a:cxnLst/>
              <a:rect l="l" t="t" r="r" b="b"/>
              <a:pathLst>
                <a:path w="1705" h="992" extrusionOk="0">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avLst/>
              <a:gdLst/>
              <a:ahLst/>
              <a:cxnLst/>
              <a:rect l="l" t="t" r="r" b="b"/>
              <a:pathLst>
                <a:path w="1584" h="898" extrusionOk="0">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avLst/>
              <a:gdLst/>
              <a:ahLst/>
              <a:cxnLst/>
              <a:rect l="l" t="t" r="r" b="b"/>
              <a:pathLst>
                <a:path w="11556" h="6701" extrusionOk="0">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avLst/>
              <a:gdLst/>
              <a:ahLst/>
              <a:cxnLst/>
              <a:rect l="l" t="t" r="r" b="b"/>
              <a:pathLst>
                <a:path w="3301" h="1865" extrusionOk="0">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avLst/>
              <a:gdLst/>
              <a:ahLst/>
              <a:cxnLst/>
              <a:rect l="l" t="t" r="r" b="b"/>
              <a:pathLst>
                <a:path w="388" h="218" extrusionOk="0">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avLst/>
              <a:gdLst/>
              <a:ahLst/>
              <a:cxnLst/>
              <a:rect l="l" t="t" r="r" b="b"/>
              <a:pathLst>
                <a:path w="2116" h="1347" extrusionOk="0">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avLst/>
              <a:gdLst/>
              <a:ahLst/>
              <a:cxnLst/>
              <a:rect l="l" t="t" r="r" b="b"/>
              <a:pathLst>
                <a:path w="4062" h="2137" extrusionOk="0">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avLst/>
              <a:gdLst/>
              <a:ahLst/>
              <a:cxnLst/>
              <a:rect l="l" t="t" r="r" b="b"/>
              <a:pathLst>
                <a:path w="2237" h="1282" extrusionOk="0">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avLst/>
              <a:gdLst/>
              <a:ahLst/>
              <a:cxnLst/>
              <a:rect l="l" t="t" r="r" b="b"/>
              <a:pathLst>
                <a:path w="4074" h="2137" extrusionOk="0">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avLst/>
              <a:gdLst/>
              <a:ahLst/>
              <a:cxnLst/>
              <a:rect l="l" t="t" r="r" b="b"/>
              <a:pathLst>
                <a:path w="4074" h="2137" extrusionOk="0">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avLst/>
              <a:gdLst/>
              <a:ahLst/>
              <a:cxnLst/>
              <a:rect l="l" t="t" r="r" b="b"/>
              <a:pathLst>
                <a:path w="2696" h="1481" extrusionOk="0">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avLst/>
              <a:gdLst/>
              <a:ahLst/>
              <a:cxnLst/>
              <a:rect l="l" t="t" r="r" b="b"/>
              <a:pathLst>
                <a:path w="1573" h="908" extrusionOk="0">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avLst/>
              <a:gdLst/>
              <a:ahLst/>
              <a:cxnLst/>
              <a:rect l="l" t="t" r="r" b="b"/>
              <a:pathLst>
                <a:path w="714" h="412" extrusionOk="0">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avLst/>
              <a:gdLst/>
              <a:ahLst/>
              <a:cxnLst/>
              <a:rect l="l" t="t" r="r" b="b"/>
              <a:pathLst>
                <a:path w="10952" h="6322" extrusionOk="0">
                  <a:moveTo>
                    <a:pt x="303" y="0"/>
                  </a:moveTo>
                  <a:lnTo>
                    <a:pt x="0"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avLst/>
              <a:gdLst/>
              <a:ahLst/>
              <a:cxnLst/>
              <a:rect l="l" t="t" r="r" b="b"/>
              <a:pathLst>
                <a:path w="10951" h="6323" extrusionOk="0">
                  <a:moveTo>
                    <a:pt x="302" y="1"/>
                  </a:moveTo>
                  <a:lnTo>
                    <a:pt x="0" y="170"/>
                  </a:lnTo>
                  <a:lnTo>
                    <a:pt x="10649" y="6322"/>
                  </a:lnTo>
                  <a:lnTo>
                    <a:pt x="10951" y="6141"/>
                  </a:lnTo>
                  <a:lnTo>
                    <a:pt x="302" y="1"/>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avLst/>
              <a:gdLst/>
              <a:ahLst/>
              <a:cxnLst/>
              <a:rect l="l" t="t" r="r" b="b"/>
              <a:pathLst>
                <a:path w="10952" h="6322" extrusionOk="0">
                  <a:moveTo>
                    <a:pt x="303" y="0"/>
                  </a:moveTo>
                  <a:lnTo>
                    <a:pt x="1" y="170"/>
                  </a:lnTo>
                  <a:lnTo>
                    <a:pt x="10649" y="6322"/>
                  </a:lnTo>
                  <a:lnTo>
                    <a:pt x="10951" y="6140"/>
                  </a:lnTo>
                  <a:lnTo>
                    <a:pt x="303" y="0"/>
                  </a:lnTo>
                  <a:close/>
                </a:path>
              </a:pathLst>
            </a:custGeom>
            <a:solidFill>
              <a:srgbClr val="BFBFB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avLst/>
              <a:gdLst/>
              <a:ahLst/>
              <a:cxnLst/>
              <a:rect l="l" t="t" r="r" b="b"/>
              <a:pathLst>
                <a:path w="315" h="164" extrusionOk="0">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avLst/>
              <a:gdLst/>
              <a:ahLst/>
              <a:cxnLst/>
              <a:rect l="l" t="t" r="r" b="b"/>
              <a:pathLst>
                <a:path w="316" h="164" extrusionOk="0">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avLst/>
              <a:gdLst/>
              <a:ahLst/>
              <a:cxnLst/>
              <a:rect l="l" t="t" r="r" b="b"/>
              <a:pathLst>
                <a:path w="315" h="167" extrusionOk="0">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avLst/>
              <a:gdLst/>
              <a:ahLst/>
              <a:cxnLst/>
              <a:rect l="l" t="t" r="r" b="b"/>
              <a:pathLst>
                <a:path w="24706" h="14264" extrusionOk="0">
                  <a:moveTo>
                    <a:pt x="8038" y="1"/>
                  </a:moveTo>
                  <a:lnTo>
                    <a:pt x="0" y="4642"/>
                  </a:lnTo>
                  <a:lnTo>
                    <a:pt x="16668" y="14263"/>
                  </a:lnTo>
                  <a:lnTo>
                    <a:pt x="24706" y="9622"/>
                  </a:lnTo>
                  <a:lnTo>
                    <a:pt x="803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avLst/>
              <a:gdLst/>
              <a:ahLst/>
              <a:cxnLst/>
              <a:rect l="l" t="t" r="r" b="b"/>
              <a:pathLst>
                <a:path w="1645" h="859" extrusionOk="0">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avLst/>
              <a:gdLst/>
              <a:ahLst/>
              <a:cxnLst/>
              <a:rect l="l" t="t" r="r" b="b"/>
              <a:pathLst>
                <a:path w="702" h="460" extrusionOk="0">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avLst/>
              <a:gdLst/>
              <a:ahLst/>
              <a:cxnLst/>
              <a:rect l="l" t="t" r="r" b="b"/>
              <a:pathLst>
                <a:path w="763" h="461" extrusionOk="0">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avLst/>
              <a:gdLst/>
              <a:ahLst/>
              <a:cxnLst/>
              <a:rect l="l" t="t" r="r" b="b"/>
              <a:pathLst>
                <a:path w="1645" h="859" extrusionOk="0">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avLst/>
              <a:gdLst/>
              <a:ahLst/>
              <a:cxnLst/>
              <a:rect l="l" t="t" r="r" b="b"/>
              <a:pathLst>
                <a:path w="811" h="400" extrusionOk="0">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avLst/>
              <a:gdLst/>
              <a:ahLst/>
              <a:cxnLst/>
              <a:rect l="l" t="t" r="r" b="b"/>
              <a:pathLst>
                <a:path w="1645" h="859" extrusionOk="0">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avLst/>
              <a:gdLst/>
              <a:ahLst/>
              <a:cxnLst/>
              <a:rect l="l" t="t" r="r" b="b"/>
              <a:pathLst>
                <a:path w="883" h="496" extrusionOk="0">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avLst/>
              <a:gdLst/>
              <a:ahLst/>
              <a:cxnLst/>
              <a:rect l="l" t="t" r="r" b="b"/>
              <a:pathLst>
                <a:path w="1645" h="859" extrusionOk="0">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avLst/>
              <a:gdLst/>
              <a:ahLst/>
              <a:cxnLst/>
              <a:rect l="l" t="t" r="r" b="b"/>
              <a:pathLst>
                <a:path w="835" h="476" extrusionOk="0">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avLst/>
              <a:gdLst/>
              <a:ahLst/>
              <a:cxnLst/>
              <a:rect l="l" t="t" r="r" b="b"/>
              <a:pathLst>
                <a:path w="2007" h="1050" extrusionOk="0">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avLst/>
              <a:gdLst/>
              <a:ahLst/>
              <a:cxnLst/>
              <a:rect l="l" t="t" r="r" b="b"/>
              <a:pathLst>
                <a:path w="448" h="236" extrusionOk="0">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avLst/>
              <a:gdLst/>
              <a:ahLst/>
              <a:cxnLst/>
              <a:rect l="l" t="t" r="r" b="b"/>
              <a:pathLst>
                <a:path w="327" h="315" extrusionOk="0">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avLst/>
              <a:gdLst/>
              <a:ahLst/>
              <a:cxnLst/>
              <a:rect l="l" t="t" r="r" b="b"/>
              <a:pathLst>
                <a:path w="544" h="175" extrusionOk="0">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avLst/>
              <a:gdLst/>
              <a:ahLst/>
              <a:cxnLst/>
              <a:rect l="l" t="t" r="r" b="b"/>
              <a:pathLst>
                <a:path w="2020" h="1054" extrusionOk="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avLst/>
              <a:gdLst/>
              <a:ahLst/>
              <a:cxnLst/>
              <a:rect l="l" t="t" r="r" b="b"/>
              <a:pathLst>
                <a:path w="461" h="258" extrusionOk="0">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avLst/>
              <a:gdLst/>
              <a:ahLst/>
              <a:cxnLst/>
              <a:rect l="l" t="t" r="r" b="b"/>
              <a:pathLst>
                <a:path w="388" h="212" extrusionOk="0">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avLst/>
              <a:gdLst/>
              <a:ahLst/>
              <a:cxnLst/>
              <a:rect l="l" t="t" r="r" b="b"/>
              <a:pathLst>
                <a:path w="267" h="142" extrusionOk="0">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avLst/>
              <a:gdLst/>
              <a:ahLst/>
              <a:cxnLst/>
              <a:rect l="l" t="t" r="r" b="b"/>
              <a:pathLst>
                <a:path w="170" h="167" extrusionOk="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avLst/>
              <a:gdLst/>
              <a:ahLst/>
              <a:cxnLst/>
              <a:rect l="l" t="t" r="r" b="b"/>
              <a:pathLst>
                <a:path w="267" h="147" extrusionOk="0">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avLst/>
              <a:gdLst/>
              <a:ahLst/>
              <a:cxnLst/>
              <a:rect l="l" t="t" r="r" b="b"/>
              <a:pathLst>
                <a:path w="291" h="87" extrusionOk="0">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avLst/>
              <a:gdLst/>
              <a:ahLst/>
              <a:cxnLst/>
              <a:rect l="l" t="t" r="r" b="b"/>
              <a:pathLst>
                <a:path w="21202" h="19159" extrusionOk="0">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avLst/>
              <a:gdLst/>
              <a:ahLst/>
              <a:cxnLst/>
              <a:rect l="l" t="t" r="r" b="b"/>
              <a:pathLst>
                <a:path w="16995" h="18313" extrusionOk="0">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avLst/>
              <a:gdLst/>
              <a:ahLst/>
              <a:cxnLst/>
              <a:rect l="l" t="t" r="r" b="b"/>
              <a:pathLst>
                <a:path w="19969" h="29288" extrusionOk="0">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avLst/>
              <a:gdLst/>
              <a:ahLst/>
              <a:cxnLst/>
              <a:rect l="l" t="t" r="r" b="b"/>
              <a:pathLst>
                <a:path w="19099" h="26012" extrusionOk="0">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avLst/>
              <a:gdLst/>
              <a:ahLst/>
              <a:cxnLst/>
              <a:rect l="l" t="t" r="r" b="b"/>
              <a:pathLst>
                <a:path w="19933" h="16597" extrusionOk="0">
                  <a:moveTo>
                    <a:pt x="13" y="1"/>
                  </a:moveTo>
                  <a:lnTo>
                    <a:pt x="1" y="5090"/>
                  </a:lnTo>
                  <a:lnTo>
                    <a:pt x="19932" y="16596"/>
                  </a:lnTo>
                  <a:lnTo>
                    <a:pt x="19932" y="11508"/>
                  </a:lnTo>
                  <a:lnTo>
                    <a:pt x="13"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avLst/>
              <a:gdLst/>
              <a:ahLst/>
              <a:cxnLst/>
              <a:rect l="l" t="t" r="r" b="b"/>
              <a:pathLst>
                <a:path w="2902" h="3421" extrusionOk="0">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avLst/>
              <a:gdLst/>
              <a:ahLst/>
              <a:cxnLst/>
              <a:rect l="l" t="t" r="r" b="b"/>
              <a:pathLst>
                <a:path w="1222" h="1569" extrusionOk="0">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avLst/>
              <a:gdLst/>
              <a:ahLst/>
              <a:cxnLst/>
              <a:rect l="l" t="t" r="r" b="b"/>
              <a:pathLst>
                <a:path w="1548" h="1056" extrusionOk="0">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avLst/>
              <a:gdLst/>
              <a:ahLst/>
              <a:cxnLst/>
              <a:rect l="l" t="t" r="r" b="b"/>
              <a:pathLst>
                <a:path w="2648" h="3416" extrusionOk="0">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avLst/>
              <a:gdLst/>
              <a:ahLst/>
              <a:cxnLst/>
              <a:rect l="l" t="t" r="r" b="b"/>
              <a:pathLst>
                <a:path w="1210" h="1574" extrusionOk="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avLst/>
              <a:gdLst/>
              <a:ahLst/>
              <a:cxnLst/>
              <a:rect l="l" t="t" r="r" b="b"/>
              <a:pathLst>
                <a:path w="1548" h="1056" extrusionOk="0">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avLst/>
              <a:gdLst/>
              <a:ahLst/>
              <a:cxnLst/>
              <a:rect l="l" t="t" r="r" b="b"/>
              <a:pathLst>
                <a:path w="2902" h="3414" extrusionOk="0">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avLst/>
              <a:gdLst/>
              <a:ahLst/>
              <a:cxnLst/>
              <a:rect l="l" t="t" r="r" b="b"/>
              <a:pathLst>
                <a:path w="1210" h="1580" extrusionOk="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avLst/>
              <a:gdLst/>
              <a:ahLst/>
              <a:cxnLst/>
              <a:rect l="l" t="t" r="r" b="b"/>
              <a:pathLst>
                <a:path w="1536" h="1052" extrusionOk="0">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avLst/>
              <a:gdLst/>
              <a:ahLst/>
              <a:cxnLst/>
              <a:rect l="l" t="t" r="r" b="b"/>
              <a:pathLst>
                <a:path w="4703" h="3724" extrusionOk="0">
                  <a:moveTo>
                    <a:pt x="0" y="1"/>
                  </a:moveTo>
                  <a:lnTo>
                    <a:pt x="0" y="1004"/>
                  </a:lnTo>
                  <a:lnTo>
                    <a:pt x="4702" y="3723"/>
                  </a:lnTo>
                  <a:lnTo>
                    <a:pt x="4702" y="2708"/>
                  </a:lnTo>
                  <a:lnTo>
                    <a:pt x="0" y="1"/>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avLst/>
              <a:gdLst/>
              <a:ahLst/>
              <a:cxnLst/>
              <a:rect l="l" t="t" r="r" b="b"/>
              <a:pathLst>
                <a:path w="5633" h="4086" extrusionOk="0">
                  <a:moveTo>
                    <a:pt x="0" y="0"/>
                  </a:moveTo>
                  <a:lnTo>
                    <a:pt x="0" y="834"/>
                  </a:lnTo>
                  <a:lnTo>
                    <a:pt x="5633" y="4086"/>
                  </a:lnTo>
                  <a:lnTo>
                    <a:pt x="5633" y="3252"/>
                  </a:lnTo>
                  <a:lnTo>
                    <a:pt x="0"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avLst/>
              <a:gdLst/>
              <a:ahLst/>
              <a:cxnLst/>
              <a:rect l="l" t="t" r="r" b="b"/>
              <a:pathLst>
                <a:path w="1415" h="1270" extrusionOk="0">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avLst/>
              <a:gdLst/>
              <a:ahLst/>
              <a:cxnLst/>
              <a:rect l="l" t="t" r="r" b="b"/>
              <a:pathLst>
                <a:path w="13502" h="10198" extrusionOk="0">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avLst/>
              <a:gdLst/>
              <a:ahLst/>
              <a:cxnLst/>
              <a:rect l="l" t="t" r="r" b="b"/>
              <a:pathLst>
                <a:path w="13514" h="11618" extrusionOk="0">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avLst/>
              <a:gdLst/>
              <a:ahLst/>
              <a:cxnLst/>
              <a:rect l="l" t="t" r="r" b="b"/>
              <a:pathLst>
                <a:path w="1306" h="1686" extrusionOk="0">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avLst/>
              <a:gdLst/>
              <a:ahLst/>
              <a:cxnLst/>
              <a:rect l="l" t="t" r="r" b="b"/>
              <a:pathLst>
                <a:path w="110" h="158" extrusionOk="0">
                  <a:moveTo>
                    <a:pt x="0" y="0"/>
                  </a:moveTo>
                  <a:lnTo>
                    <a:pt x="0" y="97"/>
                  </a:lnTo>
                  <a:lnTo>
                    <a:pt x="109" y="157"/>
                  </a:lnTo>
                  <a:lnTo>
                    <a:pt x="109" y="61"/>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avLst/>
              <a:gdLst/>
              <a:ahLst/>
              <a:cxnLst/>
              <a:rect l="l" t="t" r="r" b="b"/>
              <a:pathLst>
                <a:path w="110" h="569" extrusionOk="0">
                  <a:moveTo>
                    <a:pt x="0" y="1"/>
                  </a:moveTo>
                  <a:lnTo>
                    <a:pt x="0" y="496"/>
                  </a:lnTo>
                  <a:lnTo>
                    <a:pt x="109" y="569"/>
                  </a:lnTo>
                  <a:lnTo>
                    <a:pt x="109" y="73"/>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avLst/>
              <a:gdLst/>
              <a:ahLst/>
              <a:cxnLst/>
              <a:rect l="l" t="t" r="r" b="b"/>
              <a:pathLst>
                <a:path w="1644" h="2071" extrusionOk="0">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avLst/>
              <a:gdLst/>
              <a:ahLst/>
              <a:cxnLst/>
              <a:rect l="l" t="t" r="r" b="b"/>
              <a:pathLst>
                <a:path w="1669" h="3148" extrusionOk="0">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avLst/>
              <a:gdLst/>
              <a:ahLst/>
              <a:cxnLst/>
              <a:rect l="l" t="t" r="r" b="b"/>
              <a:pathLst>
                <a:path w="2491" h="1301" extrusionOk="0">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avLst/>
              <a:gdLst/>
              <a:ahLst/>
              <a:cxnLst/>
              <a:rect l="l" t="t" r="r" b="b"/>
              <a:pathLst>
                <a:path w="1632" h="861" extrusionOk="0">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avLst/>
              <a:gdLst/>
              <a:ahLst/>
              <a:cxnLst/>
              <a:rect l="l" t="t" r="r" b="b"/>
              <a:pathLst>
                <a:path w="1041" h="540" extrusionOk="0">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avLst/>
              <a:gdLst/>
              <a:ahLst/>
              <a:cxnLst/>
              <a:rect l="l" t="t" r="r" b="b"/>
              <a:pathLst>
                <a:path w="400" h="261" extrusionOk="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avLst/>
              <a:gdLst/>
              <a:ahLst/>
              <a:cxnLst/>
              <a:rect l="l" t="t" r="r" b="b"/>
              <a:pathLst>
                <a:path w="460" h="219" extrusionOk="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avLst/>
              <a:gdLst/>
              <a:ahLst/>
              <a:cxnLst/>
              <a:rect l="l" t="t" r="r" b="b"/>
              <a:pathLst>
                <a:path w="2479" h="1314" extrusionOk="0">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avLst/>
              <a:gdLst/>
              <a:ahLst/>
              <a:cxnLst/>
              <a:rect l="l" t="t" r="r" b="b"/>
              <a:pathLst>
                <a:path w="1597" h="927" extrusionOk="0">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avLst/>
              <a:gdLst/>
              <a:ahLst/>
              <a:cxnLst/>
              <a:rect l="l" t="t" r="r" b="b"/>
              <a:pathLst>
                <a:path w="992" h="629" extrusionOk="0">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avLst/>
              <a:gdLst/>
              <a:ahLst/>
              <a:cxnLst/>
              <a:rect l="l" t="t" r="r" b="b"/>
              <a:pathLst>
                <a:path w="375" h="267" extrusionOk="0">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avLst/>
              <a:gdLst/>
              <a:ahLst/>
              <a:cxnLst/>
              <a:rect l="l" t="t" r="r" b="b"/>
              <a:pathLst>
                <a:path w="436" h="236" extrusionOk="0">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avLst/>
              <a:gdLst/>
              <a:ahLst/>
              <a:cxnLst/>
              <a:rect l="l" t="t" r="r" b="b"/>
              <a:pathLst>
                <a:path w="2490" h="1291" extrusionOk="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avLst/>
              <a:gdLst/>
              <a:ahLst/>
              <a:cxnLst/>
              <a:rect l="l" t="t" r="r" b="b"/>
              <a:pathLst>
                <a:path w="1621" h="873" extrusionOk="0">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avLst/>
              <a:gdLst/>
              <a:ahLst/>
              <a:cxnLst/>
              <a:rect l="l" t="t" r="r" b="b"/>
              <a:pathLst>
                <a:path w="1040" h="533" extrusionOk="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avLst/>
              <a:gdLst/>
              <a:ahLst/>
              <a:cxnLst/>
              <a:rect l="l" t="t" r="r" b="b"/>
              <a:pathLst>
                <a:path w="400" h="257" extrusionOk="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avLst/>
              <a:gdLst/>
              <a:ahLst/>
              <a:cxnLst/>
              <a:rect l="l" t="t" r="r" b="b"/>
              <a:pathLst>
                <a:path w="472" h="221" extrusionOk="0">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avLst/>
              <a:gdLst/>
              <a:ahLst/>
              <a:cxnLst/>
              <a:rect l="l" t="t" r="r" b="b"/>
              <a:pathLst>
                <a:path w="3096" h="1567" extrusionOk="0">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avLst/>
              <a:gdLst/>
              <a:ahLst/>
              <a:cxnLst/>
              <a:rect l="l" t="t" r="r" b="b"/>
              <a:pathLst>
                <a:path w="1923" h="1112" extrusionOk="0">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avLst/>
              <a:gdLst/>
              <a:ahLst/>
              <a:cxnLst/>
              <a:rect l="l" t="t" r="r" b="b"/>
              <a:pathLst>
                <a:path w="1138" h="751" extrusionOk="0">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avLst/>
              <a:gdLst/>
              <a:ahLst/>
              <a:cxnLst/>
              <a:rect l="l" t="t" r="r" b="b"/>
              <a:pathLst>
                <a:path w="448" h="328" extrusionOk="0">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avLst/>
              <a:gdLst/>
              <a:ahLst/>
              <a:cxnLst/>
              <a:rect l="l" t="t" r="r" b="b"/>
              <a:pathLst>
                <a:path w="509" h="279" extrusionOk="0">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avLst/>
              <a:gdLst/>
              <a:ahLst/>
              <a:cxnLst/>
              <a:rect l="l" t="t" r="r" b="b"/>
              <a:pathLst>
                <a:path w="2503" h="1302" extrusionOk="0">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avLst/>
              <a:gdLst/>
              <a:ahLst/>
              <a:cxnLst/>
              <a:rect l="l" t="t" r="r" b="b"/>
              <a:pathLst>
                <a:path w="1633" h="866" extrusionOk="0">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avLst/>
              <a:gdLst/>
              <a:ahLst/>
              <a:cxnLst/>
              <a:rect l="l" t="t" r="r" b="b"/>
              <a:pathLst>
                <a:path w="1040" h="532" extrusionOk="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avLst/>
              <a:gdLst/>
              <a:ahLst/>
              <a:cxnLst/>
              <a:rect l="l" t="t" r="r" b="b"/>
              <a:pathLst>
                <a:path w="400" h="255" extrusionOk="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avLst/>
              <a:gdLst/>
              <a:ahLst/>
              <a:cxnLst/>
              <a:rect l="l" t="t" r="r" b="b"/>
              <a:pathLst>
                <a:path w="460" h="219" extrusionOk="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avLst/>
              <a:gdLst/>
              <a:ahLst/>
              <a:cxnLst/>
              <a:rect l="l" t="t" r="r" b="b"/>
              <a:pathLst>
                <a:path w="2406" h="1258" extrusionOk="0">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avLst/>
              <a:gdLst/>
              <a:ahLst/>
              <a:cxnLst/>
              <a:rect l="l" t="t" r="r" b="b"/>
              <a:pathLst>
                <a:path w="1409" h="734" extrusionOk="0">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avLst/>
              <a:gdLst/>
              <a:ahLst/>
              <a:cxnLst/>
              <a:rect l="l" t="t" r="r" b="b"/>
              <a:pathLst>
                <a:path w="2938" h="1542" extrusionOk="0">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avLst/>
              <a:gdLst/>
              <a:ahLst/>
              <a:cxnLst/>
              <a:rect l="l" t="t" r="r" b="b"/>
              <a:pathLst>
                <a:path w="1654" h="930" extrusionOk="0">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avLst/>
              <a:gdLst/>
              <a:ahLst/>
              <a:cxnLst/>
              <a:rect l="l" t="t" r="r" b="b"/>
              <a:pathLst>
                <a:path w="2394" h="1267" extrusionOk="0">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avLst/>
              <a:gdLst/>
              <a:ahLst/>
              <a:cxnLst/>
              <a:rect l="l" t="t" r="r" b="b"/>
              <a:pathLst>
                <a:path w="1415" h="737" extrusionOk="0">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avLst/>
              <a:gdLst/>
              <a:ahLst/>
              <a:cxnLst/>
              <a:rect l="l" t="t" r="r" b="b"/>
              <a:pathLst>
                <a:path w="2407" h="1267" extrusionOk="0">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avLst/>
              <a:gdLst/>
              <a:ahLst/>
              <a:cxnLst/>
              <a:rect l="l" t="t" r="r" b="b"/>
              <a:pathLst>
                <a:path w="1398" h="735" extrusionOk="0">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avLst/>
              <a:gdLst/>
              <a:ahLst/>
              <a:cxnLst/>
              <a:rect l="l" t="t" r="r" b="b"/>
              <a:pathLst>
                <a:path w="2394" h="1267" extrusionOk="0">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avLst/>
              <a:gdLst/>
              <a:ahLst/>
              <a:cxnLst/>
              <a:rect l="l" t="t" r="r" b="b"/>
              <a:pathLst>
                <a:path w="1415" h="736" extrusionOk="0">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avLst/>
              <a:gdLst/>
              <a:ahLst/>
              <a:cxnLst/>
              <a:rect l="l" t="t" r="r" b="b"/>
              <a:pathLst>
                <a:path w="2406" h="1267" extrusionOk="0">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avLst/>
              <a:gdLst/>
              <a:ahLst/>
              <a:cxnLst/>
              <a:rect l="l" t="t" r="r" b="b"/>
              <a:pathLst>
                <a:path w="1416" h="737" extrusionOk="0">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avLst/>
              <a:gdLst/>
              <a:ahLst/>
              <a:cxnLst/>
              <a:rect l="l" t="t" r="r" b="b"/>
              <a:pathLst>
                <a:path w="2249" h="1295" extrusionOk="0">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avLst/>
              <a:gdLst/>
              <a:ahLst/>
              <a:cxnLst/>
              <a:rect l="l" t="t" r="r" b="b"/>
              <a:pathLst>
                <a:path w="641" h="333" extrusionOk="0">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avLst/>
              <a:gdLst/>
              <a:ahLst/>
              <a:cxnLst/>
              <a:rect l="l" t="t" r="r" b="b"/>
              <a:pathLst>
                <a:path w="1113" h="601" extrusionOk="0">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avLst/>
              <a:gdLst/>
              <a:ahLst/>
              <a:cxnLst/>
              <a:rect l="l" t="t" r="r" b="b"/>
              <a:pathLst>
                <a:path w="2237" h="1294" extrusionOk="0">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avLst/>
              <a:gdLst/>
              <a:ahLst/>
              <a:cxnLst/>
              <a:rect l="l" t="t" r="r" b="b"/>
              <a:pathLst>
                <a:path w="641" h="340" extrusionOk="0">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avLst/>
              <a:gdLst/>
              <a:ahLst/>
              <a:cxnLst/>
              <a:rect l="l" t="t" r="r" b="b"/>
              <a:pathLst>
                <a:path w="1101" h="594" extrusionOk="0">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avLst/>
              <a:gdLst/>
              <a:ahLst/>
              <a:cxnLst/>
              <a:rect l="l" t="t" r="r" b="b"/>
              <a:pathLst>
                <a:path w="2491" h="1290" extrusionOk="0">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avLst/>
              <a:gdLst/>
              <a:ahLst/>
              <a:cxnLst/>
              <a:rect l="l" t="t" r="r" b="b"/>
              <a:pathLst>
                <a:path w="629" h="333" extrusionOk="0">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avLst/>
              <a:gdLst/>
              <a:ahLst/>
              <a:cxnLst/>
              <a:rect l="l" t="t" r="r" b="b"/>
              <a:pathLst>
                <a:path w="1113" h="598" extrusionOk="0">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avLst/>
              <a:gdLst/>
              <a:ahLst/>
              <a:cxnLst/>
              <a:rect l="l" t="t" r="r" b="b"/>
              <a:pathLst>
                <a:path w="2515" h="1308" extrusionOk="0">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avLst/>
              <a:gdLst/>
              <a:ahLst/>
              <a:cxnLst/>
              <a:rect l="l" t="t" r="r" b="b"/>
              <a:pathLst>
                <a:path w="654" h="313" extrusionOk="0">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avLst/>
              <a:gdLst/>
              <a:ahLst/>
              <a:cxnLst/>
              <a:rect l="l" t="t" r="r" b="b"/>
              <a:pathLst>
                <a:path w="1125" h="546" extrusionOk="0">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avLst/>
              <a:gdLst/>
              <a:ahLst/>
              <a:cxnLst/>
              <a:rect l="l" t="t" r="r" b="b"/>
              <a:pathLst>
                <a:path w="2490" h="1289" extrusionOk="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avLst/>
              <a:gdLst/>
              <a:ahLst/>
              <a:cxnLst/>
              <a:rect l="l" t="t" r="r" b="b"/>
              <a:pathLst>
                <a:path w="642" h="334" extrusionOk="0">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avLst/>
              <a:gdLst/>
              <a:ahLst/>
              <a:cxnLst/>
              <a:rect l="l" t="t" r="r" b="b"/>
              <a:pathLst>
                <a:path w="1113" h="597" extrusionOk="0">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avLst/>
              <a:gdLst/>
              <a:ahLst/>
              <a:cxnLst/>
              <a:rect l="l" t="t" r="r" b="b"/>
              <a:pathLst>
                <a:path w="2250" h="1294" extrusionOk="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avLst/>
              <a:gdLst/>
              <a:ahLst/>
              <a:cxnLst/>
              <a:rect l="l" t="t" r="r" b="b"/>
              <a:pathLst>
                <a:path w="642" h="333" extrusionOk="0">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avLst/>
              <a:gdLst/>
              <a:ahLst/>
              <a:cxnLst/>
              <a:rect l="l" t="t" r="r" b="b"/>
              <a:pathLst>
                <a:path w="1101" h="594" extrusionOk="0">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avLst/>
              <a:gdLst/>
              <a:ahLst/>
              <a:cxnLst/>
              <a:rect l="l" t="t" r="r" b="b"/>
              <a:pathLst>
                <a:path w="2491" h="1285" extrusionOk="0">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avLst/>
              <a:gdLst/>
              <a:ahLst/>
              <a:cxnLst/>
              <a:rect l="l" t="t" r="r" b="b"/>
              <a:pathLst>
                <a:path w="641" h="328" extrusionOk="0">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avLst/>
              <a:gdLst/>
              <a:ahLst/>
              <a:cxnLst/>
              <a:rect l="l" t="t" r="r" b="b"/>
              <a:pathLst>
                <a:path w="1089" h="604" extrusionOk="0">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avLst/>
              <a:gdLst/>
              <a:ahLst/>
              <a:cxnLst/>
              <a:rect l="l" t="t" r="r" b="b"/>
              <a:pathLst>
                <a:path w="3712" h="3040" extrusionOk="0">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avLst/>
              <a:gdLst/>
              <a:ahLst/>
              <a:cxnLst/>
              <a:rect l="l" t="t" r="r" b="b"/>
              <a:pathLst>
                <a:path w="956" h="1233" extrusionOk="0">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avLst/>
              <a:gdLst/>
              <a:ahLst/>
              <a:cxnLst/>
              <a:rect l="l" t="t" r="r" b="b"/>
              <a:pathLst>
                <a:path w="497" h="669" extrusionOk="0">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avLst/>
              <a:gdLst/>
              <a:ahLst/>
              <a:cxnLst/>
              <a:rect l="l" t="t" r="r" b="b"/>
              <a:pathLst>
                <a:path w="557" h="323" extrusionOk="0">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avLst/>
              <a:gdLst/>
              <a:ahLst/>
              <a:cxnLst/>
              <a:rect l="l" t="t" r="r" b="b"/>
              <a:pathLst>
                <a:path w="593" h="626" extrusionOk="0">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avLst/>
              <a:gdLst/>
              <a:ahLst/>
              <a:cxnLst/>
              <a:rect l="l" t="t" r="r" b="b"/>
              <a:pathLst>
                <a:path w="581" h="274" extrusionOk="0">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avLst/>
              <a:gdLst/>
              <a:ahLst/>
              <a:cxnLst/>
              <a:rect l="l" t="t" r="r" b="b"/>
              <a:pathLst>
                <a:path w="3204" h="2759" extrusionOk="0">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avLst/>
              <a:gdLst/>
              <a:ahLst/>
              <a:cxnLst/>
              <a:rect l="l" t="t" r="r" b="b"/>
              <a:pathLst>
                <a:path w="2394" h="1308" extrusionOk="0">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avLst/>
              <a:gdLst/>
              <a:ahLst/>
              <a:cxnLst/>
              <a:rect l="l" t="t" r="r" b="b"/>
              <a:pathLst>
                <a:path w="1911" h="681" extrusionOk="0">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avLst/>
              <a:gdLst/>
              <a:ahLst/>
              <a:cxnLst/>
              <a:rect l="l" t="t" r="r" b="b"/>
              <a:pathLst>
                <a:path w="714" h="381" extrusionOk="0">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avLst/>
              <a:gdLst/>
              <a:ahLst/>
              <a:cxnLst/>
              <a:rect l="l" t="t" r="r" b="b"/>
              <a:pathLst>
                <a:path w="702" h="369" extrusionOk="0">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avLst/>
              <a:gdLst/>
              <a:ahLst/>
              <a:cxnLst/>
              <a:rect l="l" t="t" r="r" b="b"/>
              <a:pathLst>
                <a:path w="3942" h="3672" extrusionOk="0">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avLst/>
              <a:gdLst/>
              <a:ahLst/>
              <a:cxnLst/>
              <a:rect l="l" t="t" r="r" b="b"/>
              <a:pathLst>
                <a:path w="2817" h="1963" extrusionOk="0">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avLst/>
              <a:gdLst/>
              <a:ahLst/>
              <a:cxnLst/>
              <a:rect l="l" t="t" r="r" b="b"/>
              <a:pathLst>
                <a:path w="2019" h="1033" extrusionOk="0">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avLst/>
              <a:gdLst/>
              <a:ahLst/>
              <a:cxnLst/>
              <a:rect l="l" t="t" r="r" b="b"/>
              <a:pathLst>
                <a:path w="810" h="456" extrusionOk="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avLst/>
              <a:gdLst/>
              <a:ahLst/>
              <a:cxnLst/>
              <a:rect l="l" t="t" r="r" b="b"/>
              <a:pathLst>
                <a:path w="715" h="537" extrusionOk="0">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avLst/>
              <a:gdLst/>
              <a:ahLst/>
              <a:cxnLst/>
              <a:rect l="l" t="t" r="r" b="b"/>
              <a:pathLst>
                <a:path w="4445" h="3682" extrusionOk="0">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avLst/>
              <a:gdLst/>
              <a:ahLst/>
              <a:cxnLst/>
              <a:rect l="l" t="t" r="r" b="b"/>
              <a:pathLst>
                <a:path w="883" h="1165" extrusionOk="0">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avLst/>
              <a:gdLst/>
              <a:ahLst/>
              <a:cxnLst/>
              <a:rect l="l" t="t" r="r" b="b"/>
              <a:pathLst>
                <a:path w="1440" h="1956" extrusionOk="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avLst/>
              <a:gdLst/>
              <a:ahLst/>
              <a:cxnLst/>
              <a:rect l="l" t="t" r="r" b="b"/>
              <a:pathLst>
                <a:path w="4788" h="4085" extrusionOk="0">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avLst/>
              <a:gdLst/>
              <a:ahLst/>
              <a:cxnLst/>
              <a:rect l="l" t="t" r="r" b="b"/>
              <a:pathLst>
                <a:path w="1065" h="1289" extrusionOk="0">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avLst/>
              <a:gdLst/>
              <a:ahLst/>
              <a:cxnLst/>
              <a:rect l="l" t="t" r="r" b="b"/>
              <a:pathLst>
                <a:path w="1850" h="2136" extrusionOk="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avLst/>
              <a:gdLst/>
              <a:ahLst/>
              <a:cxnLst/>
              <a:rect l="l" t="t" r="r" b="b"/>
              <a:pathLst>
                <a:path w="3857" h="3668" extrusionOk="0">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avLst/>
              <a:gdLst/>
              <a:ahLst/>
              <a:cxnLst/>
              <a:rect l="l" t="t" r="r" b="b"/>
              <a:pathLst>
                <a:path w="811" h="1174" extrusionOk="0">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avLst/>
              <a:gdLst/>
              <a:ahLst/>
              <a:cxnLst/>
              <a:rect l="l" t="t" r="r" b="b"/>
              <a:pathLst>
                <a:path w="1548" h="1954" extrusionOk="0">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avLst/>
              <a:gdLst/>
              <a:ahLst/>
              <a:cxnLst/>
              <a:rect l="l" t="t" r="r" b="b"/>
              <a:pathLst>
                <a:path w="4159" h="3452" extrusionOk="0">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avLst/>
              <a:gdLst/>
              <a:ahLst/>
              <a:cxnLst/>
              <a:rect l="l" t="t" r="r" b="b"/>
              <a:pathLst>
                <a:path w="871" h="1081" extrusionOk="0">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avLst/>
              <a:gdLst/>
              <a:ahLst/>
              <a:cxnLst/>
              <a:rect l="l" t="t" r="r" b="b"/>
              <a:pathLst>
                <a:path w="1415" h="1809" extrusionOk="0">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avLst/>
              <a:gdLst/>
              <a:ahLst/>
              <a:cxnLst/>
              <a:rect l="l" t="t" r="r" b="b"/>
              <a:pathLst>
                <a:path w="3261" h="2894" extrusionOk="0">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avLst/>
              <a:gdLst/>
              <a:ahLst/>
              <a:cxnLst/>
              <a:rect l="l" t="t" r="r" b="b"/>
              <a:pathLst>
                <a:path w="908" h="716" extrusionOk="0">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avLst/>
              <a:gdLst/>
              <a:ahLst/>
              <a:cxnLst/>
              <a:rect l="l" t="t" r="r" b="b"/>
              <a:pathLst>
                <a:path w="1524" h="1217" extrusionOk="0">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avLst/>
              <a:gdLst/>
              <a:ahLst/>
              <a:cxnLst/>
              <a:rect l="l" t="t" r="r" b="b"/>
              <a:pathLst>
                <a:path w="4885" h="4634" extrusionOk="0">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avLst/>
              <a:gdLst/>
              <a:ahLst/>
              <a:cxnLst/>
              <a:rect l="l" t="t" r="r" b="b"/>
              <a:pathLst>
                <a:path w="3314" h="2656" extrusionOk="0">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avLst/>
              <a:gdLst/>
              <a:ahLst/>
              <a:cxnLst/>
              <a:rect l="l" t="t" r="r" b="b"/>
              <a:pathLst>
                <a:path w="4659" h="3571" extrusionOk="0">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avLst/>
              <a:gdLst/>
              <a:ahLst/>
              <a:cxnLst/>
              <a:rect l="l" t="t" r="r" b="b"/>
              <a:pathLst>
                <a:path w="2435" h="2038" extrusionOk="0">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avLst/>
              <a:gdLst/>
              <a:ahLst/>
              <a:cxnLst/>
              <a:rect l="l" t="t" r="r" b="b"/>
              <a:pathLst>
                <a:path w="3785" h="3135" extrusionOk="0">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avLst/>
              <a:gdLst/>
              <a:ahLst/>
              <a:cxnLst/>
              <a:rect l="l" t="t" r="r" b="b"/>
              <a:pathLst>
                <a:path w="2280" h="1799" extrusionOk="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avLst/>
              <a:gdLst/>
              <a:ahLst/>
              <a:cxnLst/>
              <a:rect l="l" t="t" r="r" b="b"/>
              <a:pathLst>
                <a:path w="2709" h="2453" extrusionOk="0">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avLst/>
              <a:gdLst/>
              <a:ahLst/>
              <a:cxnLst/>
              <a:rect l="l" t="t" r="r" b="b"/>
              <a:pathLst>
                <a:path w="1598" h="1376" extrusionOk="0">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avLst/>
              <a:gdLst/>
              <a:ahLst/>
              <a:cxnLst/>
              <a:rect l="l" t="t" r="r" b="b"/>
              <a:pathLst>
                <a:path w="19231" h="17660" extrusionOk="0">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avLst/>
              <a:gdLst/>
              <a:ahLst/>
              <a:cxnLst/>
              <a:rect l="l" t="t" r="r" b="b"/>
              <a:pathLst>
                <a:path w="14722" h="17491" extrusionOk="0">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avLst/>
              <a:gdLst/>
              <a:ahLst/>
              <a:cxnLst/>
              <a:rect l="l" t="t" r="r" b="b"/>
              <a:pathLst>
                <a:path w="17974" h="27306" extrusionOk="0">
                  <a:moveTo>
                    <a:pt x="1" y="1"/>
                  </a:moveTo>
                  <a:lnTo>
                    <a:pt x="1" y="14469"/>
                  </a:lnTo>
                  <a:lnTo>
                    <a:pt x="17103" y="24344"/>
                  </a:lnTo>
                  <a:lnTo>
                    <a:pt x="17974" y="27305"/>
                  </a:lnTo>
                  <a:lnTo>
                    <a:pt x="17974" y="10371"/>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avLst/>
              <a:gdLst/>
              <a:ahLst/>
              <a:cxnLst/>
              <a:rect l="l" t="t" r="r" b="b"/>
              <a:pathLst>
                <a:path w="17128" h="23377" extrusionOk="0">
                  <a:moveTo>
                    <a:pt x="1" y="0"/>
                  </a:moveTo>
                  <a:lnTo>
                    <a:pt x="1" y="13489"/>
                  </a:lnTo>
                  <a:lnTo>
                    <a:pt x="17043" y="23328"/>
                  </a:lnTo>
                  <a:lnTo>
                    <a:pt x="17116" y="23376"/>
                  </a:lnTo>
                  <a:lnTo>
                    <a:pt x="17128" y="9875"/>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avLst/>
              <a:gdLst/>
              <a:ahLst/>
              <a:cxnLst/>
              <a:rect l="l" t="t" r="r" b="b"/>
              <a:pathLst>
                <a:path w="4425" h="5200" extrusionOk="0">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avLst/>
              <a:gdLst/>
              <a:ahLst/>
              <a:cxnLst/>
              <a:rect l="l" t="t" r="r" b="b"/>
              <a:pathLst>
                <a:path w="2043" h="2406" extrusionOk="0">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avLst/>
              <a:gdLst/>
              <a:ahLst/>
              <a:cxnLst/>
              <a:rect l="l" t="t" r="r" b="b"/>
              <a:pathLst>
                <a:path w="2345" h="1600" extrusionOk="0">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avLst/>
              <a:gdLst/>
              <a:ahLst/>
              <a:cxnLst/>
              <a:rect l="l" t="t" r="r" b="b"/>
              <a:pathLst>
                <a:path w="1717" h="2211" extrusionOk="0">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avLst/>
              <a:gdLst/>
              <a:ahLst/>
              <a:cxnLst/>
              <a:rect l="l" t="t" r="r" b="b"/>
              <a:pathLst>
                <a:path w="1077" h="1246" extrusionOk="0">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avLst/>
              <a:gdLst/>
              <a:ahLst/>
              <a:cxnLst/>
              <a:rect l="l" t="t" r="r" b="b"/>
              <a:pathLst>
                <a:path w="8656" h="6395" extrusionOk="0">
                  <a:moveTo>
                    <a:pt x="1" y="0"/>
                  </a:moveTo>
                  <a:lnTo>
                    <a:pt x="1" y="1390"/>
                  </a:lnTo>
                  <a:lnTo>
                    <a:pt x="8655" y="6394"/>
                  </a:lnTo>
                  <a:lnTo>
                    <a:pt x="8655" y="4992"/>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avLst/>
              <a:gdLst/>
              <a:ahLst/>
              <a:cxnLst/>
              <a:rect l="l" t="t" r="r" b="b"/>
              <a:pathLst>
                <a:path w="10372" h="7156" extrusionOk="0">
                  <a:moveTo>
                    <a:pt x="1" y="0"/>
                  </a:moveTo>
                  <a:lnTo>
                    <a:pt x="1" y="1173"/>
                  </a:lnTo>
                  <a:lnTo>
                    <a:pt x="10371" y="7156"/>
                  </a:lnTo>
                  <a:lnTo>
                    <a:pt x="10371" y="5995"/>
                  </a:lnTo>
                  <a:lnTo>
                    <a:pt x="1" y="0"/>
                  </a:ln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avLst/>
              <a:gdLst/>
              <a:ahLst/>
              <a:cxnLst/>
              <a:rect l="l" t="t" r="r" b="b"/>
              <a:pathLst>
                <a:path w="3543" h="4167" extrusionOk="0">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avLst/>
              <a:gdLst/>
              <a:ahLst/>
              <a:cxnLst/>
              <a:rect l="l" t="t" r="r" b="b"/>
              <a:pathLst>
                <a:path w="1911" h="1887" extrusionOk="0">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avLst/>
              <a:gdLst/>
              <a:ahLst/>
              <a:cxnLst/>
              <a:rect l="l" t="t" r="r" b="b"/>
              <a:pathLst>
                <a:path w="3225" h="4165" extrusionOk="0">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avLst/>
              <a:gdLst/>
              <a:ahLst/>
              <a:cxnLst/>
              <a:rect l="l" t="t" r="r" b="b"/>
              <a:pathLst>
                <a:path w="1789" h="3143" extrusionOk="0">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avLst/>
              <a:gdLst/>
              <a:ahLst/>
              <a:cxnLst/>
              <a:rect l="l" t="t" r="r" b="b"/>
              <a:pathLst>
                <a:path w="28695" h="17938" extrusionOk="0">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avLst/>
              <a:gdLst/>
              <a:ahLst/>
              <a:cxnLst/>
              <a:rect l="l" t="t" r="r" b="b"/>
              <a:pathLst>
                <a:path w="15339" h="19352" extrusionOk="0">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avLst/>
              <a:gdLst/>
              <a:ahLst/>
              <a:cxnLst/>
              <a:rect l="l" t="t" r="r" b="b"/>
              <a:pathLst>
                <a:path w="1826" h="2152" extrusionOk="0">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avLst/>
              <a:gdLst/>
              <a:ahLst/>
              <a:cxnLst/>
              <a:rect l="l" t="t" r="r" b="b"/>
              <a:pathLst>
                <a:path w="9538" h="6371" extrusionOk="0">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avLst/>
              <a:gdLst/>
              <a:ahLst/>
              <a:cxnLst/>
              <a:rect l="l" t="t" r="r" b="b"/>
              <a:pathLst>
                <a:path w="15303" h="19364" extrusionOk="0">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avLst/>
              <a:gdLst/>
              <a:ahLst/>
              <a:cxnLst/>
              <a:rect l="l" t="t" r="r" b="b"/>
              <a:pathLst>
                <a:path w="16958" h="9792" extrusionOk="0">
                  <a:moveTo>
                    <a:pt x="2115" y="1"/>
                  </a:moveTo>
                  <a:lnTo>
                    <a:pt x="0" y="1222"/>
                  </a:lnTo>
                  <a:lnTo>
                    <a:pt x="14831" y="9791"/>
                  </a:lnTo>
                  <a:lnTo>
                    <a:pt x="16958" y="8558"/>
                  </a:lnTo>
                  <a:lnTo>
                    <a:pt x="21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avLst/>
              <a:gdLst/>
              <a:ahLst/>
              <a:cxnLst/>
              <a:rect l="l" t="t" r="r" b="b"/>
              <a:pathLst>
                <a:path w="30508" h="21709" extrusionOk="0">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avLst/>
              <a:gdLst/>
              <a:ahLst/>
              <a:cxnLst/>
              <a:rect l="l" t="t" r="r" b="b"/>
              <a:pathLst>
                <a:path w="3506" h="1973" extrusionOk="0">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avLst/>
              <a:gdLst/>
              <a:ahLst/>
              <a:cxnLst/>
              <a:rect l="l" t="t" r="r" b="b"/>
              <a:pathLst>
                <a:path w="1838" h="1065" extrusionOk="0">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avLst/>
              <a:gdLst/>
              <a:ahLst/>
              <a:cxnLst/>
              <a:rect l="l" t="t" r="r" b="b"/>
              <a:pathLst>
                <a:path w="859" h="570" extrusionOk="0">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avLst/>
              <a:gdLst/>
              <a:ahLst/>
              <a:cxnLst/>
              <a:rect l="l" t="t" r="r" b="b"/>
              <a:pathLst>
                <a:path w="943" h="581" extrusionOk="0">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avLst/>
              <a:gdLst/>
              <a:ahLst/>
              <a:cxnLst/>
              <a:rect l="l" t="t" r="r" b="b"/>
              <a:pathLst>
                <a:path w="9803" h="5658" extrusionOk="0">
                  <a:moveTo>
                    <a:pt x="1028" y="1"/>
                  </a:moveTo>
                  <a:lnTo>
                    <a:pt x="0" y="593"/>
                  </a:lnTo>
                  <a:lnTo>
                    <a:pt x="8775" y="5657"/>
                  </a:lnTo>
                  <a:lnTo>
                    <a:pt x="9803" y="5065"/>
                  </a:lnTo>
                  <a:lnTo>
                    <a:pt x="102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avLst/>
              <a:gdLst/>
              <a:ahLst/>
              <a:cxnLst/>
              <a:rect l="l" t="t" r="r" b="b"/>
              <a:pathLst>
                <a:path w="13417" h="7749" extrusionOk="0">
                  <a:moveTo>
                    <a:pt x="907" y="0"/>
                  </a:moveTo>
                  <a:lnTo>
                    <a:pt x="0" y="532"/>
                  </a:lnTo>
                  <a:lnTo>
                    <a:pt x="12510" y="7748"/>
                  </a:lnTo>
                  <a:lnTo>
                    <a:pt x="13417" y="7228"/>
                  </a:lnTo>
                  <a:lnTo>
                    <a:pt x="90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avLst/>
              <a:gdLst/>
              <a:ahLst/>
              <a:cxnLst/>
              <a:rect l="l" t="t" r="r" b="b"/>
              <a:pathLst>
                <a:path w="22881" h="13212" extrusionOk="0">
                  <a:moveTo>
                    <a:pt x="8038" y="0"/>
                  </a:moveTo>
                  <a:lnTo>
                    <a:pt x="0" y="4642"/>
                  </a:lnTo>
                  <a:lnTo>
                    <a:pt x="14843" y="13211"/>
                  </a:lnTo>
                  <a:lnTo>
                    <a:pt x="22880" y="8570"/>
                  </a:lnTo>
                  <a:lnTo>
                    <a:pt x="80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avLst/>
              <a:gdLst/>
              <a:ahLst/>
              <a:cxnLst/>
              <a:rect l="l" t="t" r="r" b="b"/>
              <a:pathLst>
                <a:path w="18651" h="6625" extrusionOk="0">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avLst/>
              <a:gdLst/>
              <a:ahLst/>
              <a:cxnLst/>
              <a:rect l="l" t="t" r="r" b="b"/>
              <a:pathLst>
                <a:path w="2117" h="1104" extrusionOk="0">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avLst/>
              <a:gdLst/>
              <a:ahLst/>
              <a:cxnLst/>
              <a:rect l="l" t="t" r="r" b="b"/>
              <a:pathLst>
                <a:path w="8583" h="4945" extrusionOk="0">
                  <a:moveTo>
                    <a:pt x="883" y="1"/>
                  </a:moveTo>
                  <a:lnTo>
                    <a:pt x="0" y="509"/>
                  </a:lnTo>
                  <a:lnTo>
                    <a:pt x="7700" y="4944"/>
                  </a:lnTo>
                  <a:lnTo>
                    <a:pt x="8582" y="4449"/>
                  </a:lnTo>
                  <a:lnTo>
                    <a:pt x="88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avLst/>
              <a:gdLst/>
              <a:ahLst/>
              <a:cxnLst/>
              <a:rect l="l" t="t" r="r" b="b"/>
              <a:pathLst>
                <a:path w="14094" h="8148" extrusionOk="0">
                  <a:moveTo>
                    <a:pt x="279" y="1"/>
                  </a:moveTo>
                  <a:lnTo>
                    <a:pt x="1" y="170"/>
                  </a:lnTo>
                  <a:lnTo>
                    <a:pt x="13804" y="8148"/>
                  </a:lnTo>
                  <a:lnTo>
                    <a:pt x="14094" y="7978"/>
                  </a:lnTo>
                  <a:lnTo>
                    <a:pt x="27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avLst/>
              <a:gdLst/>
              <a:ahLst/>
              <a:cxnLst/>
              <a:rect l="l" t="t" r="r" b="b"/>
              <a:pathLst>
                <a:path w="1705" h="893" extrusionOk="0">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avLst/>
              <a:gdLst/>
              <a:ahLst/>
              <a:cxnLst/>
              <a:rect l="l" t="t" r="r" b="b"/>
              <a:pathLst>
                <a:path w="1125" h="598" extrusionOk="0">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avLst/>
              <a:gdLst/>
              <a:ahLst/>
              <a:cxnLst/>
              <a:rect l="l" t="t" r="r" b="b"/>
              <a:pathLst>
                <a:path w="702" h="371" extrusionOk="0">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avLst/>
              <a:gdLst/>
              <a:ahLst/>
              <a:cxnLst/>
              <a:rect l="l" t="t" r="r" b="b"/>
              <a:pathLst>
                <a:path w="267" h="179" extrusionOk="0">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avLst/>
              <a:gdLst/>
              <a:ahLst/>
              <a:cxnLst/>
              <a:rect l="l" t="t" r="r" b="b"/>
              <a:pathLst>
                <a:path w="315" h="146" extrusionOk="0">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avLst/>
              <a:gdLst/>
              <a:ahLst/>
              <a:cxnLst/>
              <a:rect l="l" t="t" r="r" b="b"/>
              <a:pathLst>
                <a:path w="1645" h="860" extrusionOk="0">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avLst/>
              <a:gdLst/>
              <a:ahLst/>
              <a:cxnLst/>
              <a:rect l="l" t="t" r="r" b="b"/>
              <a:pathLst>
                <a:path w="968" h="507" extrusionOk="0">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avLst/>
              <a:gdLst/>
              <a:ahLst/>
              <a:cxnLst/>
              <a:rect l="l" t="t" r="r" b="b"/>
              <a:pathLst>
                <a:path w="1705" h="884" extrusionOk="0">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avLst/>
              <a:gdLst/>
              <a:ahLst/>
              <a:cxnLst/>
              <a:rect l="l" t="t" r="r" b="b"/>
              <a:pathLst>
                <a:path w="437" h="226" extrusionOk="0">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avLst/>
              <a:gdLst/>
              <a:ahLst/>
              <a:cxnLst/>
              <a:rect l="l" t="t" r="r" b="b"/>
              <a:pathLst>
                <a:path w="762" h="402" extrusionOk="0">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avLst/>
              <a:gdLst/>
              <a:ahLst/>
              <a:cxnLst/>
              <a:rect l="l" t="t" r="r" b="b"/>
              <a:pathLst>
                <a:path w="1693" h="888" extrusionOk="0">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avLst/>
              <a:gdLst/>
              <a:ahLst/>
              <a:cxnLst/>
              <a:rect l="l" t="t" r="r" b="b"/>
              <a:pathLst>
                <a:path w="376" h="204" extrusionOk="0">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avLst/>
              <a:gdLst/>
              <a:ahLst/>
              <a:cxnLst/>
              <a:rect l="l" t="t" r="r" b="b"/>
              <a:pathLst>
                <a:path w="267" h="255" extrusionOk="0">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avLst/>
              <a:gdLst/>
              <a:ahLst/>
              <a:cxnLst/>
              <a:rect l="l" t="t" r="r" b="b"/>
              <a:pathLst>
                <a:path w="472" h="151" extrusionOk="0">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avLst/>
              <a:gdLst/>
              <a:ahLst/>
              <a:cxnLst/>
              <a:rect l="l" t="t" r="r" b="b"/>
              <a:pathLst>
                <a:path w="1705" h="885" extrusionOk="0">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avLst/>
              <a:gdLst/>
              <a:ahLst/>
              <a:cxnLst/>
              <a:rect l="l" t="t" r="r" b="b"/>
              <a:pathLst>
                <a:path w="387" h="225" extrusionOk="0">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avLst/>
              <a:gdLst/>
              <a:ahLst/>
              <a:cxnLst/>
              <a:rect l="l" t="t" r="r" b="b"/>
              <a:pathLst>
                <a:path w="315" h="182" extrusionOk="0">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avLst/>
              <a:gdLst/>
              <a:ahLst/>
              <a:cxnLst/>
              <a:rect l="l" t="t" r="r" b="b"/>
              <a:pathLst>
                <a:path w="230" h="124" extrusionOk="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avLst/>
              <a:gdLst/>
              <a:ahLst/>
              <a:cxnLst/>
              <a:rect l="l" t="t" r="r" b="b"/>
              <a:pathLst>
                <a:path w="134" h="134" extrusionOk="0">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avLst/>
              <a:gdLst/>
              <a:ahLst/>
              <a:cxnLst/>
              <a:rect l="l" t="t" r="r" b="b"/>
              <a:pathLst>
                <a:path w="243" h="128" extrusionOk="0">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avLst/>
              <a:gdLst/>
              <a:ahLst/>
              <a:cxnLst/>
              <a:rect l="l" t="t" r="r" b="b"/>
              <a:pathLst>
                <a:path w="243" h="71" extrusionOk="0">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1654</Words>
  <Application>Microsoft Office PowerPoint</Application>
  <PresentationFormat>On-screen Show (16:9)</PresentationFormat>
  <Paragraphs>186</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Open Sans</vt:lpstr>
      <vt:lpstr>Noto Sans Symbols</vt:lpstr>
      <vt:lpstr>Microsoft YaHei</vt:lpstr>
      <vt:lpstr>Ubuntu</vt:lpstr>
      <vt:lpstr>Times New Roman</vt:lpstr>
      <vt:lpstr>Roboto Slab</vt:lpstr>
      <vt:lpstr>Arial</vt:lpstr>
      <vt:lpstr>Montserrat</vt:lpstr>
      <vt:lpstr>Montserrat Black</vt:lpstr>
      <vt:lpstr>Investor Social Media by Slidesgo</vt:lpstr>
      <vt:lpstr>FX Master  – Machine Learning Practice</vt:lpstr>
      <vt:lpstr>TABLE OF CONTENTS</vt:lpstr>
      <vt:lpstr>01 BACKGROUND</vt:lpstr>
      <vt:lpstr>MOTIVATION</vt:lpstr>
      <vt:lpstr>PROBLEM STATEMENT</vt:lpstr>
      <vt:lpstr>02 GOAL &amp; METHODOLOGY </vt:lpstr>
      <vt:lpstr>GOALS</vt:lpstr>
      <vt:lpstr>STEPS</vt:lpstr>
      <vt:lpstr>03 DATA PREP &amp; MODEL TRAINING </vt:lpstr>
      <vt:lpstr>FACTORS THAT MATTERS</vt:lpstr>
      <vt:lpstr>MODEL SUMMARY</vt:lpstr>
      <vt:lpstr>ISSUE AROSE</vt:lpstr>
      <vt:lpstr>TRAINING PROCESS (with Code)</vt:lpstr>
      <vt:lpstr>04 MODEL EVALUATION</vt:lpstr>
      <vt:lpstr>MODEL EVALUATION </vt:lpstr>
      <vt:lpstr>MODEL EVALUATION </vt:lpstr>
      <vt:lpstr>MODEL EVALUATION </vt:lpstr>
      <vt:lpstr>PowerPoint Presentation</vt:lpstr>
      <vt:lpstr>PowerPoint Presentation</vt:lpstr>
      <vt:lpstr>PowerPoint Presentation</vt:lpstr>
      <vt:lpstr>Accuracy</vt:lpstr>
      <vt:lpstr>05 SUMMARY </vt:lpstr>
      <vt:lpstr>CONCLUSION </vt:lpstr>
      <vt:lpstr>DIFFICULTIES FACED </vt:lpstr>
      <vt:lpstr>06 FUTURE EXPLORATION </vt:lpstr>
      <vt:lpstr>1. Add more factors into the dataset which may influence the FX rate  2. Try different split of the training/testing dataset  3. Use more models for prediction, e.g. ARIMA  4. Acquire larger dataset, e.g. 20 years of data instead of 10 years and check if this can improve the accuracy of the predictions  5. Find enough number of features that can optimize the neural network model  </vt:lpstr>
      <vt:lpstr>APPENDIX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FX Master  – Machine Learning Practice</dc:title>
  <dc:creator>Flora Zhao</dc:creator>
  <cp:lastModifiedBy>Flora Zhao</cp:lastModifiedBy>
  <cp:revision>2</cp:revision>
  <dcterms:modified xsi:type="dcterms:W3CDTF">2023-01-12T03:16:14Z</dcterms:modified>
</cp:coreProperties>
</file>