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icrosoft YaHei" panose="020B0503020204020204" pitchFamily="34" charset="-122"/>
      <p:regular r:id="rId31"/>
      <p:bold r:id="rId32"/>
    </p:embeddedFont>
    <p:embeddedFont>
      <p:font typeface="Montserrat" panose="00000500000000000000" pitchFamily="2" charset="0"/>
      <p:regular r:id="rId33"/>
      <p:bold r:id="rId34"/>
      <p:italic r:id="rId35"/>
      <p:boldItalic r:id="rId36"/>
    </p:embeddedFont>
    <p:embeddedFont>
      <p:font typeface="Montserrat Black" panose="00000A00000000000000" pitchFamily="2" charset="0"/>
      <p:bold r:id="rId37"/>
      <p:boldItalic r:id="rId38"/>
    </p:embeddedFont>
    <p:embeddedFont>
      <p:font typeface="Open Sans" panose="020B0606030504020204" pitchFamily="34" charset="0"/>
      <p:regular r:id="rId39"/>
      <p:bold r:id="rId40"/>
      <p:italic r:id="rId41"/>
      <p:boldItalic r:id="rId42"/>
    </p:embeddedFont>
    <p:embeddedFont>
      <p:font typeface="Roboto Slab" pitchFamily="2" charset="0"/>
      <p:regular r:id="rId43"/>
      <p:bold r:id="rId44"/>
    </p:embeddedFont>
    <p:embeddedFont>
      <p:font typeface="Ubuntu" panose="020B0504030602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gGAzcJmB8OKbuUCYggXrn/4Xun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752CF-3FDF-4AF0-B05E-1AA706087CD3}">
  <a:tblStyle styleId="{F4F752CF-3FDF-4AF0-B05E-1AA706087CD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9"/>
          </a:solidFill>
        </a:fill>
      </a:tcStyle>
    </a:wholeTbl>
    <a:band1H>
      <a:tcTxStyle b="off" i="off"/>
      <a:tcStyle>
        <a:tcBdr/>
        <a:fill>
          <a:solidFill>
            <a:srgbClr val="CACAD1"/>
          </a:solidFill>
        </a:fill>
      </a:tcStyle>
    </a:band1H>
    <a:band2H>
      <a:tcTxStyle b="off" i="off"/>
      <a:tcStyle>
        <a:tcBdr/>
      </a:tcStyle>
    </a:band2H>
    <a:band1V>
      <a:tcTxStyle b="off" i="off"/>
      <a:tcStyle>
        <a:tcBdr/>
        <a:fill>
          <a:solidFill>
            <a:srgbClr val="CACAD1"/>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2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3" name="Google Shape;15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8" name="Google Shape;16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0" name="Google Shape;164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5" name="Google Shape;1675;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7" name="Google Shape;2117;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3" name="Google Shape;21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3" name="Google Shape;223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9" name="Google Shape;2239;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1d2c22fef0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7" name="Google Shape;2247;g1d2c22fef0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1d2c22fef0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5" name="Google Shape;2255;g1d2c22fef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g1cd2b6a83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g1cd2b6a83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9" name="Google Shape;22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5" name="Google Shape;237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1" name="Google Shape;238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7" name="Google Shape;23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5" name="Google Shape;258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3" name="Google Shape;261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9" name="Google Shape;2649;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7" name="Google Shape;9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4" name="Google Shape;9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 name="Google Shape;10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8"/>
          <p:cNvSpPr txBox="1">
            <a:spLocks noGrp="1"/>
          </p:cNvSpPr>
          <p:nvPr>
            <p:ph type="ctrTitle"/>
          </p:nvPr>
        </p:nvSpPr>
        <p:spPr>
          <a:xfrm>
            <a:off x="436875" y="719386"/>
            <a:ext cx="4114800" cy="341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8"/>
          <p:cNvSpPr txBox="1">
            <a:spLocks noGrp="1"/>
          </p:cNvSpPr>
          <p:nvPr>
            <p:ph type="subTitle" idx="1"/>
          </p:nvPr>
        </p:nvSpPr>
        <p:spPr>
          <a:xfrm>
            <a:off x="449175" y="3542250"/>
            <a:ext cx="25203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8"/>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4">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2" name="Google Shape;82;p37"/>
          <p:cNvSpPr txBox="1">
            <a:spLocks noGrp="1"/>
          </p:cNvSpPr>
          <p:nvPr>
            <p:ph type="subTitle" idx="1"/>
          </p:nvPr>
        </p:nvSpPr>
        <p:spPr>
          <a:xfrm>
            <a:off x="4810050" y="2534964"/>
            <a:ext cx="3871500" cy="6714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3" name="Google Shape;83;p37"/>
          <p:cNvSpPr/>
          <p:nvPr/>
        </p:nvSpPr>
        <p:spPr>
          <a:xfrm rot="-4546338">
            <a:off x="3291820" y="-1265711"/>
            <a:ext cx="9413075" cy="6480182"/>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4"/>
        <p:cNvGrpSpPr/>
        <p:nvPr/>
      </p:nvGrpSpPr>
      <p:grpSpPr>
        <a:xfrm>
          <a:off x="0" y="0"/>
          <a:ext cx="0" cy="0"/>
          <a:chOff x="0" y="0"/>
          <a:chExt cx="0" cy="0"/>
        </a:xfrm>
      </p:grpSpPr>
      <p:sp>
        <p:nvSpPr>
          <p:cNvPr id="85" name="Google Shape;85;p3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6" name="Google Shape;86;p38"/>
          <p:cNvSpPr/>
          <p:nvPr/>
        </p:nvSpPr>
        <p:spPr>
          <a:xfrm>
            <a:off x="3628076" y="1779053"/>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avLst/>
            <a:gdLst/>
            <a:ahLst/>
            <a:cxnLst/>
            <a:rect l="l" t="t" r="r" b="b"/>
            <a:pathLst>
              <a:path w="11303" h="5936" extrusionOk="0">
                <a:moveTo>
                  <a:pt x="1" y="1"/>
                </a:moveTo>
                <a:lnTo>
                  <a:pt x="5742" y="5935"/>
                </a:lnTo>
                <a:lnTo>
                  <a:pt x="11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avLst/>
            <a:gdLst/>
            <a:ahLst/>
            <a:cxnLst/>
            <a:rect l="l" t="t" r="r" b="b"/>
            <a:pathLst>
              <a:path w="11303" h="5936" extrusionOk="0">
                <a:moveTo>
                  <a:pt x="1" y="1"/>
                </a:moveTo>
                <a:lnTo>
                  <a:pt x="5742" y="5935"/>
                </a:lnTo>
                <a:lnTo>
                  <a:pt x="1130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avLst/>
            <a:gdLst/>
            <a:ahLst/>
            <a:cxnLst/>
            <a:rect l="l" t="t" r="r" b="b"/>
            <a:pathLst>
              <a:path w="11303" h="5936" extrusionOk="0">
                <a:moveTo>
                  <a:pt x="1" y="1"/>
                </a:moveTo>
                <a:lnTo>
                  <a:pt x="5742" y="5935"/>
                </a:lnTo>
                <a:lnTo>
                  <a:pt x="113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135750" y="2095577"/>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4" name="Google Shape;94;p40"/>
          <p:cNvSpPr txBox="1">
            <a:spLocks noGrp="1"/>
          </p:cNvSpPr>
          <p:nvPr>
            <p:ph type="subTitle" idx="1"/>
          </p:nvPr>
        </p:nvSpPr>
        <p:spPr>
          <a:xfrm>
            <a:off x="1135750" y="2467122"/>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 name="Google Shape;95;p40"/>
          <p:cNvSpPr txBox="1">
            <a:spLocks noGrp="1"/>
          </p:cNvSpPr>
          <p:nvPr>
            <p:ph type="title" idx="2"/>
          </p:nvPr>
        </p:nvSpPr>
        <p:spPr>
          <a:xfrm>
            <a:off x="1135750"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6" name="Google Shape;96;p40"/>
          <p:cNvSpPr txBox="1">
            <a:spLocks noGrp="1"/>
          </p:cNvSpPr>
          <p:nvPr>
            <p:ph type="subTitle" idx="3"/>
          </p:nvPr>
        </p:nvSpPr>
        <p:spPr>
          <a:xfrm>
            <a:off x="1135750"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7" name="Google Shape;97;p40"/>
          <p:cNvSpPr txBox="1">
            <a:spLocks noGrp="1"/>
          </p:cNvSpPr>
          <p:nvPr>
            <p:ph type="title" idx="4"/>
          </p:nvPr>
        </p:nvSpPr>
        <p:spPr>
          <a:xfrm>
            <a:off x="3441529" y="2085352"/>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8" name="Google Shape;98;p40"/>
          <p:cNvSpPr txBox="1">
            <a:spLocks noGrp="1"/>
          </p:cNvSpPr>
          <p:nvPr>
            <p:ph type="subTitle" idx="5"/>
          </p:nvPr>
        </p:nvSpPr>
        <p:spPr>
          <a:xfrm>
            <a:off x="3441527" y="2467122"/>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9" name="Google Shape;99;p40"/>
          <p:cNvSpPr txBox="1">
            <a:spLocks noGrp="1"/>
          </p:cNvSpPr>
          <p:nvPr>
            <p:ph type="title" idx="6"/>
          </p:nvPr>
        </p:nvSpPr>
        <p:spPr>
          <a:xfrm>
            <a:off x="3441527"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0" name="Google Shape;100;p40"/>
          <p:cNvSpPr txBox="1">
            <a:spLocks noGrp="1"/>
          </p:cNvSpPr>
          <p:nvPr>
            <p:ph type="subTitle" idx="7"/>
          </p:nvPr>
        </p:nvSpPr>
        <p:spPr>
          <a:xfrm>
            <a:off x="3441527"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40"/>
          <p:cNvSpPr txBox="1">
            <a:spLocks noGrp="1"/>
          </p:cNvSpPr>
          <p:nvPr>
            <p:ph type="title" idx="8"/>
          </p:nvPr>
        </p:nvSpPr>
        <p:spPr>
          <a:xfrm>
            <a:off x="5768154" y="209411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2" name="Google Shape;102;p40"/>
          <p:cNvSpPr txBox="1">
            <a:spLocks noGrp="1"/>
          </p:cNvSpPr>
          <p:nvPr>
            <p:ph type="subTitle" idx="9"/>
          </p:nvPr>
        </p:nvSpPr>
        <p:spPr>
          <a:xfrm>
            <a:off x="5768152" y="2465424"/>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3" name="Google Shape;103;p40"/>
          <p:cNvSpPr txBox="1">
            <a:spLocks noGrp="1"/>
          </p:cNvSpPr>
          <p:nvPr>
            <p:ph type="title" idx="13"/>
          </p:nvPr>
        </p:nvSpPr>
        <p:spPr>
          <a:xfrm>
            <a:off x="5768152" y="364186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4" name="Google Shape;104;p40"/>
          <p:cNvSpPr txBox="1">
            <a:spLocks noGrp="1"/>
          </p:cNvSpPr>
          <p:nvPr>
            <p:ph type="subTitle" idx="14"/>
          </p:nvPr>
        </p:nvSpPr>
        <p:spPr>
          <a:xfrm>
            <a:off x="5768152" y="4004123"/>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4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06" name="Google Shape;106;p40"/>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0"/>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16">
    <p:spTree>
      <p:nvGrpSpPr>
        <p:cNvPr id="1" name="Shape 108"/>
        <p:cNvGrpSpPr/>
        <p:nvPr/>
      </p:nvGrpSpPr>
      <p:grpSpPr>
        <a:xfrm>
          <a:off x="0" y="0"/>
          <a:ext cx="0" cy="0"/>
          <a:chOff x="0" y="0"/>
          <a:chExt cx="0" cy="0"/>
        </a:xfrm>
      </p:grpSpPr>
      <p:sp>
        <p:nvSpPr>
          <p:cNvPr id="109" name="Google Shape;109;p39"/>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0" name="Google Shape;110;p39"/>
          <p:cNvSpPr txBox="1">
            <a:spLocks noGrp="1"/>
          </p:cNvSpPr>
          <p:nvPr>
            <p:ph type="subTitle" idx="1"/>
          </p:nvPr>
        </p:nvSpPr>
        <p:spPr>
          <a:xfrm>
            <a:off x="4815300" y="2777674"/>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1" name="Google Shape;111;p39"/>
          <p:cNvSpPr/>
          <p:nvPr/>
        </p:nvSpPr>
        <p:spPr>
          <a:xfrm>
            <a:off x="3873077" y="-586805"/>
            <a:ext cx="6137522" cy="6223558"/>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4815309" y="1871700"/>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4" name="Google Shape;114;p41"/>
          <p:cNvSpPr txBox="1">
            <a:spLocks noGrp="1"/>
          </p:cNvSpPr>
          <p:nvPr>
            <p:ph type="subTitle" idx="1"/>
          </p:nvPr>
        </p:nvSpPr>
        <p:spPr>
          <a:xfrm>
            <a:off x="4815300" y="3065475"/>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5" name="Google Shape;115;p41"/>
          <p:cNvSpPr/>
          <p:nvPr/>
        </p:nvSpPr>
        <p:spPr>
          <a:xfrm rot="10799903">
            <a:off x="4287249" y="-1668273"/>
            <a:ext cx="6680951" cy="656419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a:off x="1620150" y="1739138"/>
            <a:ext cx="5903700" cy="112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118" name="Google Shape;118;p42"/>
          <p:cNvSpPr txBox="1">
            <a:spLocks noGrp="1"/>
          </p:cNvSpPr>
          <p:nvPr>
            <p:ph type="subTitle" idx="1"/>
          </p:nvPr>
        </p:nvSpPr>
        <p:spPr>
          <a:xfrm>
            <a:off x="1620150" y="2960638"/>
            <a:ext cx="5903700" cy="44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9" name="Google Shape;119;p42"/>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0"/>
        <p:cNvGrpSpPr/>
        <p:nvPr/>
      </p:nvGrpSpPr>
      <p:grpSpPr>
        <a:xfrm>
          <a:off x="0" y="0"/>
          <a:ext cx="0" cy="0"/>
          <a:chOff x="0" y="0"/>
          <a:chExt cx="0" cy="0"/>
        </a:xfrm>
      </p:grpSpPr>
      <p:sp>
        <p:nvSpPr>
          <p:cNvPr id="121" name="Google Shape;12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122" name="Google Shape;122;p43"/>
          <p:cNvSpPr txBox="1">
            <a:spLocks noGrp="1"/>
          </p:cNvSpPr>
          <p:nvPr>
            <p:ph type="title"/>
          </p:nvPr>
        </p:nvSpPr>
        <p:spPr>
          <a:xfrm>
            <a:off x="457200" y="951000"/>
            <a:ext cx="37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3" name="Google Shape;123;p43"/>
          <p:cNvSpPr txBox="1">
            <a:spLocks noGrp="1"/>
          </p:cNvSpPr>
          <p:nvPr>
            <p:ph type="subTitle" idx="1"/>
          </p:nvPr>
        </p:nvSpPr>
        <p:spPr>
          <a:xfrm>
            <a:off x="457200" y="2234150"/>
            <a:ext cx="3677400" cy="90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124" name="Google Shape;124;p43"/>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27"/>
        <p:cNvGrpSpPr/>
        <p:nvPr/>
      </p:nvGrpSpPr>
      <p:grpSpPr>
        <a:xfrm>
          <a:off x="0" y="0"/>
          <a:ext cx="0" cy="0"/>
          <a:chOff x="0" y="0"/>
          <a:chExt cx="0" cy="0"/>
        </a:xfrm>
      </p:grpSpPr>
      <p:sp>
        <p:nvSpPr>
          <p:cNvPr id="128" name="Google Shape;128;p45"/>
          <p:cNvSpPr txBox="1">
            <a:spLocks noGrp="1"/>
          </p:cNvSpPr>
          <p:nvPr>
            <p:ph type="title"/>
          </p:nvPr>
        </p:nvSpPr>
        <p:spPr>
          <a:xfrm>
            <a:off x="4815309" y="1289250"/>
            <a:ext cx="3871500" cy="14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9" name="Google Shape;129;p45"/>
          <p:cNvSpPr txBox="1">
            <a:spLocks noGrp="1"/>
          </p:cNvSpPr>
          <p:nvPr>
            <p:ph type="subTitle" idx="1"/>
          </p:nvPr>
        </p:nvSpPr>
        <p:spPr>
          <a:xfrm>
            <a:off x="4815300" y="2487916"/>
            <a:ext cx="3871500" cy="6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12"/>
        <p:cNvGrpSpPr/>
        <p:nvPr/>
      </p:nvGrpSpPr>
      <p:grpSpPr>
        <a:xfrm>
          <a:off x="0" y="0"/>
          <a:ext cx="0" cy="0"/>
          <a:chOff x="0" y="0"/>
          <a:chExt cx="0" cy="0"/>
        </a:xfrm>
      </p:grpSpPr>
      <p:sp>
        <p:nvSpPr>
          <p:cNvPr id="13" name="Google Shape;13;p29"/>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a:endParaRPr/>
          </a:p>
        </p:txBody>
      </p:sp>
      <p:sp>
        <p:nvSpPr>
          <p:cNvPr id="14" name="Google Shape;14;p29"/>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9"/>
          <p:cNvSpPr txBox="1">
            <a:spLocks noGrp="1"/>
          </p:cNvSpPr>
          <p:nvPr>
            <p:ph type="subTitle" idx="1"/>
          </p:nvPr>
        </p:nvSpPr>
        <p:spPr>
          <a:xfrm>
            <a:off x="1136550" y="2208253"/>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29"/>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7" name="Google Shape;17;p29"/>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 name="Google Shape;18;p29"/>
          <p:cNvSpPr txBox="1">
            <a:spLocks noGrp="1"/>
          </p:cNvSpPr>
          <p:nvPr>
            <p:ph type="subTitle" idx="5"/>
          </p:nvPr>
        </p:nvSpPr>
        <p:spPr>
          <a:xfrm>
            <a:off x="1136550"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9"/>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0" name="Google Shape;20;p29"/>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 name="Google Shape;21;p29"/>
          <p:cNvSpPr txBox="1">
            <a:spLocks noGrp="1"/>
          </p:cNvSpPr>
          <p:nvPr>
            <p:ph type="subTitle" idx="8"/>
          </p:nvPr>
        </p:nvSpPr>
        <p:spPr>
          <a:xfrm>
            <a:off x="3442327" y="2208253"/>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29"/>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3" name="Google Shape;23;p29"/>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 name="Google Shape;24;p29"/>
          <p:cNvSpPr txBox="1">
            <a:spLocks noGrp="1"/>
          </p:cNvSpPr>
          <p:nvPr>
            <p:ph type="subTitle" idx="14"/>
          </p:nvPr>
        </p:nvSpPr>
        <p:spPr>
          <a:xfrm>
            <a:off x="3442327"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9"/>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29"/>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 name="Google Shape;27;p29"/>
          <p:cNvSpPr txBox="1">
            <a:spLocks noGrp="1"/>
          </p:cNvSpPr>
          <p:nvPr>
            <p:ph type="subTitle" idx="17"/>
          </p:nvPr>
        </p:nvSpPr>
        <p:spPr>
          <a:xfrm>
            <a:off x="5768952" y="2161277"/>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9"/>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9" name="Google Shape;29;p29"/>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0" name="Google Shape;30;p29"/>
          <p:cNvSpPr txBox="1">
            <a:spLocks noGrp="1"/>
          </p:cNvSpPr>
          <p:nvPr>
            <p:ph type="subTitle" idx="20"/>
          </p:nvPr>
        </p:nvSpPr>
        <p:spPr>
          <a:xfrm>
            <a:off x="5768952" y="3937632"/>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9"/>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32" name="Google Shape;32;p29"/>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40" name="Google Shape;40;p30"/>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1" name="Google Shape;41;p30"/>
          <p:cNvSpPr txBox="1">
            <a:spLocks noGrp="1"/>
          </p:cNvSpPr>
          <p:nvPr>
            <p:ph type="subTitle" idx="1"/>
          </p:nvPr>
        </p:nvSpPr>
        <p:spPr>
          <a:xfrm>
            <a:off x="4815300" y="2570575"/>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2" name="Google Shape;42;p30"/>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45" name="Google Shape;45;p31"/>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9" name="Google Shape;49;p32"/>
          <p:cNvSpPr txBox="1">
            <a:spLocks noGrp="1"/>
          </p:cNvSpPr>
          <p:nvPr>
            <p:ph type="subTitle" idx="1"/>
          </p:nvPr>
        </p:nvSpPr>
        <p:spPr>
          <a:xfrm>
            <a:off x="4815300" y="2793300"/>
            <a:ext cx="3871500" cy="90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32"/>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53" name="Google Shape;53;p33"/>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4" name="Google Shape;54;p33"/>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33"/>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6" name="Google Shape;56;p33"/>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33"/>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8" name="Google Shape;58;p33"/>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3" name="Google Shape;63;p35"/>
          <p:cNvSpPr txBox="1">
            <a:spLocks noGrp="1"/>
          </p:cNvSpPr>
          <p:nvPr>
            <p:ph type="subTitle" idx="1"/>
          </p:nvPr>
        </p:nvSpPr>
        <p:spPr>
          <a:xfrm>
            <a:off x="4815300" y="3159224"/>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35"/>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19">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67" name="Google Shape;67;p36"/>
          <p:cNvSpPr txBox="1">
            <a:spLocks noGrp="1"/>
          </p:cNvSpPr>
          <p:nvPr>
            <p:ph type="title" idx="2"/>
          </p:nvPr>
        </p:nvSpPr>
        <p:spPr>
          <a:xfrm>
            <a:off x="554211" y="291182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68" name="Google Shape;68;p36"/>
          <p:cNvSpPr txBox="1">
            <a:spLocks noGrp="1"/>
          </p:cNvSpPr>
          <p:nvPr>
            <p:ph type="title" idx="3"/>
          </p:nvPr>
        </p:nvSpPr>
        <p:spPr>
          <a:xfrm>
            <a:off x="463075" y="2579950"/>
            <a:ext cx="20115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36"/>
          <p:cNvSpPr txBox="1">
            <a:spLocks noGrp="1"/>
          </p:cNvSpPr>
          <p:nvPr>
            <p:ph type="subTitle" idx="1"/>
          </p:nvPr>
        </p:nvSpPr>
        <p:spPr>
          <a:xfrm>
            <a:off x="554211"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title" idx="4"/>
          </p:nvPr>
        </p:nvSpPr>
        <p:spPr>
          <a:xfrm>
            <a:off x="2625014" y="292197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1" name="Google Shape;71;p36"/>
          <p:cNvSpPr txBox="1">
            <a:spLocks noGrp="1"/>
          </p:cNvSpPr>
          <p:nvPr>
            <p:ph type="title" idx="5"/>
          </p:nvPr>
        </p:nvSpPr>
        <p:spPr>
          <a:xfrm>
            <a:off x="2625025" y="2579950"/>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36"/>
          <p:cNvSpPr txBox="1">
            <a:spLocks noGrp="1"/>
          </p:cNvSpPr>
          <p:nvPr>
            <p:ph type="subTitle" idx="6"/>
          </p:nvPr>
        </p:nvSpPr>
        <p:spPr>
          <a:xfrm>
            <a:off x="2625014" y="3365103"/>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title" idx="7"/>
          </p:nvPr>
        </p:nvSpPr>
        <p:spPr>
          <a:xfrm>
            <a:off x="4659595" y="2921962"/>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4" name="Google Shape;74;p36"/>
          <p:cNvSpPr txBox="1">
            <a:spLocks noGrp="1"/>
          </p:cNvSpPr>
          <p:nvPr>
            <p:ph type="title" idx="8"/>
          </p:nvPr>
        </p:nvSpPr>
        <p:spPr>
          <a:xfrm>
            <a:off x="4474475" y="2579950"/>
            <a:ext cx="21444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36"/>
          <p:cNvSpPr txBox="1">
            <a:spLocks noGrp="1"/>
          </p:cNvSpPr>
          <p:nvPr>
            <p:ph type="subTitle" idx="9"/>
          </p:nvPr>
        </p:nvSpPr>
        <p:spPr>
          <a:xfrm>
            <a:off x="4659595"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title" idx="13"/>
          </p:nvPr>
        </p:nvSpPr>
        <p:spPr>
          <a:xfrm>
            <a:off x="6775670" y="2919438"/>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7" name="Google Shape;77;p36"/>
          <p:cNvSpPr txBox="1">
            <a:spLocks noGrp="1"/>
          </p:cNvSpPr>
          <p:nvPr>
            <p:ph type="title" idx="14"/>
          </p:nvPr>
        </p:nvSpPr>
        <p:spPr>
          <a:xfrm>
            <a:off x="6775670" y="2567281"/>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36"/>
          <p:cNvSpPr txBox="1">
            <a:spLocks noGrp="1"/>
          </p:cNvSpPr>
          <p:nvPr>
            <p:ph type="subTitle" idx="15"/>
          </p:nvPr>
        </p:nvSpPr>
        <p:spPr>
          <a:xfrm>
            <a:off x="6775670" y="3362566"/>
            <a:ext cx="1829100" cy="396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436875" y="719386"/>
            <a:ext cx="4114800" cy="233466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lang="en-GB" sz="2800" b="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lang="en-GB" sz="2000" b="0">
                <a:solidFill>
                  <a:srgbClr val="091681"/>
                </a:solidFill>
                <a:latin typeface="Arial"/>
                <a:ea typeface="Arial"/>
                <a:cs typeface="Arial"/>
                <a:sym typeface="Arial"/>
              </a:rPr>
              <a:t>Machine Learning Practice</a:t>
            </a:r>
            <a:endParaRPr sz="3200" b="0">
              <a:solidFill>
                <a:srgbClr val="091681"/>
              </a:solidFill>
              <a:latin typeface="Arial"/>
              <a:ea typeface="Arial"/>
              <a:cs typeface="Arial"/>
              <a:sym typeface="Arial"/>
            </a:endParaRPr>
          </a:p>
        </p:txBody>
      </p:sp>
      <p:sp>
        <p:nvSpPr>
          <p:cNvPr id="135" name="Google Shape;135;p1"/>
          <p:cNvSpPr txBox="1">
            <a:spLocks noGrp="1"/>
          </p:cNvSpPr>
          <p:nvPr>
            <p:ph type="subTitle" idx="1"/>
          </p:nvPr>
        </p:nvSpPr>
        <p:spPr>
          <a:xfrm>
            <a:off x="449175" y="3542250"/>
            <a:ext cx="326366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marL="0" lvl="0" indent="0" algn="l" rtl="0">
              <a:lnSpc>
                <a:spcPct val="100000"/>
              </a:lnSpc>
              <a:spcBef>
                <a:spcPts val="0"/>
              </a:spcBef>
              <a:spcAft>
                <a:spcPts val="0"/>
              </a:spcAft>
              <a:buSzPts val="2800"/>
              <a:buNone/>
            </a:pPr>
            <a:endParaRPr/>
          </a:p>
        </p:txBody>
      </p:sp>
      <p:sp>
        <p:nvSpPr>
          <p:cNvPr id="136" name="Google Shape;136;p1"/>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0"/>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FACTORS THAT MATTERS</a:t>
            </a:r>
            <a:endParaRPr/>
          </a:p>
        </p:txBody>
      </p:sp>
      <p:sp>
        <p:nvSpPr>
          <p:cNvPr id="1546" name="Google Shape;1546;p10"/>
          <p:cNvSpPr txBox="1">
            <a:spLocks noGrp="1"/>
          </p:cNvSpPr>
          <p:nvPr>
            <p:ph type="title" idx="3"/>
          </p:nvPr>
        </p:nvSpPr>
        <p:spPr>
          <a:xfrm>
            <a:off x="457199" y="2188653"/>
            <a:ext cx="2214563"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UNEMPLOYMENT RATE</a:t>
            </a:r>
            <a:endParaRPr/>
          </a:p>
        </p:txBody>
      </p:sp>
      <p:sp>
        <p:nvSpPr>
          <p:cNvPr id="1547" name="Google Shape;1547;p10"/>
          <p:cNvSpPr txBox="1">
            <a:spLocks noGrp="1"/>
          </p:cNvSpPr>
          <p:nvPr>
            <p:ph type="subTitle" idx="1"/>
          </p:nvPr>
        </p:nvSpPr>
        <p:spPr>
          <a:xfrm>
            <a:off x="479746" y="2806489"/>
            <a:ext cx="1940334"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avLst/>
              <a:gdLst/>
              <a:ahLst/>
              <a:cxnLst/>
              <a:rect l="l" t="t" r="r" b="b"/>
              <a:pathLst>
                <a:path w="1207" h="2662" extrusionOk="0">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avLst/>
              <a:gdLst/>
              <a:ahLst/>
              <a:cxnLst/>
              <a:rect l="l" t="t" r="r" b="b"/>
              <a:pathLst>
                <a:path w="2910" h="2901" extrusionOk="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avLst/>
              <a:gdLst/>
              <a:ahLst/>
              <a:cxnLst/>
              <a:rect l="l" t="t" r="r" b="b"/>
              <a:pathLst>
                <a:path w="1456" h="1073" extrusionOk="0">
                  <a:moveTo>
                    <a:pt x="0" y="1"/>
                  </a:moveTo>
                  <a:lnTo>
                    <a:pt x="0" y="1073"/>
                  </a:lnTo>
                  <a:lnTo>
                    <a:pt x="1455" y="1073"/>
                  </a:lnTo>
                  <a:lnTo>
                    <a:pt x="145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avLst/>
              <a:gdLst/>
              <a:ahLst/>
              <a:cxnLst/>
              <a:rect l="l" t="t" r="r" b="b"/>
              <a:pathLst>
                <a:path w="1456" h="595" extrusionOk="0">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avLst/>
              <a:gdLst/>
              <a:ahLst/>
              <a:cxnLst/>
              <a:rect l="l" t="t" r="r" b="b"/>
              <a:pathLst>
                <a:path w="4834" h="3044" extrusionOk="0">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avLst/>
              <a:gdLst/>
              <a:ahLst/>
              <a:cxnLst/>
              <a:rect l="l" t="t" r="r" b="b"/>
              <a:pathLst>
                <a:path w="480" h="2566" extrusionOk="0">
                  <a:moveTo>
                    <a:pt x="115" y="1"/>
                  </a:moveTo>
                  <a:lnTo>
                    <a:pt x="1" y="2565"/>
                  </a:lnTo>
                  <a:lnTo>
                    <a:pt x="479" y="2565"/>
                  </a:lnTo>
                  <a:lnTo>
                    <a:pt x="3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avLst/>
              <a:gdLst/>
              <a:ahLst/>
              <a:cxnLst/>
              <a:rect l="l" t="t" r="r" b="b"/>
              <a:pathLst>
                <a:path w="2910" h="2663" extrusionOk="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avLst/>
              <a:gdLst/>
              <a:ahLst/>
              <a:cxnLst/>
              <a:rect l="l" t="t" r="r" b="b"/>
              <a:pathLst>
                <a:path w="2900" h="2604" extrusionOk="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avLst/>
              <a:gdLst/>
              <a:ahLst/>
              <a:cxnLst/>
              <a:rect l="l" t="t" r="r" b="b"/>
              <a:pathLst>
                <a:path w="968" h="2432" extrusionOk="0">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avLst/>
              <a:gdLst/>
              <a:ahLst/>
              <a:cxnLst/>
              <a:rect l="l" t="t" r="r" b="b"/>
              <a:pathLst>
                <a:path w="479" h="479" extrusionOk="0">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avLst/>
              <a:gdLst/>
              <a:ahLst/>
              <a:cxnLst/>
              <a:rect l="l" t="t" r="r" b="b"/>
              <a:pathLst>
                <a:path w="996" h="1017" extrusionOk="0">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avLst/>
              <a:gdLst/>
              <a:ahLst/>
              <a:cxnLst/>
              <a:rect l="l" t="t" r="r" b="b"/>
              <a:pathLst>
                <a:path w="997" h="1017" extrusionOk="0">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avLst/>
              <a:gdLst/>
              <a:ahLst/>
              <a:cxnLst/>
              <a:rect l="l" t="t" r="r" b="b"/>
              <a:pathLst>
                <a:path w="4365" h="4355" extrusionOk="0">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avLst/>
              <a:gdLst/>
              <a:ahLst/>
              <a:cxnLst/>
              <a:rect l="l" t="t" r="r" b="b"/>
              <a:pathLst>
                <a:path w="3168" h="4355" extrusionOk="0">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avLst/>
              <a:gdLst/>
              <a:ahLst/>
              <a:cxnLst/>
              <a:rect l="l" t="t" r="r" b="b"/>
              <a:pathLst>
                <a:path w="4365" h="3877" extrusionOk="0">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avLst/>
              <a:gdLst/>
              <a:ahLst/>
              <a:cxnLst/>
              <a:rect l="l" t="t" r="r" b="b"/>
              <a:pathLst>
                <a:path w="1485" h="968" extrusionOk="0">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avLst/>
              <a:gdLst/>
              <a:ahLst/>
              <a:cxnLst/>
              <a:rect l="l" t="t" r="r" b="b"/>
              <a:pathLst>
                <a:path w="4356" h="2604" extrusionOk="0">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avLst/>
              <a:gdLst/>
              <a:ahLst/>
              <a:cxnLst/>
              <a:rect l="l" t="t" r="r" b="b"/>
              <a:pathLst>
                <a:path w="2910" h="2391" extrusionOk="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avLst/>
              <a:gdLst/>
              <a:ahLst/>
              <a:cxnLst/>
              <a:rect l="l" t="t" r="r" b="b"/>
              <a:pathLst>
                <a:path w="2910" h="2363" extrusionOk="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avLst/>
              <a:gdLst/>
              <a:ahLst/>
              <a:cxnLst/>
              <a:rect l="l" t="t" r="r" b="b"/>
              <a:pathLst>
                <a:path w="968" h="2107" extrusionOk="0">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avLst/>
              <a:gdLst/>
              <a:ahLst/>
              <a:cxnLst/>
              <a:rect l="l" t="t" r="r" b="b"/>
              <a:pathLst>
                <a:path w="8231" h="3389" extrusionOk="0">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avLst/>
              <a:gdLst/>
              <a:ahLst/>
              <a:cxnLst/>
              <a:rect l="l" t="t" r="r" b="b"/>
              <a:pathLst>
                <a:path w="968" h="2422" extrusionOk="0">
                  <a:moveTo>
                    <a:pt x="231" y="0"/>
                  </a:moveTo>
                  <a:lnTo>
                    <a:pt x="1" y="2421"/>
                  </a:lnTo>
                  <a:lnTo>
                    <a:pt x="967" y="2421"/>
                  </a:lnTo>
                  <a:lnTo>
                    <a:pt x="73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avLst/>
              <a:gdLst/>
              <a:ahLst/>
              <a:cxnLst/>
              <a:rect l="l" t="t" r="r" b="b"/>
              <a:pathLst>
                <a:path w="853" h="824" extrusionOk="0">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avLst/>
              <a:gdLst/>
              <a:ahLst/>
              <a:cxnLst/>
              <a:rect l="l" t="t" r="r" b="b"/>
              <a:pathLst>
                <a:path w="1456" h="2403" extrusionOk="0">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avLst/>
              <a:gdLst/>
              <a:ahLst/>
              <a:cxnLst/>
              <a:rect l="l" t="t" r="r" b="b"/>
              <a:pathLst>
                <a:path w="5341" h="3877" extrusionOk="0">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avLst/>
              <a:gdLst/>
              <a:ahLst/>
              <a:cxnLst/>
              <a:rect l="l" t="t" r="r" b="b"/>
              <a:pathLst>
                <a:path w="4116" h="3867" extrusionOk="0">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avLst/>
              <a:gdLst/>
              <a:ahLst/>
              <a:cxnLst/>
              <a:rect l="l" t="t" r="r" b="b"/>
              <a:pathLst>
                <a:path w="2911" h="2183" extrusionOk="0">
                  <a:moveTo>
                    <a:pt x="1" y="0"/>
                  </a:moveTo>
                  <a:lnTo>
                    <a:pt x="1" y="2182"/>
                  </a:lnTo>
                  <a:lnTo>
                    <a:pt x="2910" y="2182"/>
                  </a:ln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avLst/>
              <a:gdLst/>
              <a:ahLst/>
              <a:cxnLst/>
              <a:rect l="l" t="t" r="r" b="b"/>
              <a:pathLst>
                <a:path w="2911" h="1218" extrusionOk="0">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avLst/>
              <a:gdLst/>
              <a:ahLst/>
              <a:cxnLst/>
              <a:rect l="l" t="t" r="r" b="b"/>
              <a:pathLst>
                <a:path w="1934" h="1734" extrusionOk="0">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avLst/>
              <a:gdLst/>
              <a:ahLst/>
              <a:cxnLst/>
              <a:rect l="l" t="t" r="r" b="b"/>
              <a:pathLst>
                <a:path w="1934" h="1734" extrusionOk="0">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avLst/>
              <a:gdLst/>
              <a:ahLst/>
              <a:cxnLst/>
              <a:rect l="l" t="t" r="r" b="b"/>
              <a:pathLst>
                <a:path w="4843" h="4578" extrusionOk="0">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avLst/>
              <a:gdLst/>
              <a:ahLst/>
              <a:cxnLst/>
              <a:rect l="l" t="t" r="r" b="b"/>
              <a:pathLst>
                <a:path w="4365" h="4554" extrusionOk="0">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avLst/>
              <a:gdLst/>
              <a:ahLst/>
              <a:cxnLst/>
              <a:rect l="l" t="t" r="r" b="b"/>
              <a:pathLst>
                <a:path w="1446" h="2403" extrusionOk="0">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2" name="Google Shape;1582;p10"/>
          <p:cNvSpPr txBox="1">
            <a:spLocks noGrp="1"/>
          </p:cNvSpPr>
          <p:nvPr>
            <p:ph type="title" idx="5"/>
          </p:nvPr>
        </p:nvSpPr>
        <p:spPr>
          <a:xfrm>
            <a:off x="2619150" y="2188653"/>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INTEREST RATE</a:t>
            </a:r>
            <a:endParaRPr/>
          </a:p>
        </p:txBody>
      </p:sp>
      <p:sp>
        <p:nvSpPr>
          <p:cNvPr id="1583" name="Google Shape;1583;p10"/>
          <p:cNvSpPr txBox="1">
            <a:spLocks noGrp="1"/>
          </p:cNvSpPr>
          <p:nvPr>
            <p:ph type="title" idx="8"/>
          </p:nvPr>
        </p:nvSpPr>
        <p:spPr>
          <a:xfrm>
            <a:off x="4468600" y="2188653"/>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INFLATION RATE</a:t>
            </a:r>
            <a:endParaRPr/>
          </a:p>
        </p:txBody>
      </p:sp>
      <p:sp>
        <p:nvSpPr>
          <p:cNvPr id="1584" name="Google Shape;1584;p10"/>
          <p:cNvSpPr txBox="1">
            <a:spLocks noGrp="1"/>
          </p:cNvSpPr>
          <p:nvPr>
            <p:ph type="title" idx="14"/>
          </p:nvPr>
        </p:nvSpPr>
        <p:spPr>
          <a:xfrm>
            <a:off x="6769795" y="2175984"/>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avLst/>
              <a:gdLst/>
              <a:ahLst/>
              <a:cxnLst/>
              <a:rect l="l" t="t" r="r" b="b"/>
              <a:pathLst>
                <a:path w="4332" h="3942" extrusionOk="0">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avLst/>
              <a:gdLst/>
              <a:ahLst/>
              <a:cxnLst/>
              <a:rect l="l" t="t" r="r" b="b"/>
              <a:pathLst>
                <a:path w="4323" h="3930" extrusionOk="0">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avLst/>
              <a:gdLst/>
              <a:ahLst/>
              <a:cxnLst/>
              <a:rect l="l" t="t" r="r" b="b"/>
              <a:pathLst>
                <a:path w="6994" h="4705" extrusionOk="0">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avLst/>
              <a:gdLst/>
              <a:ahLst/>
              <a:cxnLst/>
              <a:rect l="l" t="t" r="r" b="b"/>
              <a:pathLst>
                <a:path w="10056" h="6774" extrusionOk="0">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avLst/>
              <a:gdLst/>
              <a:ahLst/>
              <a:cxnLst/>
              <a:rect l="l" t="t" r="r" b="b"/>
              <a:pathLst>
                <a:path w="10046" h="4847" extrusionOk="0">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avLst/>
              <a:gdLst/>
              <a:ahLst/>
              <a:cxnLst/>
              <a:rect l="l" t="t" r="r" b="b"/>
              <a:pathLst>
                <a:path w="5744" h="3120" extrusionOk="0">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avLst/>
              <a:gdLst/>
              <a:ahLst/>
              <a:cxnLst/>
              <a:rect l="l" t="t" r="r" b="b"/>
              <a:pathLst>
                <a:path w="2624" h="1093" extrusionOk="0">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avLst/>
              <a:gdLst/>
              <a:ahLst/>
              <a:cxnLst/>
              <a:rect l="l" t="t" r="r" b="b"/>
              <a:pathLst>
                <a:path w="7051" h="5691" extrusionOk="0">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avLst/>
              <a:gdLst/>
              <a:ahLst/>
              <a:cxnLst/>
              <a:rect l="l" t="t" r="r" b="b"/>
              <a:pathLst>
                <a:path w="6469" h="5691" extrusionOk="0">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avLst/>
              <a:gdLst/>
              <a:ahLst/>
              <a:cxnLst/>
              <a:rect l="l" t="t" r="r" b="b"/>
              <a:pathLst>
                <a:path w="3053" h="3455" extrusionOk="0">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avLst/>
              <a:gdLst/>
              <a:ahLst/>
              <a:cxnLst/>
              <a:rect l="l" t="t" r="r" b="b"/>
              <a:pathLst>
                <a:path w="659" h="2185" extrusionOk="0">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avLst/>
              <a:gdLst/>
              <a:ahLst/>
              <a:cxnLst/>
              <a:rect l="l" t="t" r="r" b="b"/>
              <a:pathLst>
                <a:path w="1871" h="3445" extrusionOk="0">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avLst/>
              <a:gdLst/>
              <a:ahLst/>
              <a:cxnLst/>
              <a:rect l="l" t="t" r="r" b="b"/>
              <a:pathLst>
                <a:path w="1871" h="3445" extrusionOk="0">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avLst/>
              <a:gdLst/>
              <a:ahLst/>
              <a:cxnLst/>
              <a:rect l="l" t="t" r="r" b="b"/>
              <a:pathLst>
                <a:path w="4943" h="3080" extrusionOk="0">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avLst/>
              <a:gdLst/>
              <a:ahLst/>
              <a:cxnLst/>
              <a:rect l="l" t="t" r="r" b="b"/>
              <a:pathLst>
                <a:path w="1" h="11" extrusionOk="0">
                  <a:moveTo>
                    <a:pt x="1" y="10"/>
                  </a:moveTo>
                  <a:lnTo>
                    <a:pt x="1" y="10"/>
                  </a:lnTo>
                  <a:lnTo>
                    <a:pt x="1" y="1"/>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avLst/>
              <a:gdLst/>
              <a:ahLst/>
              <a:cxnLst/>
              <a:rect l="l" t="t" r="r" b="b"/>
              <a:pathLst>
                <a:path w="1" h="11" extrusionOk="0">
                  <a:moveTo>
                    <a:pt x="0" y="1"/>
                  </a:moveTo>
                  <a:lnTo>
                    <a:pt x="0" y="10"/>
                  </a:lnTo>
                  <a:lnTo>
                    <a:pt x="0" y="10"/>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avLst/>
              <a:gdLst/>
              <a:ahLst/>
              <a:cxnLst/>
              <a:rect l="l" t="t" r="r" b="b"/>
              <a:pathLst>
                <a:path w="3493" h="2405" extrusionOk="0">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avLst/>
            <a:gdLst/>
            <a:ahLst/>
            <a:cxnLst/>
            <a:rect l="l" t="t" r="r" b="b"/>
            <a:pathLst>
              <a:path w="11288" h="1426" extrusionOk="0">
                <a:moveTo>
                  <a:pt x="1" y="1"/>
                </a:moveTo>
                <a:lnTo>
                  <a:pt x="1" y="1426"/>
                </a:lnTo>
                <a:lnTo>
                  <a:pt x="11287" y="1426"/>
                </a:lnTo>
                <a:lnTo>
                  <a:pt x="11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avLst/>
            <a:gdLst/>
            <a:ahLst/>
            <a:cxnLst/>
            <a:rect l="l" t="t" r="r" b="b"/>
            <a:pathLst>
              <a:path w="2154" h="1426" extrusionOk="0">
                <a:moveTo>
                  <a:pt x="0" y="1"/>
                </a:moveTo>
                <a:lnTo>
                  <a:pt x="0" y="1426"/>
                </a:lnTo>
                <a:lnTo>
                  <a:pt x="2153" y="1426"/>
                </a:lnTo>
                <a:lnTo>
                  <a:pt x="215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avLst/>
            <a:gdLst/>
            <a:ahLst/>
            <a:cxnLst/>
            <a:rect l="l" t="t" r="r" b="b"/>
            <a:pathLst>
              <a:path w="1580" h="1426" extrusionOk="0">
                <a:moveTo>
                  <a:pt x="1" y="1"/>
                </a:moveTo>
                <a:lnTo>
                  <a:pt x="1" y="1426"/>
                </a:lnTo>
                <a:lnTo>
                  <a:pt x="1579" y="1426"/>
                </a:lnTo>
                <a:lnTo>
                  <a:pt x="157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avLst/>
            <a:gdLst/>
            <a:ahLst/>
            <a:cxnLst/>
            <a:rect l="l" t="t" r="r" b="b"/>
            <a:pathLst>
              <a:path w="11278" h="1426" extrusionOk="0">
                <a:moveTo>
                  <a:pt x="1" y="0"/>
                </a:moveTo>
                <a:lnTo>
                  <a:pt x="1" y="1425"/>
                </a:lnTo>
                <a:lnTo>
                  <a:pt x="11277" y="1425"/>
                </a:lnTo>
                <a:lnTo>
                  <a:pt x="1127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avLst/>
            <a:gdLst/>
            <a:ahLst/>
            <a:cxnLst/>
            <a:rect l="l" t="t" r="r" b="b"/>
            <a:pathLst>
              <a:path w="2153" h="1426" extrusionOk="0">
                <a:moveTo>
                  <a:pt x="0" y="0"/>
                </a:moveTo>
                <a:lnTo>
                  <a:pt x="0" y="1425"/>
                </a:lnTo>
                <a:lnTo>
                  <a:pt x="2153" y="1425"/>
                </a:lnTo>
                <a:lnTo>
                  <a:pt x="21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avLst/>
            <a:gdLst/>
            <a:ahLst/>
            <a:cxnLst/>
            <a:rect l="l" t="t" r="r" b="b"/>
            <a:pathLst>
              <a:path w="1580" h="1426" extrusionOk="0">
                <a:moveTo>
                  <a:pt x="1" y="0"/>
                </a:moveTo>
                <a:lnTo>
                  <a:pt x="1" y="1425"/>
                </a:lnTo>
                <a:lnTo>
                  <a:pt x="1579" y="1425"/>
                </a:lnTo>
                <a:lnTo>
                  <a:pt x="15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avLst/>
              <a:gdLst/>
              <a:ahLst/>
              <a:cxnLst/>
              <a:rect l="l" t="t" r="r" b="b"/>
              <a:pathLst>
                <a:path w="4729" h="4050" extrusionOk="0">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avLst/>
              <a:gdLst/>
              <a:ahLst/>
              <a:cxnLst/>
              <a:rect l="l" t="t" r="r" b="b"/>
              <a:pathLst>
                <a:path w="1925" h="4013" extrusionOk="0">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2" name="Google Shape;1622;p10"/>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Higher interest rates attract foreign capital and cause the exchange rate to rise. Lower interest rates tend to decrease exchange rates.</a:t>
            </a:r>
            <a:endParaRPr sz="1400" b="0" i="0" u="none" strike="noStrike" cap="none">
              <a:solidFill>
                <a:srgbClr val="000000"/>
              </a:solidFill>
              <a:latin typeface="Arial"/>
              <a:ea typeface="Arial"/>
              <a:cs typeface="Arial"/>
              <a:sym typeface="Arial"/>
            </a:endParaRPr>
          </a:p>
        </p:txBody>
      </p:sp>
      <p:sp>
        <p:nvSpPr>
          <p:cNvPr id="1624" name="Google Shape;1624;p10"/>
          <p:cNvSpPr txBox="1"/>
          <p:nvPr/>
        </p:nvSpPr>
        <p:spPr>
          <a:xfrm>
            <a:off x="4625042" y="2795286"/>
            <a:ext cx="1837671"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sz="1400" b="0" i="0" u="none" strike="noStrike" cap="none">
              <a:solidFill>
                <a:srgbClr val="000000"/>
              </a:solidFill>
              <a:latin typeface="Arial"/>
              <a:ea typeface="Arial"/>
              <a:cs typeface="Arial"/>
              <a:sym typeface="Arial"/>
            </a:endParaRPr>
          </a:p>
        </p:txBody>
      </p:sp>
      <p:sp>
        <p:nvSpPr>
          <p:cNvPr id="1625" name="Google Shape;1625;p10"/>
          <p:cNvSpPr txBox="1"/>
          <p:nvPr/>
        </p:nvSpPr>
        <p:spPr>
          <a:xfrm>
            <a:off x="6562651" y="2739822"/>
            <a:ext cx="2481338" cy="2117927"/>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USD index: </a:t>
            </a:r>
            <a:r>
              <a:rPr lang="en-GB" sz="1200" b="0" i="0" u="none" strike="noStrike" cap="none">
                <a:solidFill>
                  <a:schemeClr val="dk1"/>
                </a:solidFill>
                <a:latin typeface="Arial"/>
                <a:ea typeface="Arial"/>
                <a:cs typeface="Arial"/>
                <a:sym typeface="Arial"/>
              </a:rPr>
              <a:t>AUD and USD have a negative correlation. </a:t>
            </a:r>
            <a:endParaRPr sz="1400" b="0" i="0" u="none" strike="noStrike" cap="none">
              <a:solidFill>
                <a:srgbClr val="000000"/>
              </a:solidFill>
              <a:latin typeface="Arial"/>
              <a:ea typeface="Arial"/>
              <a:cs typeface="Arial"/>
              <a:sym typeface="Arial"/>
            </a:endParaRPr>
          </a:p>
          <a:p>
            <a:pPr marL="171450" marR="0" lvl="0" indent="-82550" algn="l" rtl="0">
              <a:lnSpc>
                <a:spcPct val="115000"/>
              </a:lnSpc>
              <a:spcBef>
                <a:spcPts val="0"/>
              </a:spcBef>
              <a:spcAft>
                <a:spcPts val="0"/>
              </a:spcAft>
              <a:buClr>
                <a:schemeClr val="dk1"/>
              </a:buClr>
              <a:buSzPts val="1400"/>
              <a:buFont typeface="Open Sans"/>
              <a:buNone/>
            </a:pPr>
            <a:endParaRPr sz="1100" b="0" i="0" u="none" strike="noStrike" cap="none">
              <a:solidFill>
                <a:schemeClr val="dk1"/>
              </a:solidFill>
              <a:latin typeface="Arial"/>
              <a:ea typeface="Arial"/>
              <a:cs typeface="Arial"/>
              <a:sym typeface="Arial"/>
            </a:endParaRPr>
          </a:p>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Australian commodity price index: </a:t>
            </a:r>
            <a:r>
              <a:rPr lang="en-GB" sz="1200" b="0" i="0" u="none" strike="noStrike" cap="none">
                <a:solidFill>
                  <a:schemeClr val="dk1"/>
                </a:solidFill>
                <a:latin typeface="Arial"/>
                <a:ea typeface="Arial"/>
                <a:cs typeface="Arial"/>
                <a:sym typeface="Arial"/>
              </a:rPr>
              <a:t>Higher commodity export prices mean an increase in demand for AUD. Indeed, the AUD is often referred to as a ‘commodity currency’.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1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MODEL SUMMARY</a:t>
            </a:r>
            <a:endParaRPr/>
          </a:p>
        </p:txBody>
      </p:sp>
      <p:sp>
        <p:nvSpPr>
          <p:cNvPr id="1631" name="Google Shape;1631;p11"/>
          <p:cNvSpPr txBox="1">
            <a:spLocks noGrp="1"/>
          </p:cNvSpPr>
          <p:nvPr>
            <p:ph type="subTitle" idx="1"/>
          </p:nvPr>
        </p:nvSpPr>
        <p:spPr>
          <a:xfrm>
            <a:off x="526232" y="2296902"/>
            <a:ext cx="2288405"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lang="en-GB" sz="1200" b="1">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marL="0" lvl="0" indent="0" algn="l" rtl="0">
              <a:lnSpc>
                <a:spcPct val="115000"/>
              </a:lnSpc>
              <a:spcBef>
                <a:spcPts val="0"/>
              </a:spcBef>
              <a:spcAft>
                <a:spcPts val="0"/>
              </a:spcAft>
              <a:buSzPts val="1400"/>
              <a:buNone/>
            </a:pPr>
            <a:endParaRPr sz="1200">
              <a:latin typeface="Arial"/>
              <a:ea typeface="Arial"/>
              <a:cs typeface="Arial"/>
              <a:sym typeface="Arial"/>
            </a:endParaRPr>
          </a:p>
        </p:txBody>
      </p:sp>
      <p:sp>
        <p:nvSpPr>
          <p:cNvPr id="1632" name="Google Shape;1632;p11"/>
          <p:cNvSpPr txBox="1">
            <a:spLocks noGrp="1"/>
          </p:cNvSpPr>
          <p:nvPr>
            <p:ph type="title" idx="5"/>
          </p:nvPr>
        </p:nvSpPr>
        <p:spPr>
          <a:xfrm>
            <a:off x="3313262" y="1466396"/>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a:spLocks noGrp="1"/>
          </p:cNvSpPr>
          <p:nvPr>
            <p:ph type="title" idx="8"/>
          </p:nvPr>
        </p:nvSpPr>
        <p:spPr>
          <a:xfrm>
            <a:off x="6032739" y="1466396"/>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NEURAL NETWORK</a:t>
            </a:r>
            <a:endParaRPr/>
          </a:p>
        </p:txBody>
      </p:sp>
      <p:sp>
        <p:nvSpPr>
          <p:cNvPr id="1634" name="Google Shape;1634;p11"/>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Logistic regression is an example of supervised learning. It is </a:t>
            </a:r>
            <a:r>
              <a:rPr lang="en-GB" sz="1200" b="1" i="0" u="none" strike="noStrike" cap="none">
                <a:solidFill>
                  <a:schemeClr val="dk1"/>
                </a:solidFill>
                <a:latin typeface="Arial"/>
                <a:ea typeface="Arial"/>
                <a:cs typeface="Arial"/>
                <a:sym typeface="Arial"/>
              </a:rPr>
              <a:t>used to calculate or predict the probability of a binary (yes/no) event occurring</a:t>
            </a:r>
            <a:r>
              <a:rPr lang="en-GB" sz="1200" b="0" i="0" u="none" strike="noStrike" cap="non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sz="1200" b="0" i="0" u="none" strike="noStrike" cap="non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A neural network is </a:t>
            </a:r>
            <a:r>
              <a:rPr lang="en-GB" sz="1200" b="1" i="0" u="none" strike="noStrike" cap="none">
                <a:solidFill>
                  <a:schemeClr val="dk1"/>
                </a:solidFill>
                <a:latin typeface="Arial"/>
                <a:ea typeface="Arial"/>
                <a:cs typeface="Arial"/>
                <a:sym typeface="Arial"/>
              </a:rPr>
              <a:t>a method in artificial intelligence that teaches computers to process data in a way that is inspired by the human brain</a:t>
            </a:r>
            <a:r>
              <a:rPr lang="en-GB" sz="1200" b="0" i="0" u="none" strike="noStrike" cap="non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sz="1200" b="0" i="0" u="none" strike="noStrike" cap="none">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400"/>
              <a:buFont typeface="Open Sans"/>
              <a:buNone/>
            </a:pPr>
            <a:endParaRPr sz="1200" b="0" i="0" u="none" strike="noStrike" cap="non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SzPts val="3000"/>
              <a:buFont typeface="Montserrat"/>
              <a:buNone/>
            </a:pPr>
            <a:r>
              <a:rPr lang="en-GB" sz="1600" b="1" i="0" u="none" strike="noStrike" cap="none">
                <a:solidFill>
                  <a:schemeClr val="accent1"/>
                </a:solidFill>
                <a:latin typeface="Montserrat"/>
                <a:ea typeface="Montserrat"/>
                <a:cs typeface="Montserrat"/>
                <a:sym typeface="Montserrat"/>
              </a:rPr>
              <a:t>ADABOOST</a:t>
            </a:r>
            <a:endParaRPr sz="16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12"/>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Granularity : Resample monthly and quarterly data to daily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Historical data (inflation) not available on monthly data before 2017</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 data on non-trading days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in 2D matrix: Stack</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need to be concatenated with date rather than numbers</a:t>
            </a: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95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1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First read in all the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Drop unnecessary features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Pass data in date_time format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Resample the data to daily format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Unannualised the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Split training and testing data by time: time series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StandardScaler</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Set up each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Fit X_train_scaled to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Predict with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Evaluate models</a:t>
            </a:r>
            <a:endParaRPr sz="1400" b="0" i="0" u="none" strike="noStrike" cap="none">
              <a:solidFill>
                <a:srgbClr val="000000"/>
              </a:solidFill>
              <a:latin typeface="Arial"/>
              <a:ea typeface="Arial"/>
              <a:cs typeface="Arial"/>
              <a:sym typeface="Arial"/>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avLst/>
              <a:gdLst/>
              <a:ahLst/>
              <a:cxnLst/>
              <a:rect l="l" t="t" r="r" b="b"/>
              <a:pathLst>
                <a:path w="81244" h="52064" extrusionOk="0">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avLst/>
              <a:gdLst/>
              <a:ahLst/>
              <a:cxnLst/>
              <a:rect l="l" t="t" r="r" b="b"/>
              <a:pathLst>
                <a:path w="17285" h="18802" extrusionOk="0">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avLst/>
              <a:gdLst/>
              <a:ahLst/>
              <a:cxnLst/>
              <a:rect l="l" t="t" r="r" b="b"/>
              <a:pathLst>
                <a:path w="15481" h="16711" extrusionOk="0">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avLst/>
              <a:gdLst/>
              <a:ahLst/>
              <a:cxnLst/>
              <a:rect l="l" t="t" r="r" b="b"/>
              <a:pathLst>
                <a:path w="16167" h="21642" fill="none" extrusionOk="0">
                  <a:moveTo>
                    <a:pt x="0" y="1"/>
                  </a:moveTo>
                  <a:lnTo>
                    <a:pt x="16167" y="21642"/>
                  </a:lnTo>
                </a:path>
              </a:pathLst>
            </a:custGeom>
            <a:noFill/>
            <a:ln w="9525" cap="rnd" cmpd="sng">
              <a:solidFill>
                <a:srgbClr val="367FC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avLst/>
              <a:gdLst/>
              <a:ahLst/>
              <a:cxnLst/>
              <a:rect l="l" t="t" r="r" b="b"/>
              <a:pathLst>
                <a:path w="15819" h="7559" extrusionOk="0">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avLst/>
              <a:gdLst/>
              <a:ahLst/>
              <a:cxnLst/>
              <a:rect l="l" t="t" r="r" b="b"/>
              <a:pathLst>
                <a:path w="14035" h="6554" extrusionOk="0">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avLst/>
              <a:gdLst/>
              <a:ahLst/>
              <a:cxnLst/>
              <a:rect l="l" t="t" r="r" b="b"/>
              <a:pathLst>
                <a:path w="16659" h="8581" fill="none" extrusionOk="0">
                  <a:moveTo>
                    <a:pt x="0" y="0"/>
                  </a:moveTo>
                  <a:cubicBezTo>
                    <a:pt x="6910" y="277"/>
                    <a:pt x="12927" y="3629"/>
                    <a:pt x="16659" y="8580"/>
                  </a:cubicBezTo>
                </a:path>
              </a:pathLst>
            </a:custGeom>
            <a:noFill/>
            <a:ln w="9525" cap="rnd" cmpd="sng">
              <a:solidFill>
                <a:schemeClr val="dk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avLst/>
              <a:gdLst/>
              <a:ahLst/>
              <a:cxnLst/>
              <a:rect l="l" t="t" r="r" b="b"/>
              <a:pathLst>
                <a:path w="6829" h="4768" extrusionOk="0">
                  <a:moveTo>
                    <a:pt x="1" y="0"/>
                  </a:moveTo>
                  <a:lnTo>
                    <a:pt x="1" y="4767"/>
                  </a:lnTo>
                  <a:lnTo>
                    <a:pt x="6828" y="4767"/>
                  </a:lnTo>
                  <a:lnTo>
                    <a:pt x="68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avLst/>
              <a:gdLst/>
              <a:ahLst/>
              <a:cxnLst/>
              <a:rect l="l" t="t" r="r" b="b"/>
              <a:pathLst>
                <a:path w="6829" h="1949" extrusionOk="0">
                  <a:moveTo>
                    <a:pt x="1" y="0"/>
                  </a:moveTo>
                  <a:lnTo>
                    <a:pt x="1" y="1948"/>
                  </a:lnTo>
                  <a:lnTo>
                    <a:pt x="6828" y="1948"/>
                  </a:lnTo>
                  <a:lnTo>
                    <a:pt x="682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avLst/>
              <a:gdLst/>
              <a:ahLst/>
              <a:cxnLst/>
              <a:rect l="l" t="t" r="r" b="b"/>
              <a:pathLst>
                <a:path w="22697" h="1641" extrusionOk="0">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avLst/>
              <a:gdLst/>
              <a:ahLst/>
              <a:cxnLst/>
              <a:rect l="l" t="t" r="r" b="b"/>
              <a:pathLst>
                <a:path w="22697" h="1641" extrusionOk="0">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avLst/>
              <a:gdLst/>
              <a:ahLst/>
              <a:cxnLst/>
              <a:rect l="l" t="t" r="r" b="b"/>
              <a:pathLst>
                <a:path w="57081" h="35769" extrusionOk="0">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avLst/>
              <a:gdLst/>
              <a:ahLst/>
              <a:cxnLst/>
              <a:rect l="l" t="t" r="r" b="b"/>
              <a:pathLst>
                <a:path w="54457" h="33267" extrusionOk="0">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avLst/>
              <a:gdLst/>
              <a:ahLst/>
              <a:cxnLst/>
              <a:rect l="l" t="t" r="r" b="b"/>
              <a:pathLst>
                <a:path w="50746" h="31011" extrusionOk="0">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avLst/>
              <a:gdLst/>
              <a:ahLst/>
              <a:cxnLst/>
              <a:rect l="l" t="t" r="r" b="b"/>
              <a:pathLst>
                <a:path w="15327" h="9965" extrusionOk="0">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avLst/>
              <a:gdLst/>
              <a:ahLst/>
              <a:cxnLst/>
              <a:rect l="l" t="t" r="r" b="b"/>
              <a:pathLst>
                <a:path w="718" h="2225" extrusionOk="0">
                  <a:moveTo>
                    <a:pt x="0" y="0"/>
                  </a:moveTo>
                  <a:lnTo>
                    <a:pt x="0" y="2225"/>
                  </a:lnTo>
                  <a:lnTo>
                    <a:pt x="718" y="2225"/>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avLst/>
              <a:gdLst/>
              <a:ahLst/>
              <a:cxnLst/>
              <a:rect l="l" t="t" r="r" b="b"/>
              <a:pathLst>
                <a:path w="1" h="719"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avLst/>
              <a:gdLst/>
              <a:ahLst/>
              <a:cxnLst/>
              <a:rect l="l" t="t" r="r" b="b"/>
              <a:pathLst>
                <a:path w="1" h="3271" fill="none" extrusionOk="0">
                  <a:moveTo>
                    <a:pt x="1" y="0"/>
                  </a:moveTo>
                  <a:lnTo>
                    <a:pt x="1" y="327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avLst/>
              <a:gdLst/>
              <a:ahLst/>
              <a:cxnLst/>
              <a:rect l="l" t="t" r="r" b="b"/>
              <a:pathLst>
                <a:path w="729" h="3948" extrusionOk="0">
                  <a:moveTo>
                    <a:pt x="0" y="0"/>
                  </a:moveTo>
                  <a:lnTo>
                    <a:pt x="0" y="3947"/>
                  </a:lnTo>
                  <a:lnTo>
                    <a:pt x="728" y="3947"/>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avLst/>
              <a:gdLst/>
              <a:ahLst/>
              <a:cxnLst/>
              <a:rect l="l" t="t" r="r" b="b"/>
              <a:pathLst>
                <a:path w="1" h="1949" fill="none" extrusionOk="0">
                  <a:moveTo>
                    <a:pt x="1" y="0"/>
                  </a:moveTo>
                  <a:lnTo>
                    <a:pt x="1" y="19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avLst/>
              <a:gdLst/>
              <a:ahLst/>
              <a:cxnLst/>
              <a:rect l="l" t="t" r="r" b="b"/>
              <a:pathLst>
                <a:path w="718" h="3373" extrusionOk="0">
                  <a:moveTo>
                    <a:pt x="0" y="0"/>
                  </a:moveTo>
                  <a:lnTo>
                    <a:pt x="0" y="3373"/>
                  </a:lnTo>
                  <a:lnTo>
                    <a:pt x="718" y="3373"/>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avLst/>
              <a:gdLst/>
              <a:ahLst/>
              <a:cxnLst/>
              <a:rect l="l" t="t" r="r" b="b"/>
              <a:pathLst>
                <a:path w="1" h="1344" fill="none" extrusionOk="0">
                  <a:moveTo>
                    <a:pt x="1" y="0"/>
                  </a:moveTo>
                  <a:lnTo>
                    <a:pt x="1" y="1343"/>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avLst/>
              <a:gdLst/>
              <a:ahLst/>
              <a:cxnLst/>
              <a:rect l="l" t="t" r="r" b="b"/>
              <a:pathLst>
                <a:path w="719" h="4799" extrusionOk="0">
                  <a:moveTo>
                    <a:pt x="1" y="1"/>
                  </a:moveTo>
                  <a:lnTo>
                    <a:pt x="1" y="4799"/>
                  </a:lnTo>
                  <a:lnTo>
                    <a:pt x="718" y="4799"/>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avLst/>
              <a:gdLst/>
              <a:ahLst/>
              <a:cxnLst/>
              <a:rect l="l" t="t" r="r" b="b"/>
              <a:pathLst>
                <a:path w="729" h="4788" extrusionOk="0">
                  <a:moveTo>
                    <a:pt x="1" y="0"/>
                  </a:moveTo>
                  <a:lnTo>
                    <a:pt x="1" y="4787"/>
                  </a:lnTo>
                  <a:lnTo>
                    <a:pt x="728" y="4787"/>
                  </a:lnTo>
                  <a:lnTo>
                    <a:pt x="72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avLst/>
              <a:gdLst/>
              <a:ahLst/>
              <a:cxnLst/>
              <a:rect l="l" t="t" r="r" b="b"/>
              <a:pathLst>
                <a:path w="719" h="4799" extrusionOk="0">
                  <a:moveTo>
                    <a:pt x="1" y="0"/>
                  </a:moveTo>
                  <a:lnTo>
                    <a:pt x="1" y="4798"/>
                  </a:lnTo>
                  <a:lnTo>
                    <a:pt x="718" y="4798"/>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avLst/>
              <a:gdLst/>
              <a:ahLst/>
              <a:cxnLst/>
              <a:rect l="l" t="t" r="r" b="b"/>
              <a:pathLst>
                <a:path w="1" h="729" fill="none" extrusionOk="0">
                  <a:moveTo>
                    <a:pt x="1" y="1"/>
                  </a:moveTo>
                  <a:lnTo>
                    <a:pt x="1" y="72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avLst/>
              <a:gdLst/>
              <a:ahLst/>
              <a:cxnLst/>
              <a:rect l="l" t="t" r="r" b="b"/>
              <a:pathLst>
                <a:path w="719" h="3435" extrusionOk="0">
                  <a:moveTo>
                    <a:pt x="1" y="1"/>
                  </a:moveTo>
                  <a:lnTo>
                    <a:pt x="1" y="3435"/>
                  </a:lnTo>
                  <a:lnTo>
                    <a:pt x="718" y="3435"/>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avLst/>
              <a:gdLst/>
              <a:ahLst/>
              <a:cxnLst/>
              <a:rect l="l" t="t" r="r" b="b"/>
              <a:pathLst>
                <a:path w="1" h="2154" fill="none" extrusionOk="0">
                  <a:moveTo>
                    <a:pt x="0" y="215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avLst/>
              <a:gdLst/>
              <a:ahLst/>
              <a:cxnLst/>
              <a:rect l="l" t="t" r="r" b="b"/>
              <a:pathLst>
                <a:path w="729" h="4143" extrusionOk="0">
                  <a:moveTo>
                    <a:pt x="1" y="1"/>
                  </a:moveTo>
                  <a:lnTo>
                    <a:pt x="1" y="4142"/>
                  </a:lnTo>
                  <a:lnTo>
                    <a:pt x="729" y="4142"/>
                  </a:lnTo>
                  <a:lnTo>
                    <a:pt x="7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avLst/>
              <a:gdLst/>
              <a:ahLst/>
              <a:cxnLst/>
              <a:rect l="l" t="t" r="r" b="b"/>
              <a:pathLst>
                <a:path w="1" h="1672" fill="none" extrusionOk="0">
                  <a:moveTo>
                    <a:pt x="1" y="1672"/>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avLst/>
              <a:gdLst/>
              <a:ahLst/>
              <a:cxnLst/>
              <a:rect l="l" t="t" r="r" b="b"/>
              <a:pathLst>
                <a:path w="729" h="4799" extrusionOk="0">
                  <a:moveTo>
                    <a:pt x="1" y="1"/>
                  </a:moveTo>
                  <a:lnTo>
                    <a:pt x="1"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avLst/>
              <a:gdLst/>
              <a:ahLst/>
              <a:cxnLst/>
              <a:rect l="l" t="t" r="r" b="b"/>
              <a:pathLst>
                <a:path w="1" h="718" fill="none" extrusionOk="0">
                  <a:moveTo>
                    <a:pt x="1" y="718"/>
                  </a:moveTo>
                  <a:lnTo>
                    <a:pt x="1"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avLst/>
              <a:gdLst/>
              <a:ahLst/>
              <a:cxnLst/>
              <a:rect l="l" t="t" r="r" b="b"/>
              <a:pathLst>
                <a:path w="718" h="3742" extrusionOk="0">
                  <a:moveTo>
                    <a:pt x="0" y="0"/>
                  </a:moveTo>
                  <a:lnTo>
                    <a:pt x="0" y="3742"/>
                  </a:lnTo>
                  <a:lnTo>
                    <a:pt x="718" y="374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avLst/>
              <a:gdLst/>
              <a:ahLst/>
              <a:cxnLst/>
              <a:rect l="l" t="t" r="r" b="b"/>
              <a:pathLst>
                <a:path w="1" h="1918" fill="none" extrusionOk="0">
                  <a:moveTo>
                    <a:pt x="0" y="0"/>
                  </a:moveTo>
                  <a:lnTo>
                    <a:pt x="0" y="191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avLst/>
              <a:gdLst/>
              <a:ahLst/>
              <a:cxnLst/>
              <a:rect l="l" t="t" r="r" b="b"/>
              <a:pathLst>
                <a:path w="729" h="3846" extrusionOk="0">
                  <a:moveTo>
                    <a:pt x="1" y="1"/>
                  </a:moveTo>
                  <a:lnTo>
                    <a:pt x="1" y="3845"/>
                  </a:lnTo>
                  <a:lnTo>
                    <a:pt x="728" y="3845"/>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avLst/>
              <a:gdLst/>
              <a:ahLst/>
              <a:cxnLst/>
              <a:rect l="l" t="t" r="r" b="b"/>
              <a:pathLst>
                <a:path w="1" h="1734" fill="none" extrusionOk="0">
                  <a:moveTo>
                    <a:pt x="0" y="173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avLst/>
              <a:gdLst/>
              <a:ahLst/>
              <a:cxnLst/>
              <a:rect l="l" t="t" r="r" b="b"/>
              <a:pathLst>
                <a:path w="1" h="718" fill="none" extrusionOk="0">
                  <a:moveTo>
                    <a:pt x="0" y="0"/>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avLst/>
              <a:gdLst/>
              <a:ahLst/>
              <a:cxnLst/>
              <a:rect l="l" t="t" r="r" b="b"/>
              <a:pathLst>
                <a:path w="729" h="4471" extrusionOk="0">
                  <a:moveTo>
                    <a:pt x="0" y="1"/>
                  </a:moveTo>
                  <a:lnTo>
                    <a:pt x="0" y="4470"/>
                  </a:lnTo>
                  <a:lnTo>
                    <a:pt x="728" y="4470"/>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avLst/>
              <a:gdLst/>
              <a:ahLst/>
              <a:cxnLst/>
              <a:rect l="l" t="t" r="r" b="b"/>
              <a:pathLst>
                <a:path w="1" h="718"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avLst/>
              <a:gdLst/>
              <a:ahLst/>
              <a:cxnLst/>
              <a:rect l="l" t="t" r="r" b="b"/>
              <a:pathLst>
                <a:path w="1" h="1036" fill="none" extrusionOk="0">
                  <a:moveTo>
                    <a:pt x="0" y="0"/>
                  </a:moveTo>
                  <a:lnTo>
                    <a:pt x="0" y="1036"/>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avLst/>
              <a:gdLst/>
              <a:ahLst/>
              <a:cxnLst/>
              <a:rect l="l" t="t" r="r" b="b"/>
              <a:pathLst>
                <a:path w="728"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avLst/>
              <a:gdLst/>
              <a:ahLst/>
              <a:cxnLst/>
              <a:rect l="l" t="t" r="r" b="b"/>
              <a:pathLst>
                <a:path w="1" h="729" fill="none" extrusionOk="0">
                  <a:moveTo>
                    <a:pt x="0" y="728"/>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avLst/>
              <a:gdLst/>
              <a:ahLst/>
              <a:cxnLst/>
              <a:rect l="l" t="t" r="r" b="b"/>
              <a:pathLst>
                <a:path w="719" h="4799" extrusionOk="0">
                  <a:moveTo>
                    <a:pt x="1" y="1"/>
                  </a:moveTo>
                  <a:lnTo>
                    <a:pt x="1" y="4798"/>
                  </a:lnTo>
                  <a:lnTo>
                    <a:pt x="719" y="4798"/>
                  </a:lnTo>
                  <a:lnTo>
                    <a:pt x="7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avLst/>
              <a:gdLst/>
              <a:ahLst/>
              <a:cxnLst/>
              <a:rect l="l" t="t" r="r" b="b"/>
              <a:pathLst>
                <a:path w="728" h="4799" extrusionOk="0">
                  <a:moveTo>
                    <a:pt x="0" y="1"/>
                  </a:moveTo>
                  <a:lnTo>
                    <a:pt x="0"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avLst/>
              <a:gdLst/>
              <a:ahLst/>
              <a:cxnLst/>
              <a:rect l="l" t="t" r="r" b="b"/>
              <a:pathLst>
                <a:path w="729" h="4788" extrusionOk="0">
                  <a:moveTo>
                    <a:pt x="1" y="0"/>
                  </a:moveTo>
                  <a:lnTo>
                    <a:pt x="1" y="4788"/>
                  </a:lnTo>
                  <a:lnTo>
                    <a:pt x="729" y="478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avLst/>
              <a:gdLst/>
              <a:ahLst/>
              <a:cxnLst/>
              <a:rect l="l" t="t" r="r" b="b"/>
              <a:pathLst>
                <a:path w="728" h="4789" extrusionOk="0">
                  <a:moveTo>
                    <a:pt x="0" y="1"/>
                  </a:moveTo>
                  <a:lnTo>
                    <a:pt x="0" y="4788"/>
                  </a:lnTo>
                  <a:lnTo>
                    <a:pt x="728" y="478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avLst/>
              <a:gdLst/>
              <a:ahLst/>
              <a:cxnLst/>
              <a:rect l="l" t="t" r="r" b="b"/>
              <a:pathLst>
                <a:path w="729" h="4009" extrusionOk="0">
                  <a:moveTo>
                    <a:pt x="1" y="0"/>
                  </a:moveTo>
                  <a:lnTo>
                    <a:pt x="1" y="4008"/>
                  </a:lnTo>
                  <a:lnTo>
                    <a:pt x="729" y="400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avLst/>
              <a:gdLst/>
              <a:ahLst/>
              <a:cxnLst/>
              <a:rect l="l" t="t" r="r" b="b"/>
              <a:pathLst>
                <a:path w="1" h="1549" fill="none" extrusionOk="0">
                  <a:moveTo>
                    <a:pt x="1" y="0"/>
                  </a:moveTo>
                  <a:lnTo>
                    <a:pt x="1" y="15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avLst/>
              <a:gdLst/>
              <a:ahLst/>
              <a:cxnLst/>
              <a:rect l="l" t="t" r="r" b="b"/>
              <a:pathLst>
                <a:path w="719" h="3692" extrusionOk="0">
                  <a:moveTo>
                    <a:pt x="0" y="1"/>
                  </a:moveTo>
                  <a:lnTo>
                    <a:pt x="0" y="3691"/>
                  </a:lnTo>
                  <a:lnTo>
                    <a:pt x="718" y="3691"/>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avLst/>
              <a:gdLst/>
              <a:ahLst/>
              <a:cxnLst/>
              <a:rect l="l" t="t" r="r" b="b"/>
              <a:pathLst>
                <a:path w="1" h="1867" fill="none" extrusionOk="0">
                  <a:moveTo>
                    <a:pt x="0" y="1866"/>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avLst/>
              <a:gdLst/>
              <a:ahLst/>
              <a:cxnLst/>
              <a:rect l="l" t="t" r="r" b="b"/>
              <a:pathLst>
                <a:path w="719" h="4799" extrusionOk="0">
                  <a:moveTo>
                    <a:pt x="1" y="1"/>
                  </a:moveTo>
                  <a:lnTo>
                    <a:pt x="1" y="4798"/>
                  </a:lnTo>
                  <a:lnTo>
                    <a:pt x="718" y="4798"/>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avLst/>
              <a:gdLst/>
              <a:ahLst/>
              <a:cxnLst/>
              <a:rect l="l" t="t" r="r" b="b"/>
              <a:pathLst>
                <a:path w="729" h="3558" extrusionOk="0">
                  <a:moveTo>
                    <a:pt x="0" y="0"/>
                  </a:moveTo>
                  <a:lnTo>
                    <a:pt x="0" y="3558"/>
                  </a:lnTo>
                  <a:lnTo>
                    <a:pt x="728" y="355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avLst/>
              <a:gdLst/>
              <a:ahLst/>
              <a:cxnLst/>
              <a:rect l="l" t="t" r="r" b="b"/>
              <a:pathLst>
                <a:path w="1" h="729" fill="none" extrusionOk="0">
                  <a:moveTo>
                    <a:pt x="0" y="729"/>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avLst/>
              <a:gdLst/>
              <a:ahLst/>
              <a:cxnLst/>
              <a:rect l="l" t="t" r="r" b="b"/>
              <a:pathLst>
                <a:path w="1" h="1908" fill="none" extrusionOk="0">
                  <a:moveTo>
                    <a:pt x="0" y="1"/>
                  </a:moveTo>
                  <a:lnTo>
                    <a:pt x="0" y="190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avLst/>
              <a:gdLst/>
              <a:ahLst/>
              <a:cxnLst/>
              <a:rect l="l" t="t" r="r" b="b"/>
              <a:pathLst>
                <a:path w="729" h="2953" extrusionOk="0">
                  <a:moveTo>
                    <a:pt x="1" y="0"/>
                  </a:moveTo>
                  <a:lnTo>
                    <a:pt x="1" y="2953"/>
                  </a:lnTo>
                  <a:lnTo>
                    <a:pt x="729" y="2953"/>
                  </a:lnTo>
                  <a:lnTo>
                    <a:pt x="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avLst/>
              <a:gdLst/>
              <a:ahLst/>
              <a:cxnLst/>
              <a:rect l="l" t="t" r="r" b="b"/>
              <a:pathLst>
                <a:path w="1" h="2205" fill="none" extrusionOk="0">
                  <a:moveTo>
                    <a:pt x="1" y="220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avLst/>
              <a:gdLst/>
              <a:ahLst/>
              <a:cxnLst/>
              <a:rect l="l" t="t" r="r" b="b"/>
              <a:pathLst>
                <a:path w="1" h="729" fill="none" extrusionOk="0">
                  <a:moveTo>
                    <a:pt x="1" y="1"/>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avLst/>
              <a:gdLst/>
              <a:ahLst/>
              <a:cxnLst/>
              <a:rect l="l" t="t" r="r" b="b"/>
              <a:pathLst>
                <a:path w="729" h="3261" extrusionOk="0">
                  <a:moveTo>
                    <a:pt x="0" y="1"/>
                  </a:moveTo>
                  <a:lnTo>
                    <a:pt x="0" y="3261"/>
                  </a:lnTo>
                  <a:lnTo>
                    <a:pt x="728" y="3261"/>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avLst/>
              <a:gdLst/>
              <a:ahLst/>
              <a:cxnLst/>
              <a:rect l="l" t="t" r="r" b="b"/>
              <a:pathLst>
                <a:path w="1" h="2308" fill="none" extrusionOk="0">
                  <a:moveTo>
                    <a:pt x="0" y="2307"/>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avLst/>
              <a:gdLst/>
              <a:ahLst/>
              <a:cxnLst/>
              <a:rect l="l" t="t" r="r" b="b"/>
              <a:pathLst>
                <a:path w="1" h="729" fill="none" extrusionOk="0">
                  <a:moveTo>
                    <a:pt x="0" y="1"/>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avLst/>
              <a:gdLst/>
              <a:ahLst/>
              <a:cxnLst/>
              <a:rect l="l" t="t" r="r" b="b"/>
              <a:pathLst>
                <a:path w="729" h="3107" extrusionOk="0">
                  <a:moveTo>
                    <a:pt x="0" y="0"/>
                  </a:moveTo>
                  <a:lnTo>
                    <a:pt x="0" y="3107"/>
                  </a:lnTo>
                  <a:lnTo>
                    <a:pt x="728" y="3107"/>
                  </a:lnTo>
                  <a:lnTo>
                    <a:pt x="728"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avLst/>
              <a:gdLst/>
              <a:ahLst/>
              <a:cxnLst/>
              <a:rect l="l" t="t" r="r" b="b"/>
              <a:pathLst>
                <a:path w="1" h="2564" fill="none" extrusionOk="0">
                  <a:moveTo>
                    <a:pt x="0" y="1"/>
                  </a:moveTo>
                  <a:lnTo>
                    <a:pt x="0" y="2564"/>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avLst/>
              <a:gdLst/>
              <a:ahLst/>
              <a:cxnLst/>
              <a:rect l="l" t="t" r="r" b="b"/>
              <a:pathLst>
                <a:path w="729" h="4799" extrusionOk="0">
                  <a:moveTo>
                    <a:pt x="1" y="0"/>
                  </a:moveTo>
                  <a:lnTo>
                    <a:pt x="1" y="4798"/>
                  </a:lnTo>
                  <a:lnTo>
                    <a:pt x="729" y="4798"/>
                  </a:lnTo>
                  <a:lnTo>
                    <a:pt x="729"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avLst/>
              <a:gdLst/>
              <a:ahLst/>
              <a:cxnLst/>
              <a:rect l="l" t="t" r="r" b="b"/>
              <a:pathLst>
                <a:path w="1" h="719" fill="none" extrusionOk="0">
                  <a:moveTo>
                    <a:pt x="1" y="718"/>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avLst/>
              <a:gdLst/>
              <a:ahLst/>
              <a:cxnLst/>
              <a:rect l="l" t="t" r="r" b="b"/>
              <a:pathLst>
                <a:path w="1" h="718" fill="none" extrusionOk="0">
                  <a:moveTo>
                    <a:pt x="1" y="0"/>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avLst/>
              <a:gdLst/>
              <a:ahLst/>
              <a:cxnLst/>
              <a:rect l="l" t="t" r="r" b="b"/>
              <a:pathLst>
                <a:path w="718" h="2328" extrusionOk="0">
                  <a:moveTo>
                    <a:pt x="0" y="1"/>
                  </a:moveTo>
                  <a:lnTo>
                    <a:pt x="0" y="2328"/>
                  </a:lnTo>
                  <a:lnTo>
                    <a:pt x="718" y="2328"/>
                  </a:lnTo>
                  <a:lnTo>
                    <a:pt x="718" y="1"/>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avLst/>
              <a:gdLst/>
              <a:ahLst/>
              <a:cxnLst/>
              <a:rect l="l" t="t" r="r" b="b"/>
              <a:pathLst>
                <a:path w="1" h="718"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avLst/>
              <a:gdLst/>
              <a:ahLst/>
              <a:cxnLst/>
              <a:rect l="l" t="t" r="r" b="b"/>
              <a:pathLst>
                <a:path w="1" h="3138" fill="none" extrusionOk="0">
                  <a:moveTo>
                    <a:pt x="0" y="1"/>
                  </a:moveTo>
                  <a:lnTo>
                    <a:pt x="0" y="313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avLst/>
              <a:gdLst/>
              <a:ahLst/>
              <a:cxnLst/>
              <a:rect l="l" t="t" r="r" b="b"/>
              <a:pathLst>
                <a:path w="719" h="4799" extrusionOk="0">
                  <a:moveTo>
                    <a:pt x="1" y="1"/>
                  </a:moveTo>
                  <a:lnTo>
                    <a:pt x="1" y="4799"/>
                  </a:lnTo>
                  <a:lnTo>
                    <a:pt x="718" y="4799"/>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avLst/>
              <a:gdLst/>
              <a:ahLst/>
              <a:cxnLst/>
              <a:rect l="l" t="t" r="r" b="b"/>
              <a:pathLst>
                <a:path w="1" h="719"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avLst/>
              <a:gdLst/>
              <a:ahLst/>
              <a:cxnLst/>
              <a:rect l="l" t="t" r="r" b="b"/>
              <a:pathLst>
                <a:path w="1" h="729" fill="none" extrusionOk="0">
                  <a:moveTo>
                    <a:pt x="0" y="0"/>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avLst/>
              <a:gdLst/>
              <a:ahLst/>
              <a:cxnLst/>
              <a:rect l="l" t="t" r="r" b="b"/>
              <a:pathLst>
                <a:path w="719" h="3702" extrusionOk="0">
                  <a:moveTo>
                    <a:pt x="1" y="1"/>
                  </a:moveTo>
                  <a:lnTo>
                    <a:pt x="1" y="3701"/>
                  </a:lnTo>
                  <a:lnTo>
                    <a:pt x="719" y="3701"/>
                  </a:lnTo>
                  <a:lnTo>
                    <a:pt x="7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avLst/>
              <a:gdLst/>
              <a:ahLst/>
              <a:cxnLst/>
              <a:rect l="l" t="t" r="r" b="b"/>
              <a:pathLst>
                <a:path w="1" h="728" fill="none" extrusionOk="0">
                  <a:moveTo>
                    <a:pt x="1" y="728"/>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avLst/>
              <a:gdLst/>
              <a:ahLst/>
              <a:cxnLst/>
              <a:rect l="l" t="t" r="r" b="b"/>
              <a:pathLst>
                <a:path w="1" h="1682" fill="none" extrusionOk="0">
                  <a:moveTo>
                    <a:pt x="1" y="1"/>
                  </a:moveTo>
                  <a:lnTo>
                    <a:pt x="1" y="1682"/>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avLst/>
              <a:gdLst/>
              <a:ahLst/>
              <a:cxnLst/>
              <a:rect l="l" t="t" r="r" b="b"/>
              <a:pathLst>
                <a:path w="719" h="4798"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avLst/>
              <a:gdLst/>
              <a:ahLst/>
              <a:cxnLst/>
              <a:rect l="l" t="t" r="r" b="b"/>
              <a:pathLst>
                <a:path w="1" h="729" fill="none" extrusionOk="0">
                  <a:moveTo>
                    <a:pt x="0" y="728"/>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avLst/>
              <a:gdLst/>
              <a:ahLst/>
              <a:cxnLst/>
              <a:rect l="l" t="t" r="r" b="b"/>
              <a:pathLst>
                <a:path w="1" h="719" fill="none" extrusionOk="0">
                  <a:moveTo>
                    <a:pt x="0" y="1"/>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avLst/>
              <a:gdLst/>
              <a:ahLst/>
              <a:cxnLst/>
              <a:rect l="l" t="t" r="r" b="b"/>
              <a:pathLst>
                <a:path w="719" h="4799"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avLst/>
              <a:gdLst/>
              <a:ahLst/>
              <a:cxnLst/>
              <a:rect l="l" t="t" r="r" b="b"/>
              <a:pathLst>
                <a:path w="1" h="718"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avLst/>
              <a:gdLst/>
              <a:ahLst/>
              <a:cxnLst/>
              <a:rect l="l" t="t" r="r" b="b"/>
              <a:pathLst>
                <a:path w="718" h="2759" extrusionOk="0">
                  <a:moveTo>
                    <a:pt x="0" y="1"/>
                  </a:moveTo>
                  <a:lnTo>
                    <a:pt x="0" y="2758"/>
                  </a:lnTo>
                  <a:lnTo>
                    <a:pt x="718" y="2758"/>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avLst/>
              <a:gdLst/>
              <a:ahLst/>
              <a:cxnLst/>
              <a:rect l="l" t="t" r="r" b="b"/>
              <a:pathLst>
                <a:path w="1" h="2646" fill="none" extrusionOk="0">
                  <a:moveTo>
                    <a:pt x="0" y="2645"/>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avLst/>
              <a:gdLst/>
              <a:ahLst/>
              <a:cxnLst/>
              <a:rect l="l" t="t" r="r" b="b"/>
              <a:pathLst>
                <a:path w="718" h="3650" extrusionOk="0">
                  <a:moveTo>
                    <a:pt x="0" y="0"/>
                  </a:moveTo>
                  <a:lnTo>
                    <a:pt x="0" y="3650"/>
                  </a:lnTo>
                  <a:lnTo>
                    <a:pt x="718" y="3650"/>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avLst/>
              <a:gdLst/>
              <a:ahLst/>
              <a:cxnLst/>
              <a:rect l="l" t="t" r="r" b="b"/>
              <a:pathLst>
                <a:path w="1" h="1836" fill="none" extrusionOk="0">
                  <a:moveTo>
                    <a:pt x="1" y="183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avLst/>
              <a:gdLst/>
              <a:ahLst/>
              <a:cxnLst/>
              <a:rect l="l" t="t" r="r" b="b"/>
              <a:pathLst>
                <a:path w="1" h="719" fill="none" extrusionOk="0">
                  <a:moveTo>
                    <a:pt x="1" y="1"/>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avLst/>
              <a:gdLst/>
              <a:ahLst/>
              <a:cxnLst/>
              <a:rect l="l" t="t" r="r" b="b"/>
              <a:pathLst>
                <a:path w="729" h="3138" extrusionOk="0">
                  <a:moveTo>
                    <a:pt x="0" y="1"/>
                  </a:moveTo>
                  <a:lnTo>
                    <a:pt x="0" y="3138"/>
                  </a:lnTo>
                  <a:lnTo>
                    <a:pt x="728" y="3138"/>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avLst/>
              <a:gdLst/>
              <a:ahLst/>
              <a:cxnLst/>
              <a:rect l="l" t="t" r="r" b="b"/>
              <a:pathLst>
                <a:path w="1" h="2871" fill="none" extrusionOk="0">
                  <a:moveTo>
                    <a:pt x="0" y="2871"/>
                  </a:moveTo>
                  <a:lnTo>
                    <a:pt x="0" y="0"/>
                  </a:lnTo>
                </a:path>
              </a:pathLst>
            </a:custGeom>
            <a:solidFill>
              <a:schemeClr val="accent6"/>
            </a:solid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avLst/>
              <a:gdLst/>
              <a:ahLst/>
              <a:cxnLst/>
              <a:rect l="l" t="t" r="r" b="b"/>
              <a:pathLst>
                <a:path w="718" h="4850" extrusionOk="0">
                  <a:moveTo>
                    <a:pt x="0" y="0"/>
                  </a:moveTo>
                  <a:lnTo>
                    <a:pt x="0" y="4849"/>
                  </a:lnTo>
                  <a:lnTo>
                    <a:pt x="718" y="4849"/>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avLst/>
              <a:gdLst/>
              <a:ahLst/>
              <a:cxnLst/>
              <a:rect l="l" t="t" r="r" b="b"/>
              <a:pathLst>
                <a:path w="1" h="1507" fill="none" extrusionOk="0">
                  <a:moveTo>
                    <a:pt x="1" y="1507"/>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avLst/>
              <a:gdLst/>
              <a:ahLst/>
              <a:cxnLst/>
              <a:rect l="l" t="t" r="r" b="b"/>
              <a:pathLst>
                <a:path w="1" h="729" fill="none" extrusionOk="0">
                  <a:moveTo>
                    <a:pt x="1" y="0"/>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avLst/>
              <a:gdLst/>
              <a:ahLst/>
              <a:cxnLst/>
              <a:rect l="l" t="t" r="r" b="b"/>
              <a:pathLst>
                <a:path w="719" h="3210" extrusionOk="0">
                  <a:moveTo>
                    <a:pt x="1" y="1"/>
                  </a:moveTo>
                  <a:lnTo>
                    <a:pt x="1" y="3210"/>
                  </a:lnTo>
                  <a:lnTo>
                    <a:pt x="718" y="3210"/>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avLst/>
              <a:gdLst/>
              <a:ahLst/>
              <a:cxnLst/>
              <a:rect l="l" t="t" r="r" b="b"/>
              <a:pathLst>
                <a:path w="1" h="1477" fill="none" extrusionOk="0">
                  <a:moveTo>
                    <a:pt x="1" y="1"/>
                  </a:moveTo>
                  <a:lnTo>
                    <a:pt x="1" y="147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avLst/>
              <a:gdLst/>
              <a:ahLst/>
              <a:cxnLst/>
              <a:rect l="l" t="t" r="r" b="b"/>
              <a:pathLst>
                <a:path w="719" h="3322" extrusionOk="0">
                  <a:moveTo>
                    <a:pt x="1" y="0"/>
                  </a:moveTo>
                  <a:lnTo>
                    <a:pt x="1" y="3322"/>
                  </a:lnTo>
                  <a:lnTo>
                    <a:pt x="718" y="332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avLst/>
              <a:gdLst/>
              <a:ahLst/>
              <a:cxnLst/>
              <a:rect l="l" t="t" r="r" b="b"/>
              <a:pathLst>
                <a:path w="1" h="2400" fill="none" extrusionOk="0">
                  <a:moveTo>
                    <a:pt x="0" y="0"/>
                  </a:moveTo>
                  <a:lnTo>
                    <a:pt x="0" y="239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avLst/>
              <a:gdLst/>
              <a:ahLst/>
              <a:cxnLst/>
              <a:rect l="l" t="t" r="r" b="b"/>
              <a:pathLst>
                <a:path w="585" h="6532" extrusionOk="0">
                  <a:moveTo>
                    <a:pt x="0" y="1"/>
                  </a:moveTo>
                  <a:lnTo>
                    <a:pt x="0"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avLst/>
              <a:gdLst/>
              <a:ahLst/>
              <a:cxnLst/>
              <a:rect l="l" t="t" r="r" b="b"/>
              <a:pathLst>
                <a:path w="595" h="4163" extrusionOk="0">
                  <a:moveTo>
                    <a:pt x="0" y="0"/>
                  </a:moveTo>
                  <a:lnTo>
                    <a:pt x="0" y="4162"/>
                  </a:lnTo>
                  <a:lnTo>
                    <a:pt x="595" y="4162"/>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avLst/>
              <a:gdLst/>
              <a:ahLst/>
              <a:cxnLst/>
              <a:rect l="l" t="t" r="r" b="b"/>
              <a:pathLst>
                <a:path w="585" h="3805" extrusionOk="0">
                  <a:moveTo>
                    <a:pt x="0" y="1"/>
                  </a:moveTo>
                  <a:lnTo>
                    <a:pt x="0" y="3804"/>
                  </a:lnTo>
                  <a:lnTo>
                    <a:pt x="585" y="3804"/>
                  </a:lnTo>
                  <a:lnTo>
                    <a:pt x="585" y="1"/>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avLst/>
              <a:gdLst/>
              <a:ahLst/>
              <a:cxnLst/>
              <a:rect l="l" t="t" r="r" b="b"/>
              <a:pathLst>
                <a:path w="595" h="3743" extrusionOk="0">
                  <a:moveTo>
                    <a:pt x="0" y="0"/>
                  </a:moveTo>
                  <a:lnTo>
                    <a:pt x="0" y="3742"/>
                  </a:lnTo>
                  <a:lnTo>
                    <a:pt x="595" y="3742"/>
                  </a:lnTo>
                  <a:lnTo>
                    <a:pt x="59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avLst/>
              <a:gdLst/>
              <a:ahLst/>
              <a:cxnLst/>
              <a:rect l="l" t="t" r="r" b="b"/>
              <a:pathLst>
                <a:path w="585" h="3261" extrusionOk="0">
                  <a:moveTo>
                    <a:pt x="0" y="0"/>
                  </a:moveTo>
                  <a:lnTo>
                    <a:pt x="0" y="3260"/>
                  </a:lnTo>
                  <a:lnTo>
                    <a:pt x="585" y="3260"/>
                  </a:lnTo>
                  <a:lnTo>
                    <a:pt x="58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avLst/>
              <a:gdLst/>
              <a:ahLst/>
              <a:cxnLst/>
              <a:rect l="l" t="t" r="r" b="b"/>
              <a:pathLst>
                <a:path w="585" h="2841" extrusionOk="0">
                  <a:moveTo>
                    <a:pt x="0" y="0"/>
                  </a:moveTo>
                  <a:lnTo>
                    <a:pt x="0" y="2840"/>
                  </a:lnTo>
                  <a:lnTo>
                    <a:pt x="585" y="284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avLst/>
              <a:gdLst/>
              <a:ahLst/>
              <a:cxnLst/>
              <a:rect l="l" t="t" r="r" b="b"/>
              <a:pathLst>
                <a:path w="585" h="2369" extrusionOk="0">
                  <a:moveTo>
                    <a:pt x="0" y="0"/>
                  </a:moveTo>
                  <a:lnTo>
                    <a:pt x="0" y="2368"/>
                  </a:lnTo>
                  <a:lnTo>
                    <a:pt x="585" y="236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avLst/>
              <a:gdLst/>
              <a:ahLst/>
              <a:cxnLst/>
              <a:rect l="l" t="t" r="r" b="b"/>
              <a:pathLst>
                <a:path w="585" h="2195" extrusionOk="0">
                  <a:moveTo>
                    <a:pt x="0" y="0"/>
                  </a:moveTo>
                  <a:lnTo>
                    <a:pt x="0" y="2194"/>
                  </a:lnTo>
                  <a:lnTo>
                    <a:pt x="585" y="219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avLst/>
              <a:gdLst/>
              <a:ahLst/>
              <a:cxnLst/>
              <a:rect l="l" t="t" r="r" b="b"/>
              <a:pathLst>
                <a:path w="585" h="2790" extrusionOk="0">
                  <a:moveTo>
                    <a:pt x="1" y="1"/>
                  </a:moveTo>
                  <a:lnTo>
                    <a:pt x="1" y="2789"/>
                  </a:lnTo>
                  <a:lnTo>
                    <a:pt x="585" y="2789"/>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avLst/>
              <a:gdLst/>
              <a:ahLst/>
              <a:cxnLst/>
              <a:rect l="l" t="t" r="r" b="b"/>
              <a:pathLst>
                <a:path w="585" h="2697" extrusionOk="0">
                  <a:moveTo>
                    <a:pt x="0" y="0"/>
                  </a:moveTo>
                  <a:lnTo>
                    <a:pt x="0" y="2696"/>
                  </a:lnTo>
                  <a:lnTo>
                    <a:pt x="585" y="269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avLst/>
              <a:gdLst/>
              <a:ahLst/>
              <a:cxnLst/>
              <a:rect l="l" t="t" r="r" b="b"/>
              <a:pathLst>
                <a:path w="585" h="2308" extrusionOk="0">
                  <a:moveTo>
                    <a:pt x="1" y="1"/>
                  </a:moveTo>
                  <a:lnTo>
                    <a:pt x="1" y="2307"/>
                  </a:lnTo>
                  <a:lnTo>
                    <a:pt x="585" y="2307"/>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avLst/>
              <a:gdLst/>
              <a:ahLst/>
              <a:cxnLst/>
              <a:rect l="l" t="t" r="r" b="b"/>
              <a:pathLst>
                <a:path w="585" h="1724" extrusionOk="0">
                  <a:moveTo>
                    <a:pt x="0" y="1"/>
                  </a:moveTo>
                  <a:lnTo>
                    <a:pt x="0" y="1723"/>
                  </a:lnTo>
                  <a:lnTo>
                    <a:pt x="585" y="1723"/>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avLst/>
              <a:gdLst/>
              <a:ahLst/>
              <a:cxnLst/>
              <a:rect l="l" t="t" r="r" b="b"/>
              <a:pathLst>
                <a:path w="595" h="1396" extrusionOk="0">
                  <a:moveTo>
                    <a:pt x="0" y="1"/>
                  </a:moveTo>
                  <a:lnTo>
                    <a:pt x="0" y="1395"/>
                  </a:lnTo>
                  <a:lnTo>
                    <a:pt x="595" y="139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avLst/>
              <a:gdLst/>
              <a:ahLst/>
              <a:cxnLst/>
              <a:rect l="l" t="t" r="r" b="b"/>
              <a:pathLst>
                <a:path w="585" h="791" extrusionOk="0">
                  <a:moveTo>
                    <a:pt x="1" y="1"/>
                  </a:moveTo>
                  <a:lnTo>
                    <a:pt x="1" y="790"/>
                  </a:lnTo>
                  <a:lnTo>
                    <a:pt x="585" y="79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avLst/>
              <a:gdLst/>
              <a:ahLst/>
              <a:cxnLst/>
              <a:rect l="l" t="t" r="r" b="b"/>
              <a:pathLst>
                <a:path w="595" h="1252" extrusionOk="0">
                  <a:moveTo>
                    <a:pt x="0" y="0"/>
                  </a:moveTo>
                  <a:lnTo>
                    <a:pt x="0" y="1251"/>
                  </a:lnTo>
                  <a:lnTo>
                    <a:pt x="595" y="1251"/>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avLst/>
              <a:gdLst/>
              <a:ahLst/>
              <a:cxnLst/>
              <a:rect l="l" t="t" r="r" b="b"/>
              <a:pathLst>
                <a:path w="585" h="1939" extrusionOk="0">
                  <a:moveTo>
                    <a:pt x="1" y="1"/>
                  </a:moveTo>
                  <a:lnTo>
                    <a:pt x="1" y="1938"/>
                  </a:lnTo>
                  <a:lnTo>
                    <a:pt x="585" y="1938"/>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avLst/>
              <a:gdLst/>
              <a:ahLst/>
              <a:cxnLst/>
              <a:rect l="l" t="t" r="r" b="b"/>
              <a:pathLst>
                <a:path w="596" h="1037" extrusionOk="0">
                  <a:moveTo>
                    <a:pt x="0" y="1"/>
                  </a:moveTo>
                  <a:lnTo>
                    <a:pt x="0" y="1036"/>
                  </a:lnTo>
                  <a:lnTo>
                    <a:pt x="595" y="1036"/>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avLst/>
              <a:gdLst/>
              <a:ahLst/>
              <a:cxnLst/>
              <a:rect l="l" t="t" r="r" b="b"/>
              <a:pathLst>
                <a:path w="585" h="3805" extrusionOk="0">
                  <a:moveTo>
                    <a:pt x="1" y="1"/>
                  </a:moveTo>
                  <a:lnTo>
                    <a:pt x="1" y="3804"/>
                  </a:lnTo>
                  <a:lnTo>
                    <a:pt x="585" y="380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avLst/>
              <a:gdLst/>
              <a:ahLst/>
              <a:cxnLst/>
              <a:rect l="l" t="t" r="r" b="b"/>
              <a:pathLst>
                <a:path w="596" h="5834" extrusionOk="0">
                  <a:moveTo>
                    <a:pt x="1" y="0"/>
                  </a:moveTo>
                  <a:lnTo>
                    <a:pt x="1" y="5833"/>
                  </a:lnTo>
                  <a:lnTo>
                    <a:pt x="595" y="5833"/>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avLst/>
              <a:gdLst/>
              <a:ahLst/>
              <a:cxnLst/>
              <a:rect l="l" t="t" r="r" b="b"/>
              <a:pathLst>
                <a:path w="585" h="3661" extrusionOk="0">
                  <a:moveTo>
                    <a:pt x="1" y="1"/>
                  </a:moveTo>
                  <a:lnTo>
                    <a:pt x="1" y="3660"/>
                  </a:lnTo>
                  <a:lnTo>
                    <a:pt x="585" y="36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avLst/>
              <a:gdLst/>
              <a:ahLst/>
              <a:cxnLst/>
              <a:rect l="l" t="t" r="r" b="b"/>
              <a:pathLst>
                <a:path w="585" h="4235" extrusionOk="0">
                  <a:moveTo>
                    <a:pt x="1" y="0"/>
                  </a:moveTo>
                  <a:lnTo>
                    <a:pt x="1" y="4234"/>
                  </a:lnTo>
                  <a:lnTo>
                    <a:pt x="585" y="423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avLst/>
              <a:gdLst/>
              <a:ahLst/>
              <a:cxnLst/>
              <a:rect l="l" t="t" r="r" b="b"/>
              <a:pathLst>
                <a:path w="586" h="4481" extrusionOk="0">
                  <a:moveTo>
                    <a:pt x="1" y="0"/>
                  </a:moveTo>
                  <a:lnTo>
                    <a:pt x="1" y="4480"/>
                  </a:lnTo>
                  <a:lnTo>
                    <a:pt x="585" y="448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avLst/>
              <a:gdLst/>
              <a:ahLst/>
              <a:cxnLst/>
              <a:rect l="l" t="t" r="r" b="b"/>
              <a:pathLst>
                <a:path w="596" h="4840" extrusionOk="0">
                  <a:moveTo>
                    <a:pt x="1" y="0"/>
                  </a:moveTo>
                  <a:lnTo>
                    <a:pt x="1" y="4839"/>
                  </a:lnTo>
                  <a:lnTo>
                    <a:pt x="595" y="483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avLst/>
              <a:gdLst/>
              <a:ahLst/>
              <a:cxnLst/>
              <a:rect l="l" t="t" r="r" b="b"/>
              <a:pathLst>
                <a:path w="586" h="5219" extrusionOk="0">
                  <a:moveTo>
                    <a:pt x="1" y="0"/>
                  </a:moveTo>
                  <a:lnTo>
                    <a:pt x="1" y="5218"/>
                  </a:lnTo>
                  <a:lnTo>
                    <a:pt x="585" y="521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avLst/>
              <a:gdLst/>
              <a:ahLst/>
              <a:cxnLst/>
              <a:rect l="l" t="t" r="r" b="b"/>
              <a:pathLst>
                <a:path w="585" h="6162" extrusionOk="0">
                  <a:moveTo>
                    <a:pt x="1" y="0"/>
                  </a:moveTo>
                  <a:lnTo>
                    <a:pt x="1" y="6161"/>
                  </a:lnTo>
                  <a:lnTo>
                    <a:pt x="585" y="6161"/>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avLst/>
              <a:gdLst/>
              <a:ahLst/>
              <a:cxnLst/>
              <a:rect l="l" t="t" r="r" b="b"/>
              <a:pathLst>
                <a:path w="586" h="7054" extrusionOk="0">
                  <a:moveTo>
                    <a:pt x="1" y="0"/>
                  </a:moveTo>
                  <a:lnTo>
                    <a:pt x="1" y="7053"/>
                  </a:lnTo>
                  <a:lnTo>
                    <a:pt x="585" y="7053"/>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avLst/>
              <a:gdLst/>
              <a:ahLst/>
              <a:cxnLst/>
              <a:rect l="l" t="t" r="r" b="b"/>
              <a:pathLst>
                <a:path w="586" h="7393" extrusionOk="0">
                  <a:moveTo>
                    <a:pt x="1" y="1"/>
                  </a:moveTo>
                  <a:lnTo>
                    <a:pt x="1" y="7392"/>
                  </a:lnTo>
                  <a:lnTo>
                    <a:pt x="585" y="7392"/>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avLst/>
              <a:gdLst/>
              <a:ahLst/>
              <a:cxnLst/>
              <a:rect l="l" t="t" r="r" b="b"/>
              <a:pathLst>
                <a:path w="586" h="7126" extrusionOk="0">
                  <a:moveTo>
                    <a:pt x="1" y="0"/>
                  </a:moveTo>
                  <a:lnTo>
                    <a:pt x="1" y="7125"/>
                  </a:lnTo>
                  <a:lnTo>
                    <a:pt x="585" y="712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avLst/>
              <a:gdLst/>
              <a:ahLst/>
              <a:cxnLst/>
              <a:rect l="l" t="t" r="r" b="b"/>
              <a:pathLst>
                <a:path w="596" h="7526" extrusionOk="0">
                  <a:moveTo>
                    <a:pt x="1" y="1"/>
                  </a:moveTo>
                  <a:lnTo>
                    <a:pt x="1" y="7525"/>
                  </a:lnTo>
                  <a:lnTo>
                    <a:pt x="595" y="752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avLst/>
              <a:gdLst/>
              <a:ahLst/>
              <a:cxnLst/>
              <a:rect l="l" t="t" r="r" b="b"/>
              <a:pathLst>
                <a:path w="586" h="7987" extrusionOk="0">
                  <a:moveTo>
                    <a:pt x="1" y="0"/>
                  </a:moveTo>
                  <a:lnTo>
                    <a:pt x="1" y="7986"/>
                  </a:lnTo>
                  <a:lnTo>
                    <a:pt x="585" y="798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avLst/>
              <a:gdLst/>
              <a:ahLst/>
              <a:cxnLst/>
              <a:rect l="l" t="t" r="r" b="b"/>
              <a:pathLst>
                <a:path w="586" h="8346" extrusionOk="0">
                  <a:moveTo>
                    <a:pt x="1" y="0"/>
                  </a:moveTo>
                  <a:lnTo>
                    <a:pt x="1" y="8345"/>
                  </a:lnTo>
                  <a:lnTo>
                    <a:pt x="585" y="834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avLst/>
              <a:gdLst/>
              <a:ahLst/>
              <a:cxnLst/>
              <a:rect l="l" t="t" r="r" b="b"/>
              <a:pathLst>
                <a:path w="586" h="8756" extrusionOk="0">
                  <a:moveTo>
                    <a:pt x="1" y="1"/>
                  </a:moveTo>
                  <a:lnTo>
                    <a:pt x="1" y="8755"/>
                  </a:lnTo>
                  <a:lnTo>
                    <a:pt x="585" y="8755"/>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avLst/>
              <a:gdLst/>
              <a:ahLst/>
              <a:cxnLst/>
              <a:rect l="l" t="t" r="r" b="b"/>
              <a:pathLst>
                <a:path w="596" h="9771" extrusionOk="0">
                  <a:moveTo>
                    <a:pt x="1" y="1"/>
                  </a:moveTo>
                  <a:lnTo>
                    <a:pt x="1" y="9770"/>
                  </a:lnTo>
                  <a:lnTo>
                    <a:pt x="595" y="9770"/>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avLst/>
              <a:gdLst/>
              <a:ahLst/>
              <a:cxnLst/>
              <a:rect l="l" t="t" r="r" b="b"/>
              <a:pathLst>
                <a:path w="596" h="8510" extrusionOk="0">
                  <a:moveTo>
                    <a:pt x="1" y="0"/>
                  </a:moveTo>
                  <a:lnTo>
                    <a:pt x="1" y="8509"/>
                  </a:lnTo>
                  <a:lnTo>
                    <a:pt x="595" y="850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avLst/>
              <a:gdLst/>
              <a:ahLst/>
              <a:cxnLst/>
              <a:rect l="l" t="t" r="r" b="b"/>
              <a:pathLst>
                <a:path w="596" h="5445" extrusionOk="0">
                  <a:moveTo>
                    <a:pt x="1" y="1"/>
                  </a:moveTo>
                  <a:lnTo>
                    <a:pt x="1" y="5444"/>
                  </a:lnTo>
                  <a:lnTo>
                    <a:pt x="595" y="5444"/>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avLst/>
              <a:gdLst/>
              <a:ahLst/>
              <a:cxnLst/>
              <a:rect l="l" t="t" r="r" b="b"/>
              <a:pathLst>
                <a:path w="586" h="4461" extrusionOk="0">
                  <a:moveTo>
                    <a:pt x="1" y="1"/>
                  </a:moveTo>
                  <a:lnTo>
                    <a:pt x="1" y="4460"/>
                  </a:lnTo>
                  <a:lnTo>
                    <a:pt x="585" y="44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avLst/>
              <a:gdLst/>
              <a:ahLst/>
              <a:cxnLst/>
              <a:rect l="l" t="t" r="r" b="b"/>
              <a:pathLst>
                <a:path w="596" h="4399" extrusionOk="0">
                  <a:moveTo>
                    <a:pt x="1" y="0"/>
                  </a:moveTo>
                  <a:lnTo>
                    <a:pt x="1" y="4398"/>
                  </a:lnTo>
                  <a:lnTo>
                    <a:pt x="595" y="4398"/>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avLst/>
              <a:gdLst/>
              <a:ahLst/>
              <a:cxnLst/>
              <a:rect l="l" t="t" r="r" b="b"/>
              <a:pathLst>
                <a:path w="585" h="5137" extrusionOk="0">
                  <a:moveTo>
                    <a:pt x="0" y="0"/>
                  </a:moveTo>
                  <a:lnTo>
                    <a:pt x="0" y="5136"/>
                  </a:lnTo>
                  <a:lnTo>
                    <a:pt x="584" y="5136"/>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avLst/>
              <a:gdLst/>
              <a:ahLst/>
              <a:cxnLst/>
              <a:rect l="l" t="t" r="r" b="b"/>
              <a:pathLst>
                <a:path w="585" h="7147" extrusionOk="0">
                  <a:moveTo>
                    <a:pt x="0" y="1"/>
                  </a:moveTo>
                  <a:lnTo>
                    <a:pt x="0" y="7146"/>
                  </a:lnTo>
                  <a:lnTo>
                    <a:pt x="584" y="7146"/>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avLst/>
              <a:gdLst/>
              <a:ahLst/>
              <a:cxnLst/>
              <a:rect l="l" t="t" r="r" b="b"/>
              <a:pathLst>
                <a:path w="586" h="5998" extrusionOk="0">
                  <a:moveTo>
                    <a:pt x="1" y="0"/>
                  </a:moveTo>
                  <a:lnTo>
                    <a:pt x="1" y="5997"/>
                  </a:lnTo>
                  <a:lnTo>
                    <a:pt x="585" y="5997"/>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avLst/>
              <a:gdLst/>
              <a:ahLst/>
              <a:cxnLst/>
              <a:rect l="l" t="t" r="r" b="b"/>
              <a:pathLst>
                <a:path w="585" h="5834" extrusionOk="0">
                  <a:moveTo>
                    <a:pt x="0" y="0"/>
                  </a:moveTo>
                  <a:lnTo>
                    <a:pt x="0" y="5833"/>
                  </a:lnTo>
                  <a:lnTo>
                    <a:pt x="584" y="5833"/>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avLst/>
              <a:gdLst/>
              <a:ahLst/>
              <a:cxnLst/>
              <a:rect l="l" t="t" r="r" b="b"/>
              <a:pathLst>
                <a:path w="585" h="5445" extrusionOk="0">
                  <a:moveTo>
                    <a:pt x="0" y="1"/>
                  </a:moveTo>
                  <a:lnTo>
                    <a:pt x="0" y="5444"/>
                  </a:lnTo>
                  <a:lnTo>
                    <a:pt x="584" y="5444"/>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avLst/>
              <a:gdLst/>
              <a:ahLst/>
              <a:cxnLst/>
              <a:rect l="l" t="t" r="r" b="b"/>
              <a:pathLst>
                <a:path w="585" h="5312" extrusionOk="0">
                  <a:moveTo>
                    <a:pt x="0" y="1"/>
                  </a:moveTo>
                  <a:lnTo>
                    <a:pt x="0" y="5311"/>
                  </a:lnTo>
                  <a:lnTo>
                    <a:pt x="584" y="531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avLst/>
              <a:gdLst/>
              <a:ahLst/>
              <a:cxnLst/>
              <a:rect l="l" t="t" r="r" b="b"/>
              <a:pathLst>
                <a:path w="585" h="4399" extrusionOk="0">
                  <a:moveTo>
                    <a:pt x="0" y="0"/>
                  </a:moveTo>
                  <a:lnTo>
                    <a:pt x="0" y="4398"/>
                  </a:lnTo>
                  <a:lnTo>
                    <a:pt x="585" y="439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avLst/>
              <a:gdLst/>
              <a:ahLst/>
              <a:cxnLst/>
              <a:rect l="l" t="t" r="r" b="b"/>
              <a:pathLst>
                <a:path w="7721" h="3518" extrusionOk="0">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avLst/>
              <a:gdLst/>
              <a:ahLst/>
              <a:cxnLst/>
              <a:rect l="l" t="t" r="r" b="b"/>
              <a:pathLst>
                <a:path w="7731" h="3528" extrusionOk="0">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avLst/>
              <a:gdLst/>
              <a:ahLst/>
              <a:cxnLst/>
              <a:rect l="l" t="t" r="r" b="b"/>
              <a:pathLst>
                <a:path w="7054" h="2933" extrusionOk="0">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avLst/>
              <a:gdLst/>
              <a:ahLst/>
              <a:cxnLst/>
              <a:rect l="l" t="t" r="r" b="b"/>
              <a:pathLst>
                <a:path w="7721" h="3518" extrusionOk="0">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avLst/>
              <a:gdLst/>
              <a:ahLst/>
              <a:cxnLst/>
              <a:rect l="l" t="t" r="r" b="b"/>
              <a:pathLst>
                <a:path w="7730" h="3528" extrusionOk="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avLst/>
              <a:gdLst/>
              <a:ahLst/>
              <a:cxnLst/>
              <a:rect l="l" t="t" r="r" b="b"/>
              <a:pathLst>
                <a:path w="7054" h="2933" extrusionOk="0">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avLst/>
              <a:gdLst/>
              <a:ahLst/>
              <a:cxnLst/>
              <a:rect l="l" t="t" r="r" b="b"/>
              <a:pathLst>
                <a:path w="842" h="1006" extrusionOk="0">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avLst/>
              <a:gdLst/>
              <a:ahLst/>
              <a:cxnLst/>
              <a:rect l="l" t="t" r="r" b="b"/>
              <a:pathLst>
                <a:path w="780" h="964" extrusionOk="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avLst/>
              <a:gdLst/>
              <a:ahLst/>
              <a:cxnLst/>
              <a:rect l="l" t="t" r="r" b="b"/>
              <a:pathLst>
                <a:path w="667" h="964" extrusionOk="0">
                  <a:moveTo>
                    <a:pt x="0" y="0"/>
                  </a:moveTo>
                  <a:lnTo>
                    <a:pt x="0" y="964"/>
                  </a:lnTo>
                  <a:lnTo>
                    <a:pt x="667" y="964"/>
                  </a:lnTo>
                  <a:lnTo>
                    <a:pt x="667" y="749"/>
                  </a:lnTo>
                  <a:lnTo>
                    <a:pt x="246" y="749"/>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avLst/>
              <a:gdLst/>
              <a:ahLst/>
              <a:cxnLst/>
              <a:rect l="l" t="t" r="r" b="b"/>
              <a:pathLst>
                <a:path w="667" h="964" extrusionOk="0">
                  <a:moveTo>
                    <a:pt x="1" y="0"/>
                  </a:moveTo>
                  <a:lnTo>
                    <a:pt x="1" y="964"/>
                  </a:lnTo>
                  <a:lnTo>
                    <a:pt x="667" y="964"/>
                  </a:lnTo>
                  <a:lnTo>
                    <a:pt x="667" y="749"/>
                  </a:lnTo>
                  <a:lnTo>
                    <a:pt x="247" y="749"/>
                  </a:ln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avLst/>
              <a:gdLst/>
              <a:ahLst/>
              <a:cxnLst/>
              <a:rect l="l" t="t" r="r" b="b"/>
              <a:pathLst>
                <a:path w="852" h="964" extrusionOk="0">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avLst/>
              <a:gdLst/>
              <a:ahLst/>
              <a:cxnLst/>
              <a:rect l="l" t="t" r="r" b="b"/>
              <a:pathLst>
                <a:path w="883" h="985" extrusionOk="0">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avLst/>
              <a:gdLst/>
              <a:ahLst/>
              <a:cxnLst/>
              <a:rect l="l" t="t" r="r" b="b"/>
              <a:pathLst>
                <a:path w="954" h="964" extrusionOk="0">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avLst/>
              <a:gdLst/>
              <a:ahLst/>
              <a:cxnLst/>
              <a:rect l="l" t="t" r="r" b="b"/>
              <a:pathLst>
                <a:path w="1759" h="1277" extrusionOk="0">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avLst/>
              <a:gdLst/>
              <a:ahLst/>
              <a:cxnLst/>
              <a:rect l="l" t="t" r="r" b="b"/>
              <a:pathLst>
                <a:path w="1754" h="1285" extrusionOk="0">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avLst/>
              <a:gdLst/>
              <a:ahLst/>
              <a:cxnLst/>
              <a:rect l="l" t="t" r="r" b="b"/>
              <a:pathLst>
                <a:path w="12897" h="12826" extrusionOk="0">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avLst/>
              <a:gdLst/>
              <a:ahLst/>
              <a:cxnLst/>
              <a:rect l="l" t="t" r="r" b="b"/>
              <a:pathLst>
                <a:path w="16885" h="15701" extrusionOk="0">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avLst/>
              <a:gdLst/>
              <a:ahLst/>
              <a:cxnLst/>
              <a:rect l="l" t="t" r="r" b="b"/>
              <a:pathLst>
                <a:path w="12559" h="8816" extrusionOk="0">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avLst/>
              <a:gdLst/>
              <a:ahLst/>
              <a:cxnLst/>
              <a:rect l="l" t="t" r="r" b="b"/>
              <a:pathLst>
                <a:path w="16291" h="11416" extrusionOk="0">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avLst/>
              <a:gdLst/>
              <a:ahLst/>
              <a:cxnLst/>
              <a:rect l="l" t="t" r="r" b="b"/>
              <a:pathLst>
                <a:path w="6244" h="5886" extrusionOk="0">
                  <a:moveTo>
                    <a:pt x="4450" y="1"/>
                  </a:moveTo>
                  <a:lnTo>
                    <a:pt x="1" y="3763"/>
                  </a:lnTo>
                  <a:lnTo>
                    <a:pt x="1805" y="5885"/>
                  </a:lnTo>
                  <a:lnTo>
                    <a:pt x="6244" y="2133"/>
                  </a:lnTo>
                  <a:lnTo>
                    <a:pt x="44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avLst/>
              <a:gdLst/>
              <a:ahLst/>
              <a:cxnLst/>
              <a:rect l="l" t="t" r="r" b="b"/>
              <a:pathLst>
                <a:path w="4327" h="3489" extrusionOk="0">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avLst/>
              <a:gdLst/>
              <a:ahLst/>
              <a:cxnLst/>
              <a:rect l="l" t="t" r="r" b="b"/>
              <a:pathLst>
                <a:path w="13410" h="12183" extrusionOk="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avLst/>
              <a:gdLst/>
              <a:ahLst/>
              <a:cxnLst/>
              <a:rect l="l" t="t" r="r" b="b"/>
              <a:pathLst>
                <a:path w="4225" h="3568" fill="none" extrusionOk="0">
                  <a:moveTo>
                    <a:pt x="4224" y="0"/>
                  </a:moveTo>
                  <a:lnTo>
                    <a:pt x="1" y="3568"/>
                  </a:lnTo>
                </a:path>
              </a:pathLst>
            </a:custGeom>
            <a:noFill/>
            <a:ln w="9525" cap="rnd" cmpd="sng">
              <a:solidFill>
                <a:srgbClr val="FFFF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avLst/>
              <a:gdLst/>
              <a:ahLst/>
              <a:cxnLst/>
              <a:rect l="l" t="t" r="r" b="b"/>
              <a:pathLst>
                <a:path w="6777" h="5731" fill="none" extrusionOk="0">
                  <a:moveTo>
                    <a:pt x="6777" y="0"/>
                  </a:moveTo>
                  <a:lnTo>
                    <a:pt x="1" y="573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avLst/>
              <a:gdLst/>
              <a:ahLst/>
              <a:cxnLst/>
              <a:rect l="l" t="t" r="r" b="b"/>
              <a:pathLst>
                <a:path w="1498" h="1281" extrusionOk="0">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avLst/>
              <a:gdLst/>
              <a:ahLst/>
              <a:cxnLst/>
              <a:rect l="l" t="t" r="r" b="b"/>
              <a:pathLst>
                <a:path w="12292" h="11201" extrusionOk="0">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avLst/>
              <a:gdLst/>
              <a:ahLst/>
              <a:cxnLst/>
              <a:rect l="l" t="t" r="r" b="b"/>
              <a:pathLst>
                <a:path w="1098" h="4511" extrusionOk="0">
                  <a:moveTo>
                    <a:pt x="1" y="0"/>
                  </a:moveTo>
                  <a:lnTo>
                    <a:pt x="1" y="4511"/>
                  </a:lnTo>
                  <a:lnTo>
                    <a:pt x="1098" y="4511"/>
                  </a:lnTo>
                  <a:lnTo>
                    <a:pt x="109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avLst/>
              <a:gdLst/>
              <a:ahLst/>
              <a:cxnLst/>
              <a:rect l="l" t="t" r="r" b="b"/>
              <a:pathLst>
                <a:path w="1098" h="5301" extrusionOk="0">
                  <a:moveTo>
                    <a:pt x="1" y="1"/>
                  </a:moveTo>
                  <a:lnTo>
                    <a:pt x="1" y="5301"/>
                  </a:lnTo>
                  <a:lnTo>
                    <a:pt x="1098" y="5301"/>
                  </a:lnTo>
                  <a:lnTo>
                    <a:pt x="10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avLst/>
              <a:gdLst/>
              <a:ahLst/>
              <a:cxnLst/>
              <a:rect l="l" t="t" r="r" b="b"/>
              <a:pathLst>
                <a:path w="1087" h="6377" extrusionOk="0">
                  <a:moveTo>
                    <a:pt x="0" y="0"/>
                  </a:moveTo>
                  <a:lnTo>
                    <a:pt x="0" y="6377"/>
                  </a:lnTo>
                  <a:lnTo>
                    <a:pt x="1087" y="6377"/>
                  </a:lnTo>
                  <a:lnTo>
                    <a:pt x="108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avLst/>
              <a:gdLst/>
              <a:ahLst/>
              <a:cxnLst/>
              <a:rect l="l" t="t" r="r" b="b"/>
              <a:pathLst>
                <a:path w="6162" h="6172" extrusionOk="0">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w="9525" cap="flat" cmpd="sng">
              <a:solidFill>
                <a:srgbClr val="42AFE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avLst/>
              <a:gdLst/>
              <a:ahLst/>
              <a:cxnLst/>
              <a:rect l="l" t="t" r="r" b="b"/>
              <a:pathLst>
                <a:path w="709" h="3425" extrusionOk="0">
                  <a:moveTo>
                    <a:pt x="1" y="0"/>
                  </a:moveTo>
                  <a:lnTo>
                    <a:pt x="1" y="3424"/>
                  </a:lnTo>
                  <a:lnTo>
                    <a:pt x="708" y="3424"/>
                  </a:lnTo>
                  <a:lnTo>
                    <a:pt x="708" y="0"/>
                  </a:lnTo>
                  <a:close/>
                </a:path>
              </a:pathLst>
            </a:custGeom>
            <a:solidFill>
              <a:srgbClr val="358A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avLst/>
              <a:gdLst/>
              <a:ahLst/>
              <a:cxnLst/>
              <a:rect l="l" t="t" r="r" b="b"/>
              <a:pathLst>
                <a:path w="708" h="3425" extrusionOk="0">
                  <a:moveTo>
                    <a:pt x="0" y="0"/>
                  </a:moveTo>
                  <a:lnTo>
                    <a:pt x="0" y="3424"/>
                  </a:lnTo>
                  <a:lnTo>
                    <a:pt x="707" y="3424"/>
                  </a:lnTo>
                  <a:lnTo>
                    <a:pt x="707" y="0"/>
                  </a:lnTo>
                  <a:close/>
                </a:path>
              </a:pathLst>
            </a:custGeom>
            <a:solidFill>
              <a:srgbClr val="66B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avLst/>
              <a:gdLst/>
              <a:ahLst/>
              <a:cxnLst/>
              <a:rect l="l" t="t" r="r" b="b"/>
              <a:pathLst>
                <a:path w="1" h="4225" fill="none" extrusionOk="0">
                  <a:moveTo>
                    <a:pt x="1" y="1"/>
                  </a:moveTo>
                  <a:lnTo>
                    <a:pt x="1" y="4224"/>
                  </a:lnTo>
                </a:path>
              </a:pathLst>
            </a:custGeom>
            <a:noFill/>
            <a:ln w="9525" cap="flat" cmpd="sng">
              <a:solidFill>
                <a:srgbClr val="358AD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avLst/>
              <a:gdLst/>
              <a:ahLst/>
              <a:cxnLst/>
              <a:rect l="l" t="t" r="r" b="b"/>
              <a:pathLst>
                <a:path w="1" h="4225" fill="none" extrusionOk="0">
                  <a:moveTo>
                    <a:pt x="1" y="1"/>
                  </a:moveTo>
                  <a:lnTo>
                    <a:pt x="1" y="4224"/>
                  </a:lnTo>
                </a:path>
              </a:pathLst>
            </a:custGeom>
            <a:noFill/>
            <a:ln w="9525" cap="flat" cmpd="sng">
              <a:solidFill>
                <a:srgbClr val="66BA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avLst/>
              <a:gdLst/>
              <a:ahLst/>
              <a:cxnLst/>
              <a:rect l="l" t="t" r="r" b="b"/>
              <a:pathLst>
                <a:path w="8571" h="7810" extrusionOk="0">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avLst/>
              <a:gdLst/>
              <a:ahLst/>
              <a:cxnLst/>
              <a:rect l="l" t="t" r="r" b="b"/>
              <a:pathLst>
                <a:path w="2482" h="5465" extrusionOk="0">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avLst/>
              <a:gdLst/>
              <a:ahLst/>
              <a:cxnLst/>
              <a:rect l="l" t="t" r="r" b="b"/>
              <a:pathLst>
                <a:path w="9740" h="9058" extrusionOk="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w="95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avLst/>
              <a:gdLst/>
              <a:ahLst/>
              <a:cxnLst/>
              <a:rect l="l" t="t" r="r" b="b"/>
              <a:pathLst>
                <a:path w="5526" h="3445" fill="none" extrusionOk="0">
                  <a:moveTo>
                    <a:pt x="0" y="3445"/>
                  </a:moveTo>
                  <a:lnTo>
                    <a:pt x="974" y="1876"/>
                  </a:lnTo>
                  <a:lnTo>
                    <a:pt x="1979" y="2799"/>
                  </a:lnTo>
                  <a:lnTo>
                    <a:pt x="3178" y="964"/>
                  </a:lnTo>
                  <a:lnTo>
                    <a:pt x="4121" y="1876"/>
                  </a:lnTo>
                  <a:lnTo>
                    <a:pt x="5526"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avLst/>
              <a:gdLst/>
              <a:ahLst/>
              <a:cxnLst/>
              <a:rect l="l" t="t" r="r" b="b"/>
              <a:pathLst>
                <a:path w="903" h="903" extrusionOk="0">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avLst/>
              <a:gdLst/>
              <a:ahLst/>
              <a:cxnLst/>
              <a:rect l="l" t="t" r="r" b="b"/>
              <a:pathLst>
                <a:path w="1057" h="910" extrusionOk="0">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avLst/>
              <a:gdLst/>
              <a:ahLst/>
              <a:cxnLst/>
              <a:rect l="l" t="t" r="r" b="b"/>
              <a:pathLst>
                <a:path w="1118" h="1139" extrusionOk="0">
                  <a:moveTo>
                    <a:pt x="1118" y="0"/>
                  </a:moveTo>
                  <a:lnTo>
                    <a:pt x="0" y="308"/>
                  </a:lnTo>
                  <a:lnTo>
                    <a:pt x="913" y="1138"/>
                  </a:lnTo>
                  <a:lnTo>
                    <a:pt x="11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avLst/>
              <a:gdLst/>
              <a:ahLst/>
              <a:cxnLst/>
              <a:rect l="l" t="t" r="r" b="b"/>
              <a:pathLst>
                <a:path w="23651" h="15030" extrusionOk="0">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avLst/>
              <a:gdLst/>
              <a:ahLst/>
              <a:cxnLst/>
              <a:rect l="l" t="t" r="r" b="b"/>
              <a:pathLst>
                <a:path w="21785" h="13430" fill="none" extrusionOk="0">
                  <a:moveTo>
                    <a:pt x="0" y="0"/>
                  </a:moveTo>
                  <a:lnTo>
                    <a:pt x="21785" y="0"/>
                  </a:lnTo>
                  <a:lnTo>
                    <a:pt x="21785" y="13430"/>
                  </a:lnTo>
                  <a:lnTo>
                    <a:pt x="0" y="13430"/>
                  </a:lnTo>
                  <a:close/>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avLst/>
              <a:gdLst/>
              <a:ahLst/>
              <a:cxnLst/>
              <a:rect l="l" t="t" r="r" b="b"/>
              <a:pathLst>
                <a:path w="719" h="10868" extrusionOk="0">
                  <a:moveTo>
                    <a:pt x="1" y="1"/>
                  </a:moveTo>
                  <a:lnTo>
                    <a:pt x="1"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avLst/>
              <a:gdLst/>
              <a:ahLst/>
              <a:cxnLst/>
              <a:rect l="l" t="t" r="r" b="b"/>
              <a:pathLst>
                <a:path w="709" h="8520" extrusionOk="0">
                  <a:moveTo>
                    <a:pt x="1" y="0"/>
                  </a:moveTo>
                  <a:lnTo>
                    <a:pt x="1" y="8519"/>
                  </a:lnTo>
                  <a:lnTo>
                    <a:pt x="708" y="851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avLst/>
              <a:gdLst/>
              <a:ahLst/>
              <a:cxnLst/>
              <a:rect l="l" t="t" r="r" b="b"/>
              <a:pathLst>
                <a:path w="709" h="5722" extrusionOk="0">
                  <a:moveTo>
                    <a:pt x="1" y="1"/>
                  </a:moveTo>
                  <a:lnTo>
                    <a:pt x="1" y="5721"/>
                  </a:lnTo>
                  <a:lnTo>
                    <a:pt x="708" y="5721"/>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avLst/>
              <a:gdLst/>
              <a:ahLst/>
              <a:cxnLst/>
              <a:rect l="l" t="t" r="r" b="b"/>
              <a:pathLst>
                <a:path w="718" h="6726" extrusionOk="0">
                  <a:moveTo>
                    <a:pt x="0" y="0"/>
                  </a:moveTo>
                  <a:lnTo>
                    <a:pt x="0" y="6725"/>
                  </a:lnTo>
                  <a:lnTo>
                    <a:pt x="718" y="6725"/>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avLst/>
              <a:gdLst/>
              <a:ahLst/>
              <a:cxnLst/>
              <a:rect l="l" t="t" r="r" b="b"/>
              <a:pathLst>
                <a:path w="718" h="9033" extrusionOk="0">
                  <a:moveTo>
                    <a:pt x="0" y="1"/>
                  </a:moveTo>
                  <a:lnTo>
                    <a:pt x="0" y="9032"/>
                  </a:lnTo>
                  <a:lnTo>
                    <a:pt x="718" y="9032"/>
                  </a:lnTo>
                  <a:lnTo>
                    <a:pt x="7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avLst/>
              <a:gdLst/>
              <a:ahLst/>
              <a:cxnLst/>
              <a:rect l="l" t="t" r="r" b="b"/>
              <a:pathLst>
                <a:path w="709" h="9648" extrusionOk="0">
                  <a:moveTo>
                    <a:pt x="1" y="1"/>
                  </a:moveTo>
                  <a:lnTo>
                    <a:pt x="1" y="9647"/>
                  </a:lnTo>
                  <a:lnTo>
                    <a:pt x="708" y="964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avLst/>
              <a:gdLst/>
              <a:ahLst/>
              <a:cxnLst/>
              <a:rect l="l" t="t" r="r" b="b"/>
              <a:pathLst>
                <a:path w="708" h="9914" extrusionOk="0">
                  <a:moveTo>
                    <a:pt x="0" y="0"/>
                  </a:moveTo>
                  <a:lnTo>
                    <a:pt x="0" y="9913"/>
                  </a:lnTo>
                  <a:lnTo>
                    <a:pt x="708" y="991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avLst/>
              <a:gdLst/>
              <a:ahLst/>
              <a:cxnLst/>
              <a:rect l="l" t="t" r="r" b="b"/>
              <a:pathLst>
                <a:path w="708" h="7434" extrusionOk="0">
                  <a:moveTo>
                    <a:pt x="0" y="1"/>
                  </a:moveTo>
                  <a:lnTo>
                    <a:pt x="0" y="7433"/>
                  </a:lnTo>
                  <a:lnTo>
                    <a:pt x="708" y="7433"/>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avLst/>
              <a:gdLst/>
              <a:ahLst/>
              <a:cxnLst/>
              <a:rect l="l" t="t" r="r" b="b"/>
              <a:pathLst>
                <a:path w="708" h="5260" extrusionOk="0">
                  <a:moveTo>
                    <a:pt x="1" y="0"/>
                  </a:moveTo>
                  <a:lnTo>
                    <a:pt x="1"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avLst/>
              <a:gdLst/>
              <a:ahLst/>
              <a:cxnLst/>
              <a:rect l="l" t="t" r="r" b="b"/>
              <a:pathLst>
                <a:path w="719" h="5578" extrusionOk="0">
                  <a:moveTo>
                    <a:pt x="1" y="0"/>
                  </a:moveTo>
                  <a:lnTo>
                    <a:pt x="1" y="5577"/>
                  </a:lnTo>
                  <a:lnTo>
                    <a:pt x="718" y="5577"/>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avLst/>
              <a:gdLst/>
              <a:ahLst/>
              <a:cxnLst/>
              <a:rect l="l" t="t" r="r" b="b"/>
              <a:pathLst>
                <a:path w="708" h="5260" extrusionOk="0">
                  <a:moveTo>
                    <a:pt x="0" y="0"/>
                  </a:moveTo>
                  <a:lnTo>
                    <a:pt x="0"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avLst/>
              <a:gdLst/>
              <a:ahLst/>
              <a:cxnLst/>
              <a:rect l="l" t="t" r="r" b="b"/>
              <a:pathLst>
                <a:path w="708" h="6613" extrusionOk="0">
                  <a:moveTo>
                    <a:pt x="0" y="0"/>
                  </a:moveTo>
                  <a:lnTo>
                    <a:pt x="0" y="6612"/>
                  </a:lnTo>
                  <a:lnTo>
                    <a:pt x="708" y="6612"/>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avLst/>
              <a:gdLst/>
              <a:ahLst/>
              <a:cxnLst/>
              <a:rect l="l" t="t" r="r" b="b"/>
              <a:pathLst>
                <a:path w="708" h="7064" extrusionOk="0">
                  <a:moveTo>
                    <a:pt x="1" y="0"/>
                  </a:moveTo>
                  <a:lnTo>
                    <a:pt x="1" y="7063"/>
                  </a:lnTo>
                  <a:lnTo>
                    <a:pt x="708" y="706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avLst/>
              <a:gdLst/>
              <a:ahLst/>
              <a:cxnLst/>
              <a:rect l="l" t="t" r="r" b="b"/>
              <a:pathLst>
                <a:path w="709" h="5865" extrusionOk="0">
                  <a:moveTo>
                    <a:pt x="1" y="0"/>
                  </a:moveTo>
                  <a:lnTo>
                    <a:pt x="1" y="5864"/>
                  </a:lnTo>
                  <a:lnTo>
                    <a:pt x="708" y="5864"/>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avLst/>
              <a:gdLst/>
              <a:ahLst/>
              <a:cxnLst/>
              <a:rect l="l" t="t" r="r" b="b"/>
              <a:pathLst>
                <a:path w="15973" h="6029" extrusionOk="0">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avLst/>
              <a:gdLst/>
              <a:ahLst/>
              <a:cxnLst/>
              <a:rect l="l" t="t" r="r" b="b"/>
              <a:pathLst>
                <a:path w="12569" h="6829" extrusionOk="0">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avLst/>
              <a:gdLst/>
              <a:ahLst/>
              <a:cxnLst/>
              <a:rect l="l" t="t" r="r" b="b"/>
              <a:pathLst>
                <a:path w="15983" h="10150" extrusionOk="0">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avLst/>
              <a:gdLst/>
              <a:ahLst/>
              <a:cxnLst/>
              <a:rect l="l" t="t" r="r" b="b"/>
              <a:pathLst>
                <a:path w="2143" h="258"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avLst/>
              <a:gdLst/>
              <a:ahLst/>
              <a:cxnLst/>
              <a:rect l="l" t="t" r="r" b="b"/>
              <a:pathLst>
                <a:path w="2154" h="258"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avLst/>
              <a:gdLst/>
              <a:ahLst/>
              <a:cxnLst/>
              <a:rect l="l" t="t" r="r" b="b"/>
              <a:pathLst>
                <a:path w="3087" h="258"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avLst/>
              <a:gdLst/>
              <a:ahLst/>
              <a:cxnLst/>
              <a:rect l="l" t="t" r="r" b="b"/>
              <a:pathLst>
                <a:path w="1046" h="258"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avLst/>
              <a:gdLst/>
              <a:ahLst/>
              <a:cxnLst/>
              <a:rect l="l" t="t" r="r" b="b"/>
              <a:pathLst>
                <a:path w="1549" h="258"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avLst/>
              <a:gdLst/>
              <a:ahLst/>
              <a:cxnLst/>
              <a:rect l="l" t="t" r="r" b="b"/>
              <a:pathLst>
                <a:path w="1559" h="258"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avLst/>
              <a:gdLst/>
              <a:ahLst/>
              <a:cxnLst/>
              <a:rect l="l" t="t" r="r" b="b"/>
              <a:pathLst>
                <a:path w="2143" h="257" extrusionOk="0">
                  <a:moveTo>
                    <a:pt x="0" y="0"/>
                  </a:moveTo>
                  <a:lnTo>
                    <a:pt x="0" y="257"/>
                  </a:lnTo>
                  <a:lnTo>
                    <a:pt x="2143" y="25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avLst/>
              <a:gdLst/>
              <a:ahLst/>
              <a:cxnLst/>
              <a:rect l="l" t="t" r="r" b="b"/>
              <a:pathLst>
                <a:path w="2154" h="257" extrusionOk="0">
                  <a:moveTo>
                    <a:pt x="1" y="0"/>
                  </a:moveTo>
                  <a:lnTo>
                    <a:pt x="1" y="257"/>
                  </a:lnTo>
                  <a:lnTo>
                    <a:pt x="2154" y="25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avLst/>
              <a:gdLst/>
              <a:ahLst/>
              <a:cxnLst/>
              <a:rect l="l" t="t" r="r" b="b"/>
              <a:pathLst>
                <a:path w="3087" h="257" extrusionOk="0">
                  <a:moveTo>
                    <a:pt x="1" y="0"/>
                  </a:moveTo>
                  <a:lnTo>
                    <a:pt x="1" y="257"/>
                  </a:lnTo>
                  <a:lnTo>
                    <a:pt x="3086" y="25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avLst/>
              <a:gdLst/>
              <a:ahLst/>
              <a:cxnLst/>
              <a:rect l="l" t="t" r="r" b="b"/>
              <a:pathLst>
                <a:path w="1046" h="257" extrusionOk="0">
                  <a:moveTo>
                    <a:pt x="0" y="0"/>
                  </a:moveTo>
                  <a:lnTo>
                    <a:pt x="0" y="257"/>
                  </a:lnTo>
                  <a:lnTo>
                    <a:pt x="1046" y="25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avLst/>
              <a:gdLst/>
              <a:ahLst/>
              <a:cxnLst/>
              <a:rect l="l" t="t" r="r" b="b"/>
              <a:pathLst>
                <a:path w="1549" h="257" extrusionOk="0">
                  <a:moveTo>
                    <a:pt x="0" y="0"/>
                  </a:moveTo>
                  <a:lnTo>
                    <a:pt x="0" y="257"/>
                  </a:lnTo>
                  <a:lnTo>
                    <a:pt x="1548" y="25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avLst/>
              <a:gdLst/>
              <a:ahLst/>
              <a:cxnLst/>
              <a:rect l="l" t="t" r="r" b="b"/>
              <a:pathLst>
                <a:path w="1559" h="257" extrusionOk="0">
                  <a:moveTo>
                    <a:pt x="1" y="0"/>
                  </a:moveTo>
                  <a:lnTo>
                    <a:pt x="1" y="257"/>
                  </a:lnTo>
                  <a:lnTo>
                    <a:pt x="1559" y="25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avLst/>
              <a:gdLst/>
              <a:ahLst/>
              <a:cxnLst/>
              <a:rect l="l" t="t" r="r" b="b"/>
              <a:pathLst>
                <a:path w="2143" h="257"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avLst/>
              <a:gdLst/>
              <a:ahLst/>
              <a:cxnLst/>
              <a:rect l="l" t="t" r="r" b="b"/>
              <a:pathLst>
                <a:path w="2154" h="257"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avLst/>
              <a:gdLst/>
              <a:ahLst/>
              <a:cxnLst/>
              <a:rect l="l" t="t" r="r" b="b"/>
              <a:pathLst>
                <a:path w="3087" h="257"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avLst/>
              <a:gdLst/>
              <a:ahLst/>
              <a:cxnLst/>
              <a:rect l="l" t="t" r="r" b="b"/>
              <a:pathLst>
                <a:path w="1046" h="257"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avLst/>
              <a:gdLst/>
              <a:ahLst/>
              <a:cxnLst/>
              <a:rect l="l" t="t" r="r" b="b"/>
              <a:pathLst>
                <a:path w="1549" h="257"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avLst/>
              <a:gdLst/>
              <a:ahLst/>
              <a:cxnLst/>
              <a:rect l="l" t="t" r="r" b="b"/>
              <a:pathLst>
                <a:path w="1559" h="257"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avLst/>
              <a:gdLst/>
              <a:ahLst/>
              <a:cxnLst/>
              <a:rect l="l" t="t" r="r" b="b"/>
              <a:pathLst>
                <a:path w="13932" h="627" extrusionOk="0">
                  <a:moveTo>
                    <a:pt x="0" y="1"/>
                  </a:moveTo>
                  <a:lnTo>
                    <a:pt x="0" y="626"/>
                  </a:lnTo>
                  <a:lnTo>
                    <a:pt x="13932" y="626"/>
                  </a:lnTo>
                  <a:lnTo>
                    <a:pt x="13932"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avLst/>
              <a:gdLst/>
              <a:ahLst/>
              <a:cxnLst/>
              <a:rect l="l" t="t" r="r" b="b"/>
              <a:pathLst>
                <a:path w="12488" h="7290" extrusionOk="0">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avLst/>
              <a:gdLst/>
              <a:ahLst/>
              <a:cxnLst/>
              <a:rect l="l" t="t" r="r" b="b"/>
              <a:pathLst>
                <a:path w="11749" h="6859" extrusionOk="0">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avLst/>
              <a:gdLst/>
              <a:ahLst/>
              <a:cxnLst/>
              <a:rect l="l" t="t" r="r" b="b"/>
              <a:pathLst>
                <a:path w="1867" h="1364" extrusionOk="0">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avLst/>
              <a:gdLst/>
              <a:ahLst/>
              <a:cxnLst/>
              <a:rect l="l" t="t" r="r" b="b"/>
              <a:pathLst>
                <a:path w="985" h="975" extrusionOk="0">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avLst/>
              <a:gdLst/>
              <a:ahLst/>
              <a:cxnLst/>
              <a:rect l="l" t="t" r="r" b="b"/>
              <a:pathLst>
                <a:path w="913" h="972" extrusionOk="0">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avLst/>
              <a:gdLst/>
              <a:ahLst/>
              <a:cxnLst/>
              <a:rect l="l" t="t" r="r" b="b"/>
              <a:pathLst>
                <a:path w="391" h="410" extrusionOk="0">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avLst/>
              <a:gdLst/>
              <a:ahLst/>
              <a:cxnLst/>
              <a:rect l="l" t="t" r="r" b="b"/>
              <a:pathLst>
                <a:path w="350" h="657" extrusionOk="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avLst/>
              <a:gdLst/>
              <a:ahLst/>
              <a:cxnLst/>
              <a:rect l="l" t="t" r="r" b="b"/>
              <a:pathLst>
                <a:path w="452" h="667" extrusionOk="0">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avLst/>
              <a:gdLst/>
              <a:ahLst/>
              <a:cxnLst/>
              <a:rect l="l" t="t" r="r" b="b"/>
              <a:pathLst>
                <a:path w="432" h="678" extrusionOk="0">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avLst/>
              <a:gdLst/>
              <a:ahLst/>
              <a:cxnLst/>
              <a:rect l="l" t="t" r="r" b="b"/>
              <a:pathLst>
                <a:path w="503" h="657" extrusionOk="0">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avLst/>
              <a:gdLst/>
              <a:ahLst/>
              <a:cxnLst/>
              <a:rect l="l" t="t" r="r" b="b"/>
              <a:pathLst>
                <a:path w="432" h="668" extrusionOk="0">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avLst/>
              <a:gdLst/>
              <a:ahLst/>
              <a:cxnLst/>
              <a:rect l="l" t="t" r="r" b="b"/>
              <a:pathLst>
                <a:path w="472" h="680" extrusionOk="0">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avLst/>
              <a:gdLst/>
              <a:ahLst/>
              <a:cxnLst/>
              <a:rect l="l" t="t" r="r" b="b"/>
              <a:pathLst>
                <a:path w="452" h="657" extrusionOk="0">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avLst/>
              <a:gdLst/>
              <a:ahLst/>
              <a:cxnLst/>
              <a:rect l="l" t="t" r="r" b="b"/>
              <a:pathLst>
                <a:path w="472" h="690" extrusionOk="0">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avLst/>
              <a:gdLst/>
              <a:ahLst/>
              <a:cxnLst/>
              <a:rect l="l" t="t" r="r" b="b"/>
              <a:pathLst>
                <a:path w="473" h="688" extrusionOk="0">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avLst/>
              <a:gdLst/>
              <a:ahLst/>
              <a:cxnLst/>
              <a:rect l="l" t="t" r="r" b="b"/>
              <a:pathLst>
                <a:path w="360" h="657" extrusionOk="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avLst/>
              <a:gdLst/>
              <a:ahLst/>
              <a:cxnLst/>
              <a:rect l="l" t="t" r="r" b="b"/>
              <a:pathLst>
                <a:path w="472" h="682" extrusionOk="0">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avLst/>
              <a:gdLst/>
              <a:ahLst/>
              <a:cxnLst/>
              <a:rect l="l" t="t" r="r" b="b"/>
              <a:pathLst>
                <a:path w="442" h="667" extrusionOk="0">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avLst/>
              <a:gdLst/>
              <a:ahLst/>
              <a:cxnLst/>
              <a:rect l="l" t="t" r="r" b="b"/>
              <a:pathLst>
                <a:path w="432" h="678" extrusionOk="0">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avLst/>
              <a:gdLst/>
              <a:ahLst/>
              <a:cxnLst/>
              <a:rect l="l" t="t" r="r" b="b"/>
              <a:pathLst>
                <a:path w="493" h="657" extrusionOk="0">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avLst/>
              <a:gdLst/>
              <a:ahLst/>
              <a:cxnLst/>
              <a:rect l="l" t="t" r="r" b="b"/>
              <a:pathLst>
                <a:path w="1826" h="370" extrusionOk="0">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avLst/>
              <a:gdLst/>
              <a:ahLst/>
              <a:cxnLst/>
              <a:rect l="l" t="t" r="r" b="b"/>
              <a:pathLst>
                <a:path w="3302" h="370" extrusionOk="0">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avLst/>
              <a:gdLst/>
              <a:ahLst/>
              <a:cxnLst/>
              <a:rect l="l" t="t" r="r" b="b"/>
              <a:pathLst>
                <a:path w="1826" h="370" extrusionOk="0">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avLst/>
              <a:gdLst/>
              <a:ahLst/>
              <a:cxnLst/>
              <a:rect l="l" t="t" r="r" b="b"/>
              <a:pathLst>
                <a:path w="1006" h="6664" extrusionOk="0">
                  <a:moveTo>
                    <a:pt x="1" y="1"/>
                  </a:moveTo>
                  <a:lnTo>
                    <a:pt x="1" y="6664"/>
                  </a:lnTo>
                  <a:lnTo>
                    <a:pt x="1005" y="6664"/>
                  </a:lnTo>
                  <a:lnTo>
                    <a:pt x="10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avLst/>
              <a:gdLst/>
              <a:ahLst/>
              <a:cxnLst/>
              <a:rect l="l" t="t" r="r" b="b"/>
              <a:pathLst>
                <a:path w="1" h="1006" fill="none" extrusionOk="0">
                  <a:moveTo>
                    <a:pt x="0" y="1006"/>
                  </a:moveTo>
                  <a:lnTo>
                    <a:pt x="0" y="1"/>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avLst/>
              <a:gdLst/>
              <a:ahLst/>
              <a:cxnLst/>
              <a:rect l="l" t="t" r="r" b="b"/>
              <a:pathLst>
                <a:path w="1" h="1006" fill="none" extrusionOk="0">
                  <a:moveTo>
                    <a:pt x="0" y="1"/>
                  </a:moveTo>
                  <a:lnTo>
                    <a:pt x="0" y="1006"/>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avLst/>
              <a:gdLst/>
              <a:ahLst/>
              <a:cxnLst/>
              <a:rect l="l" t="t" r="r" b="b"/>
              <a:pathLst>
                <a:path w="821" h="3712" extrusionOk="0">
                  <a:moveTo>
                    <a:pt x="1" y="0"/>
                  </a:moveTo>
                  <a:lnTo>
                    <a:pt x="1" y="3711"/>
                  </a:lnTo>
                  <a:lnTo>
                    <a:pt x="821" y="3711"/>
                  </a:lnTo>
                  <a:lnTo>
                    <a:pt x="82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avLst/>
              <a:gdLst/>
              <a:ahLst/>
              <a:cxnLst/>
              <a:rect l="l" t="t" r="r" b="b"/>
              <a:pathLst>
                <a:path w="1" h="822" fill="none" extrusionOk="0">
                  <a:moveTo>
                    <a:pt x="1" y="821"/>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avLst/>
              <a:gdLst/>
              <a:ahLst/>
              <a:cxnLst/>
              <a:rect l="l" t="t" r="r" b="b"/>
              <a:pathLst>
                <a:path w="1" h="2861" fill="none" extrusionOk="0">
                  <a:moveTo>
                    <a:pt x="1" y="0"/>
                  </a:moveTo>
                  <a:lnTo>
                    <a:pt x="1" y="286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avLst/>
              <a:gdLst/>
              <a:ahLst/>
              <a:cxnLst/>
              <a:rect l="l" t="t" r="r" b="b"/>
              <a:pathLst>
                <a:path w="1006" h="4594" extrusionOk="0">
                  <a:moveTo>
                    <a:pt x="1" y="0"/>
                  </a:moveTo>
                  <a:lnTo>
                    <a:pt x="1" y="4593"/>
                  </a:lnTo>
                  <a:lnTo>
                    <a:pt x="1005" y="4593"/>
                  </a:lnTo>
                  <a:lnTo>
                    <a:pt x="10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avLst/>
              <a:gdLst/>
              <a:ahLst/>
              <a:cxnLst/>
              <a:rect l="l" t="t" r="r" b="b"/>
              <a:pathLst>
                <a:path w="1" h="3241" fill="none" extrusionOk="0">
                  <a:moveTo>
                    <a:pt x="1" y="3240"/>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avLst/>
              <a:gdLst/>
              <a:ahLst/>
              <a:cxnLst/>
              <a:rect l="l" t="t" r="r" b="b"/>
              <a:pathLst>
                <a:path w="1" h="1006" fill="none" extrusionOk="0">
                  <a:moveTo>
                    <a:pt x="1" y="1"/>
                  </a:moveTo>
                  <a:lnTo>
                    <a:pt x="1" y="1005"/>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avLst/>
              <a:gdLst/>
              <a:ahLst/>
              <a:cxnLst/>
              <a:rect l="l" t="t" r="r" b="b"/>
              <a:pathLst>
                <a:path w="1006" h="4029" extrusionOk="0">
                  <a:moveTo>
                    <a:pt x="0" y="0"/>
                  </a:moveTo>
                  <a:lnTo>
                    <a:pt x="0" y="4029"/>
                  </a:lnTo>
                  <a:lnTo>
                    <a:pt x="1005" y="402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avLst/>
              <a:gdLst/>
              <a:ahLst/>
              <a:cxnLst/>
              <a:rect l="l" t="t" r="r" b="b"/>
              <a:pathLst>
                <a:path w="1" h="1006" fill="none" extrusionOk="0">
                  <a:moveTo>
                    <a:pt x="1" y="1005"/>
                  </a:moveTo>
                  <a:lnTo>
                    <a:pt x="1" y="0"/>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avLst/>
              <a:gdLst/>
              <a:ahLst/>
              <a:cxnLst/>
              <a:rect l="l" t="t" r="r" b="b"/>
              <a:pathLst>
                <a:path w="1" h="4153" fill="none" extrusionOk="0">
                  <a:moveTo>
                    <a:pt x="1" y="0"/>
                  </a:moveTo>
                  <a:lnTo>
                    <a:pt x="1" y="4152"/>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avLst/>
              <a:gdLst/>
              <a:ahLst/>
              <a:cxnLst/>
              <a:rect l="l" t="t" r="r" b="b"/>
              <a:pathLst>
                <a:path w="1006" h="4040" extrusionOk="0">
                  <a:moveTo>
                    <a:pt x="1" y="0"/>
                  </a:moveTo>
                  <a:lnTo>
                    <a:pt x="1" y="4039"/>
                  </a:lnTo>
                  <a:lnTo>
                    <a:pt x="1005" y="403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avLst/>
              <a:gdLst/>
              <a:ahLst/>
              <a:cxnLst/>
              <a:rect l="l" t="t" r="r" b="b"/>
              <a:pathLst>
                <a:path w="1" h="1006" fill="none" extrusionOk="0">
                  <a:moveTo>
                    <a:pt x="0" y="1005"/>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avLst/>
              <a:gdLst/>
              <a:ahLst/>
              <a:cxnLst/>
              <a:rect l="l" t="t" r="r" b="b"/>
              <a:pathLst>
                <a:path w="1" h="4153" fill="none" extrusionOk="0">
                  <a:moveTo>
                    <a:pt x="0" y="0"/>
                  </a:moveTo>
                  <a:lnTo>
                    <a:pt x="0" y="4152"/>
                  </a:lnTo>
                </a:path>
              </a:pathLst>
            </a:custGeom>
            <a:solidFill>
              <a:schemeClr val="accent6"/>
            </a:solid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avLst/>
              <a:gdLst/>
              <a:ahLst/>
              <a:cxnLst/>
              <a:rect l="l" t="t" r="r" b="b"/>
              <a:pathLst>
                <a:path w="913" h="3681" extrusionOk="0">
                  <a:moveTo>
                    <a:pt x="0" y="0"/>
                  </a:moveTo>
                  <a:lnTo>
                    <a:pt x="0" y="3680"/>
                  </a:lnTo>
                  <a:lnTo>
                    <a:pt x="913" y="3680"/>
                  </a:lnTo>
                  <a:lnTo>
                    <a:pt x="9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avLst/>
              <a:gdLst/>
              <a:ahLst/>
              <a:cxnLst/>
              <a:rect l="l" t="t" r="r" b="b"/>
              <a:pathLst>
                <a:path w="1" h="924" fill="none" extrusionOk="0">
                  <a:moveTo>
                    <a:pt x="1" y="924"/>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avLst/>
              <a:gdLst/>
              <a:ahLst/>
              <a:cxnLst/>
              <a:rect l="l" t="t" r="r" b="b"/>
              <a:pathLst>
                <a:path w="1" h="3794" fill="none" extrusionOk="0">
                  <a:moveTo>
                    <a:pt x="1" y="0"/>
                  </a:moveTo>
                  <a:lnTo>
                    <a:pt x="1" y="3793"/>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14"/>
          <p:cNvSpPr/>
          <p:nvPr/>
        </p:nvSpPr>
        <p:spPr>
          <a:xfrm>
            <a:off x="3110373" y="903607"/>
            <a:ext cx="914916" cy="1113652"/>
          </a:xfrm>
          <a:custGeom>
            <a:avLst/>
            <a:gdLst/>
            <a:ahLst/>
            <a:cxnLst/>
            <a:rect l="l" t="t" r="r" b="b"/>
            <a:pathLst>
              <a:path w="9792" h="11919" extrusionOk="0">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avLst/>
            <a:gdLst/>
            <a:ahLst/>
            <a:cxnLst/>
            <a:rect l="l" t="t" r="r" b="b"/>
            <a:pathLst>
              <a:path w="8063" h="6855" extrusionOk="0">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avLst/>
            <a:gdLst/>
            <a:ahLst/>
            <a:cxnLst/>
            <a:rect l="l" t="t" r="r" b="b"/>
            <a:pathLst>
              <a:path w="7482" h="8764" extrusionOk="0">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avLst/>
            <a:gdLst/>
            <a:ahLst/>
            <a:cxnLst/>
            <a:rect l="l" t="t" r="r" b="b"/>
            <a:pathLst>
              <a:path w="6383" h="5101" extrusionOk="0">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avLst/>
            <a:gdLst/>
            <a:ahLst/>
            <a:cxnLst/>
            <a:rect l="l" t="t" r="r" b="b"/>
            <a:pathLst>
              <a:path w="5851" h="6855" extrusionOk="0">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avLst/>
            <a:gdLst/>
            <a:ahLst/>
            <a:cxnLst/>
            <a:rect l="l" t="t" r="r" b="b"/>
            <a:pathLst>
              <a:path w="34521" h="2322" extrusionOk="0">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avLst/>
            <a:gdLst/>
            <a:ahLst/>
            <a:cxnLst/>
            <a:rect l="l" t="t" r="r" b="b"/>
            <a:pathLst>
              <a:path w="1" h="1" extrusionOk="0">
                <a:moveTo>
                  <a:pt x="1" y="0"/>
                </a:moveTo>
                <a:close/>
              </a:path>
            </a:pathLst>
          </a:custGeom>
          <a:solidFill>
            <a:srgbClr val="FF9D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avLst/>
            <a:gdLst/>
            <a:ahLst/>
            <a:cxnLst/>
            <a:rect l="l" t="t" r="r" b="b"/>
            <a:pathLst>
              <a:path w="19932" h="32140" extrusionOk="0">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avLst/>
            <a:gdLst/>
            <a:ahLst/>
            <a:cxnLst/>
            <a:rect l="l" t="t" r="r" b="b"/>
            <a:pathLst>
              <a:path w="6721" h="714" extrusionOk="0">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avLst/>
            <a:gdLst/>
            <a:ahLst/>
            <a:cxnLst/>
            <a:rect l="l" t="t" r="r" b="b"/>
            <a:pathLst>
              <a:path w="10033" h="581" extrusionOk="0">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avLst/>
            <a:gdLst/>
            <a:ahLst/>
            <a:cxnLst/>
            <a:rect l="l" t="t" r="r" b="b"/>
            <a:pathLst>
              <a:path w="13345" h="569" extrusionOk="0">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avLst/>
            <a:gdLst/>
            <a:ahLst/>
            <a:cxnLst/>
            <a:rect l="l" t="t" r="r" b="b"/>
            <a:pathLst>
              <a:path w="15859" h="569" extrusionOk="0">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avLst/>
            <a:gdLst/>
            <a:ahLst/>
            <a:cxnLst/>
            <a:rect l="l" t="t" r="r" b="b"/>
            <a:pathLst>
              <a:path w="17575" h="569" extrusionOk="0">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avLst/>
            <a:gdLst/>
            <a:ahLst/>
            <a:cxnLst/>
            <a:rect l="l" t="t" r="r" b="b"/>
            <a:pathLst>
              <a:path w="18796" h="569" extrusionOk="0">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avLst/>
            <a:gdLst/>
            <a:ahLst/>
            <a:cxnLst/>
            <a:rect l="l" t="t" r="r" b="b"/>
            <a:pathLst>
              <a:path w="19835" h="581" extrusionOk="0">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avLst/>
            <a:gdLst/>
            <a:ahLst/>
            <a:cxnLst/>
            <a:rect l="l" t="t" r="r" b="b"/>
            <a:pathLst>
              <a:path w="19944" h="569" extrusionOk="0">
                <a:moveTo>
                  <a:pt x="0" y="0"/>
                </a:moveTo>
                <a:lnTo>
                  <a:pt x="0" y="568"/>
                </a:lnTo>
                <a:lnTo>
                  <a:pt x="19944" y="568"/>
                </a:lnTo>
                <a:cubicBezTo>
                  <a:pt x="19944" y="375"/>
                  <a:pt x="19944" y="181"/>
                  <a:pt x="19944"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avLst/>
            <a:gdLst/>
            <a:ahLst/>
            <a:cxnLst/>
            <a:rect l="l" t="t" r="r" b="b"/>
            <a:pathLst>
              <a:path w="19847" h="569" extrusionOk="0">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avLst/>
            <a:gdLst/>
            <a:ahLst/>
            <a:cxnLst/>
            <a:rect l="l" t="t" r="r" b="b"/>
            <a:pathLst>
              <a:path w="18784" h="569" extrusionOk="0">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avLst/>
            <a:gdLst/>
            <a:ahLst/>
            <a:cxnLst/>
            <a:rect l="l" t="t" r="r" b="b"/>
            <a:pathLst>
              <a:path w="17551" h="581" extrusionOk="0">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avLst/>
            <a:gdLst/>
            <a:ahLst/>
            <a:cxnLst/>
            <a:rect l="l" t="t" r="r" b="b"/>
            <a:pathLst>
              <a:path w="15822" h="569" extrusionOk="0">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avLst/>
            <a:gdLst/>
            <a:ahLst/>
            <a:cxnLst/>
            <a:rect l="l" t="t" r="r" b="b"/>
            <a:pathLst>
              <a:path w="13320" h="569" extrusionOk="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avLst/>
            <a:gdLst/>
            <a:ahLst/>
            <a:cxnLst/>
            <a:rect l="l" t="t" r="r" b="b"/>
            <a:pathLst>
              <a:path w="10009" h="569" extrusionOk="0">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avLst/>
            <a:gdLst/>
            <a:ahLst/>
            <a:cxnLst/>
            <a:rect l="l" t="t" r="r" b="b"/>
            <a:pathLst>
              <a:path w="6697" h="702" extrusionOk="0">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avLst/>
            <a:gdLst/>
            <a:ahLst/>
            <a:cxnLst/>
            <a:rect l="l" t="t" r="r" b="b"/>
            <a:pathLst>
              <a:path w="20234" h="32140" extrusionOk="0">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avLst/>
            <a:gdLst/>
            <a:ahLst/>
            <a:cxnLst/>
            <a:rect l="l" t="t" r="r" b="b"/>
            <a:pathLst>
              <a:path w="16282" h="29964" extrusionOk="0">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avLst/>
            <a:gdLst/>
            <a:ahLst/>
            <a:cxnLst/>
            <a:rect l="l" t="t" r="r" b="b"/>
            <a:pathLst>
              <a:path w="15592" h="29964" extrusionOk="0">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avLst/>
            <a:gdLst/>
            <a:ahLst/>
            <a:cxnLst/>
            <a:rect l="l" t="t" r="r" b="b"/>
            <a:pathLst>
              <a:path w="9453" h="17811" extrusionOk="0">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avLst/>
            <a:gdLst/>
            <a:ahLst/>
            <a:cxnLst/>
            <a:rect l="l" t="t" r="r" b="b"/>
            <a:pathLst>
              <a:path w="8704" h="27529" extrusionOk="0">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avLst/>
            <a:gdLst/>
            <a:ahLst/>
            <a:cxnLst/>
            <a:rect l="l" t="t" r="r" b="b"/>
            <a:pathLst>
              <a:path w="485" h="231" extrusionOk="0">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avLst/>
            <a:gdLst/>
            <a:ahLst/>
            <a:cxnLst/>
            <a:rect l="l" t="t" r="r" b="b"/>
            <a:pathLst>
              <a:path w="1162" h="1933" extrusionOk="0">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avLst/>
            <a:gdLst/>
            <a:ahLst/>
            <a:cxnLst/>
            <a:rect l="l" t="t" r="r" b="b"/>
            <a:pathLst>
              <a:path w="3454" h="8067" extrusionOk="0">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avLst/>
            <a:gdLst/>
            <a:ahLst/>
            <a:cxnLst/>
            <a:rect l="l" t="t" r="r" b="b"/>
            <a:pathLst>
              <a:path w="5077" h="4075" extrusionOk="0">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avLst/>
            <a:gdLst/>
            <a:ahLst/>
            <a:cxnLst/>
            <a:rect l="l" t="t" r="r" b="b"/>
            <a:pathLst>
              <a:path w="1085" h="654" extrusionOk="0">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avLst/>
            <a:gdLst/>
            <a:ahLst/>
            <a:cxnLst/>
            <a:rect l="l" t="t" r="r" b="b"/>
            <a:pathLst>
              <a:path w="1208" h="474" extrusionOk="0">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avLst/>
            <a:gdLst/>
            <a:ahLst/>
            <a:cxnLst/>
            <a:rect l="l" t="t" r="r" b="b"/>
            <a:pathLst>
              <a:path w="1802" h="1721" extrusionOk="0">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avLst/>
            <a:gdLst/>
            <a:ahLst/>
            <a:cxnLst/>
            <a:rect l="l" t="t" r="r" b="b"/>
            <a:pathLst>
              <a:path w="267" h="406" extrusionOk="0">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avLst/>
            <a:gdLst/>
            <a:ahLst/>
            <a:cxnLst/>
            <a:rect l="l" t="t" r="r" b="b"/>
            <a:pathLst>
              <a:path w="1621" h="8063" extrusionOk="0">
                <a:moveTo>
                  <a:pt x="1" y="1"/>
                </a:moveTo>
                <a:lnTo>
                  <a:pt x="1" y="8062"/>
                </a:lnTo>
                <a:lnTo>
                  <a:pt x="1621" y="8062"/>
                </a:lnTo>
                <a:lnTo>
                  <a:pt x="16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avLst/>
            <a:gdLst/>
            <a:ahLst/>
            <a:cxnLst/>
            <a:rect l="l" t="t" r="r" b="b"/>
            <a:pathLst>
              <a:path w="1621" h="8063" extrusionOk="0">
                <a:moveTo>
                  <a:pt x="1" y="1"/>
                </a:moveTo>
                <a:lnTo>
                  <a:pt x="1" y="8062"/>
                </a:lnTo>
                <a:lnTo>
                  <a:pt x="1620" y="8062"/>
                </a:lnTo>
                <a:lnTo>
                  <a:pt x="16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avLst/>
            <a:gdLst/>
            <a:ahLst/>
            <a:cxnLst/>
            <a:rect l="l" t="t" r="r" b="b"/>
            <a:pathLst>
              <a:path w="1620" h="10493" extrusionOk="0">
                <a:moveTo>
                  <a:pt x="0" y="1"/>
                </a:moveTo>
                <a:lnTo>
                  <a:pt x="0" y="10492"/>
                </a:lnTo>
                <a:lnTo>
                  <a:pt x="1620" y="10492"/>
                </a:lnTo>
                <a:lnTo>
                  <a:pt x="16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avLst/>
            <a:gdLst/>
            <a:ahLst/>
            <a:cxnLst/>
            <a:rect l="l" t="t" r="r" b="b"/>
            <a:pathLst>
              <a:path w="1621" h="10493" extrusionOk="0">
                <a:moveTo>
                  <a:pt x="1" y="1"/>
                </a:moveTo>
                <a:lnTo>
                  <a:pt x="1" y="10492"/>
                </a:lnTo>
                <a:lnTo>
                  <a:pt x="1620" y="10492"/>
                </a:lnTo>
                <a:lnTo>
                  <a:pt x="162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avLst/>
            <a:gdLst/>
            <a:ahLst/>
            <a:cxnLst/>
            <a:rect l="l" t="t" r="r" b="b"/>
            <a:pathLst>
              <a:path w="1620" h="12849" extrusionOk="0">
                <a:moveTo>
                  <a:pt x="0" y="0"/>
                </a:moveTo>
                <a:lnTo>
                  <a:pt x="0" y="12848"/>
                </a:lnTo>
                <a:lnTo>
                  <a:pt x="1620" y="12848"/>
                </a:lnTo>
                <a:lnTo>
                  <a:pt x="16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avLst/>
            <a:gdLst/>
            <a:ahLst/>
            <a:cxnLst/>
            <a:rect l="l" t="t" r="r" b="b"/>
            <a:pathLst>
              <a:path w="1621" h="12849" extrusionOk="0">
                <a:moveTo>
                  <a:pt x="1" y="0"/>
                </a:moveTo>
                <a:lnTo>
                  <a:pt x="1" y="12848"/>
                </a:lnTo>
                <a:lnTo>
                  <a:pt x="1620" y="12848"/>
                </a:lnTo>
                <a:lnTo>
                  <a:pt x="16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avLst/>
            <a:gdLst/>
            <a:ahLst/>
            <a:cxnLst/>
            <a:rect l="l" t="t" r="r" b="b"/>
            <a:pathLst>
              <a:path w="6021" h="4908" extrusionOk="0">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avLst/>
            <a:gdLst/>
            <a:ahLst/>
            <a:cxnLst/>
            <a:rect l="l" t="t" r="r" b="b"/>
            <a:pathLst>
              <a:path w="1234" h="2141" extrusionOk="0">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avLst/>
            <a:gdLst/>
            <a:ahLst/>
            <a:cxnLst/>
            <a:rect l="l" t="t" r="r" b="b"/>
            <a:pathLst>
              <a:path w="1233" h="2141" extrusionOk="0">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avLst/>
            <a:gdLst/>
            <a:ahLst/>
            <a:cxnLst/>
            <a:rect l="l" t="t" r="r" b="b"/>
            <a:pathLst>
              <a:path w="1234" h="2141" extrusionOk="0">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4"/>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1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00" cy="25704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Accuracy score</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Classification report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Confusion matrix &amp; plot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Normalised confusion matrix</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ROC Curve: Receiver Operating Characteristic</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AUC: area under the curve. </a:t>
            </a:r>
            <a:r>
              <a:rPr lang="en-GB" b="1">
                <a:solidFill>
                  <a:schemeClr val="dk1"/>
                </a:solidFill>
              </a:rPr>
              <a:t>A model whose predictions are 100% wrong has an AUC of 0.0; one whose predictions are 100% correct has an AUC of 1.0.</a:t>
            </a:r>
            <a:endParaRPr sz="1400" b="1" i="0" u="none" strike="noStrike" cap="none">
              <a:solidFill>
                <a:srgbClr val="000000"/>
              </a:solidFill>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1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2800" b="1" i="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avLst/>
              <a:gdLst/>
              <a:ahLst/>
              <a:cxnLst/>
              <a:rect l="l" t="t" r="r" b="b"/>
              <a:pathLst>
                <a:path w="2757" h="2020" extrusionOk="0">
                  <a:moveTo>
                    <a:pt x="2757" y="1"/>
                  </a:moveTo>
                  <a:lnTo>
                    <a:pt x="1" y="653"/>
                  </a:lnTo>
                  <a:lnTo>
                    <a:pt x="158" y="2019"/>
                  </a:lnTo>
                  <a:lnTo>
                    <a:pt x="2648" y="750"/>
                  </a:lnTo>
                  <a:lnTo>
                    <a:pt x="27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avLst/>
              <a:gdLst/>
              <a:ahLst/>
              <a:cxnLst/>
              <a:rect l="l" t="t" r="r" b="b"/>
              <a:pathLst>
                <a:path w="1464" h="5718" extrusionOk="0">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avLst/>
              <a:gdLst/>
              <a:ahLst/>
              <a:cxnLst/>
              <a:rect l="l" t="t" r="r" b="b"/>
              <a:pathLst>
                <a:path w="6335" h="5540" extrusionOk="0">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avLst/>
              <a:gdLst/>
              <a:ahLst/>
              <a:cxnLst/>
              <a:rect l="l" t="t" r="r" b="b"/>
              <a:pathLst>
                <a:path w="1391" h="1186" extrusionOk="0">
                  <a:moveTo>
                    <a:pt x="907" y="1"/>
                  </a:moveTo>
                  <a:lnTo>
                    <a:pt x="0" y="110"/>
                  </a:lnTo>
                  <a:lnTo>
                    <a:pt x="471" y="1185"/>
                  </a:lnTo>
                  <a:lnTo>
                    <a:pt x="1390" y="1064"/>
                  </a:lnTo>
                  <a:lnTo>
                    <a:pt x="90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avLst/>
              <a:gdLst/>
              <a:ahLst/>
              <a:cxnLst/>
              <a:rect l="l" t="t" r="r" b="b"/>
              <a:pathLst>
                <a:path w="3035" h="1270" extrusionOk="0">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avLst/>
              <a:gdLst/>
              <a:ahLst/>
              <a:cxnLst/>
              <a:rect l="l" t="t" r="r" b="b"/>
              <a:pathLst>
                <a:path w="2974" h="363" extrusionOk="0">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avLst/>
              <a:gdLst/>
              <a:ahLst/>
              <a:cxnLst/>
              <a:rect l="l" t="t" r="r" b="b"/>
              <a:pathLst>
                <a:path w="4207" h="5086" extrusionOk="0">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avLst/>
              <a:gdLst/>
              <a:ahLst/>
              <a:cxnLst/>
              <a:rect l="l" t="t" r="r" b="b"/>
              <a:pathLst>
                <a:path w="4098" h="6310" extrusionOk="0">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avLst/>
              <a:gdLst/>
              <a:ahLst/>
              <a:cxnLst/>
              <a:rect l="l" t="t" r="r" b="b"/>
              <a:pathLst>
                <a:path w="2177" h="2315" extrusionOk="0">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avLst/>
              <a:gdLst/>
              <a:ahLst/>
              <a:cxnLst/>
              <a:rect l="l" t="t" r="r" b="b"/>
              <a:pathLst>
                <a:path w="1648" h="1295" extrusionOk="0">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avLst/>
              <a:gdLst/>
              <a:ahLst/>
              <a:cxnLst/>
              <a:rect l="l" t="t" r="r" b="b"/>
              <a:pathLst>
                <a:path w="1258" h="1276" extrusionOk="0">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avLst/>
              <a:gdLst/>
              <a:ahLst/>
              <a:cxnLst/>
              <a:rect l="l" t="t" r="r" b="b"/>
              <a:pathLst>
                <a:path w="5766" h="4128" extrusionOk="0">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avLst/>
              <a:gdLst/>
              <a:ahLst/>
              <a:cxnLst/>
              <a:rect l="l" t="t" r="r" b="b"/>
              <a:pathLst>
                <a:path w="1910" h="1439" fill="none" extrusionOk="0">
                  <a:moveTo>
                    <a:pt x="0" y="0"/>
                  </a:moveTo>
                  <a:lnTo>
                    <a:pt x="1330" y="1439"/>
                  </a:lnTo>
                  <a:lnTo>
                    <a:pt x="1910" y="798"/>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avLst/>
              <a:gdLst/>
              <a:ahLst/>
              <a:cxnLst/>
              <a:rect l="l" t="t" r="r" b="b"/>
              <a:pathLst>
                <a:path w="3845" h="2285" fill="none" extrusionOk="0">
                  <a:moveTo>
                    <a:pt x="3844" y="1402"/>
                  </a:moveTo>
                  <a:lnTo>
                    <a:pt x="3240" y="2007"/>
                  </a:lnTo>
                  <a:cubicBezTo>
                    <a:pt x="3022" y="2273"/>
                    <a:pt x="2611" y="2285"/>
                    <a:pt x="2382" y="2031"/>
                  </a:cubicBezTo>
                  <a:lnTo>
                    <a:pt x="1" y="0"/>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avLst/>
              <a:gdLst/>
              <a:ahLst/>
              <a:cxnLst/>
              <a:rect l="l" t="t" r="r" b="b"/>
              <a:pathLst>
                <a:path w="980" h="1101" extrusionOk="0">
                  <a:moveTo>
                    <a:pt x="61" y="1"/>
                  </a:moveTo>
                  <a:lnTo>
                    <a:pt x="1" y="1028"/>
                  </a:lnTo>
                  <a:lnTo>
                    <a:pt x="931" y="1101"/>
                  </a:lnTo>
                  <a:lnTo>
                    <a:pt x="980" y="86"/>
                  </a:lnTo>
                  <a:lnTo>
                    <a:pt x="61"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avLst/>
              <a:gdLst/>
              <a:ahLst/>
              <a:cxnLst/>
              <a:rect l="l" t="t" r="r" b="b"/>
              <a:pathLst>
                <a:path w="3071" h="1754" extrusionOk="0">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avLst/>
              <a:gdLst/>
              <a:ahLst/>
              <a:cxnLst/>
              <a:rect l="l" t="t" r="r" b="b"/>
              <a:pathLst>
                <a:path w="3119" h="823" extrusionOk="0">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avLst/>
              <a:gdLst/>
              <a:ahLst/>
              <a:cxnLst/>
              <a:rect l="l" t="t" r="r" b="b"/>
              <a:pathLst>
                <a:path w="7664" h="6975" extrusionOk="0">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avLst/>
              <a:gdLst/>
              <a:ahLst/>
              <a:cxnLst/>
              <a:rect l="l" t="t" r="r" b="b"/>
              <a:pathLst>
                <a:path w="1319" h="2131" extrusionOk="0">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avLst/>
              <a:gdLst/>
              <a:ahLst/>
              <a:cxnLst/>
              <a:rect l="l" t="t" r="r" b="b"/>
              <a:pathLst>
                <a:path w="1234" h="1487" extrusionOk="0">
                  <a:moveTo>
                    <a:pt x="0" y="0"/>
                  </a:moveTo>
                  <a:cubicBezTo>
                    <a:pt x="0" y="0"/>
                    <a:pt x="25" y="1487"/>
                    <a:pt x="1173" y="1487"/>
                  </a:cubicBezTo>
                  <a:lnTo>
                    <a:pt x="1233" y="750"/>
                  </a:lnTo>
                  <a:lnTo>
                    <a:pt x="0" y="0"/>
                  </a:ln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avLst/>
              <a:gdLst/>
              <a:ahLst/>
              <a:cxnLst/>
              <a:rect l="l" t="t" r="r" b="b"/>
              <a:pathLst>
                <a:path w="2623" h="2049" extrusionOk="0">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avLst/>
              <a:gdLst/>
              <a:ahLst/>
              <a:cxnLst/>
              <a:rect l="l" t="t" r="r" b="b"/>
              <a:pathLst>
                <a:path w="1452" h="1305" extrusionOk="0">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avLst/>
              <a:gdLst/>
              <a:ahLst/>
              <a:cxnLst/>
              <a:rect l="l" t="t" r="r" b="b"/>
              <a:pathLst>
                <a:path w="3873" h="3283" extrusionOk="0">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avLst/>
              <a:gdLst/>
              <a:ahLst/>
              <a:cxnLst/>
              <a:rect l="l" t="t" r="r" b="b"/>
              <a:pathLst>
                <a:path w="2516" h="2856" extrusionOk="0">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avLst/>
              <a:gdLst/>
              <a:ahLst/>
              <a:cxnLst/>
              <a:rect l="l" t="t" r="r" b="b"/>
              <a:pathLst>
                <a:path w="914" h="753" extrusionOk="0">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avLst/>
              <a:gdLst/>
              <a:ahLst/>
              <a:cxnLst/>
              <a:rect l="l" t="t" r="r" b="b"/>
              <a:pathLst>
                <a:path w="937" h="792" extrusionOk="0">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avLst/>
              <a:gdLst/>
              <a:ahLst/>
              <a:cxnLst/>
              <a:rect l="l" t="t" r="r" b="b"/>
              <a:pathLst>
                <a:path w="2479" h="1328" extrusionOk="0">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avLst/>
              <a:gdLst/>
              <a:ahLst/>
              <a:cxnLst/>
              <a:rect l="l" t="t" r="r" b="b"/>
              <a:pathLst>
                <a:path w="1487" h="1672" extrusionOk="0">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avLst/>
              <a:gdLst/>
              <a:ahLst/>
              <a:cxnLst/>
              <a:rect l="l" t="t" r="r" b="b"/>
              <a:pathLst>
                <a:path w="7700" h="8216" extrusionOk="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avLst/>
              <a:gdLst/>
              <a:ahLst/>
              <a:cxnLst/>
              <a:rect l="l" t="t" r="r" b="b"/>
              <a:pathLst>
                <a:path w="1838" h="2455" extrusionOk="0">
                  <a:moveTo>
                    <a:pt x="593" y="1"/>
                  </a:moveTo>
                  <a:lnTo>
                    <a:pt x="1" y="2273"/>
                  </a:lnTo>
                  <a:lnTo>
                    <a:pt x="1246" y="2454"/>
                  </a:lnTo>
                  <a:lnTo>
                    <a:pt x="1838" y="158"/>
                  </a:lnTo>
                  <a:lnTo>
                    <a:pt x="5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avLst/>
              <a:gdLst/>
              <a:ahLst/>
              <a:cxnLst/>
              <a:rect l="l" t="t" r="r" b="b"/>
              <a:pathLst>
                <a:path w="3651" h="1536" extrusionOk="0">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avLst/>
              <a:gdLst/>
              <a:ahLst/>
              <a:cxnLst/>
              <a:rect l="l" t="t" r="r" b="b"/>
              <a:pathLst>
                <a:path w="3700" h="473" extrusionOk="0">
                  <a:moveTo>
                    <a:pt x="13" y="1"/>
                  </a:moveTo>
                  <a:lnTo>
                    <a:pt x="1" y="315"/>
                  </a:lnTo>
                  <a:lnTo>
                    <a:pt x="3687" y="472"/>
                  </a:lnTo>
                  <a:lnTo>
                    <a:pt x="3699" y="158"/>
                  </a:lnTo>
                  <a:lnTo>
                    <a:pt x="1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avLst/>
              <a:gdLst/>
              <a:ahLst/>
              <a:cxnLst/>
              <a:rect l="l" t="t" r="r" b="b"/>
              <a:pathLst>
                <a:path w="4183" h="7086" extrusionOk="0">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avLst/>
              <a:gdLst/>
              <a:ahLst/>
              <a:cxnLst/>
              <a:rect l="l" t="t" r="r" b="b"/>
              <a:pathLst>
                <a:path w="8946" h="4321" extrusionOk="0">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avLst/>
              <a:gdLst/>
              <a:ahLst/>
              <a:cxnLst/>
              <a:rect l="l" t="t" r="r" b="b"/>
              <a:pathLst>
                <a:path w="2419" h="1947" extrusionOk="0">
                  <a:moveTo>
                    <a:pt x="2067" y="0"/>
                  </a:moveTo>
                  <a:lnTo>
                    <a:pt x="1" y="738"/>
                  </a:lnTo>
                  <a:lnTo>
                    <a:pt x="327" y="1946"/>
                  </a:lnTo>
                  <a:lnTo>
                    <a:pt x="2418" y="1209"/>
                  </a:lnTo>
                  <a:lnTo>
                    <a:pt x="20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avLst/>
              <a:gdLst/>
              <a:ahLst/>
              <a:cxnLst/>
              <a:rect l="l" t="t" r="r" b="b"/>
              <a:pathLst>
                <a:path w="2648" h="3485" extrusionOk="0">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avLst/>
              <a:gdLst/>
              <a:ahLst/>
              <a:cxnLst/>
              <a:rect l="l" t="t" r="r" b="b"/>
              <a:pathLst>
                <a:path w="1621" h="3555" extrusionOk="0">
                  <a:moveTo>
                    <a:pt x="291" y="1"/>
                  </a:moveTo>
                  <a:lnTo>
                    <a:pt x="1" y="109"/>
                  </a:lnTo>
                  <a:lnTo>
                    <a:pt x="1330" y="3554"/>
                  </a:lnTo>
                  <a:lnTo>
                    <a:pt x="1620" y="3433"/>
                  </a:lnTo>
                  <a:lnTo>
                    <a:pt x="2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avLst/>
              <a:gdLst/>
              <a:ahLst/>
              <a:cxnLst/>
              <a:rect l="l" t="t" r="r" b="b"/>
              <a:pathLst>
                <a:path w="8220" h="4662" extrusionOk="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avLst/>
              <a:gdLst/>
              <a:ahLst/>
              <a:cxnLst/>
              <a:rect l="l" t="t" r="r" b="b"/>
              <a:pathLst>
                <a:path w="2261" h="2965" extrusionOk="0">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avLst/>
              <a:gdLst/>
              <a:ahLst/>
              <a:cxnLst/>
              <a:rect l="l" t="t" r="r" b="b"/>
              <a:pathLst>
                <a:path w="738" h="968" extrusionOk="0">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avLst/>
              <a:gdLst/>
              <a:ahLst/>
              <a:cxnLst/>
              <a:rect l="l" t="t" r="r" b="b"/>
              <a:pathLst>
                <a:path w="1997" h="3026" extrusionOk="0">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avLst/>
              <a:gdLst/>
              <a:ahLst/>
              <a:cxnLst/>
              <a:rect l="l" t="t" r="r" b="b"/>
              <a:pathLst>
                <a:path w="400" h="738" extrusionOk="0">
                  <a:moveTo>
                    <a:pt x="399" y="1"/>
                  </a:moveTo>
                  <a:lnTo>
                    <a:pt x="37" y="448"/>
                  </a:lnTo>
                  <a:cubicBezTo>
                    <a:pt x="0" y="496"/>
                    <a:pt x="0" y="581"/>
                    <a:pt x="49" y="641"/>
                  </a:cubicBezTo>
                  <a:lnTo>
                    <a:pt x="230" y="738"/>
                  </a:lnTo>
                  <a:lnTo>
                    <a:pt x="399"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avLst/>
              <a:gdLst/>
              <a:ahLst/>
              <a:cxnLst/>
              <a:rect l="l" t="t" r="r" b="b"/>
              <a:pathLst>
                <a:path w="3277" h="2967" extrusionOk="0">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avLst/>
              <a:gdLst/>
              <a:ahLst/>
              <a:cxnLst/>
              <a:rect l="l" t="t" r="r" b="b"/>
              <a:pathLst>
                <a:path w="690" h="1004" extrusionOk="0">
                  <a:moveTo>
                    <a:pt x="278" y="0"/>
                  </a:moveTo>
                  <a:lnTo>
                    <a:pt x="278" y="0"/>
                  </a:lnTo>
                  <a:cubicBezTo>
                    <a:pt x="278" y="0"/>
                    <a:pt x="0" y="786"/>
                    <a:pt x="689" y="1004"/>
                  </a:cubicBezTo>
                  <a:lnTo>
                    <a:pt x="2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avLst/>
              <a:gdLst/>
              <a:ahLst/>
              <a:cxnLst/>
              <a:rect l="l" t="t" r="r" b="b"/>
              <a:pathLst>
                <a:path w="460" h="642" extrusionOk="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avLst/>
              <a:gdLst/>
              <a:ahLst/>
              <a:cxnLst/>
              <a:rect l="l" t="t" r="r" b="b"/>
              <a:pathLst>
                <a:path w="1176" h="911" extrusionOk="0">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avLst/>
              <a:gdLst/>
              <a:ahLst/>
              <a:cxnLst/>
              <a:rect l="l" t="t" r="r" b="b"/>
              <a:pathLst>
                <a:path w="3131" h="2205" extrusionOk="0">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avLst/>
              <a:gdLst/>
              <a:ahLst/>
              <a:cxnLst/>
              <a:rect l="l" t="t" r="r" b="b"/>
              <a:pathLst>
                <a:path w="4183" h="2346" extrusionOk="0">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avLst/>
              <a:gdLst/>
              <a:ahLst/>
              <a:cxnLst/>
              <a:rect l="l" t="t" r="r" b="b"/>
              <a:pathLst>
                <a:path w="4268" h="7815" extrusionOk="0">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avLst/>
              <a:gdLst/>
              <a:ahLst/>
              <a:cxnLst/>
              <a:rect l="l" t="t" r="r" b="b"/>
              <a:pathLst>
                <a:path w="5657" h="4500" extrusionOk="0">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avLst/>
              <a:gdLst/>
              <a:ahLst/>
              <a:cxnLst/>
              <a:rect l="l" t="t" r="r" b="b"/>
              <a:pathLst>
                <a:path w="1814" h="1681" extrusionOk="0">
                  <a:moveTo>
                    <a:pt x="774" y="0"/>
                  </a:moveTo>
                  <a:lnTo>
                    <a:pt x="1" y="266"/>
                  </a:lnTo>
                  <a:lnTo>
                    <a:pt x="871" y="1680"/>
                  </a:lnTo>
                  <a:lnTo>
                    <a:pt x="1814" y="1354"/>
                  </a:lnTo>
                  <a:lnTo>
                    <a:pt x="774"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avLst/>
              <a:gdLst/>
              <a:ahLst/>
              <a:cxnLst/>
              <a:rect l="l" t="t" r="r" b="b"/>
              <a:pathLst>
                <a:path w="1633" h="1806" extrusionOk="0">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avLst/>
              <a:gdLst/>
              <a:ahLst/>
              <a:cxnLst/>
              <a:rect l="l" t="t" r="r" b="b"/>
              <a:pathLst>
                <a:path w="702" h="2433" extrusionOk="0">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avLst/>
              <a:gdLst/>
              <a:ahLst/>
              <a:cxnLst/>
              <a:rect l="l" t="t" r="r" b="b"/>
              <a:pathLst>
                <a:path w="4473" h="5371" extrusionOk="0">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4" name="Google Shape;2204;p16"/>
          <p:cNvSpPr txBox="1">
            <a:spLocks noGrp="1"/>
          </p:cNvSpPr>
          <p:nvPr>
            <p:ph type="title"/>
          </p:nvPr>
        </p:nvSpPr>
        <p:spPr>
          <a:xfrm>
            <a:off x="1642675" y="2018927"/>
            <a:ext cx="129262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0.94</a:t>
            </a:r>
            <a:endParaRPr/>
          </a:p>
        </p:txBody>
      </p:sp>
      <p:sp>
        <p:nvSpPr>
          <p:cNvPr id="2205" name="Google Shape;2205;p16"/>
          <p:cNvSpPr txBox="1">
            <a:spLocks noGrp="1"/>
          </p:cNvSpPr>
          <p:nvPr>
            <p:ph type="title"/>
          </p:nvPr>
        </p:nvSpPr>
        <p:spPr>
          <a:xfrm>
            <a:off x="4024538" y="2018926"/>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0.74</a:t>
            </a:r>
            <a:endParaRPr/>
          </a:p>
          <a:p>
            <a:pPr marL="0" lvl="0" indent="0" algn="ctr" rtl="0">
              <a:lnSpc>
                <a:spcPct val="100000"/>
              </a:lnSpc>
              <a:spcBef>
                <a:spcPts val="0"/>
              </a:spcBef>
              <a:spcAft>
                <a:spcPts val="0"/>
              </a:spcAft>
              <a:buSzPts val="3000"/>
              <a:buNone/>
            </a:pPr>
            <a:endParaRPr/>
          </a:p>
        </p:txBody>
      </p:sp>
      <p:sp>
        <p:nvSpPr>
          <p:cNvPr id="2206" name="Google Shape;2206;p16"/>
          <p:cNvSpPr txBox="1">
            <a:spLocks noGrp="1"/>
          </p:cNvSpPr>
          <p:nvPr>
            <p:ph type="title"/>
          </p:nvPr>
        </p:nvSpPr>
        <p:spPr>
          <a:xfrm>
            <a:off x="6325300" y="2032327"/>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0.53</a:t>
            </a:r>
            <a:endParaRPr/>
          </a:p>
          <a:p>
            <a:pPr marL="0" lvl="0" indent="0" algn="ctr" rtl="0">
              <a:lnSpc>
                <a:spcPct val="100000"/>
              </a:lnSpc>
              <a:spcBef>
                <a:spcPts val="0"/>
              </a:spcBef>
              <a:spcAft>
                <a:spcPts val="0"/>
              </a:spcAft>
              <a:buSzPts val="3000"/>
              <a:buNone/>
            </a:pP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avLst/>
              <a:gdLst/>
              <a:ahLst/>
              <a:cxnLst/>
              <a:rect l="l" t="t" r="r" b="b"/>
              <a:pathLst>
                <a:path w="3071" h="3817" extrusionOk="0">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avLst/>
              <a:gdLst/>
              <a:ahLst/>
              <a:cxnLst/>
              <a:rect l="l" t="t" r="r" b="b"/>
              <a:pathLst>
                <a:path w="593" h="1209" extrusionOk="0">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avLst/>
              <a:gdLst/>
              <a:ahLst/>
              <a:cxnLst/>
              <a:rect l="l" t="t" r="r" b="b"/>
              <a:pathLst>
                <a:path w="2757" h="2731" extrusionOk="0">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avLst/>
              <a:gdLst/>
              <a:ahLst/>
              <a:cxnLst/>
              <a:rect l="l" t="t" r="r" b="b"/>
              <a:pathLst>
                <a:path w="641" h="815" extrusionOk="0">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avLst/>
              <a:gdLst/>
              <a:ahLst/>
              <a:cxnLst/>
              <a:rect l="l" t="t" r="r" b="b"/>
              <a:pathLst>
                <a:path w="4715" h="3507" extrusionOk="0">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avLst/>
              <a:gdLst/>
              <a:ahLst/>
              <a:cxnLst/>
              <a:rect l="l" t="t" r="r" b="b"/>
              <a:pathLst>
                <a:path w="1103" h="964" extrusionOk="0">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avLst/>
              <a:gdLst/>
              <a:ahLst/>
              <a:cxnLst/>
              <a:rect l="l" t="t" r="r" b="b"/>
              <a:pathLst>
                <a:path w="1089" h="998" extrusionOk="0">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avLst/>
              <a:gdLst/>
              <a:ahLst/>
              <a:cxnLst/>
              <a:rect l="l" t="t" r="r" b="b"/>
              <a:pathLst>
                <a:path w="2459" h="1856" extrusionOk="0">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avLst/>
              <a:gdLst/>
              <a:ahLst/>
              <a:cxnLst/>
              <a:rect l="l" t="t" r="r" b="b"/>
              <a:pathLst>
                <a:path w="3821" h="1393" extrusionOk="0">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avLst/>
              <a:gdLst/>
              <a:ahLst/>
              <a:cxnLst/>
              <a:rect l="l" t="t" r="r" b="b"/>
              <a:pathLst>
                <a:path w="9148" h="3058" extrusionOk="0">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avLst/>
              <a:gdLst/>
              <a:ahLst/>
              <a:cxnLst/>
              <a:rect l="l" t="t" r="r" b="b"/>
              <a:pathLst>
                <a:path w="4533" h="8907" extrusionOk="0">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avLst/>
              <a:gdLst/>
              <a:ahLst/>
              <a:cxnLst/>
              <a:rect l="l" t="t" r="r" b="b"/>
              <a:pathLst>
                <a:path w="2249" h="1218" extrusionOk="0">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avLst/>
              <a:gdLst/>
              <a:ahLst/>
              <a:cxnLst/>
              <a:rect l="l" t="t" r="r" b="b"/>
              <a:pathLst>
                <a:path w="5984" h="5743" extrusionOk="0">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avLst/>
              <a:gdLst/>
              <a:ahLst/>
              <a:cxnLst/>
              <a:rect l="l" t="t" r="r" b="b"/>
              <a:pathLst>
                <a:path w="1162" h="3288" fill="none" extrusionOk="0">
                  <a:moveTo>
                    <a:pt x="1" y="3288"/>
                  </a:moveTo>
                  <a:lnTo>
                    <a:pt x="629" y="3203"/>
                  </a:lnTo>
                  <a:lnTo>
                    <a:pt x="1161"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avLst/>
              <a:gdLst/>
              <a:ahLst/>
              <a:cxnLst/>
              <a:rect l="l" t="t" r="r" b="b"/>
              <a:pathLst>
                <a:path w="3096" h="3530" fill="none" extrusionOk="0">
                  <a:moveTo>
                    <a:pt x="1" y="3530"/>
                  </a:moveTo>
                  <a:lnTo>
                    <a:pt x="1814" y="3518"/>
                  </a:lnTo>
                  <a:cubicBezTo>
                    <a:pt x="2104" y="3518"/>
                    <a:pt x="2358" y="3324"/>
                    <a:pt x="2418" y="3034"/>
                  </a:cubicBezTo>
                  <a:lnTo>
                    <a:pt x="3095"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avLst/>
              <a:gdLst/>
              <a:ahLst/>
              <a:cxnLst/>
              <a:rect l="l" t="t" r="r" b="b"/>
              <a:pathLst>
                <a:path w="5247" h="521" extrusionOk="0">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avLst/>
              <a:gdLst/>
              <a:ahLst/>
              <a:cxnLst/>
              <a:rect l="l" t="t" r="r" b="b"/>
              <a:pathLst>
                <a:path w="2201" h="3603" fill="none" extrusionOk="0">
                  <a:moveTo>
                    <a:pt x="1" y="1"/>
                  </a:moveTo>
                  <a:lnTo>
                    <a:pt x="2200" y="3603"/>
                  </a:lnTo>
                </a:path>
              </a:pathLst>
            </a:custGeom>
            <a:noFill/>
            <a:ln w="9525" cap="rnd" cmpd="sng">
              <a:solidFill>
                <a:srgbClr val="091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7" name="Google Shape;2227;p16"/>
          <p:cNvSpPr txBox="1">
            <a:spLocks noGrp="1"/>
          </p:cNvSpPr>
          <p:nvPr>
            <p:ph type="title"/>
          </p:nvPr>
        </p:nvSpPr>
        <p:spPr>
          <a:xfrm>
            <a:off x="1135750"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LOGISTIC REGRESSION</a:t>
            </a:r>
            <a:endParaRPr sz="1600"/>
          </a:p>
        </p:txBody>
      </p:sp>
      <p:sp>
        <p:nvSpPr>
          <p:cNvPr id="2228" name="Google Shape;2228;p16"/>
          <p:cNvSpPr txBox="1">
            <a:spLocks noGrp="1"/>
          </p:cNvSpPr>
          <p:nvPr>
            <p:ph type="title" idx="4294967295"/>
          </p:nvPr>
        </p:nvSpPr>
        <p:spPr>
          <a:xfrm>
            <a:off x="3441527"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ADABOOST</a:t>
            </a:r>
            <a:endParaRPr sz="1600"/>
          </a:p>
        </p:txBody>
      </p:sp>
      <p:sp>
        <p:nvSpPr>
          <p:cNvPr id="2229" name="Google Shape;2229;p16"/>
          <p:cNvSpPr txBox="1">
            <a:spLocks noGrp="1"/>
          </p:cNvSpPr>
          <p:nvPr>
            <p:ph type="title" idx="4294967295"/>
          </p:nvPr>
        </p:nvSpPr>
        <p:spPr>
          <a:xfrm>
            <a:off x="5768152" y="333848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000"/>
                </a:srgbClr>
              </a:gs>
              <a:gs pos="100000">
                <a:srgbClr val="8B94F6"/>
              </a:gs>
            </a:gsLst>
            <a:lin ang="5400000" scaled="0"/>
          </a:gra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GB" sz="2000" b="1" i="0" u="none" strike="noStrike" cap="none">
                <a:solidFill>
                  <a:srgbClr val="0D20BA"/>
                </a:solidFill>
                <a:latin typeface="Open Sans"/>
                <a:ea typeface="Open Sans"/>
                <a:cs typeface="Open Sans"/>
                <a:sym typeface="Open Sans"/>
              </a:rPr>
              <a:t>AUC Comparison</a:t>
            </a:r>
            <a:endParaRPr sz="2000" b="1" i="0" u="none" strike="noStrike" cap="none">
              <a:solidFill>
                <a:srgbClr val="0D20BA"/>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2000" b="1" i="0" u="none" strike="noStrike" cap="non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4"/>
        <p:cNvGrpSpPr/>
        <p:nvPr/>
      </p:nvGrpSpPr>
      <p:grpSpPr>
        <a:xfrm>
          <a:off x="0" y="0"/>
          <a:ext cx="0" cy="0"/>
          <a:chOff x="0" y="0"/>
          <a:chExt cx="0" cy="0"/>
        </a:xfrm>
      </p:grpSpPr>
      <p:sp>
        <p:nvSpPr>
          <p:cNvPr id="2235" name="Google Shape;2235;p4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236" name="Google Shape;2236;p46"/>
          <p:cNvGraphicFramePr/>
          <p:nvPr/>
        </p:nvGraphicFramePr>
        <p:xfrm>
          <a:off x="598044" y="1674057"/>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2800"/>
                        <a:buFont typeface="Arial"/>
                        <a:buNone/>
                      </a:pPr>
                      <a:r>
                        <a:rPr lang="en-GB" sz="2800" u="none" strike="noStrike" cap="none"/>
                        <a:t>AUC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lvl="0" indent="0" algn="l" rtl="0">
                        <a:spcBef>
                          <a:spcPts val="0"/>
                        </a:spcBef>
                        <a:spcAft>
                          <a:spcPts val="0"/>
                        </a:spcAft>
                        <a:buClr>
                          <a:srgbClr val="000000"/>
                        </a:buClr>
                        <a:buSzPts val="1400"/>
                        <a:buFont typeface="Arial"/>
                        <a:buNone/>
                      </a:pPr>
                      <a:r>
                        <a:rPr lang="en-GB"/>
                        <a:t>AdaBoost</a:t>
                      </a:r>
                      <a:endParaRPr/>
                    </a:p>
                    <a:p>
                      <a:pPr marL="0" lvl="0" indent="0" algn="l" rtl="0">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0.711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0.737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0.732</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0.962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0.939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0.954</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0.530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0.525</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19"/>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ADABOOST CLASSIFIER</a:t>
            </a:r>
            <a:r>
              <a:rPr lang="en-GB" sz="3000" b="1" i="0" u="none" strike="noStrike" cap="none">
                <a:solidFill>
                  <a:schemeClr val="accent1"/>
                </a:solidFill>
                <a:latin typeface="Montserrat"/>
                <a:ea typeface="Montserrat"/>
                <a:cs typeface="Montserrat"/>
                <a:sym typeface="Montserrat"/>
              </a:rPr>
              <a:t>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42" name="Google Shape;2242;p19"/>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43" name="Google Shape;2243;p19"/>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44" name="Google Shape;2244;p19"/>
          <p:cNvSpPr txBox="1"/>
          <p:nvPr/>
        </p:nvSpPr>
        <p:spPr>
          <a:xfrm>
            <a:off x="886275" y="3900400"/>
            <a:ext cx="747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MODERATE Performance: </a:t>
            </a:r>
            <a:r>
              <a:rPr lang="en-GB" dirty="0">
                <a:solidFill>
                  <a:schemeClr val="dk1"/>
                </a:solidFill>
              </a:rPr>
              <a:t>When the true label is 0, 38% of the time the machine can predict it correctly;  when the true label is 1, 87% of the time the machine can predict it correctly. The AUC score is 0.74, which is better than random guessing, but there is still room for improvement.</a:t>
            </a:r>
            <a:endParaRPr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g1d2c22fef09_0_4"/>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LOGISTIC REGRESSION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0" name="Google Shape;2250;g1d2c22fef09_0_4"/>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1" name="Google Shape;2251;g1d2c22fef09_0_4"/>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52" name="Google Shape;2252;g1d2c22fef09_0_4"/>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BEST Performance: </a:t>
            </a:r>
            <a:r>
              <a:rPr lang="en-GB" dirty="0">
                <a:solidFill>
                  <a:schemeClr val="dk1"/>
                </a:solidFill>
              </a:rPr>
              <a:t>When the true label is 0, 59% of the time the machine can predict it correctly;  when the true label is 1, 92% of the time the machine can predict it correctly. Also, the AUC score is 0.94, which is a nearly perfect result.</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2"/>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TABLE OF CONTENTS</a:t>
            </a:r>
            <a:endParaRPr/>
          </a:p>
        </p:txBody>
      </p:sp>
      <p:sp>
        <p:nvSpPr>
          <p:cNvPr id="664" name="Google Shape;664;p2"/>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BACKGROUND</a:t>
            </a:r>
            <a:endParaRPr/>
          </a:p>
        </p:txBody>
      </p:sp>
      <p:sp>
        <p:nvSpPr>
          <p:cNvPr id="665" name="Google Shape;665;p2"/>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01</a:t>
            </a:r>
            <a:endParaRPr/>
          </a:p>
        </p:txBody>
      </p:sp>
      <p:sp>
        <p:nvSpPr>
          <p:cNvPr id="666" name="Google Shape;666;p2"/>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MODEL EVALUATION</a:t>
            </a:r>
            <a:endParaRPr/>
          </a:p>
        </p:txBody>
      </p:sp>
      <p:sp>
        <p:nvSpPr>
          <p:cNvPr id="667" name="Google Shape;667;p2"/>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04</a:t>
            </a:r>
            <a:endParaRPr/>
          </a:p>
        </p:txBody>
      </p:sp>
      <p:sp>
        <p:nvSpPr>
          <p:cNvPr id="668" name="Google Shape;668;p2"/>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&amp; METHODOLOGY</a:t>
            </a:r>
            <a:endParaRPr/>
          </a:p>
        </p:txBody>
      </p:sp>
      <p:sp>
        <p:nvSpPr>
          <p:cNvPr id="669" name="Google Shape;669;p2"/>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02</a:t>
            </a:r>
            <a:endParaRPr/>
          </a:p>
        </p:txBody>
      </p:sp>
      <p:sp>
        <p:nvSpPr>
          <p:cNvPr id="670" name="Google Shape;670;p2"/>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SUMMARY</a:t>
            </a:r>
            <a:endParaRPr/>
          </a:p>
        </p:txBody>
      </p:sp>
      <p:sp>
        <p:nvSpPr>
          <p:cNvPr id="671" name="Google Shape;671;p2"/>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05</a:t>
            </a:r>
            <a:endParaRPr/>
          </a:p>
        </p:txBody>
      </p:sp>
      <p:sp>
        <p:nvSpPr>
          <p:cNvPr id="672" name="Google Shape;672;p2"/>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DATA PREP &amp; MODEL TRAINING</a:t>
            </a:r>
            <a:endParaRPr/>
          </a:p>
        </p:txBody>
      </p:sp>
      <p:sp>
        <p:nvSpPr>
          <p:cNvPr id="673" name="Google Shape;673;p2"/>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03</a:t>
            </a:r>
            <a:endParaRPr/>
          </a:p>
        </p:txBody>
      </p:sp>
      <p:sp>
        <p:nvSpPr>
          <p:cNvPr id="674" name="Google Shape;674;p2"/>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FUTURE EXPLORATION</a:t>
            </a:r>
            <a:endParaRPr/>
          </a:p>
        </p:txBody>
      </p:sp>
      <p:sp>
        <p:nvSpPr>
          <p:cNvPr id="675" name="Google Shape;675;p2"/>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g1d2c22fef09_0_10"/>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NEURAL NETWORK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8" name="Google Shape;2258;g1d2c22fef09_0_10"/>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9" name="Google Shape;2259;g1d2c22fef09_0_10"/>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60" name="Google Shape;2260;g1d2c22fef09_0_10"/>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POOR Performance:</a:t>
            </a:r>
            <a:r>
              <a:rPr lang="en-GB" dirty="0">
                <a:solidFill>
                  <a:schemeClr val="dk1"/>
                </a:solidFill>
              </a:rPr>
              <a:t> Most of the time, regardless of the true label of 0 or 1, the model is likely to predict it as 0. Also, the AUC score is close to 0.5, which is similar to the result of random guessing.</a:t>
            </a:r>
            <a:endParaRPr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g1cd2b6a835e_1_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Accuracy</a:t>
            </a:r>
            <a:endParaRPr/>
          </a:p>
        </p:txBody>
      </p:sp>
      <p:graphicFrame>
        <p:nvGraphicFramePr>
          <p:cNvPr id="2266" name="Google Shape;2266;g1cd2b6a835e_1_0"/>
          <p:cNvGraphicFramePr/>
          <p:nvPr/>
        </p:nvGraphicFramePr>
        <p:xfrm>
          <a:off x="860232" y="1484132"/>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a:t>AdaBoost</a:t>
                      </a:r>
                      <a:endParaRPr/>
                    </a:p>
                    <a:p>
                      <a:pPr marL="0" marR="0" lvl="0" indent="0" algn="l" rtl="0">
                        <a:lnSpc>
                          <a:spcPct val="100000"/>
                        </a:lnSpc>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0.581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0.676</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a:t>
                      </a:r>
                      <a:r>
                        <a:rPr lang="en-GB"/>
                        <a:t>716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0.751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a:t>
                      </a:r>
                      <a:r>
                        <a:rPr lang="en-GB"/>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0.517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0.492</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17"/>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05 SUMMARY</a:t>
            </a:r>
            <a:endParaRPr/>
          </a:p>
          <a:p>
            <a:pPr marL="0" lvl="0" indent="0" algn="r" rtl="0">
              <a:lnSpc>
                <a:spcPct val="100000"/>
              </a:lnSpc>
              <a:spcBef>
                <a:spcPts val="0"/>
              </a:spcBef>
              <a:spcAft>
                <a:spcPts val="0"/>
              </a:spcAft>
              <a:buSzPts val="4800"/>
              <a:buNone/>
            </a:pPr>
            <a:endParaRPr/>
          </a:p>
        </p:txBody>
      </p:sp>
      <p:sp>
        <p:nvSpPr>
          <p:cNvPr id="2272" name="Google Shape;2272;p17"/>
          <p:cNvSpPr/>
          <p:nvPr/>
        </p:nvSpPr>
        <p:spPr>
          <a:xfrm>
            <a:off x="4704322" y="2923846"/>
            <a:ext cx="5957" cy="5957"/>
          </a:xfrm>
          <a:custGeom>
            <a:avLst/>
            <a:gdLst/>
            <a:ahLst/>
            <a:cxnLst/>
            <a:rect l="l" t="t" r="r" b="b"/>
            <a:pathLst>
              <a:path w="124" h="124" fill="none" extrusionOk="0">
                <a:moveTo>
                  <a:pt x="124" y="1"/>
                </a:moveTo>
                <a:lnTo>
                  <a:pt x="124" y="124"/>
                </a:ln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17"/>
          <p:cNvSpPr/>
          <p:nvPr/>
        </p:nvSpPr>
        <p:spPr>
          <a:xfrm>
            <a:off x="4703842" y="2630859"/>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17"/>
          <p:cNvSpPr/>
          <p:nvPr/>
        </p:nvSpPr>
        <p:spPr>
          <a:xfrm>
            <a:off x="4703842" y="2331434"/>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17"/>
          <p:cNvSpPr/>
          <p:nvPr/>
        </p:nvSpPr>
        <p:spPr>
          <a:xfrm>
            <a:off x="830580"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17"/>
          <p:cNvSpPr/>
          <p:nvPr/>
        </p:nvSpPr>
        <p:spPr>
          <a:xfrm>
            <a:off x="4703842"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17"/>
          <p:cNvSpPr/>
          <p:nvPr/>
        </p:nvSpPr>
        <p:spPr>
          <a:xfrm>
            <a:off x="830580"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17"/>
          <p:cNvSpPr/>
          <p:nvPr/>
        </p:nvSpPr>
        <p:spPr>
          <a:xfrm>
            <a:off x="4703842"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17"/>
          <p:cNvSpPr/>
          <p:nvPr/>
        </p:nvSpPr>
        <p:spPr>
          <a:xfrm>
            <a:off x="830580"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17"/>
          <p:cNvSpPr/>
          <p:nvPr/>
        </p:nvSpPr>
        <p:spPr>
          <a:xfrm>
            <a:off x="4703842"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17"/>
          <p:cNvSpPr/>
          <p:nvPr/>
        </p:nvSpPr>
        <p:spPr>
          <a:xfrm>
            <a:off x="438717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17"/>
          <p:cNvSpPr/>
          <p:nvPr/>
        </p:nvSpPr>
        <p:spPr>
          <a:xfrm>
            <a:off x="4063631"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17"/>
          <p:cNvSpPr/>
          <p:nvPr/>
        </p:nvSpPr>
        <p:spPr>
          <a:xfrm>
            <a:off x="37405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17"/>
          <p:cNvSpPr/>
          <p:nvPr/>
        </p:nvSpPr>
        <p:spPr>
          <a:xfrm>
            <a:off x="341703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17"/>
          <p:cNvSpPr/>
          <p:nvPr/>
        </p:nvSpPr>
        <p:spPr>
          <a:xfrm>
            <a:off x="30939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17"/>
          <p:cNvSpPr/>
          <p:nvPr/>
        </p:nvSpPr>
        <p:spPr>
          <a:xfrm>
            <a:off x="2770382"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17"/>
          <p:cNvSpPr/>
          <p:nvPr/>
        </p:nvSpPr>
        <p:spPr>
          <a:xfrm>
            <a:off x="2447370" y="2923846"/>
            <a:ext cx="0" cy="5957"/>
          </a:xfrm>
          <a:custGeom>
            <a:avLst/>
            <a:gdLst/>
            <a:ahLst/>
            <a:cxnLst/>
            <a:rect l="l" t="t" r="r" b="b"/>
            <a:pathLst>
              <a:path w="120000"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17"/>
          <p:cNvSpPr/>
          <p:nvPr/>
        </p:nvSpPr>
        <p:spPr>
          <a:xfrm>
            <a:off x="212378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17"/>
          <p:cNvSpPr/>
          <p:nvPr/>
        </p:nvSpPr>
        <p:spPr>
          <a:xfrm>
            <a:off x="180072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17"/>
          <p:cNvSpPr/>
          <p:nvPr/>
        </p:nvSpPr>
        <p:spPr>
          <a:xfrm>
            <a:off x="831541" y="1421824"/>
            <a:ext cx="3870487" cy="1415857"/>
          </a:xfrm>
          <a:custGeom>
            <a:avLst/>
            <a:gdLst/>
            <a:ahLst/>
            <a:cxnLst/>
            <a:rect l="l" t="t" r="r" b="b"/>
            <a:pathLst>
              <a:path w="80568" h="29474" fill="none" extrusionOk="0">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17"/>
          <p:cNvSpPr/>
          <p:nvPr/>
        </p:nvSpPr>
        <p:spPr>
          <a:xfrm>
            <a:off x="817754" y="1378493"/>
            <a:ext cx="3042133" cy="1460676"/>
          </a:xfrm>
          <a:custGeom>
            <a:avLst/>
            <a:gdLst/>
            <a:ahLst/>
            <a:cxnLst/>
            <a:rect l="l" t="t" r="r" b="b"/>
            <a:pathLst>
              <a:path w="63325" h="30407" fill="none" extrusionOk="0">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2" name="Google Shape;2292;p17"/>
          <p:cNvGrpSpPr/>
          <p:nvPr/>
        </p:nvGrpSpPr>
        <p:grpSpPr>
          <a:xfrm>
            <a:off x="725664" y="1150502"/>
            <a:ext cx="4089645" cy="1763986"/>
            <a:chOff x="701789" y="1150477"/>
            <a:chExt cx="4089645" cy="1763986"/>
          </a:xfrm>
        </p:grpSpPr>
        <p:sp>
          <p:nvSpPr>
            <p:cNvPr id="2293" name="Google Shape;2293;p17"/>
            <p:cNvSpPr/>
            <p:nvPr/>
          </p:nvSpPr>
          <p:spPr>
            <a:xfrm>
              <a:off x="468635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17"/>
            <p:cNvSpPr/>
            <p:nvPr/>
          </p:nvSpPr>
          <p:spPr>
            <a:xfrm>
              <a:off x="806705" y="1150477"/>
              <a:ext cx="48" cy="1754666"/>
            </a:xfrm>
            <a:custGeom>
              <a:avLst/>
              <a:gdLst/>
              <a:ahLst/>
              <a:cxnLst/>
              <a:rect l="l" t="t" r="r" b="b"/>
              <a:pathLst>
                <a:path w="1" h="36527" fill="none" extrusionOk="0">
                  <a:moveTo>
                    <a:pt x="0" y="36526"/>
                  </a:moveTo>
                  <a:lnTo>
                    <a:pt x="0"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17"/>
            <p:cNvSpPr/>
            <p:nvPr/>
          </p:nvSpPr>
          <p:spPr>
            <a:xfrm>
              <a:off x="831301" y="2630834"/>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17"/>
            <p:cNvSpPr/>
            <p:nvPr/>
          </p:nvSpPr>
          <p:spPr>
            <a:xfrm>
              <a:off x="831301" y="2331409"/>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17"/>
            <p:cNvSpPr/>
            <p:nvPr/>
          </p:nvSpPr>
          <p:spPr>
            <a:xfrm>
              <a:off x="831301" y="2032465"/>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17"/>
            <p:cNvSpPr/>
            <p:nvPr/>
          </p:nvSpPr>
          <p:spPr>
            <a:xfrm>
              <a:off x="831301" y="1733521"/>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17"/>
            <p:cNvSpPr/>
            <p:nvPr/>
          </p:nvSpPr>
          <p:spPr>
            <a:xfrm>
              <a:off x="831301" y="1434097"/>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17"/>
            <p:cNvSpPr/>
            <p:nvPr/>
          </p:nvSpPr>
          <p:spPr>
            <a:xfrm>
              <a:off x="436329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17"/>
            <p:cNvSpPr/>
            <p:nvPr/>
          </p:nvSpPr>
          <p:spPr>
            <a:xfrm>
              <a:off x="4039756"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17"/>
            <p:cNvSpPr/>
            <p:nvPr/>
          </p:nvSpPr>
          <p:spPr>
            <a:xfrm>
              <a:off x="37166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17"/>
            <p:cNvSpPr/>
            <p:nvPr/>
          </p:nvSpPr>
          <p:spPr>
            <a:xfrm>
              <a:off x="339315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17"/>
            <p:cNvSpPr/>
            <p:nvPr/>
          </p:nvSpPr>
          <p:spPr>
            <a:xfrm>
              <a:off x="30700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17"/>
            <p:cNvSpPr/>
            <p:nvPr/>
          </p:nvSpPr>
          <p:spPr>
            <a:xfrm>
              <a:off x="2746507"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17"/>
            <p:cNvSpPr/>
            <p:nvPr/>
          </p:nvSpPr>
          <p:spPr>
            <a:xfrm>
              <a:off x="2423495" y="1159797"/>
              <a:ext cx="0" cy="1754666"/>
            </a:xfrm>
            <a:custGeom>
              <a:avLst/>
              <a:gdLst/>
              <a:ahLst/>
              <a:cxnLst/>
              <a:rect l="l" t="t" r="r" b="b"/>
              <a:pathLst>
                <a:path w="120000"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17"/>
            <p:cNvSpPr/>
            <p:nvPr/>
          </p:nvSpPr>
          <p:spPr>
            <a:xfrm>
              <a:off x="20999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17"/>
            <p:cNvSpPr/>
            <p:nvPr/>
          </p:nvSpPr>
          <p:spPr>
            <a:xfrm>
              <a:off x="17768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17"/>
            <p:cNvSpPr/>
            <p:nvPr/>
          </p:nvSpPr>
          <p:spPr>
            <a:xfrm>
              <a:off x="14533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17"/>
            <p:cNvSpPr/>
            <p:nvPr/>
          </p:nvSpPr>
          <p:spPr>
            <a:xfrm>
              <a:off x="11302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17"/>
            <p:cNvSpPr/>
            <p:nvPr/>
          </p:nvSpPr>
          <p:spPr>
            <a:xfrm>
              <a:off x="701789" y="2878618"/>
              <a:ext cx="4089645" cy="48"/>
            </a:xfrm>
            <a:custGeom>
              <a:avLst/>
              <a:gdLst/>
              <a:ahLst/>
              <a:cxnLst/>
              <a:rect l="l" t="t" r="r" b="b"/>
              <a:pathLst>
                <a:path w="85130" h="1" fill="none" extrusionOk="0">
                  <a:moveTo>
                    <a:pt x="85129" y="1"/>
                  </a:moveTo>
                  <a:lnTo>
                    <a:pt x="1"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2" name="Google Shape;2312;p17"/>
          <p:cNvSpPr/>
          <p:nvPr/>
        </p:nvSpPr>
        <p:spPr>
          <a:xfrm>
            <a:off x="2344903" y="1684787"/>
            <a:ext cx="2456045" cy="2456926"/>
          </a:xfrm>
          <a:custGeom>
            <a:avLst/>
            <a:gdLst/>
            <a:ahLst/>
            <a:cxnLst/>
            <a:rect l="l" t="t" r="r" b="b"/>
            <a:pathLst>
              <a:path w="51125" h="51146" extrusionOk="0">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17"/>
          <p:cNvSpPr/>
          <p:nvPr/>
        </p:nvSpPr>
        <p:spPr>
          <a:xfrm>
            <a:off x="3898666" y="1812858"/>
            <a:ext cx="902768" cy="1118889"/>
          </a:xfrm>
          <a:custGeom>
            <a:avLst/>
            <a:gdLst/>
            <a:ahLst/>
            <a:cxnLst/>
            <a:rect l="l" t="t" r="r" b="b"/>
            <a:pathLst>
              <a:path w="18792" h="23292" extrusionOk="0">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17"/>
          <p:cNvSpPr/>
          <p:nvPr/>
        </p:nvSpPr>
        <p:spPr>
          <a:xfrm>
            <a:off x="2278946" y="1684787"/>
            <a:ext cx="2456525" cy="2456926"/>
          </a:xfrm>
          <a:custGeom>
            <a:avLst/>
            <a:gdLst/>
            <a:ahLst/>
            <a:cxnLst/>
            <a:rect l="l" t="t" r="r" b="b"/>
            <a:pathLst>
              <a:path w="51135" h="51146" extrusionOk="0">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17"/>
          <p:cNvSpPr/>
          <p:nvPr/>
        </p:nvSpPr>
        <p:spPr>
          <a:xfrm>
            <a:off x="3833141" y="1812858"/>
            <a:ext cx="902768" cy="1118889"/>
          </a:xfrm>
          <a:custGeom>
            <a:avLst/>
            <a:gdLst/>
            <a:ahLst/>
            <a:cxnLst/>
            <a:rect l="l" t="t" r="r" b="b"/>
            <a:pathLst>
              <a:path w="18792" h="23292" extrusionOk="0">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17"/>
          <p:cNvSpPr/>
          <p:nvPr/>
        </p:nvSpPr>
        <p:spPr>
          <a:xfrm>
            <a:off x="746849" y="1130806"/>
            <a:ext cx="1181015" cy="751018"/>
          </a:xfrm>
          <a:custGeom>
            <a:avLst/>
            <a:gdLst/>
            <a:ahLst/>
            <a:cxnLst/>
            <a:rect l="l" t="t" r="r" b="b"/>
            <a:pathLst>
              <a:path w="24584" h="15634" extrusionOk="0">
                <a:moveTo>
                  <a:pt x="1" y="0"/>
                </a:moveTo>
                <a:lnTo>
                  <a:pt x="1" y="15634"/>
                </a:lnTo>
                <a:lnTo>
                  <a:pt x="24584" y="15634"/>
                </a:lnTo>
                <a:lnTo>
                  <a:pt x="24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17"/>
          <p:cNvSpPr/>
          <p:nvPr/>
        </p:nvSpPr>
        <p:spPr>
          <a:xfrm>
            <a:off x="715816" y="1099293"/>
            <a:ext cx="1178085" cy="748040"/>
          </a:xfrm>
          <a:custGeom>
            <a:avLst/>
            <a:gdLst/>
            <a:ahLst/>
            <a:cxnLst/>
            <a:rect l="l" t="t" r="r" b="b"/>
            <a:pathLst>
              <a:path w="24523" h="15572" extrusionOk="0">
                <a:moveTo>
                  <a:pt x="1" y="0"/>
                </a:moveTo>
                <a:lnTo>
                  <a:pt x="1" y="15572"/>
                </a:lnTo>
                <a:lnTo>
                  <a:pt x="24522" y="15572"/>
                </a:lnTo>
                <a:lnTo>
                  <a:pt x="2452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17"/>
          <p:cNvSpPr/>
          <p:nvPr/>
        </p:nvSpPr>
        <p:spPr>
          <a:xfrm>
            <a:off x="714375" y="1097804"/>
            <a:ext cx="1181015" cy="751018"/>
          </a:xfrm>
          <a:custGeom>
            <a:avLst/>
            <a:gdLst/>
            <a:ahLst/>
            <a:cxnLst/>
            <a:rect l="l" t="t" r="r" b="b"/>
            <a:pathLst>
              <a:path w="24584" h="15634" extrusionOk="0">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17"/>
          <p:cNvSpPr/>
          <p:nvPr/>
        </p:nvSpPr>
        <p:spPr>
          <a:xfrm>
            <a:off x="827122" y="1404578"/>
            <a:ext cx="35021" cy="359561"/>
          </a:xfrm>
          <a:custGeom>
            <a:avLst/>
            <a:gdLst/>
            <a:ahLst/>
            <a:cxnLst/>
            <a:rect l="l" t="t" r="r" b="b"/>
            <a:pathLst>
              <a:path w="729" h="7485" extrusionOk="0">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17"/>
          <p:cNvSpPr/>
          <p:nvPr/>
        </p:nvSpPr>
        <p:spPr>
          <a:xfrm>
            <a:off x="1050694" y="1302160"/>
            <a:ext cx="35021" cy="359561"/>
          </a:xfrm>
          <a:custGeom>
            <a:avLst/>
            <a:gdLst/>
            <a:ahLst/>
            <a:cxnLst/>
            <a:rect l="l" t="t" r="r" b="b"/>
            <a:pathLst>
              <a:path w="729" h="7485" extrusionOk="0">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17"/>
          <p:cNvSpPr/>
          <p:nvPr/>
        </p:nvSpPr>
        <p:spPr>
          <a:xfrm>
            <a:off x="1106370" y="1238653"/>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17"/>
          <p:cNvSpPr/>
          <p:nvPr/>
        </p:nvSpPr>
        <p:spPr>
          <a:xfrm>
            <a:off x="883279" y="1276555"/>
            <a:ext cx="35021" cy="359561"/>
          </a:xfrm>
          <a:custGeom>
            <a:avLst/>
            <a:gdLst/>
            <a:ahLst/>
            <a:cxnLst/>
            <a:rect l="l" t="t" r="r" b="b"/>
            <a:pathLst>
              <a:path w="729" h="7485" extrusionOk="0">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17"/>
          <p:cNvSpPr/>
          <p:nvPr/>
        </p:nvSpPr>
        <p:spPr>
          <a:xfrm>
            <a:off x="938908" y="1328245"/>
            <a:ext cx="35502" cy="359080"/>
          </a:xfrm>
          <a:custGeom>
            <a:avLst/>
            <a:gdLst/>
            <a:ahLst/>
            <a:cxnLst/>
            <a:rect l="l" t="t" r="r" b="b"/>
            <a:pathLst>
              <a:path w="739" h="7475" extrusionOk="0">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17"/>
          <p:cNvSpPr/>
          <p:nvPr/>
        </p:nvSpPr>
        <p:spPr>
          <a:xfrm>
            <a:off x="1329942" y="1340591"/>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17"/>
          <p:cNvSpPr/>
          <p:nvPr/>
        </p:nvSpPr>
        <p:spPr>
          <a:xfrm>
            <a:off x="1386100" y="1391800"/>
            <a:ext cx="35502" cy="359032"/>
          </a:xfrm>
          <a:custGeom>
            <a:avLst/>
            <a:gdLst/>
            <a:ahLst/>
            <a:cxnLst/>
            <a:rect l="l" t="t" r="r" b="b"/>
            <a:pathLst>
              <a:path w="739" h="7474" extrusionOk="0">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17"/>
          <p:cNvSpPr/>
          <p:nvPr/>
        </p:nvSpPr>
        <p:spPr>
          <a:xfrm>
            <a:off x="1721457" y="1391800"/>
            <a:ext cx="35021" cy="359032"/>
          </a:xfrm>
          <a:custGeom>
            <a:avLst/>
            <a:gdLst/>
            <a:ahLst/>
            <a:cxnLst/>
            <a:rect l="l" t="t" r="r" b="b"/>
            <a:pathLst>
              <a:path w="729" h="7474" extrusionOk="0">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17"/>
          <p:cNvSpPr/>
          <p:nvPr/>
        </p:nvSpPr>
        <p:spPr>
          <a:xfrm>
            <a:off x="1777086" y="1321856"/>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17"/>
          <p:cNvSpPr/>
          <p:nvPr/>
        </p:nvSpPr>
        <p:spPr>
          <a:xfrm>
            <a:off x="1441728" y="1430183"/>
            <a:ext cx="35021" cy="359561"/>
          </a:xfrm>
          <a:custGeom>
            <a:avLst/>
            <a:gdLst/>
            <a:ahLst/>
            <a:cxnLst/>
            <a:rect l="l" t="t" r="r" b="b"/>
            <a:pathLst>
              <a:path w="729" h="7485" extrusionOk="0">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17"/>
          <p:cNvSpPr/>
          <p:nvPr/>
        </p:nvSpPr>
        <p:spPr>
          <a:xfrm>
            <a:off x="1162480" y="1263729"/>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17"/>
          <p:cNvSpPr/>
          <p:nvPr/>
        </p:nvSpPr>
        <p:spPr>
          <a:xfrm>
            <a:off x="995065" y="1366195"/>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17"/>
          <p:cNvSpPr/>
          <p:nvPr/>
        </p:nvSpPr>
        <p:spPr>
          <a:xfrm>
            <a:off x="1218156" y="1353369"/>
            <a:ext cx="35502" cy="359561"/>
          </a:xfrm>
          <a:custGeom>
            <a:avLst/>
            <a:gdLst/>
            <a:ahLst/>
            <a:cxnLst/>
            <a:rect l="l" t="t" r="r" b="b"/>
            <a:pathLst>
              <a:path w="739" h="7485" extrusionOk="0">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17"/>
          <p:cNvSpPr/>
          <p:nvPr/>
        </p:nvSpPr>
        <p:spPr>
          <a:xfrm>
            <a:off x="1497886" y="1378974"/>
            <a:ext cx="35454" cy="359561"/>
          </a:xfrm>
          <a:custGeom>
            <a:avLst/>
            <a:gdLst/>
            <a:ahLst/>
            <a:cxnLst/>
            <a:rect l="l" t="t" r="r" b="b"/>
            <a:pathLst>
              <a:path w="738" h="7485" extrusionOk="0">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17"/>
          <p:cNvSpPr/>
          <p:nvPr/>
        </p:nvSpPr>
        <p:spPr>
          <a:xfrm>
            <a:off x="1553514" y="1250951"/>
            <a:ext cx="35021" cy="359561"/>
          </a:xfrm>
          <a:custGeom>
            <a:avLst/>
            <a:gdLst/>
            <a:ahLst/>
            <a:cxnLst/>
            <a:rect l="l" t="t" r="r" b="b"/>
            <a:pathLst>
              <a:path w="729" h="7485" extrusionOk="0">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17"/>
          <p:cNvSpPr/>
          <p:nvPr/>
        </p:nvSpPr>
        <p:spPr>
          <a:xfrm>
            <a:off x="1609671" y="1314986"/>
            <a:ext cx="35021" cy="359513"/>
          </a:xfrm>
          <a:custGeom>
            <a:avLst/>
            <a:gdLst/>
            <a:ahLst/>
            <a:cxnLst/>
            <a:rect l="l" t="t" r="r" b="b"/>
            <a:pathLst>
              <a:path w="729" h="7484" extrusionOk="0">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17"/>
          <p:cNvSpPr/>
          <p:nvPr/>
        </p:nvSpPr>
        <p:spPr>
          <a:xfrm>
            <a:off x="1665300" y="1417404"/>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17"/>
          <p:cNvSpPr/>
          <p:nvPr/>
        </p:nvSpPr>
        <p:spPr>
          <a:xfrm>
            <a:off x="1274266" y="1289382"/>
            <a:ext cx="35021" cy="359513"/>
          </a:xfrm>
          <a:custGeom>
            <a:avLst/>
            <a:gdLst/>
            <a:ahLst/>
            <a:cxnLst/>
            <a:rect l="l" t="t" r="r" b="b"/>
            <a:pathLst>
              <a:path w="729" h="7484" extrusionOk="0">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17"/>
          <p:cNvSpPr/>
          <p:nvPr/>
        </p:nvSpPr>
        <p:spPr>
          <a:xfrm>
            <a:off x="4050324" y="1021471"/>
            <a:ext cx="627450" cy="665848"/>
          </a:xfrm>
          <a:custGeom>
            <a:avLst/>
            <a:gdLst/>
            <a:ahLst/>
            <a:cxnLst/>
            <a:rect l="l" t="t" r="r" b="b"/>
            <a:pathLst>
              <a:path w="13061" h="13861" extrusionOk="0">
                <a:moveTo>
                  <a:pt x="1" y="0"/>
                </a:moveTo>
                <a:lnTo>
                  <a:pt x="1" y="13860"/>
                </a:lnTo>
                <a:lnTo>
                  <a:pt x="13061" y="13860"/>
                </a:lnTo>
                <a:lnTo>
                  <a:pt x="1306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17"/>
          <p:cNvSpPr/>
          <p:nvPr/>
        </p:nvSpPr>
        <p:spPr>
          <a:xfrm>
            <a:off x="4033606" y="1003216"/>
            <a:ext cx="618563" cy="657009"/>
          </a:xfrm>
          <a:custGeom>
            <a:avLst/>
            <a:gdLst/>
            <a:ahLst/>
            <a:cxnLst/>
            <a:rect l="l" t="t" r="r" b="b"/>
            <a:pathLst>
              <a:path w="12876" h="13677" extrusionOk="0">
                <a:moveTo>
                  <a:pt x="0" y="1"/>
                </a:moveTo>
                <a:lnTo>
                  <a:pt x="0" y="13676"/>
                </a:lnTo>
                <a:lnTo>
                  <a:pt x="12876" y="13676"/>
                </a:lnTo>
                <a:lnTo>
                  <a:pt x="128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17"/>
          <p:cNvSpPr/>
          <p:nvPr/>
        </p:nvSpPr>
        <p:spPr>
          <a:xfrm>
            <a:off x="4032117" y="1001775"/>
            <a:ext cx="622022" cy="659939"/>
          </a:xfrm>
          <a:custGeom>
            <a:avLst/>
            <a:gdLst/>
            <a:ahLst/>
            <a:cxnLst/>
            <a:rect l="l" t="t" r="r" b="b"/>
            <a:pathLst>
              <a:path w="12948" h="13738" extrusionOk="0">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17"/>
          <p:cNvSpPr/>
          <p:nvPr/>
        </p:nvSpPr>
        <p:spPr>
          <a:xfrm>
            <a:off x="4102061" y="1122063"/>
            <a:ext cx="489528" cy="452465"/>
          </a:xfrm>
          <a:custGeom>
            <a:avLst/>
            <a:gdLst/>
            <a:ahLst/>
            <a:cxnLst/>
            <a:rect l="l" t="t" r="r" b="b"/>
            <a:pathLst>
              <a:path w="10190" h="9419" extrusionOk="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17"/>
          <p:cNvSpPr/>
          <p:nvPr/>
        </p:nvSpPr>
        <p:spPr>
          <a:xfrm>
            <a:off x="4373384" y="1466164"/>
            <a:ext cx="114287" cy="104914"/>
          </a:xfrm>
          <a:custGeom>
            <a:avLst/>
            <a:gdLst/>
            <a:ahLst/>
            <a:cxnLst/>
            <a:rect l="l" t="t" r="r" b="b"/>
            <a:pathLst>
              <a:path w="2379" h="2184" extrusionOk="0">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17"/>
          <p:cNvSpPr/>
          <p:nvPr/>
        </p:nvSpPr>
        <p:spPr>
          <a:xfrm>
            <a:off x="4443808" y="1386372"/>
            <a:ext cx="121205" cy="138924"/>
          </a:xfrm>
          <a:custGeom>
            <a:avLst/>
            <a:gdLst/>
            <a:ahLst/>
            <a:cxnLst/>
            <a:rect l="l" t="t" r="r" b="b"/>
            <a:pathLst>
              <a:path w="2523" h="2892" extrusionOk="0">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17"/>
          <p:cNvSpPr/>
          <p:nvPr/>
        </p:nvSpPr>
        <p:spPr>
          <a:xfrm>
            <a:off x="2251852" y="1889672"/>
            <a:ext cx="481697" cy="481672"/>
          </a:xfrm>
          <a:custGeom>
            <a:avLst/>
            <a:gdLst/>
            <a:ahLst/>
            <a:cxnLst/>
            <a:rect l="l" t="t" r="r" b="b"/>
            <a:pathLst>
              <a:path w="10027" h="10027" extrusionOk="0">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17"/>
          <p:cNvSpPr/>
          <p:nvPr/>
        </p:nvSpPr>
        <p:spPr>
          <a:xfrm>
            <a:off x="2204582" y="1859359"/>
            <a:ext cx="518111" cy="481624"/>
          </a:xfrm>
          <a:custGeom>
            <a:avLst/>
            <a:gdLst/>
            <a:ahLst/>
            <a:cxnLst/>
            <a:rect l="l" t="t" r="r" b="b"/>
            <a:pathLst>
              <a:path w="10785" h="10026" extrusionOk="0">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17"/>
          <p:cNvSpPr/>
          <p:nvPr/>
        </p:nvSpPr>
        <p:spPr>
          <a:xfrm>
            <a:off x="2226248" y="1879824"/>
            <a:ext cx="469351" cy="441753"/>
          </a:xfrm>
          <a:custGeom>
            <a:avLst/>
            <a:gdLst/>
            <a:ahLst/>
            <a:cxnLst/>
            <a:rect l="l" t="t" r="r" b="b"/>
            <a:pathLst>
              <a:path w="9770" h="9196" extrusionOk="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17"/>
          <p:cNvSpPr/>
          <p:nvPr/>
        </p:nvSpPr>
        <p:spPr>
          <a:xfrm>
            <a:off x="2464087" y="1944340"/>
            <a:ext cx="114816" cy="255127"/>
          </a:xfrm>
          <a:custGeom>
            <a:avLst/>
            <a:gdLst/>
            <a:ahLst/>
            <a:cxnLst/>
            <a:rect l="l" t="t" r="r" b="b"/>
            <a:pathLst>
              <a:path w="2390" h="5311" fill="none" extrusionOk="0">
                <a:moveTo>
                  <a:pt x="1" y="0"/>
                </a:moveTo>
                <a:lnTo>
                  <a:pt x="1" y="3025"/>
                </a:lnTo>
                <a:lnTo>
                  <a:pt x="2389" y="5311"/>
                </a:lnTo>
              </a:path>
            </a:pathLst>
          </a:custGeom>
          <a:noFill/>
          <a:ln w="9750" cap="flat" cmpd="sng">
            <a:solidFill>
              <a:srgbClr val="77543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17"/>
          <p:cNvSpPr/>
          <p:nvPr/>
        </p:nvSpPr>
        <p:spPr>
          <a:xfrm>
            <a:off x="3885359" y="2422516"/>
            <a:ext cx="616641" cy="555073"/>
          </a:xfrm>
          <a:custGeom>
            <a:avLst/>
            <a:gdLst/>
            <a:ahLst/>
            <a:cxnLst/>
            <a:rect l="l" t="t" r="r" b="b"/>
            <a:pathLst>
              <a:path w="12836" h="11555" extrusionOk="0">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17"/>
          <p:cNvSpPr/>
          <p:nvPr/>
        </p:nvSpPr>
        <p:spPr>
          <a:xfrm>
            <a:off x="1976062" y="2617552"/>
            <a:ext cx="545686" cy="369889"/>
          </a:xfrm>
          <a:custGeom>
            <a:avLst/>
            <a:gdLst/>
            <a:ahLst/>
            <a:cxnLst/>
            <a:rect l="l" t="t" r="r" b="b"/>
            <a:pathLst>
              <a:path w="11359" h="7700" extrusionOk="0">
                <a:moveTo>
                  <a:pt x="0" y="0"/>
                </a:moveTo>
                <a:lnTo>
                  <a:pt x="7853" y="7699"/>
                </a:lnTo>
                <a:lnTo>
                  <a:pt x="11359" y="7699"/>
                </a:lnTo>
                <a:lnTo>
                  <a:pt x="34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17"/>
          <p:cNvSpPr/>
          <p:nvPr/>
        </p:nvSpPr>
        <p:spPr>
          <a:xfrm>
            <a:off x="2353262" y="2236846"/>
            <a:ext cx="597473" cy="750586"/>
          </a:xfrm>
          <a:custGeom>
            <a:avLst/>
            <a:gdLst/>
            <a:ahLst/>
            <a:cxnLst/>
            <a:rect l="l" t="t" r="r" b="b"/>
            <a:pathLst>
              <a:path w="12437" h="15625" extrusionOk="0">
                <a:moveTo>
                  <a:pt x="8930" y="1"/>
                </a:moveTo>
                <a:lnTo>
                  <a:pt x="1" y="15624"/>
                </a:lnTo>
                <a:lnTo>
                  <a:pt x="3497" y="15624"/>
                </a:lnTo>
                <a:lnTo>
                  <a:pt x="124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17"/>
          <p:cNvSpPr/>
          <p:nvPr/>
        </p:nvSpPr>
        <p:spPr>
          <a:xfrm>
            <a:off x="2782247" y="2236846"/>
            <a:ext cx="586088" cy="750586"/>
          </a:xfrm>
          <a:custGeom>
            <a:avLst/>
            <a:gdLst/>
            <a:ahLst/>
            <a:cxnLst/>
            <a:rect l="l" t="t" r="r" b="b"/>
            <a:pathLst>
              <a:path w="12200" h="15625" extrusionOk="0">
                <a:moveTo>
                  <a:pt x="0" y="1"/>
                </a:moveTo>
                <a:lnTo>
                  <a:pt x="8704" y="15624"/>
                </a:lnTo>
                <a:lnTo>
                  <a:pt x="12199" y="15624"/>
                </a:lnTo>
                <a:lnTo>
                  <a:pt x="35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17"/>
          <p:cNvSpPr/>
          <p:nvPr/>
        </p:nvSpPr>
        <p:spPr>
          <a:xfrm>
            <a:off x="3199367" y="2380674"/>
            <a:ext cx="568361" cy="606762"/>
          </a:xfrm>
          <a:custGeom>
            <a:avLst/>
            <a:gdLst/>
            <a:ahLst/>
            <a:cxnLst/>
            <a:rect l="l" t="t" r="r" b="b"/>
            <a:pathLst>
              <a:path w="11831" h="12631" extrusionOk="0">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17"/>
          <p:cNvSpPr/>
          <p:nvPr/>
        </p:nvSpPr>
        <p:spPr>
          <a:xfrm>
            <a:off x="1976062" y="2617552"/>
            <a:ext cx="84743" cy="122159"/>
          </a:xfrm>
          <a:custGeom>
            <a:avLst/>
            <a:gdLst/>
            <a:ahLst/>
            <a:cxnLst/>
            <a:rect l="l" t="t" r="r" b="b"/>
            <a:pathLst>
              <a:path w="1764" h="2543" extrusionOk="0">
                <a:moveTo>
                  <a:pt x="0" y="0"/>
                </a:moveTo>
                <a:lnTo>
                  <a:pt x="923" y="2543"/>
                </a:lnTo>
                <a:lnTo>
                  <a:pt x="1764" y="1722"/>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17"/>
          <p:cNvSpPr/>
          <p:nvPr/>
        </p:nvSpPr>
        <p:spPr>
          <a:xfrm>
            <a:off x="2782247" y="2236846"/>
            <a:ext cx="83734" cy="221645"/>
          </a:xfrm>
          <a:custGeom>
            <a:avLst/>
            <a:gdLst/>
            <a:ahLst/>
            <a:cxnLst/>
            <a:rect l="l" t="t" r="r" b="b"/>
            <a:pathLst>
              <a:path w="1743" h="4614" extrusionOk="0">
                <a:moveTo>
                  <a:pt x="0" y="1"/>
                </a:moveTo>
                <a:lnTo>
                  <a:pt x="902" y="4614"/>
                </a:lnTo>
                <a:lnTo>
                  <a:pt x="1743" y="3138"/>
                </a:lnTo>
                <a:lnTo>
                  <a:pt x="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17"/>
          <p:cNvSpPr/>
          <p:nvPr/>
        </p:nvSpPr>
        <p:spPr>
          <a:xfrm>
            <a:off x="2534512" y="3073054"/>
            <a:ext cx="67016" cy="94634"/>
          </a:xfrm>
          <a:custGeom>
            <a:avLst/>
            <a:gdLst/>
            <a:ahLst/>
            <a:cxnLst/>
            <a:rect l="l" t="t" r="r" b="b"/>
            <a:pathLst>
              <a:path w="1395" h="1970" extrusionOk="0">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17"/>
          <p:cNvSpPr/>
          <p:nvPr/>
        </p:nvSpPr>
        <p:spPr>
          <a:xfrm>
            <a:off x="3133362" y="2318608"/>
            <a:ext cx="60146" cy="105442"/>
          </a:xfrm>
          <a:custGeom>
            <a:avLst/>
            <a:gdLst/>
            <a:ahLst/>
            <a:cxnLst/>
            <a:rect l="l" t="t" r="r" b="b"/>
            <a:pathLst>
              <a:path w="1252" h="2195" extrusionOk="0">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17"/>
          <p:cNvSpPr/>
          <p:nvPr/>
        </p:nvSpPr>
        <p:spPr>
          <a:xfrm>
            <a:off x="2943753" y="3629533"/>
            <a:ext cx="153200" cy="58558"/>
          </a:xfrm>
          <a:custGeom>
            <a:avLst/>
            <a:gdLst/>
            <a:ahLst/>
            <a:cxnLst/>
            <a:rect l="l" t="t" r="r" b="b"/>
            <a:pathLst>
              <a:path w="3189" h="1219" extrusionOk="0">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17"/>
          <p:cNvSpPr/>
          <p:nvPr/>
        </p:nvSpPr>
        <p:spPr>
          <a:xfrm>
            <a:off x="2951632" y="3605898"/>
            <a:ext cx="59618" cy="43570"/>
          </a:xfrm>
          <a:custGeom>
            <a:avLst/>
            <a:gdLst/>
            <a:ahLst/>
            <a:cxnLst/>
            <a:rect l="l" t="t" r="r" b="b"/>
            <a:pathLst>
              <a:path w="1241" h="907" extrusionOk="0">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17"/>
          <p:cNvSpPr/>
          <p:nvPr/>
        </p:nvSpPr>
        <p:spPr>
          <a:xfrm>
            <a:off x="2586201" y="3629533"/>
            <a:ext cx="151758" cy="58558"/>
          </a:xfrm>
          <a:custGeom>
            <a:avLst/>
            <a:gdLst/>
            <a:ahLst/>
            <a:cxnLst/>
            <a:rect l="l" t="t" r="r" b="b"/>
            <a:pathLst>
              <a:path w="3159" h="1219" extrusionOk="0">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17"/>
          <p:cNvSpPr/>
          <p:nvPr/>
        </p:nvSpPr>
        <p:spPr>
          <a:xfrm>
            <a:off x="2597058" y="3599989"/>
            <a:ext cx="59137" cy="49383"/>
          </a:xfrm>
          <a:custGeom>
            <a:avLst/>
            <a:gdLst/>
            <a:ahLst/>
            <a:cxnLst/>
            <a:rect l="l" t="t" r="r" b="b"/>
            <a:pathLst>
              <a:path w="1231" h="1028" extrusionOk="0">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17"/>
          <p:cNvSpPr/>
          <p:nvPr/>
        </p:nvSpPr>
        <p:spPr>
          <a:xfrm>
            <a:off x="2547819" y="3055328"/>
            <a:ext cx="52219" cy="33963"/>
          </a:xfrm>
          <a:custGeom>
            <a:avLst/>
            <a:gdLst/>
            <a:ahLst/>
            <a:cxnLst/>
            <a:rect l="l" t="t" r="r" b="b"/>
            <a:pathLst>
              <a:path w="1087" h="707" extrusionOk="0">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17"/>
          <p:cNvSpPr/>
          <p:nvPr/>
        </p:nvSpPr>
        <p:spPr>
          <a:xfrm>
            <a:off x="3122505" y="2403973"/>
            <a:ext cx="55726" cy="34347"/>
          </a:xfrm>
          <a:custGeom>
            <a:avLst/>
            <a:gdLst/>
            <a:ahLst/>
            <a:cxnLst/>
            <a:rect l="l" t="t" r="r" b="b"/>
            <a:pathLst>
              <a:path w="1160" h="715" extrusionOk="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17"/>
          <p:cNvSpPr/>
          <p:nvPr/>
        </p:nvSpPr>
        <p:spPr>
          <a:xfrm>
            <a:off x="2541333" y="2665302"/>
            <a:ext cx="209406" cy="409520"/>
          </a:xfrm>
          <a:custGeom>
            <a:avLst/>
            <a:gdLst/>
            <a:ahLst/>
            <a:cxnLst/>
            <a:rect l="l" t="t" r="r" b="b"/>
            <a:pathLst>
              <a:path w="4359" h="8525" extrusionOk="0">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17"/>
          <p:cNvSpPr/>
          <p:nvPr/>
        </p:nvSpPr>
        <p:spPr>
          <a:xfrm>
            <a:off x="2598307" y="3059267"/>
            <a:ext cx="247982" cy="557043"/>
          </a:xfrm>
          <a:custGeom>
            <a:avLst/>
            <a:gdLst/>
            <a:ahLst/>
            <a:cxnLst/>
            <a:rect l="l" t="t" r="r" b="b"/>
            <a:pathLst>
              <a:path w="5162" h="11596" extrusionOk="0">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17"/>
          <p:cNvSpPr/>
          <p:nvPr/>
        </p:nvSpPr>
        <p:spPr>
          <a:xfrm>
            <a:off x="2692607" y="3042021"/>
            <a:ext cx="322589" cy="574384"/>
          </a:xfrm>
          <a:custGeom>
            <a:avLst/>
            <a:gdLst/>
            <a:ahLst/>
            <a:cxnLst/>
            <a:rect l="l" t="t" r="r" b="b"/>
            <a:pathLst>
              <a:path w="6715" h="11957" extrusionOk="0">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17"/>
          <p:cNvSpPr/>
          <p:nvPr/>
        </p:nvSpPr>
        <p:spPr>
          <a:xfrm>
            <a:off x="2778788" y="2501827"/>
            <a:ext cx="160069" cy="197482"/>
          </a:xfrm>
          <a:custGeom>
            <a:avLst/>
            <a:gdLst/>
            <a:ahLst/>
            <a:cxnLst/>
            <a:rect l="l" t="t" r="r" b="b"/>
            <a:pathLst>
              <a:path w="3332" h="4111" extrusionOk="0">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17"/>
          <p:cNvSpPr/>
          <p:nvPr/>
        </p:nvSpPr>
        <p:spPr>
          <a:xfrm>
            <a:off x="2793056" y="2623605"/>
            <a:ext cx="119716" cy="19599"/>
          </a:xfrm>
          <a:custGeom>
            <a:avLst/>
            <a:gdLst/>
            <a:ahLst/>
            <a:cxnLst/>
            <a:rect l="l" t="t" r="r" b="b"/>
            <a:pathLst>
              <a:path w="2492" h="408" extrusionOk="0">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17"/>
          <p:cNvSpPr/>
          <p:nvPr/>
        </p:nvSpPr>
        <p:spPr>
          <a:xfrm>
            <a:off x="2682231" y="2636768"/>
            <a:ext cx="304910" cy="436229"/>
          </a:xfrm>
          <a:custGeom>
            <a:avLst/>
            <a:gdLst/>
            <a:ahLst/>
            <a:cxnLst/>
            <a:rect l="l" t="t" r="r" b="b"/>
            <a:pathLst>
              <a:path w="6347" h="9081" extrusionOk="0">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17"/>
          <p:cNvSpPr/>
          <p:nvPr/>
        </p:nvSpPr>
        <p:spPr>
          <a:xfrm>
            <a:off x="2907820" y="2420162"/>
            <a:ext cx="271426" cy="354805"/>
          </a:xfrm>
          <a:custGeom>
            <a:avLst/>
            <a:gdLst/>
            <a:ahLst/>
            <a:cxnLst/>
            <a:rect l="l" t="t" r="r" b="b"/>
            <a:pathLst>
              <a:path w="5650" h="7386" extrusionOk="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17"/>
          <p:cNvSpPr/>
          <p:nvPr/>
        </p:nvSpPr>
        <p:spPr>
          <a:xfrm>
            <a:off x="2560116" y="3116385"/>
            <a:ext cx="35021" cy="29639"/>
          </a:xfrm>
          <a:custGeom>
            <a:avLst/>
            <a:gdLst/>
            <a:ahLst/>
            <a:cxnLst/>
            <a:rect l="l" t="t" r="r" b="b"/>
            <a:pathLst>
              <a:path w="729" h="617" extrusionOk="0">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17"/>
          <p:cNvSpPr/>
          <p:nvPr/>
        </p:nvSpPr>
        <p:spPr>
          <a:xfrm>
            <a:off x="2543399" y="3125272"/>
            <a:ext cx="18736" cy="27141"/>
          </a:xfrm>
          <a:custGeom>
            <a:avLst/>
            <a:gdLst/>
            <a:ahLst/>
            <a:cxnLst/>
            <a:rect l="l" t="t" r="r" b="b"/>
            <a:pathLst>
              <a:path w="390" h="565" extrusionOk="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17"/>
          <p:cNvSpPr/>
          <p:nvPr/>
        </p:nvSpPr>
        <p:spPr>
          <a:xfrm>
            <a:off x="2814721" y="2461475"/>
            <a:ext cx="135761" cy="127011"/>
          </a:xfrm>
          <a:custGeom>
            <a:avLst/>
            <a:gdLst/>
            <a:ahLst/>
            <a:cxnLst/>
            <a:rect l="l" t="t" r="r" b="b"/>
            <a:pathLst>
              <a:path w="2826" h="2644" extrusionOk="0">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17"/>
          <p:cNvSpPr/>
          <p:nvPr/>
        </p:nvSpPr>
        <p:spPr>
          <a:xfrm>
            <a:off x="2761543" y="3138578"/>
            <a:ext cx="70475" cy="111831"/>
          </a:xfrm>
          <a:custGeom>
            <a:avLst/>
            <a:gdLst/>
            <a:ahLst/>
            <a:cxnLst/>
            <a:rect l="l" t="t" r="r" b="b"/>
            <a:pathLst>
              <a:path w="1467" h="2328" extrusionOk="0">
                <a:moveTo>
                  <a:pt x="0" y="0"/>
                </a:moveTo>
                <a:lnTo>
                  <a:pt x="0" y="0"/>
                </a:lnTo>
                <a:cubicBezTo>
                  <a:pt x="595" y="513"/>
                  <a:pt x="954" y="1230"/>
                  <a:pt x="862" y="2327"/>
                </a:cubicBezTo>
                <a:lnTo>
                  <a:pt x="1466" y="554"/>
                </a:lnTo>
                <a:lnTo>
                  <a:pt x="0" y="0"/>
                </a:lnTo>
                <a:close/>
              </a:path>
            </a:pathLst>
          </a:custGeom>
          <a:solidFill>
            <a:srgbClr val="301A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sp>
        <p:nvSpPr>
          <p:cNvPr id="2377" name="Google Shape;2377;p22"/>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CONCLUSION</a:t>
            </a:r>
            <a:endParaRPr/>
          </a:p>
          <a:p>
            <a:pPr marL="0" lvl="0" indent="0" algn="ctr" rtl="0">
              <a:lnSpc>
                <a:spcPct val="100000"/>
              </a:lnSpc>
              <a:spcBef>
                <a:spcPts val="0"/>
              </a:spcBef>
              <a:spcAft>
                <a:spcPts val="0"/>
              </a:spcAft>
              <a:buSzPts val="3000"/>
              <a:buNone/>
            </a:pPr>
            <a:endParaRPr/>
          </a:p>
        </p:txBody>
      </p:sp>
      <p:sp>
        <p:nvSpPr>
          <p:cNvPr id="2378" name="Google Shape;2378;p22"/>
          <p:cNvSpPr txBox="1"/>
          <p:nvPr/>
        </p:nvSpPr>
        <p:spPr>
          <a:xfrm>
            <a:off x="1776438" y="1247467"/>
            <a:ext cx="5591100" cy="3540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We were able to predict the moving direction of forex price change with the Logistic Regression Model at a 75% accuracy level.</a:t>
            </a:r>
            <a:endParaRPr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Our original hypothesis regarding the choice of data is correct for some factors, as the data set “</a:t>
            </a:r>
            <a:r>
              <a:rPr lang="en-GB" dirty="0" err="1">
                <a:solidFill>
                  <a:schemeClr val="dk1"/>
                </a:solidFill>
              </a:rPr>
              <a:t>Inflation+Interest+Indices</a:t>
            </a:r>
            <a:r>
              <a:rPr lang="en-GB" dirty="0">
                <a:solidFill>
                  <a:schemeClr val="dk1"/>
                </a:solidFill>
              </a:rPr>
              <a:t>” give us the highest AUC, except the Neural Network Model.</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Best Model: Logistic Regression</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Second Best Model: </a:t>
            </a:r>
            <a:r>
              <a:rPr lang="en-GB" dirty="0" err="1">
                <a:solidFill>
                  <a:schemeClr val="dk1"/>
                </a:solidFill>
              </a:rPr>
              <a:t>Adaboost</a:t>
            </a:r>
            <a:r>
              <a:rPr lang="en-GB" dirty="0">
                <a:solidFill>
                  <a:schemeClr val="dk1"/>
                </a:solidFill>
              </a:rPr>
              <a:t> Classifier</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Worst Model: Neural Network</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We left unemployment rate out as it does not provide significant improvement on AUC.</a:t>
            </a:r>
            <a:endParaRPr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2"/>
        <p:cNvGrpSpPr/>
        <p:nvPr/>
      </p:nvGrpSpPr>
      <p:grpSpPr>
        <a:xfrm>
          <a:off x="0" y="0"/>
          <a:ext cx="0" cy="0"/>
          <a:chOff x="0" y="0"/>
          <a:chExt cx="0" cy="0"/>
        </a:xfrm>
      </p:grpSpPr>
      <p:sp>
        <p:nvSpPr>
          <p:cNvPr id="2383" name="Google Shape;2383;p21"/>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DIFFICULTIES FACED</a:t>
            </a:r>
            <a:endParaRPr/>
          </a:p>
          <a:p>
            <a:pPr marL="0" lvl="0" indent="0" algn="ctr" rtl="0">
              <a:lnSpc>
                <a:spcPct val="100000"/>
              </a:lnSpc>
              <a:spcBef>
                <a:spcPts val="0"/>
              </a:spcBef>
              <a:spcAft>
                <a:spcPts val="0"/>
              </a:spcAft>
              <a:buSzPts val="3000"/>
              <a:buNone/>
            </a:pPr>
            <a:endParaRPr/>
          </a:p>
        </p:txBody>
      </p:sp>
      <p:sp>
        <p:nvSpPr>
          <p:cNvPr id="2384" name="Google Shape;2384;p21"/>
          <p:cNvSpPr txBox="1"/>
          <p:nvPr/>
        </p:nvSpPr>
        <p:spPr>
          <a:xfrm>
            <a:off x="1370699" y="1225650"/>
            <a:ext cx="6402600" cy="3540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rgbClr val="000000"/>
              </a:buClr>
              <a:buSzPts val="1400"/>
              <a:buFont typeface="Arial"/>
              <a:buAutoNum type="arabicPeriod"/>
            </a:pPr>
            <a:r>
              <a:rPr lang="en-GB" sz="1400" b="0" i="0" u="none" strike="noStrike" cap="none" dirty="0">
                <a:solidFill>
                  <a:schemeClr val="dk1"/>
                </a:solidFill>
                <a:latin typeface="Arial"/>
                <a:ea typeface="Arial"/>
                <a:cs typeface="Arial"/>
                <a:sym typeface="Arial"/>
              </a:rPr>
              <a:t>The forex rate of two currencies is determined by numerous factors. We tried few factors whereas had to let go many other factors affecting the exchange rate like trade news, balance of payment, war, etc.</a:t>
            </a:r>
            <a:r>
              <a:rPr lang="en-GB" dirty="0">
                <a:solidFill>
                  <a:schemeClr val="dk1"/>
                </a:solidFill>
              </a:rPr>
              <a:t> We decided which factors to keep based on comparison of AUC.</a:t>
            </a:r>
            <a:endParaRPr sz="1400" b="0" i="0" u="none" strike="noStrike" cap="none" dirty="0">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AutoNum type="arabicPeriod"/>
            </a:pPr>
            <a:r>
              <a:rPr lang="en-GB" dirty="0">
                <a:solidFill>
                  <a:schemeClr val="dk1"/>
                </a:solidFill>
              </a:rPr>
              <a:t>Oppose to what we expected, the more factors we added to the Logistic Regression Model, the lower its AUC is. So we did more research and found out that this can be due to the default algorithm (L2).</a:t>
            </a:r>
            <a:endParaRPr dirty="0">
              <a:solidFill>
                <a:schemeClr val="dk1"/>
              </a:solidFill>
            </a:endParaRPr>
          </a:p>
          <a:p>
            <a:pPr marL="457200" marR="0" lvl="0" indent="-317500" algn="l" rtl="0">
              <a:lnSpc>
                <a:spcPct val="150000"/>
              </a:lnSpc>
              <a:spcBef>
                <a:spcPts val="0"/>
              </a:spcBef>
              <a:spcAft>
                <a:spcPts val="0"/>
              </a:spcAft>
              <a:buClr>
                <a:schemeClr val="dk1"/>
              </a:buClr>
              <a:buSzPts val="1400"/>
              <a:buAutoNum type="arabicPeriod"/>
            </a:pPr>
            <a:r>
              <a:rPr lang="en-GB" dirty="0">
                <a:solidFill>
                  <a:schemeClr val="dk1"/>
                </a:solidFill>
              </a:rPr>
              <a:t>We had a weird result for Logistic Regression, all the “</a:t>
            </a:r>
            <a:r>
              <a:rPr lang="en-GB" dirty="0" err="1">
                <a:solidFill>
                  <a:schemeClr val="dk1"/>
                </a:solidFill>
              </a:rPr>
              <a:t>y_pred</a:t>
            </a:r>
            <a:r>
              <a:rPr lang="en-GB" dirty="0">
                <a:solidFill>
                  <a:schemeClr val="dk1"/>
                </a:solidFill>
              </a:rPr>
              <a:t>” were 1. So we reviewed the code closely, and found out that we fit in </a:t>
            </a:r>
            <a:r>
              <a:rPr lang="en-GB" dirty="0" err="1">
                <a:solidFill>
                  <a:schemeClr val="dk1"/>
                </a:solidFill>
              </a:rPr>
              <a:t>X_train</a:t>
            </a:r>
            <a:r>
              <a:rPr lang="en-GB" dirty="0">
                <a:solidFill>
                  <a:schemeClr val="dk1"/>
                </a:solidFill>
              </a:rPr>
              <a:t> instead of </a:t>
            </a:r>
            <a:r>
              <a:rPr lang="en-GB" dirty="0" err="1">
                <a:solidFill>
                  <a:schemeClr val="dk1"/>
                </a:solidFill>
              </a:rPr>
              <a:t>X_train_scaled</a:t>
            </a:r>
            <a:r>
              <a:rPr lang="en-GB" dirty="0">
                <a:solidFill>
                  <a:schemeClr val="dk1"/>
                </a:solidFill>
              </a:rPr>
              <a:t>. So we have corrected it and received a significant improvement in the result.</a:t>
            </a:r>
            <a:endParaRPr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23"/>
          <p:cNvSpPr txBox="1">
            <a:spLocks noGrp="1"/>
          </p:cNvSpPr>
          <p:nvPr>
            <p:ph type="title"/>
          </p:nvPr>
        </p:nvSpPr>
        <p:spPr>
          <a:xfrm>
            <a:off x="4815308" y="1871700"/>
            <a:ext cx="4275145"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a:t>06 FUTURE EXPLORATION</a:t>
            </a:r>
            <a:endParaRPr/>
          </a:p>
          <a:p>
            <a:pPr marL="0" lvl="0" indent="0" algn="r" rtl="0">
              <a:lnSpc>
                <a:spcPct val="100000"/>
              </a:lnSpc>
              <a:spcBef>
                <a:spcPts val="0"/>
              </a:spcBef>
              <a:spcAft>
                <a:spcPts val="0"/>
              </a:spcAft>
              <a:buSzPts val="4800"/>
              <a:buNone/>
            </a:pPr>
            <a:endParaRPr/>
          </a:p>
        </p:txBody>
      </p:sp>
      <p:sp>
        <p:nvSpPr>
          <p:cNvPr id="2390" name="Google Shape;2390;p23"/>
          <p:cNvSpPr/>
          <p:nvPr/>
        </p:nvSpPr>
        <p:spPr>
          <a:xfrm>
            <a:off x="696136" y="3909893"/>
            <a:ext cx="4079314" cy="53"/>
          </a:xfrm>
          <a:custGeom>
            <a:avLst/>
            <a:gdLst/>
            <a:ahLst/>
            <a:cxnLst/>
            <a:rect l="l" t="t" r="r" b="b"/>
            <a:pathLst>
              <a:path w="77399" h="1" fill="none" extrusionOk="0">
                <a:moveTo>
                  <a:pt x="0" y="1"/>
                </a:moveTo>
                <a:lnTo>
                  <a:pt x="77399" y="1"/>
                </a:lnTo>
              </a:path>
            </a:pathLst>
          </a:custGeom>
          <a:noFill/>
          <a:ln w="95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3"/>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3"/>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3"/>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3"/>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3"/>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3"/>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3"/>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3"/>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3"/>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3"/>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3"/>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3"/>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3"/>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3"/>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3"/>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3"/>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3"/>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3"/>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3"/>
          <p:cNvSpPr/>
          <p:nvPr/>
        </p:nvSpPr>
        <p:spPr>
          <a:xfrm>
            <a:off x="3822943" y="1592487"/>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3"/>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3"/>
          <p:cNvSpPr/>
          <p:nvPr/>
        </p:nvSpPr>
        <p:spPr>
          <a:xfrm>
            <a:off x="3753792" y="1644878"/>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3"/>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3"/>
          <p:cNvSpPr/>
          <p:nvPr/>
        </p:nvSpPr>
        <p:spPr>
          <a:xfrm>
            <a:off x="3685169" y="1671916"/>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3"/>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3"/>
          <p:cNvSpPr/>
          <p:nvPr/>
        </p:nvSpPr>
        <p:spPr>
          <a:xfrm>
            <a:off x="3616545" y="1656790"/>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3"/>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3"/>
          <p:cNvSpPr/>
          <p:nvPr/>
        </p:nvSpPr>
        <p:spPr>
          <a:xfrm>
            <a:off x="3547394" y="1762677"/>
            <a:ext cx="53" cy="232387"/>
          </a:xfrm>
          <a:custGeom>
            <a:avLst/>
            <a:gdLst/>
            <a:ahLst/>
            <a:cxnLst/>
            <a:rect l="l" t="t" r="r" b="b"/>
            <a:pathLst>
              <a:path w="1" h="4409" fill="none" extrusionOk="0">
                <a:moveTo>
                  <a:pt x="0" y="1"/>
                </a:moveTo>
                <a:lnTo>
                  <a:pt x="0" y="440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3"/>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3"/>
          <p:cNvSpPr/>
          <p:nvPr/>
        </p:nvSpPr>
        <p:spPr>
          <a:xfrm>
            <a:off x="3478770" y="1796199"/>
            <a:ext cx="53" cy="276135"/>
          </a:xfrm>
          <a:custGeom>
            <a:avLst/>
            <a:gdLst/>
            <a:ahLst/>
            <a:cxnLst/>
            <a:rect l="l" t="t" r="r" b="b"/>
            <a:pathLst>
              <a:path w="1" h="5239" fill="none" extrusionOk="0">
                <a:moveTo>
                  <a:pt x="0" y="0"/>
                </a:moveTo>
                <a:lnTo>
                  <a:pt x="0" y="523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3"/>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3"/>
          <p:cNvSpPr/>
          <p:nvPr/>
        </p:nvSpPr>
        <p:spPr>
          <a:xfrm>
            <a:off x="3410147" y="1747023"/>
            <a:ext cx="53" cy="240504"/>
          </a:xfrm>
          <a:custGeom>
            <a:avLst/>
            <a:gdLst/>
            <a:ahLst/>
            <a:cxnLst/>
            <a:rect l="l" t="t" r="r" b="b"/>
            <a:pathLst>
              <a:path w="1" h="4563" fill="none" extrusionOk="0">
                <a:moveTo>
                  <a:pt x="0" y="0"/>
                </a:moveTo>
                <a:lnTo>
                  <a:pt x="0" y="456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3"/>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3"/>
          <p:cNvSpPr/>
          <p:nvPr/>
        </p:nvSpPr>
        <p:spPr>
          <a:xfrm>
            <a:off x="3341523" y="1650834"/>
            <a:ext cx="53" cy="288046"/>
          </a:xfrm>
          <a:custGeom>
            <a:avLst/>
            <a:gdLst/>
            <a:ahLst/>
            <a:cxnLst/>
            <a:rect l="l" t="t" r="r" b="b"/>
            <a:pathLst>
              <a:path w="1" h="5465" fill="none" extrusionOk="0">
                <a:moveTo>
                  <a:pt x="0" y="1"/>
                </a:moveTo>
                <a:lnTo>
                  <a:pt x="0" y="546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3"/>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3"/>
          <p:cNvSpPr/>
          <p:nvPr/>
        </p:nvSpPr>
        <p:spPr>
          <a:xfrm>
            <a:off x="3272372" y="1787028"/>
            <a:ext cx="53" cy="228592"/>
          </a:xfrm>
          <a:custGeom>
            <a:avLst/>
            <a:gdLst/>
            <a:ahLst/>
            <a:cxnLst/>
            <a:rect l="l" t="t" r="r" b="b"/>
            <a:pathLst>
              <a:path w="1" h="4337" fill="none" extrusionOk="0">
                <a:moveTo>
                  <a:pt x="0" y="0"/>
                </a:moveTo>
                <a:lnTo>
                  <a:pt x="0" y="433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3"/>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3"/>
          <p:cNvSpPr/>
          <p:nvPr/>
        </p:nvSpPr>
        <p:spPr>
          <a:xfrm>
            <a:off x="3203748" y="1880477"/>
            <a:ext cx="53" cy="230226"/>
          </a:xfrm>
          <a:custGeom>
            <a:avLst/>
            <a:gdLst/>
            <a:ahLst/>
            <a:cxnLst/>
            <a:rect l="l" t="t" r="r" b="b"/>
            <a:pathLst>
              <a:path w="1" h="4368" fill="none" extrusionOk="0">
                <a:moveTo>
                  <a:pt x="0" y="1"/>
                </a:moveTo>
                <a:lnTo>
                  <a:pt x="0" y="4368"/>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3"/>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3"/>
          <p:cNvSpPr/>
          <p:nvPr/>
        </p:nvSpPr>
        <p:spPr>
          <a:xfrm>
            <a:off x="3135125" y="1821023"/>
            <a:ext cx="53" cy="234548"/>
          </a:xfrm>
          <a:custGeom>
            <a:avLst/>
            <a:gdLst/>
            <a:ahLst/>
            <a:cxnLst/>
            <a:rect l="l" t="t" r="r" b="b"/>
            <a:pathLst>
              <a:path w="1" h="4450" fill="none" extrusionOk="0">
                <a:moveTo>
                  <a:pt x="0" y="1"/>
                </a:moveTo>
                <a:lnTo>
                  <a:pt x="0" y="4450"/>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3"/>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3"/>
          <p:cNvSpPr/>
          <p:nvPr/>
        </p:nvSpPr>
        <p:spPr>
          <a:xfrm>
            <a:off x="3066501" y="1880477"/>
            <a:ext cx="53" cy="284831"/>
          </a:xfrm>
          <a:custGeom>
            <a:avLst/>
            <a:gdLst/>
            <a:ahLst/>
            <a:cxnLst/>
            <a:rect l="l" t="t" r="r" b="b"/>
            <a:pathLst>
              <a:path w="1" h="5404" fill="none" extrusionOk="0">
                <a:moveTo>
                  <a:pt x="0" y="1"/>
                </a:moveTo>
                <a:lnTo>
                  <a:pt x="0" y="540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3"/>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3"/>
          <p:cNvSpPr/>
          <p:nvPr/>
        </p:nvSpPr>
        <p:spPr>
          <a:xfrm>
            <a:off x="2997350" y="1880477"/>
            <a:ext cx="53" cy="197284"/>
          </a:xfrm>
          <a:custGeom>
            <a:avLst/>
            <a:gdLst/>
            <a:ahLst/>
            <a:cxnLst/>
            <a:rect l="l" t="t" r="r" b="b"/>
            <a:pathLst>
              <a:path w="1" h="3743" fill="none" extrusionOk="0">
                <a:moveTo>
                  <a:pt x="0" y="1"/>
                </a:moveTo>
                <a:lnTo>
                  <a:pt x="0" y="374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3"/>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3"/>
          <p:cNvSpPr/>
          <p:nvPr/>
        </p:nvSpPr>
        <p:spPr>
          <a:xfrm>
            <a:off x="2928726" y="1849696"/>
            <a:ext cx="53" cy="205875"/>
          </a:xfrm>
          <a:custGeom>
            <a:avLst/>
            <a:gdLst/>
            <a:ahLst/>
            <a:cxnLst/>
            <a:rect l="l" t="t" r="r" b="b"/>
            <a:pathLst>
              <a:path w="1" h="3906" fill="none" extrusionOk="0">
                <a:moveTo>
                  <a:pt x="0" y="0"/>
                </a:moveTo>
                <a:lnTo>
                  <a:pt x="0" y="390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3"/>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3"/>
          <p:cNvSpPr/>
          <p:nvPr/>
        </p:nvSpPr>
        <p:spPr>
          <a:xfrm>
            <a:off x="2859576" y="1880477"/>
            <a:ext cx="53" cy="394516"/>
          </a:xfrm>
          <a:custGeom>
            <a:avLst/>
            <a:gdLst/>
            <a:ahLst/>
            <a:cxnLst/>
            <a:rect l="l" t="t" r="r" b="b"/>
            <a:pathLst>
              <a:path w="1" h="7485" fill="none" extrusionOk="0">
                <a:moveTo>
                  <a:pt x="0" y="1"/>
                </a:moveTo>
                <a:lnTo>
                  <a:pt x="0" y="748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3"/>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3"/>
          <p:cNvSpPr/>
          <p:nvPr/>
        </p:nvSpPr>
        <p:spPr>
          <a:xfrm>
            <a:off x="2790952" y="199126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3"/>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3"/>
          <p:cNvSpPr/>
          <p:nvPr/>
        </p:nvSpPr>
        <p:spPr>
          <a:xfrm>
            <a:off x="2722328" y="2004232"/>
            <a:ext cx="53" cy="352877"/>
          </a:xfrm>
          <a:custGeom>
            <a:avLst/>
            <a:gdLst/>
            <a:ahLst/>
            <a:cxnLst/>
            <a:rect l="l" t="t" r="r" b="b"/>
            <a:pathLst>
              <a:path w="1" h="6695" fill="none" extrusionOk="0">
                <a:moveTo>
                  <a:pt x="0" y="0"/>
                </a:moveTo>
                <a:lnTo>
                  <a:pt x="0" y="669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3"/>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3"/>
          <p:cNvSpPr/>
          <p:nvPr/>
        </p:nvSpPr>
        <p:spPr>
          <a:xfrm>
            <a:off x="2653704" y="2206836"/>
            <a:ext cx="53" cy="285885"/>
          </a:xfrm>
          <a:custGeom>
            <a:avLst/>
            <a:gdLst/>
            <a:ahLst/>
            <a:cxnLst/>
            <a:rect l="l" t="t" r="r" b="b"/>
            <a:pathLst>
              <a:path w="1" h="5424" fill="none" extrusionOk="0">
                <a:moveTo>
                  <a:pt x="0" y="0"/>
                </a:moveTo>
                <a:lnTo>
                  <a:pt x="0" y="542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3"/>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3"/>
          <p:cNvSpPr/>
          <p:nvPr/>
        </p:nvSpPr>
        <p:spPr>
          <a:xfrm>
            <a:off x="2584554" y="193128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3"/>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3"/>
          <p:cNvSpPr/>
          <p:nvPr/>
        </p:nvSpPr>
        <p:spPr>
          <a:xfrm>
            <a:off x="2515930" y="1956638"/>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3"/>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3"/>
          <p:cNvSpPr/>
          <p:nvPr/>
        </p:nvSpPr>
        <p:spPr>
          <a:xfrm>
            <a:off x="2447306"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3"/>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3"/>
          <p:cNvSpPr/>
          <p:nvPr/>
        </p:nvSpPr>
        <p:spPr>
          <a:xfrm>
            <a:off x="2378155" y="214632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3"/>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3"/>
          <p:cNvSpPr/>
          <p:nvPr/>
        </p:nvSpPr>
        <p:spPr>
          <a:xfrm>
            <a:off x="2309532" y="210310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3"/>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3"/>
          <p:cNvSpPr/>
          <p:nvPr/>
        </p:nvSpPr>
        <p:spPr>
          <a:xfrm>
            <a:off x="2240908"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3"/>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3"/>
          <p:cNvSpPr/>
          <p:nvPr/>
        </p:nvSpPr>
        <p:spPr>
          <a:xfrm>
            <a:off x="2172284" y="2149544"/>
            <a:ext cx="53" cy="310236"/>
          </a:xfrm>
          <a:custGeom>
            <a:avLst/>
            <a:gdLst/>
            <a:ahLst/>
            <a:cxnLst/>
            <a:rect l="l" t="t" r="r" b="b"/>
            <a:pathLst>
              <a:path w="1" h="5886" fill="none" extrusionOk="0">
                <a:moveTo>
                  <a:pt x="0" y="1"/>
                </a:moveTo>
                <a:lnTo>
                  <a:pt x="0" y="588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3"/>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3"/>
          <p:cNvSpPr/>
          <p:nvPr/>
        </p:nvSpPr>
        <p:spPr>
          <a:xfrm>
            <a:off x="2103133" y="2020940"/>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3"/>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3"/>
          <p:cNvSpPr/>
          <p:nvPr/>
        </p:nvSpPr>
        <p:spPr>
          <a:xfrm>
            <a:off x="2034510" y="1893442"/>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3"/>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3"/>
          <p:cNvSpPr/>
          <p:nvPr/>
        </p:nvSpPr>
        <p:spPr>
          <a:xfrm>
            <a:off x="1965886" y="1945833"/>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3"/>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3"/>
          <p:cNvSpPr/>
          <p:nvPr/>
        </p:nvSpPr>
        <p:spPr>
          <a:xfrm>
            <a:off x="1897262" y="18815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3"/>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3"/>
          <p:cNvSpPr/>
          <p:nvPr/>
        </p:nvSpPr>
        <p:spPr>
          <a:xfrm>
            <a:off x="1828111" y="1811325"/>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3"/>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3"/>
          <p:cNvSpPr/>
          <p:nvPr/>
        </p:nvSpPr>
        <p:spPr>
          <a:xfrm>
            <a:off x="1759488" y="1960960"/>
            <a:ext cx="53" cy="367477"/>
          </a:xfrm>
          <a:custGeom>
            <a:avLst/>
            <a:gdLst/>
            <a:ahLst/>
            <a:cxnLst/>
            <a:rect l="l" t="t" r="r" b="b"/>
            <a:pathLst>
              <a:path w="1" h="6972" fill="none" extrusionOk="0">
                <a:moveTo>
                  <a:pt x="0" y="1"/>
                </a:moveTo>
                <a:lnTo>
                  <a:pt x="0" y="697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3"/>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3"/>
          <p:cNvSpPr/>
          <p:nvPr/>
        </p:nvSpPr>
        <p:spPr>
          <a:xfrm>
            <a:off x="1690284" y="217115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3"/>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3"/>
          <p:cNvSpPr/>
          <p:nvPr/>
        </p:nvSpPr>
        <p:spPr>
          <a:xfrm>
            <a:off x="1621660" y="214954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3"/>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3"/>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3"/>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3"/>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23"/>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23"/>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23"/>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23"/>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3"/>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3"/>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3"/>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3"/>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3"/>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3"/>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3"/>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3"/>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3"/>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3"/>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3"/>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3"/>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3"/>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95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3"/>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3"/>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3"/>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3"/>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3"/>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3"/>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3"/>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3"/>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3"/>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3"/>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3"/>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3"/>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3"/>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3"/>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3"/>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3"/>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3"/>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3"/>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3"/>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3"/>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3"/>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3"/>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3"/>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3"/>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3"/>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3"/>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3"/>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3"/>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3"/>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3"/>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3"/>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3"/>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3"/>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3"/>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3"/>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3"/>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3"/>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3"/>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3"/>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3"/>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3"/>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3"/>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3"/>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3"/>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3"/>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3"/>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3"/>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3"/>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3"/>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3"/>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3"/>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3"/>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3"/>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3"/>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3"/>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3"/>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3"/>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3"/>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3"/>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3"/>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3"/>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3"/>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3"/>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3"/>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3"/>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3"/>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3"/>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3"/>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3"/>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3"/>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3"/>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3"/>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3"/>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3"/>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3"/>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3"/>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3"/>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3"/>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3"/>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3"/>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3"/>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3"/>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3"/>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3"/>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3"/>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3"/>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3"/>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3"/>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7" name="Google Shape;2587;p24"/>
          <p:cNvSpPr txBox="1">
            <a:spLocks noGrp="1"/>
          </p:cNvSpPr>
          <p:nvPr>
            <p:ph type="title"/>
          </p:nvPr>
        </p:nvSpPr>
        <p:spPr>
          <a:xfrm>
            <a:off x="644739" y="1536694"/>
            <a:ext cx="5075204" cy="36068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GB" sz="1400" b="0" i="0" u="none" strike="noStrike" dirty="0">
                <a:solidFill>
                  <a:srgbClr val="07105C"/>
                </a:solidFill>
                <a:effectLst/>
                <a:latin typeface="Arial" panose="020B0604020202020204" pitchFamily="34" charset="0"/>
              </a:rPr>
              <a:t>1. Add more factors into the datasets e. g. Gross Domestic Product (GDP), Gross National Income (GNI), Balance of Payment (BOP), Export &amp; Import Figures which may influence the FX rate</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2. Try different split of the training/testing dataset</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3. Use more models for prediction, e.g. ARIMA</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4. Acquire larger dataset, e.g. 20 years of data instead of 10 years and check if this can improve the accuracy of the predictions</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5. Find enough number of features that can optimize the neural network model</a:t>
            </a:r>
            <a:br>
              <a:rPr lang="en-GB" sz="1100" dirty="0"/>
            </a:br>
            <a:endParaRPr sz="1100" dirty="0"/>
          </a:p>
          <a:p>
            <a:pPr marL="457200" lvl="0" indent="-330200" algn="ctr" rtl="0">
              <a:lnSpc>
                <a:spcPct val="100000"/>
              </a:lnSpc>
              <a:spcBef>
                <a:spcPts val="0"/>
              </a:spcBef>
              <a:spcAft>
                <a:spcPts val="0"/>
              </a:spcAft>
              <a:buSzPts val="2000"/>
              <a:buFont typeface="Arial"/>
              <a:buNone/>
            </a:pPr>
            <a:endParaRPr sz="1100" dirty="0"/>
          </a:p>
        </p:txBody>
      </p:sp>
      <p:grpSp>
        <p:nvGrpSpPr>
          <p:cNvPr id="2588" name="Google Shape;2588;p24"/>
          <p:cNvGrpSpPr/>
          <p:nvPr/>
        </p:nvGrpSpPr>
        <p:grpSpPr>
          <a:xfrm>
            <a:off x="5719942" y="2960640"/>
            <a:ext cx="3611339" cy="2708386"/>
            <a:chOff x="6596575" y="1370725"/>
            <a:chExt cx="1792851" cy="1344579"/>
          </a:xfrm>
        </p:grpSpPr>
        <p:sp>
          <p:nvSpPr>
            <p:cNvPr id="2589" name="Google Shape;2589;p24"/>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4"/>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4"/>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4"/>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4"/>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4"/>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4"/>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4"/>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4"/>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4"/>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4"/>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4"/>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4"/>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4"/>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4"/>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4"/>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4"/>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4"/>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4"/>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4"/>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4"/>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0" name="Google Shape;2610;p24"/>
          <p:cNvSpPr txBox="1"/>
          <p:nvPr/>
        </p:nvSpPr>
        <p:spPr>
          <a:xfrm>
            <a:off x="0" y="719094"/>
            <a:ext cx="7389177" cy="1400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GB" sz="4000" b="1" i="0" u="none" strike="noStrike" cap="none">
                <a:solidFill>
                  <a:schemeClr val="accent1"/>
                </a:solidFill>
                <a:latin typeface="Montserrat"/>
                <a:ea typeface="Montserrat"/>
                <a:cs typeface="Montserrat"/>
                <a:sym typeface="Montserrat"/>
              </a:rPr>
              <a:t>FURTHER</a:t>
            </a:r>
            <a:r>
              <a:rPr lang="en-GB" sz="4000" b="1" i="0" u="none" strike="noStrike" cap="none">
                <a:solidFill>
                  <a:schemeClr val="accent1"/>
                </a:solidFill>
                <a:latin typeface="Montserrat Black"/>
                <a:ea typeface="Montserrat Black"/>
                <a:cs typeface="Montserrat Black"/>
                <a:sym typeface="Montserrat Black"/>
              </a:rPr>
              <a:t> </a:t>
            </a:r>
            <a:r>
              <a:rPr lang="en-GB" sz="4000" b="1" i="0" u="none" strike="noStrike" cap="none">
                <a:solidFill>
                  <a:schemeClr val="accent1"/>
                </a:solidFill>
                <a:latin typeface="Montserrat"/>
                <a:ea typeface="Montserrat"/>
                <a:cs typeface="Montserrat"/>
                <a:sym typeface="Montserrat"/>
              </a:rPr>
              <a:t>EXPLORATION</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accent1"/>
              </a:buClr>
              <a:buSzPts val="2000"/>
              <a:buFont typeface="Montserrat"/>
              <a:buNone/>
            </a:pPr>
            <a:endParaRPr sz="2000" b="1" i="0" u="none" strike="noStrike" cap="none">
              <a:solidFill>
                <a:schemeClr val="accen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25"/>
          <p:cNvSpPr txBox="1">
            <a:spLocks noGrp="1"/>
          </p:cNvSpPr>
          <p:nvPr>
            <p:ph type="title"/>
          </p:nvPr>
        </p:nvSpPr>
        <p:spPr>
          <a:xfrm>
            <a:off x="457200" y="409575"/>
            <a:ext cx="6086936" cy="1114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APPENDIX</a:t>
            </a:r>
            <a:endParaRPr/>
          </a:p>
        </p:txBody>
      </p:sp>
      <p:sp>
        <p:nvSpPr>
          <p:cNvPr id="2616" name="Google Shape;2616;p25"/>
          <p:cNvSpPr txBox="1">
            <a:spLocks noGrp="1"/>
          </p:cNvSpPr>
          <p:nvPr>
            <p:ph type="subTitle" idx="1"/>
          </p:nvPr>
        </p:nvSpPr>
        <p:spPr>
          <a:xfrm>
            <a:off x="482762" y="1330196"/>
            <a:ext cx="3677400" cy="381330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r>
              <a:rPr lang="en-GB" sz="1600" b="1">
                <a:solidFill>
                  <a:srgbClr val="FF0000"/>
                </a:solidFill>
              </a:rPr>
              <a:t>NEW</a:t>
            </a:r>
            <a:r>
              <a:rPr lang="en-GB" sz="1600" b="1"/>
              <a:t> MACHINE LEARNING MODEL</a:t>
            </a:r>
            <a:endParaRPr/>
          </a:p>
          <a:p>
            <a:pPr marL="285750" lvl="0" indent="-285750" algn="l" rtl="0">
              <a:lnSpc>
                <a:spcPct val="150000"/>
              </a:lnSpc>
              <a:spcBef>
                <a:spcPts val="0"/>
              </a:spcBef>
              <a:spcAft>
                <a:spcPts val="0"/>
              </a:spcAft>
              <a:buSzPts val="1400"/>
              <a:buFont typeface="Open Sans"/>
              <a:buChar char="-"/>
            </a:pPr>
            <a:r>
              <a:rPr lang="en-GB"/>
              <a:t>AdaBoost</a:t>
            </a:r>
            <a:endParaRPr/>
          </a:p>
          <a:p>
            <a:pPr marL="285750" lvl="0" indent="-196850" algn="l" rtl="0">
              <a:lnSpc>
                <a:spcPct val="150000"/>
              </a:lnSpc>
              <a:spcBef>
                <a:spcPts val="0"/>
              </a:spcBef>
              <a:spcAft>
                <a:spcPts val="0"/>
              </a:spcAft>
              <a:buSzPts val="1400"/>
              <a:buFont typeface="Open Sans"/>
              <a:buNone/>
            </a:pPr>
            <a:endParaRPr sz="1200"/>
          </a:p>
          <a:p>
            <a:pPr marL="0" lvl="0" indent="0" algn="l" rtl="0">
              <a:lnSpc>
                <a:spcPct val="150000"/>
              </a:lnSpc>
              <a:spcBef>
                <a:spcPts val="0"/>
              </a:spcBef>
              <a:spcAft>
                <a:spcPts val="0"/>
              </a:spcAft>
              <a:buSzPts val="1400"/>
              <a:buNone/>
            </a:pPr>
            <a:r>
              <a:rPr lang="en-GB" sz="1600" b="1">
                <a:solidFill>
                  <a:srgbClr val="FF0000"/>
                </a:solidFill>
              </a:rPr>
              <a:t>NEW</a:t>
            </a:r>
            <a:r>
              <a:rPr lang="en-GB" sz="1600" b="1"/>
              <a:t> LIBRARIES USED</a:t>
            </a:r>
            <a:endParaRPr/>
          </a:p>
          <a:p>
            <a:pPr marL="285750" lvl="0" indent="-285750" algn="l" rtl="0">
              <a:lnSpc>
                <a:spcPct val="150000"/>
              </a:lnSpc>
              <a:spcBef>
                <a:spcPts val="0"/>
              </a:spcBef>
              <a:spcAft>
                <a:spcPts val="0"/>
              </a:spcAft>
              <a:buSzPts val="1400"/>
              <a:buFont typeface="Open Sans"/>
              <a:buChar char="-"/>
            </a:pPr>
            <a:r>
              <a:rPr lang="en-GB" b="1"/>
              <a:t>Scikitplot</a:t>
            </a:r>
            <a:r>
              <a:rPr lang="en-GB"/>
              <a:t> : to plot the confusion metrics</a:t>
            </a:r>
            <a:endParaRPr/>
          </a:p>
          <a:p>
            <a:pPr marL="285750" lvl="0" indent="-196850" algn="l" rtl="0">
              <a:lnSpc>
                <a:spcPct val="150000"/>
              </a:lnSpc>
              <a:spcBef>
                <a:spcPts val="0"/>
              </a:spcBef>
              <a:spcAft>
                <a:spcPts val="0"/>
              </a:spcAft>
              <a:buSzPts val="1400"/>
              <a:buFont typeface="Open Sans"/>
              <a:buNone/>
            </a:pPr>
            <a:endParaRPr/>
          </a:p>
          <a:p>
            <a:pPr marL="0" lvl="0" indent="0" algn="l" rtl="0">
              <a:lnSpc>
                <a:spcPct val="150000"/>
              </a:lnSpc>
              <a:spcBef>
                <a:spcPts val="0"/>
              </a:spcBef>
              <a:spcAft>
                <a:spcPts val="0"/>
              </a:spcAft>
              <a:buSzPts val="1400"/>
              <a:buNone/>
            </a:pPr>
            <a:r>
              <a:rPr lang="en-GB" sz="1600" b="1">
                <a:solidFill>
                  <a:srgbClr val="FF0000"/>
                </a:solidFill>
              </a:rPr>
              <a:t>NEW</a:t>
            </a:r>
            <a:r>
              <a:rPr lang="en-GB" sz="1600" b="1"/>
              <a:t> API USED</a:t>
            </a:r>
            <a:endParaRPr/>
          </a:p>
          <a:p>
            <a:pPr marL="457200" lvl="0" indent="-342900" algn="l" rtl="0">
              <a:lnSpc>
                <a:spcPct val="100000"/>
              </a:lnSpc>
              <a:spcBef>
                <a:spcPts val="0"/>
              </a:spcBef>
              <a:spcAft>
                <a:spcPts val="0"/>
              </a:spcAft>
              <a:buSzPts val="1400"/>
              <a:buChar char="●"/>
            </a:pPr>
            <a:r>
              <a:rPr lang="en-GB"/>
              <a:t>tradermade</a:t>
            </a:r>
            <a:endParaRPr/>
          </a:p>
          <a:p>
            <a:pPr marL="0" lvl="0" indent="0" algn="l" rtl="0">
              <a:lnSpc>
                <a:spcPct val="150000"/>
              </a:lnSpc>
              <a:spcBef>
                <a:spcPts val="0"/>
              </a:spcBef>
              <a:spcAft>
                <a:spcPts val="0"/>
              </a:spcAft>
              <a:buSzPts val="1400"/>
              <a:buNone/>
            </a:pPr>
            <a:endParaRPr sz="1600" b="1"/>
          </a:p>
          <a:p>
            <a:pPr marL="0" lvl="0" indent="0" algn="l" rtl="0">
              <a:lnSpc>
                <a:spcPct val="150000"/>
              </a:lnSpc>
              <a:spcBef>
                <a:spcPts val="0"/>
              </a:spcBef>
              <a:spcAft>
                <a:spcPts val="0"/>
              </a:spcAft>
              <a:buSzPts val="1400"/>
              <a:buNone/>
            </a:pPr>
            <a:endParaRPr sz="1400" b="1"/>
          </a:p>
          <a:p>
            <a:pPr marL="0" lvl="0" indent="0" algn="l" rtl="0">
              <a:lnSpc>
                <a:spcPct val="150000"/>
              </a:lnSpc>
              <a:spcBef>
                <a:spcPts val="0"/>
              </a:spcBef>
              <a:spcAft>
                <a:spcPts val="0"/>
              </a:spcAft>
              <a:buSzPts val="1400"/>
              <a:buNone/>
            </a:pPr>
            <a:endParaRPr/>
          </a:p>
        </p:txBody>
      </p:sp>
      <p:grpSp>
        <p:nvGrpSpPr>
          <p:cNvPr id="2617" name="Google Shape;2617;p25"/>
          <p:cNvGrpSpPr/>
          <p:nvPr/>
        </p:nvGrpSpPr>
        <p:grpSpPr>
          <a:xfrm>
            <a:off x="6027614" y="1272692"/>
            <a:ext cx="2378081" cy="3178713"/>
            <a:chOff x="5593226" y="692187"/>
            <a:chExt cx="2812301" cy="3759121"/>
          </a:xfrm>
        </p:grpSpPr>
        <p:sp>
          <p:nvSpPr>
            <p:cNvPr id="2618" name="Google Shape;2618;p2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2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2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1" name="Google Shape;2651;p26"/>
          <p:cNvSpPr txBox="1">
            <a:spLocks noGrp="1"/>
          </p:cNvSpPr>
          <p:nvPr>
            <p:ph type="title"/>
          </p:nvPr>
        </p:nvSpPr>
        <p:spPr>
          <a:xfrm>
            <a:off x="1262962" y="1086675"/>
            <a:ext cx="6547538" cy="1129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GB" sz="8000" i="1"/>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GB" sz="1200" dirty="0">
                <a:solidFill>
                  <a:schemeClr val="tx1"/>
                </a:solidFill>
              </a:rPr>
              <a:t>This project is </a:t>
            </a:r>
            <a:r>
              <a:rPr lang="en-US" altLang="zh-CN" sz="1200" dirty="0">
                <a:solidFill>
                  <a:schemeClr val="tx1"/>
                </a:solidFill>
              </a:rPr>
              <a:t>motivated</a:t>
            </a:r>
            <a:r>
              <a:rPr lang="en-GB" sz="1200" dirty="0">
                <a:solidFill>
                  <a:schemeClr val="tx1"/>
                </a:solidFill>
              </a:rPr>
              <a:t> </a:t>
            </a:r>
            <a:r>
              <a:rPr lang="en-GB" sz="1200" dirty="0">
                <a:solidFill>
                  <a:srgbClr val="FF0000"/>
                </a:solidFill>
              </a:rPr>
              <a:t>by analysing different factors </a:t>
            </a:r>
            <a:r>
              <a:rPr lang="en-GB" sz="1200" dirty="0">
                <a:solidFill>
                  <a:schemeClr val="tx1"/>
                </a:solidFill>
              </a:rPr>
              <a:t>that may influence the FX rates and try to </a:t>
            </a:r>
            <a:r>
              <a:rPr lang="en-GB" sz="1200" dirty="0">
                <a:solidFill>
                  <a:srgbClr val="FF0000"/>
                </a:solidFill>
              </a:rPr>
              <a:t>use machine learning models to predict </a:t>
            </a:r>
            <a:r>
              <a:rPr lang="en-GB" sz="1200" dirty="0">
                <a:solidFill>
                  <a:schemeClr val="tx1"/>
                </a:solidFill>
              </a:rPr>
              <a:t>the moving direction of the exchange rate.</a:t>
            </a: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Currency exchange rate is one of the most important determinants of a country's relative level of </a:t>
            </a:r>
            <a:r>
              <a:rPr lang="en-GB" sz="1200" b="0" i="0" u="none" strike="noStrike" cap="none" dirty="0">
                <a:solidFill>
                  <a:schemeClr val="tx1"/>
                </a:solidFill>
                <a:latin typeface="Arial"/>
                <a:ea typeface="Arial"/>
                <a:cs typeface="Arial"/>
                <a:sym typeface="Arial"/>
              </a:rPr>
              <a:t>economic health.</a:t>
            </a:r>
            <a:endParaRPr sz="12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A higher-valued currency makes a country's imports less expensive and its exports more expensive in foreign markets.</a:t>
            </a:r>
            <a:endParaRPr sz="12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Exchange rates matter on a smaller scale as well: they</a:t>
            </a:r>
            <a:r>
              <a:rPr lang="en-GB" sz="1200" b="1" i="0" u="none" strike="noStrike" cap="none" dirty="0">
                <a:solidFill>
                  <a:srgbClr val="111111"/>
                </a:solidFill>
                <a:latin typeface="Arial"/>
                <a:ea typeface="Arial"/>
                <a:cs typeface="Arial"/>
                <a:sym typeface="Arial"/>
              </a:rPr>
              <a:t> </a:t>
            </a:r>
            <a:r>
              <a:rPr lang="en-GB" sz="1200" b="1" i="0" u="none" strike="noStrike" cap="none" dirty="0">
                <a:solidFill>
                  <a:srgbClr val="FF0000"/>
                </a:solidFill>
                <a:latin typeface="Arial"/>
                <a:ea typeface="Arial"/>
                <a:cs typeface="Arial"/>
                <a:sym typeface="Arial"/>
              </a:rPr>
              <a:t>impact the real return of an investor's portfolio</a:t>
            </a:r>
            <a:r>
              <a:rPr lang="en-GB" sz="1200" b="0" i="0" u="none" strike="noStrike" cap="none" dirty="0">
                <a:solidFill>
                  <a:srgbClr val="111111"/>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Exchange rates are relative and are expressed as a comparison of the currencies of two countries.</a:t>
            </a:r>
            <a:endParaRPr sz="1200" b="0" i="0" u="none" strike="noStrike" cap="none" dirty="0">
              <a:solidFill>
                <a:srgbClr val="000000"/>
              </a:solidFill>
              <a:latin typeface="Arial"/>
              <a:ea typeface="Arial"/>
              <a:cs typeface="Arial"/>
              <a:sym typeface="Arial"/>
            </a:endParaRPr>
          </a:p>
        </p:txBody>
      </p:sp>
      <p:pic>
        <p:nvPicPr>
          <p:cNvPr id="934" name="Google Shape;934;p4" descr="Graphical user interface, application, Word&#10;&#10;Description automatically generated"/>
          <p:cNvPicPr preferRelativeResize="0"/>
          <p:nvPr/>
        </p:nvPicPr>
        <p:blipFill rotWithShape="1">
          <a:blip r:embed="rId3">
            <a:alphaModFix/>
          </a:blip>
          <a:srcRect/>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SCOPE: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This project focuses on only one currency pair: </a:t>
            </a:r>
            <a:r>
              <a:rPr lang="en-GB" sz="1400" b="1" i="0" u="none" strike="noStrike" cap="none">
                <a:solidFill>
                  <a:srgbClr val="FF0000"/>
                </a:solidFill>
                <a:latin typeface="Arial"/>
                <a:ea typeface="Arial"/>
                <a:cs typeface="Arial"/>
                <a:sym typeface="Arial"/>
              </a:rPr>
              <a:t>USD/AUD </a:t>
            </a:r>
            <a:endParaRPr sz="1400" b="1" i="0" u="none" strike="noStrike" cap="none">
              <a:solidFill>
                <a:srgbClr val="FF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PROBLEM STATEMENT:</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Try to predict the moving direction of the fx rate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can use the same approach to do the research on other currency pairs, changing the different factors that may influence the FX rate</a:t>
            </a:r>
            <a:endParaRPr sz="1400" b="0" i="0" u="none" strike="noStrike" cap="none">
              <a:solidFill>
                <a:srgbClr val="000000"/>
              </a:solidFill>
              <a:latin typeface="Arial"/>
              <a:ea typeface="Arial"/>
              <a:cs typeface="Arial"/>
              <a:sym typeface="Arial"/>
            </a:endParaRPr>
          </a:p>
        </p:txBody>
      </p:sp>
      <p:pic>
        <p:nvPicPr>
          <p:cNvPr id="941" name="Google Shape;941;p5" descr="Graphical user interface, application, Word&#10;&#10;Description automatically generated"/>
          <p:cNvPicPr preferRelativeResize="0"/>
          <p:nvPr/>
        </p:nvPicPr>
        <p:blipFill rotWithShape="1">
          <a:blip r:embed="rId3">
            <a:alphaModFix/>
          </a:blip>
          <a:srcRect/>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02 GOAL &amp; METHODOLOGY</a:t>
            </a:r>
            <a:endParaRPr sz="2800"/>
          </a:p>
          <a:p>
            <a:pPr marL="0" lvl="0" indent="0" algn="r" rtl="0">
              <a:lnSpc>
                <a:spcPct val="100000"/>
              </a:lnSpc>
              <a:spcBef>
                <a:spcPts val="0"/>
              </a:spcBef>
              <a:spcAft>
                <a:spcPts val="0"/>
              </a:spcAft>
              <a:buSzPts val="4800"/>
              <a:buNone/>
            </a:pP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avLst/>
              <a:gdLst/>
              <a:ahLst/>
              <a:cxnLst/>
              <a:rect l="l" t="t" r="r" b="b"/>
              <a:pathLst>
                <a:path w="9935" h="1" fill="none" extrusionOk="0">
                  <a:moveTo>
                    <a:pt x="9934" y="0"/>
                  </a:moveTo>
                  <a:lnTo>
                    <a:pt x="1" y="0"/>
                  </a:lnTo>
                </a:path>
              </a:pathLst>
            </a:custGeom>
            <a:no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GOALS</a:t>
            </a:r>
            <a:endParaRPr/>
          </a:p>
        </p:txBody>
      </p:sp>
      <p:sp>
        <p:nvSpPr>
          <p:cNvPr id="1065" name="Google Shape;1065;p7"/>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2</a:t>
            </a:r>
            <a:endParaRPr/>
          </a:p>
        </p:txBody>
      </p:sp>
      <p:sp>
        <p:nvSpPr>
          <p:cNvPr id="1066" name="Google Shape;1066;p7"/>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1</a:t>
            </a:r>
            <a:endParaRPr/>
          </a:p>
        </p:txBody>
      </p:sp>
      <p:sp>
        <p:nvSpPr>
          <p:cNvPr id="1068" name="Google Shape;1068;p7"/>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marL="0" lvl="0" indent="0" algn="ctr" rtl="0">
              <a:lnSpc>
                <a:spcPct val="100000"/>
              </a:lnSpc>
              <a:spcBef>
                <a:spcPts val="0"/>
              </a:spcBef>
              <a:spcAft>
                <a:spcPts val="0"/>
              </a:spcAft>
              <a:buSzPts val="1400"/>
              <a:buNone/>
            </a:pPr>
            <a:endParaRPr/>
          </a:p>
        </p:txBody>
      </p:sp>
      <p:sp>
        <p:nvSpPr>
          <p:cNvPr id="1069" name="Google Shape;1069;p7"/>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3</a:t>
            </a:r>
            <a:endParaRPr/>
          </a:p>
        </p:txBody>
      </p:sp>
      <p:sp>
        <p:nvSpPr>
          <p:cNvPr id="1070" name="Google Shape;1070;p7"/>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avLst/>
              <a:gdLst/>
              <a:ahLst/>
              <a:cxnLst/>
              <a:rect l="l" t="t" r="r" b="b"/>
              <a:pathLst>
                <a:path w="3341" h="5542" extrusionOk="0">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avLst/>
              <a:gdLst/>
              <a:ahLst/>
              <a:cxnLst/>
              <a:rect l="l" t="t" r="r" b="b"/>
              <a:pathLst>
                <a:path w="3341" h="5552" extrusionOk="0">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avLst/>
              <a:gdLst/>
              <a:ahLst/>
              <a:cxnLst/>
              <a:rect l="l" t="t" r="r" b="b"/>
              <a:pathLst>
                <a:path w="853" h="3867" extrusionOk="0">
                  <a:moveTo>
                    <a:pt x="0" y="1"/>
                  </a:moveTo>
                  <a:lnTo>
                    <a:pt x="0" y="3867"/>
                  </a:lnTo>
                  <a:lnTo>
                    <a:pt x="852" y="3867"/>
                  </a:lnTo>
                  <a:lnTo>
                    <a:pt x="85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avLst/>
              <a:gdLst/>
              <a:ahLst/>
              <a:cxnLst/>
              <a:rect l="l" t="t" r="r" b="b"/>
              <a:pathLst>
                <a:path w="6241" h="7648" extrusionOk="0">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avLst/>
              <a:gdLst/>
              <a:ahLst/>
              <a:cxnLst/>
              <a:rect l="l" t="t" r="r" b="b"/>
              <a:pathLst>
                <a:path w="3714" h="7648" extrusionOk="0">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avLst/>
              <a:gdLst/>
              <a:ahLst/>
              <a:cxnLst/>
              <a:rect l="l" t="t" r="r" b="b"/>
              <a:pathLst>
                <a:path w="7064" h="863" extrusionOk="0">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avLst/>
              <a:gdLst/>
              <a:ahLst/>
              <a:cxnLst/>
              <a:rect l="l" t="t" r="r" b="b"/>
              <a:pathLst>
                <a:path w="1168" h="863" extrusionOk="0">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avLst/>
              <a:gdLst/>
              <a:ahLst/>
              <a:cxnLst/>
              <a:rect l="l" t="t" r="r" b="b"/>
              <a:pathLst>
                <a:path w="3092" h="2918" extrusionOk="0">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avLst/>
              <a:gdLst/>
              <a:ahLst/>
              <a:cxnLst/>
              <a:rect l="l" t="t" r="r" b="b"/>
              <a:pathLst>
                <a:path w="1618" h="795" extrusionOk="0">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avLst/>
              <a:gdLst/>
              <a:ahLst/>
              <a:cxnLst/>
              <a:rect l="l" t="t" r="r" b="b"/>
              <a:pathLst>
                <a:path w="3322" h="1150" extrusionOk="0">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avLst/>
              <a:gdLst/>
              <a:ahLst/>
              <a:cxnLst/>
              <a:rect l="l" t="t" r="r" b="b"/>
              <a:pathLst>
                <a:path w="1178" h="1140" extrusionOk="0">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avLst/>
              <a:gdLst/>
              <a:ahLst/>
              <a:cxnLst/>
              <a:rect l="l" t="t" r="r" b="b"/>
              <a:pathLst>
                <a:path w="5714" h="1436" extrusionOk="0">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avLst/>
              <a:gdLst/>
              <a:ahLst/>
              <a:cxnLst/>
              <a:rect l="l" t="t" r="r" b="b"/>
              <a:pathLst>
                <a:path w="1437" h="1436" extrusionOk="0">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w="28575" cap="flat" cmpd="sng">
            <a:solidFill>
              <a:schemeClr val="lt2"/>
            </a:solidFill>
            <a:prstDash val="solid"/>
            <a:round/>
            <a:headEnd type="none" w="sm" len="sm"/>
            <a:tailEnd type="none" w="sm" len="sm"/>
          </a:ln>
        </p:spPr>
      </p:cxnSp>
      <p:sp>
        <p:nvSpPr>
          <p:cNvPr id="1148" name="Google Shape;1148;p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w="28575" cap="flat" cmpd="sng">
            <a:solidFill>
              <a:schemeClr val="lt2"/>
            </a:solidFill>
            <a:prstDash val="solid"/>
            <a:round/>
            <a:headEnd type="none" w="sm" len="sm"/>
            <a:tailEnd type="none" w="sm" len="sm"/>
          </a:ln>
        </p:spPr>
      </p:cxnSp>
      <p:sp>
        <p:nvSpPr>
          <p:cNvPr id="1152" name="Google Shape;1152;p8"/>
          <p:cNvSpPr/>
          <p:nvPr/>
        </p:nvSpPr>
        <p:spPr>
          <a:xfrm>
            <a:off x="1314733" y="114912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8"/>
          <p:cNvSpPr txBox="1">
            <a:spLocks noGrp="1"/>
          </p:cNvSpPr>
          <p:nvPr>
            <p:ph type="subTitle" idx="4294967295"/>
          </p:nvPr>
        </p:nvSpPr>
        <p:spPr>
          <a:xfrm>
            <a:off x="2044322" y="3359687"/>
            <a:ext cx="394261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2. Train &amp; Test the data: </a:t>
            </a:r>
            <a:r>
              <a:rPr lang="en-GB" sz="1200" b="0" i="0" u="none" strike="noStrike" cap="none">
                <a:solidFill>
                  <a:schemeClr val="dk1"/>
                </a:solidFill>
                <a:latin typeface="Open Sans"/>
                <a:ea typeface="Open Sans"/>
                <a:cs typeface="Open Sans"/>
                <a:sym typeface="Open Sans"/>
              </a:rPr>
              <a:t>using different split of training/test data set to fine tune the optimised accuracy of the model</a:t>
            </a:r>
            <a:endParaRPr sz="1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59" name="Google Shape;1159;p8"/>
          <p:cNvSpPr txBox="1">
            <a:spLocks noGrp="1"/>
          </p:cNvSpPr>
          <p:nvPr>
            <p:ph type="title" idx="4294967295"/>
          </p:nvPr>
        </p:nvSpPr>
        <p:spPr>
          <a:xfrm>
            <a:off x="1323188" y="116253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1</a:t>
            </a:r>
            <a:endParaRPr sz="1600"/>
          </a:p>
        </p:txBody>
      </p:sp>
      <p:sp>
        <p:nvSpPr>
          <p:cNvPr id="1160" name="Google Shape;1160;p8"/>
          <p:cNvSpPr txBox="1">
            <a:spLocks noGrp="1"/>
          </p:cNvSpPr>
          <p:nvPr>
            <p:ph type="subTitle" idx="4294967295"/>
          </p:nvPr>
        </p:nvSpPr>
        <p:spPr>
          <a:xfrm>
            <a:off x="457201" y="1700439"/>
            <a:ext cx="3548062" cy="79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1. Data Preparation: </a:t>
            </a:r>
            <a:r>
              <a:rPr lang="en-GB" sz="1200" b="0" i="0" u="none" strike="noStrike" cap="none">
                <a:solidFill>
                  <a:schemeClr val="dk1"/>
                </a:solidFill>
                <a:latin typeface="Open Sans"/>
                <a:ea typeface="Open Sans"/>
                <a:cs typeface="Open Sans"/>
                <a:sym typeface="Open Sans"/>
              </a:rPr>
              <a:t>Deciding on the factors that may influence the fx rates and how to pull of the historic data for the code</a:t>
            </a:r>
            <a:endParaRPr sz="1200" b="0" i="0" u="none" strike="noStrike" cap="none">
              <a:solidFill>
                <a:schemeClr val="dk1"/>
              </a:solidFill>
              <a:latin typeface="Open Sans"/>
              <a:ea typeface="Open Sans"/>
              <a:cs typeface="Open Sans"/>
              <a:sym typeface="Open Sans"/>
            </a:endParaRPr>
          </a:p>
        </p:txBody>
      </p:sp>
      <p:sp>
        <p:nvSpPr>
          <p:cNvPr id="1161" name="Google Shape;1161;p8"/>
          <p:cNvSpPr txBox="1">
            <a:spLocks noGrp="1"/>
          </p:cNvSpPr>
          <p:nvPr>
            <p:ph type="subTitle" idx="4294967295"/>
          </p:nvPr>
        </p:nvSpPr>
        <p:spPr>
          <a:xfrm>
            <a:off x="4541713" y="1702989"/>
            <a:ext cx="17802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3. Make predictions and draw the plots</a:t>
            </a:r>
            <a:endParaRPr sz="1200" b="1" i="0" u="none" strike="noStrike" cap="none">
              <a:solidFill>
                <a:schemeClr val="dk1"/>
              </a:solidFill>
              <a:latin typeface="Open Sans"/>
              <a:ea typeface="Open Sans"/>
              <a:cs typeface="Open Sans"/>
              <a:sym typeface="Open Sans"/>
            </a:endParaRPr>
          </a:p>
        </p:txBody>
      </p:sp>
      <p:sp>
        <p:nvSpPr>
          <p:cNvPr id="1162" name="Google Shape;1162;p8"/>
          <p:cNvSpPr txBox="1">
            <a:spLocks noGrp="1"/>
          </p:cNvSpPr>
          <p:nvPr>
            <p:ph type="subTitle" idx="4294967295"/>
          </p:nvPr>
        </p:nvSpPr>
        <p:spPr>
          <a:xfrm>
            <a:off x="6394613" y="3404924"/>
            <a:ext cx="1490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4. Model Evaluation</a:t>
            </a:r>
            <a:endParaRPr sz="1200" b="1" i="0" u="none" strike="noStrike" cap="none">
              <a:solidFill>
                <a:schemeClr val="dk1"/>
              </a:solidFill>
              <a:latin typeface="Open Sans"/>
              <a:ea typeface="Open Sans"/>
              <a:cs typeface="Open Sans"/>
              <a:sym typeface="Open Sans"/>
            </a:endParaRPr>
          </a:p>
          <a:p>
            <a:pPr marL="0" marR="0" lvl="0" indent="0" algn="ctr"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63" name="Google Shape;1163;p8"/>
          <p:cNvSpPr txBox="1">
            <a:spLocks noGrp="1"/>
          </p:cNvSpPr>
          <p:nvPr>
            <p:ph type="title" idx="4294967295"/>
          </p:nvPr>
        </p:nvSpPr>
        <p:spPr>
          <a:xfrm>
            <a:off x="3040088" y="4124616"/>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a:spLocks noGrp="1"/>
          </p:cNvSpPr>
          <p:nvPr>
            <p:ph type="title" idx="4294967295"/>
          </p:nvPr>
        </p:nvSpPr>
        <p:spPr>
          <a:xfrm>
            <a:off x="4735213" y="116188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3</a:t>
            </a:r>
            <a:endParaRPr sz="1600"/>
          </a:p>
        </p:txBody>
      </p:sp>
      <p:sp>
        <p:nvSpPr>
          <p:cNvPr id="1165" name="Google Shape;1165;p8"/>
          <p:cNvSpPr txBox="1">
            <a:spLocks noGrp="1"/>
          </p:cNvSpPr>
          <p:nvPr>
            <p:ph type="title" idx="4294967295"/>
          </p:nvPr>
        </p:nvSpPr>
        <p:spPr>
          <a:xfrm>
            <a:off x="6459113" y="4124641"/>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avLst/>
              <a:gdLst/>
              <a:ahLst/>
              <a:cxnLst/>
              <a:rect l="l" t="t" r="r" b="b"/>
              <a:pathLst>
                <a:path w="2768" h="2377" extrusionOk="0">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avLst/>
              <a:gdLst/>
              <a:ahLst/>
              <a:cxnLst/>
              <a:rect l="l" t="t" r="r" b="b"/>
              <a:pathLst>
                <a:path w="2768" h="1184" extrusionOk="0">
                  <a:moveTo>
                    <a:pt x="1" y="1"/>
                  </a:moveTo>
                  <a:lnTo>
                    <a:pt x="1" y="1184"/>
                  </a:lnTo>
                  <a:lnTo>
                    <a:pt x="2767" y="1184"/>
                  </a:lnTo>
                  <a:lnTo>
                    <a:pt x="27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avLst/>
              <a:gdLst/>
              <a:ahLst/>
              <a:cxnLst/>
              <a:rect l="l" t="t" r="r" b="b"/>
              <a:pathLst>
                <a:path w="6050" h="11913" extrusionOk="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avLst/>
              <a:gdLst/>
              <a:ahLst/>
              <a:cxnLst/>
              <a:rect l="l" t="t" r="r" b="b"/>
              <a:pathLst>
                <a:path w="6050" h="687" extrusionOk="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avLst/>
              <a:gdLst/>
              <a:ahLst/>
              <a:cxnLst/>
              <a:rect l="l" t="t" r="r" b="b"/>
              <a:pathLst>
                <a:path w="4027" h="3082" extrusionOk="0">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avLst/>
              <a:gdLst/>
              <a:ahLst/>
              <a:cxnLst/>
              <a:rect l="l" t="t" r="r" b="b"/>
              <a:pathLst>
                <a:path w="4533" h="2444" extrusionOk="0">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avLst/>
              <a:gdLst/>
              <a:ahLst/>
              <a:cxnLst/>
              <a:rect l="l" t="t" r="r" b="b"/>
              <a:pathLst>
                <a:path w="1508" h="3187" extrusionOk="0">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avLst/>
              <a:gdLst/>
              <a:ahLst/>
              <a:cxnLst/>
              <a:rect l="l" t="t" r="r" b="b"/>
              <a:pathLst>
                <a:path w="1518" h="3025" extrusionOk="0">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avLst/>
              <a:gdLst/>
              <a:ahLst/>
              <a:cxnLst/>
              <a:rect l="l" t="t" r="r" b="b"/>
              <a:pathLst>
                <a:path w="1509" h="2701" extrusionOk="0">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avLst/>
              <a:gdLst/>
              <a:ahLst/>
              <a:cxnLst/>
              <a:rect l="l" t="t" r="r" b="b"/>
              <a:pathLst>
                <a:path w="955" h="3187" extrusionOk="0">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avLst/>
              <a:gdLst/>
              <a:ahLst/>
              <a:cxnLst/>
              <a:rect l="l" t="t" r="r" b="b"/>
              <a:pathLst>
                <a:path w="955" h="3025" extrusionOk="0">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avLst/>
              <a:gdLst/>
              <a:ahLst/>
              <a:cxnLst/>
              <a:rect l="l" t="t" r="r" b="b"/>
              <a:pathLst>
                <a:path w="955" h="2705" extrusionOk="0">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avLst/>
              <a:gdLst/>
              <a:ahLst/>
              <a:cxnLst/>
              <a:rect l="l" t="t" r="r" b="b"/>
              <a:pathLst>
                <a:path w="3492" h="2033" extrusionOk="0">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avLst/>
              <a:gdLst/>
              <a:ahLst/>
              <a:cxnLst/>
              <a:rect l="l" t="t" r="r" b="b"/>
              <a:pathLst>
                <a:path w="732" h="1921" extrusionOk="0">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avLst/>
              <a:gdLst/>
              <a:ahLst/>
              <a:cxnLst/>
              <a:rect l="l" t="t" r="r" b="b"/>
              <a:pathLst>
                <a:path w="733" h="1921" extrusionOk="0">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avLst/>
              <a:gdLst/>
              <a:ahLst/>
              <a:cxnLst/>
              <a:rect l="l" t="t" r="r" b="b"/>
              <a:pathLst>
                <a:path w="2024" h="421" extrusionOk="0">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avLst/>
              <a:gdLst/>
              <a:ahLst/>
              <a:cxnLst/>
              <a:rect l="l" t="t" r="r" b="b"/>
              <a:pathLst>
                <a:path w="2024" h="420" extrusionOk="0">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avLst/>
              <a:gdLst/>
              <a:ahLst/>
              <a:cxnLst/>
              <a:rect l="l" t="t" r="r" b="b"/>
              <a:pathLst>
                <a:path w="831" h="2579" extrusionOk="0">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avLst/>
              <a:gdLst/>
              <a:ahLst/>
              <a:cxnLst/>
              <a:rect l="l" t="t" r="r" b="b"/>
              <a:pathLst>
                <a:path w="1231" h="420" extrusionOk="0">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avLst/>
              <a:gdLst/>
              <a:ahLst/>
              <a:cxnLst/>
              <a:rect l="l" t="t" r="r" b="b"/>
              <a:pathLst>
                <a:path w="2644" h="421" extrusionOk="0">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avLst/>
              <a:gdLst/>
              <a:ahLst/>
              <a:cxnLst/>
              <a:rect l="l" t="t" r="r" b="b"/>
              <a:pathLst>
                <a:path w="2055" h="1912" extrusionOk="0">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avLst/>
              <a:gdLst/>
              <a:ahLst/>
              <a:cxnLst/>
              <a:rect l="l" t="t" r="r" b="b"/>
              <a:pathLst>
                <a:path w="2064" h="1912" extrusionOk="0">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avLst/>
              <a:gdLst/>
              <a:ahLst/>
              <a:cxnLst/>
              <a:rect l="l" t="t" r="r" b="b"/>
              <a:pathLst>
                <a:path w="2634" h="421" extrusionOk="0">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avLst/>
              <a:gdLst/>
              <a:ahLst/>
              <a:cxnLst/>
              <a:rect l="l" t="t" r="r" b="b"/>
              <a:pathLst>
                <a:path w="2053" h="1912" extrusionOk="0">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avLst/>
              <a:gdLst/>
              <a:ahLst/>
              <a:cxnLst/>
              <a:rect l="l" t="t" r="r" b="b"/>
              <a:pathLst>
                <a:path w="2112" h="1939" extrusionOk="0">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avLst/>
              <a:gdLst/>
              <a:ahLst/>
              <a:cxnLst/>
              <a:rect l="l" t="t" r="r" b="b"/>
              <a:pathLst>
                <a:path w="2654" h="421" extrusionOk="0">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avLst/>
              <a:gdLst/>
              <a:ahLst/>
              <a:cxnLst/>
              <a:rect l="l" t="t" r="r" b="b"/>
              <a:pathLst>
                <a:path w="2939" h="421" extrusionOk="0">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avLst/>
              <a:gdLst/>
              <a:ahLst/>
              <a:cxnLst/>
              <a:rect l="l" t="t" r="r" b="b"/>
              <a:pathLst>
                <a:path w="7242" h="10485" extrusionOk="0">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avLst/>
              <a:gdLst/>
              <a:ahLst/>
              <a:cxnLst/>
              <a:rect l="l" t="t" r="r" b="b"/>
              <a:pathLst>
                <a:path w="7242" h="392" extrusionOk="0">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avLst/>
              <a:gdLst/>
              <a:ahLst/>
              <a:cxnLst/>
              <a:rect l="l" t="t" r="r" b="b"/>
              <a:pathLst>
                <a:path w="4494" h="1442" extrusionOk="0">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avLst/>
              <a:gdLst/>
              <a:ahLst/>
              <a:cxnLst/>
              <a:rect l="l" t="t" r="r" b="b"/>
              <a:pathLst>
                <a:path w="4494" h="736" extrusionOk="0">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avLst/>
              <a:gdLst/>
              <a:ahLst/>
              <a:cxnLst/>
              <a:rect l="l" t="t" r="r" b="b"/>
              <a:pathLst>
                <a:path w="3788" h="2568" extrusionOk="0">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avLst/>
              <a:gdLst/>
              <a:ahLst/>
              <a:cxnLst/>
              <a:rect l="l" t="t" r="r" b="b"/>
              <a:pathLst>
                <a:path w="3788" h="526" extrusionOk="0">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avLst/>
              <a:gdLst/>
              <a:ahLst/>
              <a:cxnLst/>
              <a:rect l="l" t="t" r="r" b="b"/>
              <a:pathLst>
                <a:path w="4025" h="413" extrusionOk="0">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avLst/>
              <a:gdLst/>
              <a:ahLst/>
              <a:cxnLst/>
              <a:rect l="l" t="t" r="r" b="b"/>
              <a:pathLst>
                <a:path w="4025" h="422" extrusionOk="0">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avLst/>
              <a:gdLst/>
              <a:ahLst/>
              <a:cxnLst/>
              <a:rect l="l" t="t" r="r" b="b"/>
              <a:pathLst>
                <a:path w="6250" h="5240" extrusionOk="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avLst/>
              <a:gdLst/>
              <a:ahLst/>
              <a:cxnLst/>
              <a:rect l="l" t="t" r="r" b="b"/>
              <a:pathLst>
                <a:path w="440" h="471" extrusionOk="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avLst/>
              <a:gdLst/>
              <a:ahLst/>
              <a:cxnLst/>
              <a:rect l="l" t="t" r="r" b="b"/>
              <a:pathLst>
                <a:path w="435" h="471" extrusionOk="0">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avLst/>
              <a:gdLst/>
              <a:ahLst/>
              <a:cxnLst/>
              <a:rect l="l" t="t" r="r" b="b"/>
              <a:pathLst>
                <a:path w="440" h="471" extrusionOk="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avLst/>
              <a:gdLst/>
              <a:ahLst/>
              <a:cxnLst/>
              <a:rect l="l" t="t" r="r" b="b"/>
              <a:pathLst>
                <a:path w="435" h="471" extrusionOk="0">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avLst/>
              <a:gdLst/>
              <a:ahLst/>
              <a:cxnLst/>
              <a:rect l="l" t="t" r="r" b="b"/>
              <a:pathLst>
                <a:path w="764" h="1890" extrusionOk="0">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avLst/>
              <a:gdLst/>
              <a:ahLst/>
              <a:cxnLst/>
              <a:rect l="l" t="t" r="r" b="b"/>
              <a:pathLst>
                <a:path w="1220" h="422" extrusionOk="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avLst/>
              <a:gdLst/>
              <a:ahLst/>
              <a:cxnLst/>
              <a:rect l="l" t="t" r="r" b="b"/>
              <a:pathLst>
                <a:path w="697" h="596" extrusionOk="0">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avLst/>
              <a:gdLst/>
              <a:ahLst/>
              <a:cxnLst/>
              <a:rect l="l" t="t" r="r" b="b"/>
              <a:pathLst>
                <a:path w="5105" h="5372" extrusionOk="0">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avLst/>
              <a:gdLst/>
              <a:ahLst/>
              <a:cxnLst/>
              <a:rect l="l" t="t" r="r" b="b"/>
              <a:pathLst>
                <a:path w="2091" h="783" extrusionOk="0">
                  <a:moveTo>
                    <a:pt x="1" y="1"/>
                  </a:moveTo>
                  <a:lnTo>
                    <a:pt x="1" y="783"/>
                  </a:lnTo>
                  <a:lnTo>
                    <a:pt x="2090" y="783"/>
                  </a:lnTo>
                  <a:lnTo>
                    <a:pt x="20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avLst/>
              <a:gdLst/>
              <a:ahLst/>
              <a:cxnLst/>
              <a:rect l="l" t="t" r="r" b="b"/>
              <a:pathLst>
                <a:path w="5114" h="5372" extrusionOk="0">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avLst/>
              <a:gdLst/>
              <a:ahLst/>
              <a:cxnLst/>
              <a:rect l="l" t="t" r="r" b="b"/>
              <a:pathLst>
                <a:path w="2100" h="783" extrusionOk="0">
                  <a:moveTo>
                    <a:pt x="1" y="1"/>
                  </a:moveTo>
                  <a:lnTo>
                    <a:pt x="1" y="783"/>
                  </a:lnTo>
                  <a:lnTo>
                    <a:pt x="2099" y="783"/>
                  </a:lnTo>
                  <a:lnTo>
                    <a:pt x="20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avLst/>
              <a:gdLst/>
              <a:ahLst/>
              <a:cxnLst/>
              <a:rect l="l" t="t" r="r" b="b"/>
              <a:pathLst>
                <a:path w="6412" h="6805" extrusionOk="0">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avLst/>
              <a:gdLst/>
              <a:ahLst/>
              <a:cxnLst/>
              <a:rect l="l" t="t" r="r" b="b"/>
              <a:pathLst>
                <a:path w="3875" h="3771" extrusionOk="0">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avLst/>
              <a:gdLst/>
              <a:ahLst/>
              <a:cxnLst/>
              <a:rect l="l" t="t" r="r" b="b"/>
              <a:pathLst>
                <a:path w="1413" h="1391" extrusionOk="0">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avLst/>
              <a:gdLst/>
              <a:ahLst/>
              <a:cxnLst/>
              <a:rect l="l" t="t" r="r" b="b"/>
              <a:pathLst>
                <a:path w="2406" h="1737" extrusionOk="0">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avLst/>
              <a:gdLst/>
              <a:ahLst/>
              <a:cxnLst/>
              <a:rect l="l" t="t" r="r" b="b"/>
              <a:pathLst>
                <a:path w="2406" h="1194" extrusionOk="0">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avLst/>
              <a:gdLst/>
              <a:ahLst/>
              <a:cxnLst/>
              <a:rect l="l" t="t" r="r" b="b"/>
              <a:pathLst>
                <a:path w="2405" h="1737" extrusionOk="0">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avLst/>
              <a:gdLst/>
              <a:ahLst/>
              <a:cxnLst/>
              <a:rect l="l" t="t" r="r" b="b"/>
              <a:pathLst>
                <a:path w="2405" h="1193" extrusionOk="0">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9"/>
          <p:cNvSpPr txBox="1">
            <a:spLocks noGrp="1"/>
          </p:cNvSpPr>
          <p:nvPr>
            <p:ph type="title"/>
          </p:nvPr>
        </p:nvSpPr>
        <p:spPr>
          <a:xfrm>
            <a:off x="4815300" y="1973224"/>
            <a:ext cx="3871500" cy="213044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03 DATA PREP &amp;</a:t>
            </a:r>
            <a:endParaRPr/>
          </a:p>
          <a:p>
            <a:pPr marL="0" lvl="0" indent="0" algn="r" rtl="0">
              <a:lnSpc>
                <a:spcPct val="100000"/>
              </a:lnSpc>
              <a:spcBef>
                <a:spcPts val="0"/>
              </a:spcBef>
              <a:spcAft>
                <a:spcPts val="0"/>
              </a:spcAft>
              <a:buClr>
                <a:schemeClr val="dk1"/>
              </a:buClr>
              <a:buSzPts val="1100"/>
              <a:buFont typeface="Arial"/>
              <a:buNone/>
            </a:pPr>
            <a:r>
              <a:rPr lang="en-GB"/>
              <a:t>MODEL TRAINING</a:t>
            </a:r>
            <a:endParaRPr/>
          </a:p>
          <a:p>
            <a:pPr marL="0" lvl="0" indent="0" algn="r" rtl="0">
              <a:lnSpc>
                <a:spcPct val="100000"/>
              </a:lnSpc>
              <a:spcBef>
                <a:spcPts val="0"/>
              </a:spcBef>
              <a:spcAft>
                <a:spcPts val="0"/>
              </a:spcAft>
              <a:buSzPts val="4800"/>
              <a:buNone/>
            </a:pP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95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1680</Words>
  <Application>Microsoft Office PowerPoint</Application>
  <PresentationFormat>On-screen Show (16:9)</PresentationFormat>
  <Paragraphs>186</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Microsoft YaHei</vt:lpstr>
      <vt:lpstr>Montserrat Black</vt:lpstr>
      <vt:lpstr>Times New Roman</vt:lpstr>
      <vt:lpstr>Roboto Slab</vt:lpstr>
      <vt:lpstr>Arial</vt:lpstr>
      <vt:lpstr>Noto Sans Symbols</vt:lpstr>
      <vt:lpstr>Montserrat</vt:lpstr>
      <vt:lpstr>Ubuntu</vt:lpstr>
      <vt:lpstr>Open Sans</vt:lpstr>
      <vt:lpstr>Investor Social Media by Slidesgo</vt:lpstr>
      <vt:lpstr>FX Master  – Machine Learning Practice</vt:lpstr>
      <vt:lpstr>TABLE OF CONTENTS</vt:lpstr>
      <vt:lpstr>01 BACKGROUND</vt:lpstr>
      <vt:lpstr>MOTIVATION</vt:lpstr>
      <vt:lpstr>PROBLEM STATEMENT</vt:lpstr>
      <vt:lpstr>02 GOAL &amp; METHODOLOGY </vt:lpstr>
      <vt:lpstr>GOALS</vt:lpstr>
      <vt:lpstr>STEPS</vt:lpstr>
      <vt:lpstr>03 DATA PREP &amp; MODEL TRAINING </vt:lpstr>
      <vt:lpstr>FACTORS THAT MATTERS</vt:lpstr>
      <vt:lpstr>MODEL SUMMARY</vt:lpstr>
      <vt:lpstr>ISSUE AROSE</vt:lpstr>
      <vt:lpstr>TRAINING PROCESS (with Code)</vt:lpstr>
      <vt:lpstr>04 MODEL EVALUATION</vt:lpstr>
      <vt:lpstr>MODEL EVALUATION </vt:lpstr>
      <vt:lpstr>MODEL EVALUATION </vt:lpstr>
      <vt:lpstr>MODEL EVALUATION </vt:lpstr>
      <vt:lpstr>PowerPoint Presentation</vt:lpstr>
      <vt:lpstr>PowerPoint Presentation</vt:lpstr>
      <vt:lpstr>PowerPoint Presentation</vt:lpstr>
      <vt:lpstr>Accuracy</vt:lpstr>
      <vt:lpstr>05 SUMMARY </vt:lpstr>
      <vt:lpstr>CONCLUSION </vt:lpstr>
      <vt:lpstr>DIFFICULTIES FACED </vt:lpstr>
      <vt:lpstr>06 FUTURE EXPLORATION </vt:lpstr>
      <vt:lpstr>1. Add more factors into the datasets e. g. Gross Domestic Product (GDP), Gross National Income (GNI), Balance of Payment (BOP), Export &amp; Import Figures which may influence the FX rate  2. Try different split of the training/testing dataset  3. Use more models for prediction, e.g. ARIMA  4. Acquire larger dataset, e.g. 20 years of data instead of 10 years and check if this can improve the accuracy of the predictions  5. Find enough number of features that can optimize the neural network model  </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FX Master  – Machine Learning Practice</dc:title>
  <dc:creator>Flora Zhao</dc:creator>
  <cp:lastModifiedBy>Flora Zhao</cp:lastModifiedBy>
  <cp:revision>5</cp:revision>
  <dcterms:modified xsi:type="dcterms:W3CDTF">2023-01-12T08:25:07Z</dcterms:modified>
</cp:coreProperties>
</file>